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6DD830-4BE4-44E3-A2EA-FCA96B5D341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822009-2658-4ACD-A2B1-8BA3E177D1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9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4B4-1DDB-4779-B4F3-BF481241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52" y="324465"/>
            <a:ext cx="10776154" cy="1312605"/>
          </a:xfrm>
        </p:spPr>
        <p:txBody>
          <a:bodyPr>
            <a:normAutofit/>
          </a:bodyPr>
          <a:lstStyle/>
          <a:p>
            <a:r>
              <a:rPr lang="en-US" b="1" u="sng" dirty="0"/>
              <a:t>Data Science with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41971-F968-4DA9-9B45-3F289208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10" y="4114799"/>
            <a:ext cx="5442155" cy="225650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Pradeepthi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Lakkavaram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19881A04H0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Electronics and communication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Dsundhara@gmail.com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AT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AnalytixLabs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Bangalore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30/07/2022-30/9/2022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E584-4CF9-4E08-A053-AEB2E7D9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7138-98BA-4EFD-8696-0CD2E8E0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1" y="566020"/>
            <a:ext cx="7510780" cy="5725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B1F29-872D-44CB-8B56-D1C7619DAC44}"/>
              </a:ext>
            </a:extLst>
          </p:cNvPr>
          <p:cNvSpPr txBox="1"/>
          <p:nvPr/>
        </p:nvSpPr>
        <p:spPr>
          <a:xfrm>
            <a:off x="9055510" y="2271252"/>
            <a:ext cx="299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Fig1.4: count of sales per customer by sales per customer in avg </a:t>
            </a:r>
          </a:p>
        </p:txBody>
      </p:sp>
    </p:spTree>
    <p:extLst>
      <p:ext uri="{BB962C8B-B14F-4D97-AF65-F5344CB8AC3E}">
        <p14:creationId xmlns:p14="http://schemas.microsoft.com/office/powerpoint/2010/main" val="219207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58A1-10AC-41DD-B4D8-FBA0A457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33BE5-B2D2-4EE4-A2EA-D6C735B1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2603"/>
            <a:ext cx="4271932" cy="5672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A2CD1-1013-48BF-99DF-AF679BB9E9CF}"/>
              </a:ext>
            </a:extLst>
          </p:cNvPr>
          <p:cNvSpPr txBox="1"/>
          <p:nvPr/>
        </p:nvSpPr>
        <p:spPr>
          <a:xfrm>
            <a:off x="564125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AA58-F88B-44F0-8365-313DA958F9A3}"/>
              </a:ext>
            </a:extLst>
          </p:cNvPr>
          <p:cNvSpPr txBox="1"/>
          <p:nvPr/>
        </p:nvSpPr>
        <p:spPr>
          <a:xfrm>
            <a:off x="6459794" y="1814052"/>
            <a:ext cx="42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Fig1.5:Order quantity with respect to time</a:t>
            </a:r>
          </a:p>
        </p:txBody>
      </p:sp>
    </p:spTree>
    <p:extLst>
      <p:ext uri="{BB962C8B-B14F-4D97-AF65-F5344CB8AC3E}">
        <p14:creationId xmlns:p14="http://schemas.microsoft.com/office/powerpoint/2010/main" val="368780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A95-F621-46AE-94C1-BAA9EDF8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8635F-3872-451B-8E1D-1258F462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" y="563028"/>
            <a:ext cx="4041058" cy="60449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3E21F-0FE4-41C0-8E28-DC8B95F235F8}"/>
              </a:ext>
            </a:extLst>
          </p:cNvPr>
          <p:cNvSpPr txBox="1"/>
          <p:nvPr/>
        </p:nvSpPr>
        <p:spPr>
          <a:xfrm>
            <a:off x="7211961" y="2802194"/>
            <a:ext cx="374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Fig1.6: Recorder point/order now of inventory stock dataset</a:t>
            </a:r>
          </a:p>
        </p:txBody>
      </p:sp>
    </p:spTree>
    <p:extLst>
      <p:ext uri="{BB962C8B-B14F-4D97-AF65-F5344CB8AC3E}">
        <p14:creationId xmlns:p14="http://schemas.microsoft.com/office/powerpoint/2010/main" val="323523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BD3-0310-4C68-AB65-0FE74D2F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B1-64A0-473F-B938-D7AFF6BA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2" y="212806"/>
            <a:ext cx="4766187" cy="6148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68C19-294D-42E9-AB78-17836396BE47}"/>
              </a:ext>
            </a:extLst>
          </p:cNvPr>
          <p:cNvSpPr txBox="1"/>
          <p:nvPr/>
        </p:nvSpPr>
        <p:spPr>
          <a:xfrm>
            <a:off x="7846142" y="2782669"/>
            <a:ext cx="37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Fig1.7:Max order/order quantity of inventory stock dataset</a:t>
            </a:r>
          </a:p>
        </p:txBody>
      </p:sp>
    </p:spTree>
    <p:extLst>
      <p:ext uri="{BB962C8B-B14F-4D97-AF65-F5344CB8AC3E}">
        <p14:creationId xmlns:p14="http://schemas.microsoft.com/office/powerpoint/2010/main" val="210009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BAB0-710E-4FF4-AE91-4E730850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8B1A7C-9CD2-49B7-9FDD-091ECD59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9148"/>
            <a:ext cx="2722473" cy="51124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944FA-AA43-4A4A-AE93-98AF8FD36A4A}"/>
              </a:ext>
            </a:extLst>
          </p:cNvPr>
          <p:cNvSpPr txBox="1"/>
          <p:nvPr/>
        </p:nvSpPr>
        <p:spPr>
          <a:xfrm>
            <a:off x="7846142" y="2521974"/>
            <a:ext cx="350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Fig1.8: Product name/max lead time quantity of inventory stock dataset</a:t>
            </a:r>
          </a:p>
        </p:txBody>
      </p:sp>
    </p:spTree>
    <p:extLst>
      <p:ext uri="{BB962C8B-B14F-4D97-AF65-F5344CB8AC3E}">
        <p14:creationId xmlns:p14="http://schemas.microsoft.com/office/powerpoint/2010/main" val="35795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7F2A-A86E-4346-BBB9-EFB1057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6D351-9ADD-402B-9E59-9170A6D0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117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C2EAD-1EF7-4F5C-9988-FEC6C7FAB898}"/>
              </a:ext>
            </a:extLst>
          </p:cNvPr>
          <p:cNvSpPr txBox="1"/>
          <p:nvPr/>
        </p:nvSpPr>
        <p:spPr>
          <a:xfrm>
            <a:off x="2109019" y="5973097"/>
            <a:ext cx="83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Fig1.9: Product name/ current stock quantity of inventory stock dataset</a:t>
            </a:r>
          </a:p>
        </p:txBody>
      </p:sp>
    </p:spTree>
    <p:extLst>
      <p:ext uri="{BB962C8B-B14F-4D97-AF65-F5344CB8AC3E}">
        <p14:creationId xmlns:p14="http://schemas.microsoft.com/office/powerpoint/2010/main" val="86729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494F-6D14-43F9-964C-44218ECC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795249-D559-43AB-9A84-8257517915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95256"/>
              </p:ext>
            </p:extLst>
          </p:nvPr>
        </p:nvGraphicFramePr>
        <p:xfrm>
          <a:off x="1601788" y="3330575"/>
          <a:ext cx="879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879480" imgH="437760" progId="Package">
                  <p:embed/>
                </p:oleObj>
              </mc:Choice>
              <mc:Fallback>
                <p:oleObj name="Packager Shell Object" showAsIcon="1" r:id="rId3" imgW="879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3330575"/>
                        <a:ext cx="8794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2CD4DD-1400-4740-AC0C-9B14457CD89C}"/>
              </a:ext>
            </a:extLst>
          </p:cNvPr>
          <p:cNvSpPr txBox="1"/>
          <p:nvPr/>
        </p:nvSpPr>
        <p:spPr>
          <a:xfrm>
            <a:off x="838201" y="1947007"/>
            <a:ext cx="890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Jupyter</a:t>
            </a:r>
            <a:r>
              <a:rPr lang="en-US" sz="2800" dirty="0"/>
              <a:t> labs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57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28D0-DDEC-4D49-A78A-D78B2BD4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0B56-E16E-4A5E-8C35-E8A37D78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407602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F61-DF62-4058-BD8B-ADB2E881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 or Internship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8AF8-B850-4CA3-BCDC-E9684A48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case study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python, which provides functionality to deal with mathematics, statistics and scientific functions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and prepare big data insights according to the given case study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above knowledge and generating the required analysis.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Jupyterlabs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07C5-553A-4B55-8BB7-D1BCBB7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887F-AFA5-4016-AF43-D58E998C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56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the business area needs to be thoroughly understood before it can be solved. A solid foundation created by business knowledge makes it easier to answer questions. We need to be clear about the precise issue we intend to address.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Understanding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analytical strategy to take should be chosen based on the business understanding discussed above. There are four possible approaches: There are four types of analysis: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1.Descriptive analysis(focuses on the current situation and the information provided)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2.Diagnostic analysis(focuses on statistical analysis, what is occurring and why it is occurring)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Predictive analysis(focuses on  predictions about trends or likelihood of future events)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Prescriptive analysis(focuses on how one problem should be solved in general)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460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5B23-311B-4D1B-9F5B-3A17A655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ACF7-7E09-46C3-AE4D-08B0C181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is basically descriptive statistics calculates the measures that are used to data to access the content and quality of matter.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includes development. It examines the model's quality and determines whether it satisfies the business needs. It passes through a phase of diagnostic measurements and a phase of statistical significance testing (which ensures proper data processing and interpretation).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13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C314-C787-4BCE-B768-A309F42A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EE59-65DF-4AA2-B77F-AD1F31DE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Development: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data visualization are two common uses of Python. Many non-programmers, including accountants and scientists, have adopted Python because it's reasonably simple to learn and can be used for a number of common activities.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Theory: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theory is a subfield of mathematics that focuses on the study of random events. For data scientists who work with data that is subject to chance, it is a crucial ability. The application of probability theory enables the investigation of chance events since randomness exists everywhere.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905E-47C2-4A7A-A35B-549EA295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4171-A043-410B-869F-732C82FA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38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Lifecycle: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and statistical techniques are used in a comprehensive data science lifecycle process to produce improved prediction models. The process involves several common data science steps, including data extraction, preparation, cleaning, modelling, and evaluation, among others.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Pandas: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NumPy module works with numerical data, the Pandas module primarily deals with tabular data. While the NumPy module gives a sophisticated object called Array, the Pandas library includes a few sets of robust tools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Series that are mostly used for data analysis.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practical data science. The pandas library with a different supplementary library for handling database connectivity allow us to connect to relational databases for data analysis.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9551-2682-4D27-869E-BDA7EC8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3C58-1886-4267-A672-C6DB9046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the required analysis are to be presented below using the given tools: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TABLUE: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  <a:r>
              <a:rPr lang="en-US" sz="2000" dirty="0"/>
              <a:t>fig1.1= Late delivery risk for sales and shipment dataset.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4C2AA-9625-4A98-A844-CCFCBF2C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1128"/>
            <a:ext cx="3211975" cy="30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8ADA-CDBA-4667-9A05-8EC4C90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D0B4B0-6F80-4AAE-943F-05706A4CA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8" y="630596"/>
            <a:ext cx="8071935" cy="51950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65D78-9C46-4B9D-AB89-D70CFC73D6B2}"/>
              </a:ext>
            </a:extLst>
          </p:cNvPr>
          <p:cNvSpPr txBox="1"/>
          <p:nvPr/>
        </p:nvSpPr>
        <p:spPr>
          <a:xfrm>
            <a:off x="9217742" y="2802194"/>
            <a:ext cx="213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1.2: </a:t>
            </a:r>
            <a:r>
              <a:rPr lang="en-US" dirty="0" err="1"/>
              <a:t>Costomer</a:t>
            </a:r>
            <a:r>
              <a:rPr lang="en-US" dirty="0"/>
              <a:t> country for the sales and shipment dataset.</a:t>
            </a:r>
          </a:p>
        </p:txBody>
      </p:sp>
    </p:spTree>
    <p:extLst>
      <p:ext uri="{BB962C8B-B14F-4D97-AF65-F5344CB8AC3E}">
        <p14:creationId xmlns:p14="http://schemas.microsoft.com/office/powerpoint/2010/main" val="202609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0E0-1816-4BA1-A678-E05A2AC9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92A6-8EE6-473E-95BF-8B03048E2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25910"/>
            <a:ext cx="8029584" cy="50384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D31B0-1143-4496-9679-E8C29C683050}"/>
              </a:ext>
            </a:extLst>
          </p:cNvPr>
          <p:cNvSpPr txBox="1"/>
          <p:nvPr/>
        </p:nvSpPr>
        <p:spPr>
          <a:xfrm>
            <a:off x="9630697" y="2271252"/>
            <a:ext cx="172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Fig1.3: count of sales per sales in avg</a:t>
            </a:r>
          </a:p>
        </p:txBody>
      </p:sp>
    </p:spTree>
    <p:extLst>
      <p:ext uri="{BB962C8B-B14F-4D97-AF65-F5344CB8AC3E}">
        <p14:creationId xmlns:p14="http://schemas.microsoft.com/office/powerpoint/2010/main" val="3388874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536</TotalTime>
  <Words>682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Times New Roman</vt:lpstr>
      <vt:lpstr>Wingdings 2</vt:lpstr>
      <vt:lpstr>Dividend</vt:lpstr>
      <vt:lpstr>Package</vt:lpstr>
      <vt:lpstr>Data Science with Python</vt:lpstr>
      <vt:lpstr>Learning objective or Internship objective</vt:lpstr>
      <vt:lpstr>Methodology  </vt:lpstr>
      <vt:lpstr>PowerPoint Presentation</vt:lpstr>
      <vt:lpstr>Learnings:</vt:lpstr>
      <vt:lpstr>PowerPoint Presentation</vt:lpstr>
      <vt:lpstr>Result and 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Pradeepthi Sundhara</dc:creator>
  <cp:lastModifiedBy>Pradeepthi Sundhara</cp:lastModifiedBy>
  <cp:revision>23</cp:revision>
  <dcterms:created xsi:type="dcterms:W3CDTF">2022-09-27T16:08:57Z</dcterms:created>
  <dcterms:modified xsi:type="dcterms:W3CDTF">2022-09-30T16:27:15Z</dcterms:modified>
</cp:coreProperties>
</file>