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689480" y="1750320"/>
            <a:ext cx="9140040" cy="1172160"/>
          </a:xfrm>
          <a:prstGeom prst="rect">
            <a:avLst/>
          </a:prstGeom>
          <a:noFill/>
          <a:ln w="0">
            <a:noFill/>
          </a:ln>
        </p:spPr>
        <p:style>
          <a:lnRef idx="0"/>
          <a:fillRef idx="0"/>
          <a:effectRef idx="0"/>
          <a:fontRef idx="minor"/>
        </p:style>
        <p:txBody>
          <a:bodyPr lIns="90000" rIns="90000" tIns="45000" bIns="45000" anchor="b">
            <a:normAutofit fontScale="98000"/>
          </a:bodyPr>
          <a:p>
            <a:pPr>
              <a:lnSpc>
                <a:spcPct val="100000"/>
              </a:lnSpc>
              <a:buNone/>
            </a:pPr>
            <a:r>
              <a:rPr b="0" lang="en-US" sz="3600" spc="-1" strike="noStrike">
                <a:solidFill>
                  <a:srgbClr val="000000"/>
                </a:solidFill>
                <a:latin typeface="Times New Roman"/>
                <a:ea typeface="DejaVu Sans"/>
              </a:rPr>
              <a:t>MEF-70.1 SD-WAN </a:t>
            </a:r>
            <a:r>
              <a:rPr b="0" lang="en-US" sz="3600" spc="-1" strike="noStrike">
                <a:solidFill>
                  <a:srgbClr val="000000"/>
                </a:solidFill>
                <a:latin typeface="Times New Roman"/>
                <a:ea typeface="DejaVu Sans"/>
              </a:rPr>
              <a:t>Service Attributes </a:t>
            </a:r>
            <a:r>
              <a:rPr b="0" lang="en-US" sz="3600" spc="-1" strike="noStrike">
                <a:solidFill>
                  <a:srgbClr val="000000"/>
                </a:solidFill>
                <a:latin typeface="Times New Roman"/>
                <a:ea typeface="DejaVu Sans"/>
              </a:rPr>
              <a:t>and Services </a:t>
            </a:r>
            <a:r>
              <a:rPr b="0" lang="en-US" sz="3600" spc="-1" strike="noStrike">
                <a:solidFill>
                  <a:srgbClr val="000000"/>
                </a:solidFill>
                <a:latin typeface="Times New Roman"/>
                <a:ea typeface="DejaVu Sans"/>
              </a:rPr>
              <a:t>Frameworks</a:t>
            </a:r>
            <a:endParaRPr b="0" lang="en-IN" sz="3600" spc="-1" strike="noStrike">
              <a:latin typeface="Arial"/>
            </a:endParaRPr>
          </a:p>
        </p:txBody>
      </p:sp>
      <p:sp>
        <p:nvSpPr>
          <p:cNvPr id="77" name="CustomShape 2"/>
          <p:cNvSpPr/>
          <p:nvPr/>
        </p:nvSpPr>
        <p:spPr>
          <a:xfrm>
            <a:off x="544320" y="4705560"/>
            <a:ext cx="3700080" cy="1839600"/>
          </a:xfrm>
          <a:prstGeom prst="rect">
            <a:avLst/>
          </a:prstGeom>
          <a:noFill/>
          <a:ln w="0">
            <a:noFill/>
          </a:ln>
        </p:spPr>
        <p:style>
          <a:lnRef idx="0"/>
          <a:fillRef idx="0"/>
          <a:effectRef idx="0"/>
          <a:fontRef idx="minor"/>
        </p:style>
        <p:txBody>
          <a:bodyPr lIns="90000" rIns="90000" tIns="45000" bIns="45000" anchor="t">
            <a:normAutofit/>
          </a:bodyPr>
          <a:p>
            <a:pPr>
              <a:lnSpc>
                <a:spcPct val="90000"/>
              </a:lnSpc>
              <a:spcBef>
                <a:spcPts val="1001"/>
              </a:spcBef>
              <a:buNone/>
              <a:tabLst>
                <a:tab algn="l" pos="0"/>
              </a:tabLst>
            </a:pPr>
            <a:r>
              <a:rPr b="1" lang="en-US" sz="2000" spc="-1" strike="noStrike">
                <a:solidFill>
                  <a:srgbClr val="000000"/>
                </a:solidFill>
                <a:latin typeface="Times New Roman"/>
                <a:ea typeface="DejaVu Sans"/>
              </a:rPr>
              <a:t>By:</a:t>
            </a:r>
            <a:r>
              <a:rPr b="0" lang="en-US" sz="2000" spc="-1" strike="noStrike">
                <a:solidFill>
                  <a:srgbClr val="000000"/>
                </a:solidFill>
                <a:latin typeface="Times New Roman"/>
                <a:ea typeface="DejaVu Sans"/>
              </a:rPr>
              <a:t> </a:t>
            </a:r>
            <a:endParaRPr b="0" lang="en-IN" sz="2000" spc="-1" strike="noStrike">
              <a:latin typeface="Arial"/>
            </a:endParaRPr>
          </a:p>
          <a:p>
            <a:pPr marL="457200" indent="-453600">
              <a:lnSpc>
                <a:spcPct val="90000"/>
              </a:lnSpc>
              <a:spcBef>
                <a:spcPts val="1001"/>
              </a:spcBef>
              <a:buClr>
                <a:srgbClr val="000000"/>
              </a:buClr>
              <a:buFont typeface="StarSymbol"/>
              <a:buAutoNum type="arabicPeriod"/>
              <a:tabLst>
                <a:tab algn="l" pos="0"/>
              </a:tabLst>
            </a:pPr>
            <a:r>
              <a:rPr b="0" lang="en-US" sz="2000" spc="-1" strike="noStrike">
                <a:solidFill>
                  <a:srgbClr val="000000"/>
                </a:solidFill>
                <a:latin typeface="Times New Roman"/>
                <a:ea typeface="DejaVu Sans"/>
              </a:rPr>
              <a:t>D A Deepthi </a:t>
            </a:r>
            <a:r>
              <a:rPr b="0" lang="en-US" sz="2000" spc="-1" strike="noStrike">
                <a:solidFill>
                  <a:srgbClr val="000000"/>
                </a:solidFill>
                <a:latin typeface="Times New Roman"/>
                <a:ea typeface="DejaVu Sans"/>
              </a:rPr>
              <a:t>Yamini</a:t>
            </a: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a:p>
            <a:pPr>
              <a:lnSpc>
                <a:spcPct val="90000"/>
              </a:lnSpc>
              <a:spcBef>
                <a:spcPts val="1001"/>
              </a:spcBef>
              <a:buNone/>
              <a:tabLst>
                <a:tab algn="l" pos="0"/>
              </a:tabLst>
            </a:pPr>
            <a:endParaRPr b="0" lang="en-IN" sz="2000" spc="-1" strike="noStrike">
              <a:latin typeface="Arial"/>
            </a:endParaRPr>
          </a:p>
        </p:txBody>
      </p:sp>
      <p:sp>
        <p:nvSpPr>
          <p:cNvPr id="78" name="CustomShape 3"/>
          <p:cNvSpPr/>
          <p:nvPr/>
        </p:nvSpPr>
        <p:spPr>
          <a:xfrm>
            <a:off x="8316720" y="4705560"/>
            <a:ext cx="2512800" cy="1743480"/>
          </a:xfrm>
          <a:prstGeom prst="rect">
            <a:avLst/>
          </a:prstGeom>
          <a:noFill/>
          <a:ln w="0">
            <a:noFill/>
          </a:ln>
        </p:spPr>
        <p:style>
          <a:lnRef idx="0"/>
          <a:fillRef idx="0"/>
          <a:effectRef idx="0"/>
          <a:fontRef idx="minor"/>
        </p:style>
      </p:sp>
      <p:sp>
        <p:nvSpPr>
          <p:cNvPr id="79" name="CustomShape 4"/>
          <p:cNvSpPr/>
          <p:nvPr/>
        </p:nvSpPr>
        <p:spPr>
          <a:xfrm>
            <a:off x="900000" y="360000"/>
            <a:ext cx="10254600" cy="10656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IN" sz="1800" spc="-1" strike="noStrike">
                <a:solidFill>
                  <a:srgbClr val="000000"/>
                </a:solidFill>
                <a:latin typeface="Calibri"/>
                <a:ea typeface="DejaVu Sans"/>
              </a:rPr>
              <a:t>Technica</a:t>
            </a:r>
            <a:r>
              <a:rPr b="0" lang="en-IN" sz="1800" spc="-1" strike="noStrike">
                <a:solidFill>
                  <a:srgbClr val="000000"/>
                </a:solidFill>
                <a:latin typeface="Calibri"/>
                <a:ea typeface="DejaVu Sans"/>
              </a:rPr>
              <a:t>l </a:t>
            </a:r>
            <a:r>
              <a:rPr b="0" lang="en-IN" sz="1800" spc="-1" strike="noStrike">
                <a:solidFill>
                  <a:srgbClr val="000000"/>
                </a:solidFill>
                <a:latin typeface="Calibri"/>
                <a:ea typeface="DejaVu Sans"/>
              </a:rPr>
              <a:t>Presenta</a:t>
            </a:r>
            <a:r>
              <a:rPr b="0" lang="en-IN" sz="1800" spc="-1" strike="noStrike">
                <a:solidFill>
                  <a:srgbClr val="000000"/>
                </a:solidFill>
                <a:latin typeface="Calibri"/>
                <a:ea typeface="DejaVu Sans"/>
              </a:rPr>
              <a:t>tion</a:t>
            </a:r>
            <a:endParaRPr b="0" lang="en-IN" sz="1800" spc="-1" strike="noStrike">
              <a:latin typeface="Arial"/>
            </a:endParaRPr>
          </a:p>
          <a:p>
            <a:pPr algn="ctr">
              <a:lnSpc>
                <a:spcPct val="100000"/>
              </a:lnSpc>
              <a:buNone/>
            </a:pPr>
            <a:endParaRPr b="0" lang="en-IN" sz="1800" spc="-1" strike="noStrike">
              <a:latin typeface="Arial"/>
            </a:endParaRPr>
          </a:p>
          <a:p>
            <a:pPr algn="ctr">
              <a:lnSpc>
                <a:spcPct val="100000"/>
              </a:lnSpc>
              <a:buNone/>
            </a:pPr>
            <a:r>
              <a:rPr b="1" lang="en-IN" sz="2800" spc="-1" strike="noStrike">
                <a:solidFill>
                  <a:srgbClr val="000000"/>
                </a:solidFill>
                <a:latin typeface="Calibri"/>
                <a:ea typeface="DejaVu Sans"/>
              </a:rPr>
              <a:t> </a:t>
            </a:r>
            <a:r>
              <a:rPr b="1" lang="en-IN" sz="2800" spc="-1" strike="noStrike">
                <a:solidFill>
                  <a:srgbClr val="000000"/>
                </a:solidFill>
                <a:latin typeface="Calibri"/>
                <a:ea typeface="DejaVu Sans"/>
              </a:rPr>
              <a:t>Net</a:t>
            </a:r>
            <a:r>
              <a:rPr b="1" lang="en-IN" sz="2800" spc="-1" strike="noStrike">
                <a:solidFill>
                  <a:srgbClr val="000000"/>
                </a:solidFill>
                <a:latin typeface="Calibri"/>
                <a:ea typeface="DejaVu Sans"/>
              </a:rPr>
              <a:t>work </a:t>
            </a:r>
            <a:r>
              <a:rPr b="1" lang="en-IN" sz="2800" spc="-1" strike="noStrike">
                <a:solidFill>
                  <a:srgbClr val="000000"/>
                </a:solidFill>
                <a:latin typeface="Calibri"/>
                <a:ea typeface="DejaVu Sans"/>
              </a:rPr>
              <a:t>syst</a:t>
            </a:r>
            <a:r>
              <a:rPr b="1" lang="en-IN" sz="2800" spc="-1" strike="noStrike">
                <a:solidFill>
                  <a:srgbClr val="000000"/>
                </a:solidFill>
                <a:latin typeface="Calibri"/>
                <a:ea typeface="DejaVu Sans"/>
              </a:rPr>
              <a:t>em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838080" y="69120"/>
            <a:ext cx="10511640" cy="132156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1" lang="en-US" sz="4400" spc="-1" strike="noStrike">
                <a:solidFill>
                  <a:srgbClr val="000000"/>
                </a:solidFill>
                <a:latin typeface="Times New Roman"/>
                <a:ea typeface="DejaVu Sans"/>
              </a:rPr>
              <a:t>In</a:t>
            </a:r>
            <a:r>
              <a:rPr b="1" lang="en-US" sz="4400" spc="-1" strike="noStrike">
                <a:solidFill>
                  <a:srgbClr val="000000"/>
                </a:solidFill>
                <a:latin typeface="Times New Roman"/>
                <a:ea typeface="DejaVu Sans"/>
              </a:rPr>
              <a:t>tr</a:t>
            </a:r>
            <a:r>
              <a:rPr b="1" lang="en-US" sz="4400" spc="-1" strike="noStrike">
                <a:solidFill>
                  <a:srgbClr val="000000"/>
                </a:solidFill>
                <a:latin typeface="Times New Roman"/>
                <a:ea typeface="DejaVu Sans"/>
              </a:rPr>
              <a:t>od</a:t>
            </a:r>
            <a:r>
              <a:rPr b="1" lang="en-US" sz="4400" spc="-1" strike="noStrike">
                <a:solidFill>
                  <a:srgbClr val="000000"/>
                </a:solidFill>
                <a:latin typeface="Times New Roman"/>
                <a:ea typeface="DejaVu Sans"/>
              </a:rPr>
              <a:t>uc</a:t>
            </a:r>
            <a:r>
              <a:rPr b="1" lang="en-US" sz="4400" spc="-1" strike="noStrike">
                <a:solidFill>
                  <a:srgbClr val="000000"/>
                </a:solidFill>
                <a:latin typeface="Times New Roman"/>
                <a:ea typeface="DejaVu Sans"/>
              </a:rPr>
              <a:t>tio</a:t>
            </a:r>
            <a:r>
              <a:rPr b="1" lang="en-US" sz="4400" spc="-1" strike="noStrike">
                <a:solidFill>
                  <a:srgbClr val="000000"/>
                </a:solidFill>
                <a:latin typeface="Times New Roman"/>
                <a:ea typeface="DejaVu Sans"/>
              </a:rPr>
              <a:t>n</a:t>
            </a:r>
            <a:endParaRPr b="0" lang="en-IN" sz="4400" spc="-1" strike="noStrike">
              <a:latin typeface="Arial"/>
            </a:endParaRPr>
          </a:p>
        </p:txBody>
      </p:sp>
      <p:sp>
        <p:nvSpPr>
          <p:cNvPr id="81" name="CustomShape 2"/>
          <p:cNvSpPr/>
          <p:nvPr/>
        </p:nvSpPr>
        <p:spPr>
          <a:xfrm>
            <a:off x="838080" y="1394640"/>
            <a:ext cx="11079720" cy="47782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IN" sz="2000" spc="-1" strike="noStrike">
                <a:solidFill>
                  <a:srgbClr val="000000"/>
                </a:solidFill>
                <a:latin typeface="Times New Roman"/>
                <a:ea typeface="DejaVu Sans"/>
              </a:rPr>
              <a:t>SD-</a:t>
            </a:r>
            <a:r>
              <a:rPr b="0" lang="en-IN" sz="2000" spc="-1" strike="noStrike">
                <a:solidFill>
                  <a:srgbClr val="000000"/>
                </a:solidFill>
                <a:latin typeface="Times New Roman"/>
                <a:ea typeface="DejaVu Sans"/>
              </a:rPr>
              <a:t>WA</a:t>
            </a:r>
            <a:r>
              <a:rPr b="0" lang="en-IN" sz="2000" spc="-1" strike="noStrike">
                <a:solidFill>
                  <a:srgbClr val="000000"/>
                </a:solidFill>
                <a:latin typeface="Times New Roman"/>
                <a:ea typeface="DejaVu Sans"/>
              </a:rPr>
              <a:t>N is </a:t>
            </a:r>
            <a:r>
              <a:rPr b="0" lang="en-IN" sz="2000" spc="-1" strike="noStrike">
                <a:solidFill>
                  <a:srgbClr val="000000"/>
                </a:solidFill>
                <a:latin typeface="Times New Roman"/>
                <a:ea typeface="DejaVu Sans"/>
              </a:rPr>
              <a:t>a </a:t>
            </a:r>
            <a:r>
              <a:rPr b="0" lang="en-IN" sz="2000" spc="-1" strike="noStrike">
                <a:solidFill>
                  <a:srgbClr val="000000"/>
                </a:solidFill>
                <a:latin typeface="Times New Roman"/>
                <a:ea typeface="DejaVu Sans"/>
              </a:rPr>
              <a:t>tec</a:t>
            </a:r>
            <a:r>
              <a:rPr b="0" lang="en-IN" sz="2000" spc="-1" strike="noStrike">
                <a:solidFill>
                  <a:srgbClr val="000000"/>
                </a:solidFill>
                <a:latin typeface="Times New Roman"/>
                <a:ea typeface="DejaVu Sans"/>
              </a:rPr>
              <a:t>hno</a:t>
            </a:r>
            <a:r>
              <a:rPr b="0" lang="en-IN" sz="2000" spc="-1" strike="noStrike">
                <a:solidFill>
                  <a:srgbClr val="000000"/>
                </a:solidFill>
                <a:latin typeface="Times New Roman"/>
                <a:ea typeface="DejaVu Sans"/>
              </a:rPr>
              <a:t>log</a:t>
            </a:r>
            <a:r>
              <a:rPr b="0" lang="en-IN" sz="2000" spc="-1" strike="noStrike">
                <a:solidFill>
                  <a:srgbClr val="000000"/>
                </a:solidFill>
                <a:latin typeface="Times New Roman"/>
                <a:ea typeface="DejaVu Sans"/>
              </a:rPr>
              <a:t>y </a:t>
            </a:r>
            <a:r>
              <a:rPr b="0" lang="en-IN" sz="2000" spc="-1" strike="noStrike">
                <a:solidFill>
                  <a:srgbClr val="000000"/>
                </a:solidFill>
                <a:latin typeface="Times New Roman"/>
                <a:ea typeface="DejaVu Sans"/>
              </a:rPr>
              <a:t>that </a:t>
            </a:r>
            <a:r>
              <a:rPr b="0" lang="en-IN" sz="2000" spc="-1" strike="noStrike">
                <a:solidFill>
                  <a:srgbClr val="000000"/>
                </a:solidFill>
                <a:latin typeface="Times New Roman"/>
                <a:ea typeface="DejaVu Sans"/>
              </a:rPr>
              <a:t>ena</a:t>
            </a:r>
            <a:r>
              <a:rPr b="0" lang="en-IN" sz="2000" spc="-1" strike="noStrike">
                <a:solidFill>
                  <a:srgbClr val="000000"/>
                </a:solidFill>
                <a:latin typeface="Times New Roman"/>
                <a:ea typeface="DejaVu Sans"/>
              </a:rPr>
              <a:t>bles </a:t>
            </a:r>
            <a:r>
              <a:rPr b="0" lang="en-IN" sz="2000" spc="-1" strike="noStrike">
                <a:solidFill>
                  <a:srgbClr val="000000"/>
                </a:solidFill>
                <a:latin typeface="Times New Roman"/>
                <a:ea typeface="DejaVu Sans"/>
              </a:rPr>
              <a:t>org</a:t>
            </a:r>
            <a:r>
              <a:rPr b="0" lang="en-IN" sz="2000" spc="-1" strike="noStrike">
                <a:solidFill>
                  <a:srgbClr val="000000"/>
                </a:solidFill>
                <a:latin typeface="Times New Roman"/>
                <a:ea typeface="DejaVu Sans"/>
              </a:rPr>
              <a:t>ani</a:t>
            </a:r>
            <a:r>
              <a:rPr b="0" lang="en-IN" sz="2000" spc="-1" strike="noStrike">
                <a:solidFill>
                  <a:srgbClr val="000000"/>
                </a:solidFill>
                <a:latin typeface="Times New Roman"/>
                <a:ea typeface="DejaVu Sans"/>
              </a:rPr>
              <a:t>zati</a:t>
            </a:r>
            <a:r>
              <a:rPr b="0" lang="en-IN" sz="2000" spc="-1" strike="noStrike">
                <a:solidFill>
                  <a:srgbClr val="000000"/>
                </a:solidFill>
                <a:latin typeface="Times New Roman"/>
                <a:ea typeface="DejaVu Sans"/>
              </a:rPr>
              <a:t>ons </a:t>
            </a:r>
            <a:r>
              <a:rPr b="0" lang="en-IN" sz="2000" spc="-1" strike="noStrike">
                <a:solidFill>
                  <a:srgbClr val="000000"/>
                </a:solidFill>
                <a:latin typeface="Times New Roman"/>
                <a:ea typeface="DejaVu Sans"/>
              </a:rPr>
              <a:t>to </a:t>
            </a:r>
            <a:r>
              <a:rPr b="0" lang="en-IN" sz="2000" spc="-1" strike="noStrike">
                <a:solidFill>
                  <a:srgbClr val="000000"/>
                </a:solidFill>
                <a:latin typeface="Times New Roman"/>
                <a:ea typeface="DejaVu Sans"/>
              </a:rPr>
              <a:t>ma</a:t>
            </a:r>
            <a:r>
              <a:rPr b="0" lang="en-IN" sz="2000" spc="-1" strike="noStrike">
                <a:solidFill>
                  <a:srgbClr val="000000"/>
                </a:solidFill>
                <a:latin typeface="Times New Roman"/>
                <a:ea typeface="DejaVu Sans"/>
              </a:rPr>
              <a:t>nag</a:t>
            </a:r>
            <a:r>
              <a:rPr b="0" lang="en-IN" sz="2000" spc="-1" strike="noStrike">
                <a:solidFill>
                  <a:srgbClr val="000000"/>
                </a:solidFill>
                <a:latin typeface="Times New Roman"/>
                <a:ea typeface="DejaVu Sans"/>
              </a:rPr>
              <a:t>e </a:t>
            </a:r>
            <a:r>
              <a:rPr b="0" lang="en-IN" sz="2000" spc="-1" strike="noStrike">
                <a:solidFill>
                  <a:srgbClr val="000000"/>
                </a:solidFill>
                <a:latin typeface="Times New Roman"/>
                <a:ea typeface="DejaVu Sans"/>
              </a:rPr>
              <a:t>and </a:t>
            </a:r>
            <a:r>
              <a:rPr b="0" lang="en-IN" sz="2000" spc="-1" strike="noStrike">
                <a:solidFill>
                  <a:srgbClr val="000000"/>
                </a:solidFill>
                <a:latin typeface="Times New Roman"/>
                <a:ea typeface="DejaVu Sans"/>
              </a:rPr>
              <a:t>opti</a:t>
            </a:r>
            <a:r>
              <a:rPr b="0" lang="en-IN" sz="2000" spc="-1" strike="noStrike">
                <a:solidFill>
                  <a:srgbClr val="000000"/>
                </a:solidFill>
                <a:latin typeface="Times New Roman"/>
                <a:ea typeface="DejaVu Sans"/>
              </a:rPr>
              <a:t>miz</a:t>
            </a:r>
            <a:r>
              <a:rPr b="0" lang="en-IN" sz="2000" spc="-1" strike="noStrike">
                <a:solidFill>
                  <a:srgbClr val="000000"/>
                </a:solidFill>
                <a:latin typeface="Times New Roman"/>
                <a:ea typeface="DejaVu Sans"/>
              </a:rPr>
              <a:t>e </a:t>
            </a:r>
            <a:r>
              <a:rPr b="0" lang="en-IN" sz="2000" spc="-1" strike="noStrike">
                <a:solidFill>
                  <a:srgbClr val="000000"/>
                </a:solidFill>
                <a:latin typeface="Times New Roman"/>
                <a:ea typeface="DejaVu Sans"/>
              </a:rPr>
              <a:t>thei</a:t>
            </a:r>
            <a:r>
              <a:rPr b="0" lang="en-IN" sz="2000" spc="-1" strike="noStrike">
                <a:solidFill>
                  <a:srgbClr val="000000"/>
                </a:solidFill>
                <a:latin typeface="Times New Roman"/>
                <a:ea typeface="DejaVu Sans"/>
              </a:rPr>
              <a:t>r </a:t>
            </a:r>
            <a:r>
              <a:rPr b="0" lang="en-IN" sz="2000" spc="-1" strike="noStrike">
                <a:solidFill>
                  <a:srgbClr val="000000"/>
                </a:solidFill>
                <a:latin typeface="Times New Roman"/>
                <a:ea typeface="DejaVu Sans"/>
              </a:rPr>
              <a:t>wid</a:t>
            </a:r>
            <a:r>
              <a:rPr b="0" lang="en-IN" sz="2000" spc="-1" strike="noStrike">
                <a:solidFill>
                  <a:srgbClr val="000000"/>
                </a:solidFill>
                <a:latin typeface="Times New Roman"/>
                <a:ea typeface="DejaVu Sans"/>
              </a:rPr>
              <a:t>e </a:t>
            </a:r>
            <a:r>
              <a:rPr b="0" lang="en-IN" sz="2000" spc="-1" strike="noStrike">
                <a:solidFill>
                  <a:srgbClr val="000000"/>
                </a:solidFill>
                <a:latin typeface="Times New Roman"/>
                <a:ea typeface="DejaVu Sans"/>
              </a:rPr>
              <a:t>area </a:t>
            </a:r>
            <a:r>
              <a:rPr b="0" lang="en-IN" sz="2000" spc="-1" strike="noStrike">
                <a:solidFill>
                  <a:srgbClr val="000000"/>
                </a:solidFill>
                <a:latin typeface="Times New Roman"/>
                <a:ea typeface="DejaVu Sans"/>
              </a:rPr>
              <a:t>net</a:t>
            </a:r>
            <a:r>
              <a:rPr b="0" lang="en-IN" sz="2000" spc="-1" strike="noStrike">
                <a:solidFill>
                  <a:srgbClr val="000000"/>
                </a:solidFill>
                <a:latin typeface="Times New Roman"/>
                <a:ea typeface="DejaVu Sans"/>
              </a:rPr>
              <a:t>wor</a:t>
            </a:r>
            <a:r>
              <a:rPr b="0" lang="en-IN" sz="2000" spc="-1" strike="noStrike">
                <a:solidFill>
                  <a:srgbClr val="000000"/>
                </a:solidFill>
                <a:latin typeface="Times New Roman"/>
                <a:ea typeface="DejaVu Sans"/>
              </a:rPr>
              <a:t>ks </a:t>
            </a:r>
            <a:r>
              <a:rPr b="0" lang="en-IN" sz="2000" spc="-1" strike="noStrike">
                <a:solidFill>
                  <a:srgbClr val="000000"/>
                </a:solidFill>
                <a:latin typeface="Times New Roman"/>
                <a:ea typeface="DejaVu Sans"/>
              </a:rPr>
              <a:t>(W</a:t>
            </a:r>
            <a:r>
              <a:rPr b="0" lang="en-IN" sz="2000" spc="-1" strike="noStrike">
                <a:solidFill>
                  <a:srgbClr val="000000"/>
                </a:solidFill>
                <a:latin typeface="Times New Roman"/>
                <a:ea typeface="DejaVu Sans"/>
              </a:rPr>
              <a:t>AN</a:t>
            </a:r>
            <a:r>
              <a:rPr b="0" lang="en-IN" sz="2000" spc="-1" strike="noStrike">
                <a:solidFill>
                  <a:srgbClr val="000000"/>
                </a:solidFill>
                <a:latin typeface="Times New Roman"/>
                <a:ea typeface="DejaVu Sans"/>
              </a:rPr>
              <a:t>s) </a:t>
            </a:r>
            <a:r>
              <a:rPr b="0" lang="en-IN" sz="2000" spc="-1" strike="noStrike">
                <a:solidFill>
                  <a:srgbClr val="000000"/>
                </a:solidFill>
                <a:latin typeface="Times New Roman"/>
                <a:ea typeface="DejaVu Sans"/>
              </a:rPr>
              <a:t>usi</a:t>
            </a:r>
            <a:r>
              <a:rPr b="0" lang="en-IN" sz="2000" spc="-1" strike="noStrike">
                <a:solidFill>
                  <a:srgbClr val="000000"/>
                </a:solidFill>
                <a:latin typeface="Times New Roman"/>
                <a:ea typeface="DejaVu Sans"/>
              </a:rPr>
              <a:t>ng </a:t>
            </a:r>
            <a:r>
              <a:rPr b="0" lang="en-IN" sz="2000" spc="-1" strike="noStrike">
                <a:solidFill>
                  <a:srgbClr val="000000"/>
                </a:solidFill>
                <a:latin typeface="Times New Roman"/>
                <a:ea typeface="DejaVu Sans"/>
              </a:rPr>
              <a:t>soft</a:t>
            </a:r>
            <a:r>
              <a:rPr b="0" lang="en-IN" sz="2000" spc="-1" strike="noStrike">
                <a:solidFill>
                  <a:srgbClr val="000000"/>
                </a:solidFill>
                <a:latin typeface="Times New Roman"/>
                <a:ea typeface="DejaVu Sans"/>
              </a:rPr>
              <a:t>war</a:t>
            </a:r>
            <a:r>
              <a:rPr b="0" lang="en-IN" sz="2000" spc="-1" strike="noStrike">
                <a:solidFill>
                  <a:srgbClr val="000000"/>
                </a:solidFill>
                <a:latin typeface="Times New Roman"/>
                <a:ea typeface="DejaVu Sans"/>
              </a:rPr>
              <a:t>e-</a:t>
            </a:r>
            <a:r>
              <a:rPr b="0" lang="en-IN" sz="2000" spc="-1" strike="noStrike">
                <a:solidFill>
                  <a:srgbClr val="000000"/>
                </a:solidFill>
                <a:latin typeface="Times New Roman"/>
                <a:ea typeface="DejaVu Sans"/>
              </a:rPr>
              <a:t>defi</a:t>
            </a:r>
            <a:r>
              <a:rPr b="0" lang="en-IN" sz="2000" spc="-1" strike="noStrike">
                <a:solidFill>
                  <a:srgbClr val="000000"/>
                </a:solidFill>
                <a:latin typeface="Times New Roman"/>
                <a:ea typeface="DejaVu Sans"/>
              </a:rPr>
              <a:t>ned </a:t>
            </a:r>
            <a:r>
              <a:rPr b="0" lang="en-IN" sz="2000" spc="-1" strike="noStrike">
                <a:solidFill>
                  <a:srgbClr val="000000"/>
                </a:solidFill>
                <a:latin typeface="Times New Roman"/>
                <a:ea typeface="DejaVu Sans"/>
              </a:rPr>
              <a:t>net</a:t>
            </a:r>
            <a:r>
              <a:rPr b="0" lang="en-IN" sz="2000" spc="-1" strike="noStrike">
                <a:solidFill>
                  <a:srgbClr val="000000"/>
                </a:solidFill>
                <a:latin typeface="Times New Roman"/>
                <a:ea typeface="DejaVu Sans"/>
              </a:rPr>
              <a:t>wor</a:t>
            </a:r>
            <a:r>
              <a:rPr b="0" lang="en-IN" sz="2000" spc="-1" strike="noStrike">
                <a:solidFill>
                  <a:srgbClr val="000000"/>
                </a:solidFill>
                <a:latin typeface="Times New Roman"/>
                <a:ea typeface="DejaVu Sans"/>
              </a:rPr>
              <a:t>kin</a:t>
            </a:r>
            <a:r>
              <a:rPr b="0" lang="en-IN" sz="2000" spc="-1" strike="noStrike">
                <a:solidFill>
                  <a:srgbClr val="000000"/>
                </a:solidFill>
                <a:latin typeface="Times New Roman"/>
                <a:ea typeface="DejaVu Sans"/>
              </a:rPr>
              <a:t>g </a:t>
            </a:r>
            <a:r>
              <a:rPr b="0" lang="en-IN" sz="2000" spc="-1" strike="noStrike">
                <a:solidFill>
                  <a:srgbClr val="000000"/>
                </a:solidFill>
                <a:latin typeface="Times New Roman"/>
                <a:ea typeface="DejaVu Sans"/>
              </a:rPr>
              <a:t>(SD</a:t>
            </a:r>
            <a:r>
              <a:rPr b="0" lang="en-IN" sz="2000" spc="-1" strike="noStrike">
                <a:solidFill>
                  <a:srgbClr val="000000"/>
                </a:solidFill>
                <a:latin typeface="Times New Roman"/>
                <a:ea typeface="DejaVu Sans"/>
              </a:rPr>
              <a:t>N) </a:t>
            </a:r>
            <a:r>
              <a:rPr b="0" lang="en-IN" sz="2000" spc="-1" strike="noStrike">
                <a:solidFill>
                  <a:srgbClr val="000000"/>
                </a:solidFill>
                <a:latin typeface="Times New Roman"/>
                <a:ea typeface="DejaVu Sans"/>
              </a:rPr>
              <a:t>prin</a:t>
            </a:r>
            <a:r>
              <a:rPr b="0" lang="en-IN" sz="2000" spc="-1" strike="noStrike">
                <a:solidFill>
                  <a:srgbClr val="000000"/>
                </a:solidFill>
                <a:latin typeface="Times New Roman"/>
                <a:ea typeface="DejaVu Sans"/>
              </a:rPr>
              <a:t>cipl</a:t>
            </a:r>
            <a:r>
              <a:rPr b="0" lang="en-IN" sz="2000" spc="-1" strike="noStrike">
                <a:solidFill>
                  <a:srgbClr val="000000"/>
                </a:solidFill>
                <a:latin typeface="Times New Roman"/>
                <a:ea typeface="DejaVu Sans"/>
              </a:rPr>
              <a:t>es. </a:t>
            </a:r>
            <a:r>
              <a:rPr b="0" lang="en-IN" sz="2000" spc="-1" strike="noStrike">
                <a:solidFill>
                  <a:srgbClr val="000000"/>
                </a:solidFill>
                <a:latin typeface="Times New Roman"/>
                <a:ea typeface="DejaVu Sans"/>
              </a:rPr>
              <a:t>SD-</a:t>
            </a:r>
            <a:r>
              <a:rPr b="0" lang="en-IN" sz="2000" spc="-1" strike="noStrike">
                <a:solidFill>
                  <a:srgbClr val="000000"/>
                </a:solidFill>
                <a:latin typeface="Times New Roman"/>
                <a:ea typeface="DejaVu Sans"/>
              </a:rPr>
              <a:t>WA</a:t>
            </a:r>
            <a:r>
              <a:rPr b="0" lang="en-IN" sz="2000" spc="-1" strike="noStrike">
                <a:solidFill>
                  <a:srgbClr val="000000"/>
                </a:solidFill>
                <a:latin typeface="Times New Roman"/>
                <a:ea typeface="DejaVu Sans"/>
              </a:rPr>
              <a:t>N </a:t>
            </a:r>
            <a:r>
              <a:rPr b="0" lang="en-IN" sz="2000" spc="-1" strike="noStrike">
                <a:solidFill>
                  <a:srgbClr val="000000"/>
                </a:solidFill>
                <a:latin typeface="Times New Roman"/>
                <a:ea typeface="DejaVu Sans"/>
              </a:rPr>
              <a:t>sol</a:t>
            </a:r>
            <a:r>
              <a:rPr b="0" lang="en-IN" sz="2000" spc="-1" strike="noStrike">
                <a:solidFill>
                  <a:srgbClr val="000000"/>
                </a:solidFill>
                <a:latin typeface="Times New Roman"/>
                <a:ea typeface="DejaVu Sans"/>
              </a:rPr>
              <a:t>utio</a:t>
            </a:r>
            <a:r>
              <a:rPr b="0" lang="en-IN" sz="2000" spc="-1" strike="noStrike">
                <a:solidFill>
                  <a:srgbClr val="000000"/>
                </a:solidFill>
                <a:latin typeface="Times New Roman"/>
                <a:ea typeface="DejaVu Sans"/>
              </a:rPr>
              <a:t>ns </a:t>
            </a:r>
            <a:r>
              <a:rPr b="0" lang="en-IN" sz="2000" spc="-1" strike="noStrike">
                <a:solidFill>
                  <a:srgbClr val="000000"/>
                </a:solidFill>
                <a:latin typeface="Times New Roman"/>
                <a:ea typeface="DejaVu Sans"/>
              </a:rPr>
              <a:t>pro</a:t>
            </a:r>
            <a:r>
              <a:rPr b="0" lang="en-IN" sz="2000" spc="-1" strike="noStrike">
                <a:solidFill>
                  <a:srgbClr val="000000"/>
                </a:solidFill>
                <a:latin typeface="Times New Roman"/>
                <a:ea typeface="DejaVu Sans"/>
              </a:rPr>
              <a:t>vid</a:t>
            </a:r>
            <a:r>
              <a:rPr b="0" lang="en-IN" sz="2000" spc="-1" strike="noStrike">
                <a:solidFill>
                  <a:srgbClr val="000000"/>
                </a:solidFill>
                <a:latin typeface="Times New Roman"/>
                <a:ea typeface="DejaVu Sans"/>
              </a:rPr>
              <a:t>e </a:t>
            </a:r>
            <a:r>
              <a:rPr b="0" lang="en-IN" sz="2000" spc="-1" strike="noStrike">
                <a:solidFill>
                  <a:srgbClr val="000000"/>
                </a:solidFill>
                <a:latin typeface="Times New Roman"/>
                <a:ea typeface="DejaVu Sans"/>
              </a:rPr>
              <a:t>cen</a:t>
            </a:r>
            <a:r>
              <a:rPr b="0" lang="en-IN" sz="2000" spc="-1" strike="noStrike">
                <a:solidFill>
                  <a:srgbClr val="000000"/>
                </a:solidFill>
                <a:latin typeface="Times New Roman"/>
                <a:ea typeface="DejaVu Sans"/>
              </a:rPr>
              <a:t>trali</a:t>
            </a:r>
            <a:r>
              <a:rPr b="0" lang="en-IN" sz="2000" spc="-1" strike="noStrike">
                <a:solidFill>
                  <a:srgbClr val="000000"/>
                </a:solidFill>
                <a:latin typeface="Times New Roman"/>
                <a:ea typeface="DejaVu Sans"/>
              </a:rPr>
              <a:t>zed </a:t>
            </a:r>
            <a:r>
              <a:rPr b="0" lang="en-IN" sz="2000" spc="-1" strike="noStrike">
                <a:solidFill>
                  <a:srgbClr val="000000"/>
                </a:solidFill>
                <a:latin typeface="Times New Roman"/>
                <a:ea typeface="DejaVu Sans"/>
              </a:rPr>
              <a:t>ma</a:t>
            </a:r>
            <a:r>
              <a:rPr b="0" lang="en-IN" sz="2000" spc="-1" strike="noStrike">
                <a:solidFill>
                  <a:srgbClr val="000000"/>
                </a:solidFill>
                <a:latin typeface="Times New Roman"/>
                <a:ea typeface="DejaVu Sans"/>
              </a:rPr>
              <a:t>nag</a:t>
            </a:r>
            <a:r>
              <a:rPr b="0" lang="en-IN" sz="2000" spc="-1" strike="noStrike">
                <a:solidFill>
                  <a:srgbClr val="000000"/>
                </a:solidFill>
                <a:latin typeface="Times New Roman"/>
                <a:ea typeface="DejaVu Sans"/>
              </a:rPr>
              <a:t>eme</a:t>
            </a:r>
            <a:r>
              <a:rPr b="0" lang="en-IN" sz="2000" spc="-1" strike="noStrike">
                <a:solidFill>
                  <a:srgbClr val="000000"/>
                </a:solidFill>
                <a:latin typeface="Times New Roman"/>
                <a:ea typeface="DejaVu Sans"/>
              </a:rPr>
              <a:t>nt, </a:t>
            </a:r>
            <a:r>
              <a:rPr b="0" lang="en-IN" sz="2000" spc="-1" strike="noStrike">
                <a:solidFill>
                  <a:srgbClr val="000000"/>
                </a:solidFill>
                <a:latin typeface="Times New Roman"/>
                <a:ea typeface="DejaVu Sans"/>
              </a:rPr>
              <a:t>app</a:t>
            </a:r>
            <a:r>
              <a:rPr b="0" lang="en-IN" sz="2000" spc="-1" strike="noStrike">
                <a:solidFill>
                  <a:srgbClr val="000000"/>
                </a:solidFill>
                <a:latin typeface="Times New Roman"/>
                <a:ea typeface="DejaVu Sans"/>
              </a:rPr>
              <a:t>lica</a:t>
            </a:r>
            <a:r>
              <a:rPr b="0" lang="en-IN" sz="2000" spc="-1" strike="noStrike">
                <a:solidFill>
                  <a:srgbClr val="000000"/>
                </a:solidFill>
                <a:latin typeface="Times New Roman"/>
                <a:ea typeface="DejaVu Sans"/>
              </a:rPr>
              <a:t>tion</a:t>
            </a:r>
            <a:r>
              <a:rPr b="0" lang="en-IN" sz="2000" spc="-1" strike="noStrike">
                <a:solidFill>
                  <a:srgbClr val="000000"/>
                </a:solidFill>
                <a:latin typeface="Times New Roman"/>
                <a:ea typeface="DejaVu Sans"/>
              </a:rPr>
              <a:t>-</a:t>
            </a:r>
            <a:r>
              <a:rPr b="0" lang="en-IN" sz="2000" spc="-1" strike="noStrike">
                <a:solidFill>
                  <a:srgbClr val="000000"/>
                </a:solidFill>
                <a:latin typeface="Times New Roman"/>
                <a:ea typeface="DejaVu Sans"/>
              </a:rPr>
              <a:t>awa</a:t>
            </a:r>
            <a:r>
              <a:rPr b="0" lang="en-IN" sz="2000" spc="-1" strike="noStrike">
                <a:solidFill>
                  <a:srgbClr val="000000"/>
                </a:solidFill>
                <a:latin typeface="Times New Roman"/>
                <a:ea typeface="DejaVu Sans"/>
              </a:rPr>
              <a:t>re </a:t>
            </a:r>
            <a:r>
              <a:rPr b="0" lang="en-IN" sz="2000" spc="-1" strike="noStrike">
                <a:solidFill>
                  <a:srgbClr val="000000"/>
                </a:solidFill>
                <a:latin typeface="Times New Roman"/>
                <a:ea typeface="DejaVu Sans"/>
              </a:rPr>
              <a:t>traf</a:t>
            </a:r>
            <a:r>
              <a:rPr b="0" lang="en-IN" sz="2000" spc="-1" strike="noStrike">
                <a:solidFill>
                  <a:srgbClr val="000000"/>
                </a:solidFill>
                <a:latin typeface="Times New Roman"/>
                <a:ea typeface="DejaVu Sans"/>
              </a:rPr>
              <a:t>fic </a:t>
            </a:r>
            <a:r>
              <a:rPr b="0" lang="en-IN" sz="2000" spc="-1" strike="noStrike">
                <a:solidFill>
                  <a:srgbClr val="000000"/>
                </a:solidFill>
                <a:latin typeface="Times New Roman"/>
                <a:ea typeface="DejaVu Sans"/>
              </a:rPr>
              <a:t>stee</a:t>
            </a:r>
            <a:r>
              <a:rPr b="0" lang="en-IN" sz="2000" spc="-1" strike="noStrike">
                <a:solidFill>
                  <a:srgbClr val="000000"/>
                </a:solidFill>
                <a:latin typeface="Times New Roman"/>
                <a:ea typeface="DejaVu Sans"/>
              </a:rPr>
              <a:t>ring</a:t>
            </a:r>
            <a:r>
              <a:rPr b="0" lang="en-IN" sz="2000" spc="-1" strike="noStrike">
                <a:solidFill>
                  <a:srgbClr val="000000"/>
                </a:solidFill>
                <a:latin typeface="Times New Roman"/>
                <a:ea typeface="DejaVu Sans"/>
              </a:rPr>
              <a:t>, </a:t>
            </a:r>
            <a:r>
              <a:rPr b="0" lang="en-IN" sz="2000" spc="-1" strike="noStrike">
                <a:solidFill>
                  <a:srgbClr val="000000"/>
                </a:solidFill>
                <a:latin typeface="Times New Roman"/>
                <a:ea typeface="DejaVu Sans"/>
              </a:rPr>
              <a:t>and </a:t>
            </a:r>
            <a:r>
              <a:rPr b="0" lang="en-IN" sz="2000" spc="-1" strike="noStrike">
                <a:solidFill>
                  <a:srgbClr val="000000"/>
                </a:solidFill>
                <a:latin typeface="Times New Roman"/>
                <a:ea typeface="DejaVu Sans"/>
              </a:rPr>
              <a:t>sec</a:t>
            </a:r>
            <a:r>
              <a:rPr b="0" lang="en-IN" sz="2000" spc="-1" strike="noStrike">
                <a:solidFill>
                  <a:srgbClr val="000000"/>
                </a:solidFill>
                <a:latin typeface="Times New Roman"/>
                <a:ea typeface="DejaVu Sans"/>
              </a:rPr>
              <a:t>ure </a:t>
            </a:r>
            <a:r>
              <a:rPr b="0" lang="en-IN" sz="2000" spc="-1" strike="noStrike">
                <a:solidFill>
                  <a:srgbClr val="000000"/>
                </a:solidFill>
                <a:latin typeface="Times New Roman"/>
                <a:ea typeface="DejaVu Sans"/>
              </a:rPr>
              <a:t>net</a:t>
            </a:r>
            <a:r>
              <a:rPr b="0" lang="en-IN" sz="2000" spc="-1" strike="noStrike">
                <a:solidFill>
                  <a:srgbClr val="000000"/>
                </a:solidFill>
                <a:latin typeface="Times New Roman"/>
                <a:ea typeface="DejaVu Sans"/>
              </a:rPr>
              <a:t>wor</a:t>
            </a:r>
            <a:r>
              <a:rPr b="0" lang="en-IN" sz="2000" spc="-1" strike="noStrike">
                <a:solidFill>
                  <a:srgbClr val="000000"/>
                </a:solidFill>
                <a:latin typeface="Times New Roman"/>
                <a:ea typeface="DejaVu Sans"/>
              </a:rPr>
              <a:t>k </a:t>
            </a:r>
            <a:r>
              <a:rPr b="0" lang="en-IN" sz="2000" spc="-1" strike="noStrike">
                <a:solidFill>
                  <a:srgbClr val="000000"/>
                </a:solidFill>
                <a:latin typeface="Times New Roman"/>
                <a:ea typeface="DejaVu Sans"/>
              </a:rPr>
              <a:t>con</a:t>
            </a:r>
            <a:r>
              <a:rPr b="0" lang="en-IN" sz="2000" spc="-1" strike="noStrike">
                <a:solidFill>
                  <a:srgbClr val="000000"/>
                </a:solidFill>
                <a:latin typeface="Times New Roman"/>
                <a:ea typeface="DejaVu Sans"/>
              </a:rPr>
              <a:t>nec</a:t>
            </a:r>
            <a:r>
              <a:rPr b="0" lang="en-IN" sz="2000" spc="-1" strike="noStrike">
                <a:solidFill>
                  <a:srgbClr val="000000"/>
                </a:solidFill>
                <a:latin typeface="Times New Roman"/>
                <a:ea typeface="DejaVu Sans"/>
              </a:rPr>
              <a:t>tivi</a:t>
            </a:r>
            <a:r>
              <a:rPr b="0" lang="en-IN" sz="2000" spc="-1" strike="noStrike">
                <a:solidFill>
                  <a:srgbClr val="000000"/>
                </a:solidFill>
                <a:latin typeface="Times New Roman"/>
                <a:ea typeface="DejaVu Sans"/>
              </a:rPr>
              <a:t>ty.</a:t>
            </a:r>
            <a:endParaRPr b="0" lang="en-IN" sz="2000" spc="-1" strike="noStrike">
              <a:latin typeface="Arial"/>
            </a:endParaRPr>
          </a:p>
        </p:txBody>
      </p:sp>
      <p:sp>
        <p:nvSpPr>
          <p:cNvPr id="82" name="CustomShape 3"/>
          <p:cNvSpPr/>
          <p:nvPr/>
        </p:nvSpPr>
        <p:spPr>
          <a:xfrm>
            <a:off x="838080" y="6356520"/>
            <a:ext cx="2739240" cy="36108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fld id="{F7A84CC7-15D5-458A-94C8-7F637A8A940B}" type="datetime1">
              <a:rPr b="0" lang="en-IN" sz="1200" spc="-1" strike="noStrike">
                <a:solidFill>
                  <a:srgbClr val="8b8b8b"/>
                </a:solidFill>
                <a:latin typeface="Calibri"/>
                <a:ea typeface="DejaVu Sans"/>
              </a:rPr>
              <a:t>19/02/2025</a:t>
            </a:fld>
            <a:endParaRPr b="0" lang="en-IN" sz="1200" spc="-1" strike="noStrike">
              <a:latin typeface="Arial"/>
            </a:endParaRPr>
          </a:p>
        </p:txBody>
      </p:sp>
      <p:sp>
        <p:nvSpPr>
          <p:cNvPr id="83" name="CustomShape 4"/>
          <p:cNvSpPr/>
          <p:nvPr/>
        </p:nvSpPr>
        <p:spPr>
          <a:xfrm>
            <a:off x="4038480" y="6356520"/>
            <a:ext cx="4110840" cy="361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IN" sz="1200" spc="-1" strike="noStrike">
                <a:solidFill>
                  <a:srgbClr val="8b8b8b"/>
                </a:solidFill>
                <a:latin typeface="Calibri"/>
                <a:ea typeface="DejaVu Sans"/>
              </a:rPr>
              <a:t>Computer </a:t>
            </a:r>
            <a:r>
              <a:rPr b="0" lang="en-IN" sz="1200" spc="-1" strike="noStrike">
                <a:solidFill>
                  <a:srgbClr val="8b8b8b"/>
                </a:solidFill>
                <a:latin typeface="Calibri"/>
                <a:ea typeface="DejaVu Sans"/>
              </a:rPr>
              <a:t>Science and </a:t>
            </a:r>
            <a:r>
              <a:rPr b="0" lang="en-IN" sz="1200" spc="-1" strike="noStrike">
                <a:solidFill>
                  <a:srgbClr val="8b8b8b"/>
                </a:solidFill>
                <a:latin typeface="Calibri"/>
                <a:ea typeface="DejaVu Sans"/>
              </a:rPr>
              <a:t>Engineering</a:t>
            </a:r>
            <a:endParaRPr b="0" lang="en-IN" sz="1200" spc="-1" strike="noStrike">
              <a:latin typeface="Arial"/>
            </a:endParaRPr>
          </a:p>
        </p:txBody>
      </p:sp>
      <p:sp>
        <p:nvSpPr>
          <p:cNvPr id="84" name="CustomShape 5"/>
          <p:cNvSpPr/>
          <p:nvPr/>
        </p:nvSpPr>
        <p:spPr>
          <a:xfrm>
            <a:off x="8610480" y="6356520"/>
            <a:ext cx="2739240" cy="3610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9FF06F6E-3E69-4EC7-ADD7-B41A01B9B0E2}" type="slidenum">
              <a:rPr b="0" lang="en-IN" sz="1200" spc="-1" strike="noStrike">
                <a:solidFill>
                  <a:srgbClr val="8b8b8b"/>
                </a:solidFill>
                <a:latin typeface="Calibri"/>
                <a:ea typeface="DejaVu Sans"/>
              </a:rPr>
              <a:t>1</a:t>
            </a:fld>
            <a:endParaRPr b="0" lang="en-IN" sz="1200" spc="-1" strike="noStrike">
              <a:latin typeface="Arial"/>
            </a:endParaRPr>
          </a:p>
        </p:txBody>
      </p:sp>
      <p:pic>
        <p:nvPicPr>
          <p:cNvPr id="85" name="" descr=""/>
          <p:cNvPicPr/>
          <p:nvPr/>
        </p:nvPicPr>
        <p:blipFill>
          <a:blip r:embed="rId1"/>
          <a:stretch/>
        </p:blipFill>
        <p:spPr>
          <a:xfrm>
            <a:off x="2880000" y="2442600"/>
            <a:ext cx="6961680" cy="39139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2"/>
          <p:cNvSpPr/>
          <p:nvPr/>
        </p:nvSpPr>
        <p:spPr>
          <a:xfrm>
            <a:off x="540000" y="540000"/>
            <a:ext cx="11088720" cy="1149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800" spc="-1" strike="noStrike">
                <a:solidFill>
                  <a:srgbClr val="000000"/>
                </a:solidFill>
                <a:latin typeface="Times New Roman"/>
                <a:ea typeface="DejaVu Sans"/>
              </a:rPr>
              <a:t>"</a:t>
            </a:r>
            <a:r>
              <a:rPr b="0" lang="en-US" sz="3600" spc="-1" strike="noStrike">
                <a:solidFill>
                  <a:srgbClr val="000000"/>
                </a:solidFill>
                <a:latin typeface="Times New Roman"/>
                <a:ea typeface="DejaVu Sans"/>
              </a:rPr>
              <a:t>The </a:t>
            </a:r>
            <a:r>
              <a:rPr b="0" lang="en-US" sz="3600" spc="-1" strike="noStrike">
                <a:solidFill>
                  <a:srgbClr val="000000"/>
                </a:solidFill>
                <a:latin typeface="Times New Roman"/>
                <a:ea typeface="DejaVu Sans"/>
              </a:rPr>
              <a:t>drawbacks of </a:t>
            </a:r>
            <a:r>
              <a:rPr b="0" lang="en-US" sz="3600" spc="-1" strike="noStrike">
                <a:solidFill>
                  <a:srgbClr val="000000"/>
                </a:solidFill>
                <a:latin typeface="Times New Roman"/>
                <a:ea typeface="DejaVu Sans"/>
              </a:rPr>
              <a:t>traditional </a:t>
            </a:r>
            <a:r>
              <a:rPr b="0" lang="en-US" sz="3600" spc="-1" strike="noStrike">
                <a:solidFill>
                  <a:srgbClr val="000000"/>
                </a:solidFill>
                <a:latin typeface="Times New Roman"/>
                <a:ea typeface="DejaVu Sans"/>
              </a:rPr>
              <a:t>networks and </a:t>
            </a:r>
            <a:r>
              <a:rPr b="0" lang="en-US" sz="3600" spc="-1" strike="noStrike">
                <a:solidFill>
                  <a:srgbClr val="000000"/>
                </a:solidFill>
                <a:latin typeface="Times New Roman"/>
                <a:ea typeface="DejaVu Sans"/>
              </a:rPr>
              <a:t>the necessity </a:t>
            </a:r>
            <a:r>
              <a:rPr b="0" lang="en-US" sz="3600" spc="-1" strike="noStrike">
                <a:solidFill>
                  <a:srgbClr val="000000"/>
                </a:solidFill>
                <a:latin typeface="Times New Roman"/>
                <a:ea typeface="DejaVu Sans"/>
              </a:rPr>
              <a:t>of SD-WAN</a:t>
            </a:r>
            <a:r>
              <a:rPr b="0" lang="en-US" sz="2800" spc="-1" strike="noStrike">
                <a:solidFill>
                  <a:srgbClr val="000000"/>
                </a:solidFill>
                <a:latin typeface="Times New Roman"/>
                <a:ea typeface="DejaVu Sans"/>
              </a:rPr>
              <a:t>"</a:t>
            </a:r>
            <a:endParaRPr b="0" lang="en-IN" sz="2800" spc="-1" strike="noStrike">
              <a:latin typeface="Arial"/>
            </a:endParaRPr>
          </a:p>
          <a:p>
            <a:pPr>
              <a:lnSpc>
                <a:spcPct val="90000"/>
              </a:lnSpc>
              <a:spcBef>
                <a:spcPts val="1001"/>
              </a:spcBef>
              <a:buNone/>
            </a:pPr>
            <a:endParaRPr b="0" lang="en-IN" sz="2800" spc="-1" strike="noStrike">
              <a:latin typeface="Arial"/>
            </a:endParaRPr>
          </a:p>
        </p:txBody>
      </p:sp>
      <p:sp>
        <p:nvSpPr>
          <p:cNvPr id="87" name="CustomShape 3"/>
          <p:cNvSpPr/>
          <p:nvPr/>
        </p:nvSpPr>
        <p:spPr>
          <a:xfrm>
            <a:off x="838080" y="6356520"/>
            <a:ext cx="2739240" cy="36108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fld id="{E51E0641-2173-4C85-B688-40F38119A110}" type="datetime1">
              <a:rPr b="0" lang="en-IN" sz="1200" spc="-1" strike="noStrike">
                <a:solidFill>
                  <a:srgbClr val="8b8b8b"/>
                </a:solidFill>
                <a:latin typeface="Calibri"/>
                <a:ea typeface="DejaVu Sans"/>
              </a:rPr>
              <a:t>19/02/2025</a:t>
            </a:fld>
            <a:endParaRPr b="0" lang="en-IN" sz="1200" spc="-1" strike="noStrike">
              <a:latin typeface="Arial"/>
            </a:endParaRPr>
          </a:p>
        </p:txBody>
      </p:sp>
      <p:sp>
        <p:nvSpPr>
          <p:cNvPr id="88" name="CustomShape 4"/>
          <p:cNvSpPr/>
          <p:nvPr/>
        </p:nvSpPr>
        <p:spPr>
          <a:xfrm>
            <a:off x="4038480" y="6356520"/>
            <a:ext cx="4110840" cy="361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IN" sz="1200" spc="-1" strike="noStrike">
                <a:solidFill>
                  <a:srgbClr val="8b8b8b"/>
                </a:solidFill>
                <a:latin typeface="Calibri"/>
                <a:ea typeface="DejaVu Sans"/>
              </a:rPr>
              <a:t>Compute</a:t>
            </a:r>
            <a:r>
              <a:rPr b="0" lang="en-IN" sz="1200" spc="-1" strike="noStrike">
                <a:solidFill>
                  <a:srgbClr val="8b8b8b"/>
                </a:solidFill>
                <a:latin typeface="Calibri"/>
                <a:ea typeface="DejaVu Sans"/>
              </a:rPr>
              <a:t>r Science </a:t>
            </a:r>
            <a:r>
              <a:rPr b="0" lang="en-IN" sz="1200" spc="-1" strike="noStrike">
                <a:solidFill>
                  <a:srgbClr val="8b8b8b"/>
                </a:solidFill>
                <a:latin typeface="Calibri"/>
                <a:ea typeface="DejaVu Sans"/>
              </a:rPr>
              <a:t>and </a:t>
            </a:r>
            <a:r>
              <a:rPr b="0" lang="en-IN" sz="1200" spc="-1" strike="noStrike">
                <a:solidFill>
                  <a:srgbClr val="8b8b8b"/>
                </a:solidFill>
                <a:latin typeface="Calibri"/>
                <a:ea typeface="DejaVu Sans"/>
              </a:rPr>
              <a:t>Engineer</a:t>
            </a:r>
            <a:r>
              <a:rPr b="0" lang="en-IN" sz="1200" spc="-1" strike="noStrike">
                <a:solidFill>
                  <a:srgbClr val="8b8b8b"/>
                </a:solidFill>
                <a:latin typeface="Calibri"/>
                <a:ea typeface="DejaVu Sans"/>
              </a:rPr>
              <a:t>ing</a:t>
            </a:r>
            <a:endParaRPr b="0" lang="en-IN" sz="1200" spc="-1" strike="noStrike">
              <a:latin typeface="Arial"/>
            </a:endParaRPr>
          </a:p>
        </p:txBody>
      </p:sp>
      <p:sp>
        <p:nvSpPr>
          <p:cNvPr id="89" name="CustomShape 5"/>
          <p:cNvSpPr/>
          <p:nvPr/>
        </p:nvSpPr>
        <p:spPr>
          <a:xfrm>
            <a:off x="8610480" y="6356520"/>
            <a:ext cx="2739240" cy="3610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721DB23B-E833-4F44-A9AE-B1ACE7311F8F}" type="slidenum">
              <a:rPr b="0" lang="en-IN" sz="1200" spc="-1" strike="noStrike">
                <a:solidFill>
                  <a:srgbClr val="8b8b8b"/>
                </a:solidFill>
                <a:latin typeface="Calibri"/>
                <a:ea typeface="DejaVu Sans"/>
              </a:rPr>
              <a:t>1</a:t>
            </a:fld>
            <a:endParaRPr b="0" lang="en-IN" sz="1200" spc="-1" strike="noStrike">
              <a:latin typeface="Arial"/>
            </a:endParaRPr>
          </a:p>
        </p:txBody>
      </p:sp>
      <p:pic>
        <p:nvPicPr>
          <p:cNvPr id="90" name="" descr=""/>
          <p:cNvPicPr/>
          <p:nvPr/>
        </p:nvPicPr>
        <p:blipFill>
          <a:blip r:embed="rId1"/>
          <a:srcRect l="3326" t="0" r="3326" b="0"/>
          <a:stretch/>
        </p:blipFill>
        <p:spPr>
          <a:xfrm>
            <a:off x="360360" y="1800000"/>
            <a:ext cx="5039640" cy="3600000"/>
          </a:xfrm>
          <a:prstGeom prst="rect">
            <a:avLst/>
          </a:prstGeom>
          <a:ln w="0">
            <a:noFill/>
          </a:ln>
        </p:spPr>
      </p:pic>
      <p:pic>
        <p:nvPicPr>
          <p:cNvPr id="91" name="" descr=""/>
          <p:cNvPicPr/>
          <p:nvPr/>
        </p:nvPicPr>
        <p:blipFill>
          <a:blip r:embed="rId2"/>
          <a:srcRect l="3833" t="1386" r="3524" b="0"/>
          <a:stretch/>
        </p:blipFill>
        <p:spPr>
          <a:xfrm rot="4800">
            <a:off x="5600160" y="1804320"/>
            <a:ext cx="6457320" cy="3591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46"/>
          <p:cNvSpPr/>
          <p:nvPr/>
        </p:nvSpPr>
        <p:spPr>
          <a:xfrm>
            <a:off x="864000" y="504000"/>
            <a:ext cx="10836000" cy="709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400" spc="-1" strike="noStrike">
                <a:solidFill>
                  <a:srgbClr val="000000"/>
                </a:solidFill>
                <a:latin typeface="Times New Roman"/>
                <a:ea typeface="DejaVu Sans"/>
              </a:rPr>
              <a:t>Overlay </a:t>
            </a:r>
            <a:r>
              <a:rPr b="1" lang="en-US" sz="4400" spc="-1" strike="noStrike">
                <a:solidFill>
                  <a:srgbClr val="000000"/>
                </a:solidFill>
                <a:latin typeface="Times New Roman"/>
                <a:ea typeface="DejaVu Sans"/>
              </a:rPr>
              <a:t>and </a:t>
            </a:r>
            <a:r>
              <a:rPr b="1" lang="en-US" sz="4400" spc="-1" strike="noStrike">
                <a:solidFill>
                  <a:srgbClr val="000000"/>
                </a:solidFill>
                <a:latin typeface="Times New Roman"/>
                <a:ea typeface="DejaVu Sans"/>
              </a:rPr>
              <a:t>Underlay </a:t>
            </a:r>
            <a:r>
              <a:rPr b="1" lang="en-US" sz="4400" spc="-1" strike="noStrike">
                <a:solidFill>
                  <a:srgbClr val="000000"/>
                </a:solidFill>
                <a:latin typeface="Times New Roman"/>
                <a:ea typeface="DejaVu Sans"/>
              </a:rPr>
              <a:t>Network</a:t>
            </a:r>
            <a:endParaRPr b="0" lang="en-IN" sz="4400" spc="-1" strike="noStrike">
              <a:latin typeface="Arial"/>
            </a:endParaRPr>
          </a:p>
        </p:txBody>
      </p:sp>
      <p:pic>
        <p:nvPicPr>
          <p:cNvPr id="93" name="" descr=""/>
          <p:cNvPicPr/>
          <p:nvPr/>
        </p:nvPicPr>
        <p:blipFill>
          <a:blip r:embed="rId1"/>
          <a:stretch/>
        </p:blipFill>
        <p:spPr>
          <a:xfrm>
            <a:off x="2520000" y="3208680"/>
            <a:ext cx="3420000" cy="3091320"/>
          </a:xfrm>
          <a:prstGeom prst="rect">
            <a:avLst/>
          </a:prstGeom>
          <a:ln w="0">
            <a:noFill/>
          </a:ln>
        </p:spPr>
      </p:pic>
      <p:pic>
        <p:nvPicPr>
          <p:cNvPr id="94" name="" descr=""/>
          <p:cNvPicPr/>
          <p:nvPr/>
        </p:nvPicPr>
        <p:blipFill>
          <a:blip r:embed="rId2"/>
          <a:stretch/>
        </p:blipFill>
        <p:spPr>
          <a:xfrm>
            <a:off x="7380000" y="3159720"/>
            <a:ext cx="3134520" cy="2960280"/>
          </a:xfrm>
          <a:prstGeom prst="rect">
            <a:avLst/>
          </a:prstGeom>
          <a:ln w="0">
            <a:noFill/>
          </a:ln>
        </p:spPr>
      </p:pic>
      <p:sp>
        <p:nvSpPr>
          <p:cNvPr id="95" name=""/>
          <p:cNvSpPr txBox="1"/>
          <p:nvPr/>
        </p:nvSpPr>
        <p:spPr>
          <a:xfrm>
            <a:off x="900000" y="1213200"/>
            <a:ext cx="10866960" cy="1626120"/>
          </a:xfrm>
          <a:prstGeom prst="rect">
            <a:avLst/>
          </a:prstGeom>
          <a:noFill/>
          <a:ln w="0">
            <a:noFill/>
          </a:ln>
        </p:spPr>
        <p:txBody>
          <a:bodyPr lIns="90000" rIns="90000" tIns="45000" bIns="45000" anchor="t">
            <a:noAutofit/>
          </a:bodyPr>
          <a:p>
            <a:r>
              <a:rPr b="0" lang="en-IN" sz="1800" spc="-1" strike="noStrike">
                <a:latin typeface="Arial"/>
              </a:rPr>
              <a:t>Overlay Network</a:t>
            </a:r>
            <a:endParaRPr b="0" lang="en-IN" sz="1800" spc="-1" strike="noStrike">
              <a:latin typeface="Arial"/>
            </a:endParaRPr>
          </a:p>
          <a:p>
            <a:r>
              <a:rPr b="0" lang="en-IN" sz="1800" spc="-1" strike="noStrike">
                <a:latin typeface="Arial"/>
              </a:rPr>
              <a:t>The overlay network is a virtual network that runs on top of the underlay network.</a:t>
            </a:r>
            <a:endParaRPr b="0" lang="en-IN" sz="1800" spc="-1" strike="noStrike">
              <a:latin typeface="Arial"/>
            </a:endParaRPr>
          </a:p>
          <a:p>
            <a:r>
              <a:rPr b="0" lang="en-IN" sz="1800" spc="-1" strike="noStrike">
                <a:latin typeface="Arial"/>
              </a:rPr>
              <a:t> </a:t>
            </a:r>
            <a:r>
              <a:rPr b="0" lang="en-IN" sz="1800" spc="-1" strike="noStrike">
                <a:latin typeface="Arial"/>
              </a:rPr>
              <a:t>It's a logical network that provides a centralized, software-defined control plane for managing WAN traffic.</a:t>
            </a:r>
            <a:endParaRPr b="0" lang="en-IN" sz="1800" spc="-1" strike="noStrike">
              <a:latin typeface="Arial"/>
            </a:endParaRPr>
          </a:p>
          <a:p>
            <a:r>
              <a:rPr b="0" lang="en-IN" sz="1800" spc="-1" strike="noStrike">
                <a:latin typeface="Arial"/>
              </a:rPr>
              <a:t>Underlay Network</a:t>
            </a:r>
            <a:endParaRPr b="0" lang="en-IN" sz="1800" spc="-1" strike="noStrike">
              <a:latin typeface="Arial"/>
            </a:endParaRPr>
          </a:p>
          <a:p>
            <a:r>
              <a:rPr b="0" lang="en-IN" sz="1800" spc="-1" strike="noStrike">
                <a:latin typeface="Arial"/>
              </a:rPr>
              <a:t>The underlay network refers to the physical infrastructure that underpins the SD-WAN solution. </a:t>
            </a:r>
            <a:endParaRPr b="0" lang="en-IN" sz="1800" spc="-1" strike="noStrike">
              <a:latin typeface="Arial"/>
            </a:endParaRPr>
          </a:p>
          <a:p>
            <a:r>
              <a:rPr b="0" lang="en-IN" sz="1800" spc="-1" strike="noStrike">
                <a:latin typeface="Arial"/>
              </a:rPr>
              <a:t>This includes the various transport services, such as MPLS, Internet, and LTE.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
          <p:cNvSpPr txBox="1"/>
          <p:nvPr/>
        </p:nvSpPr>
        <p:spPr>
          <a:xfrm>
            <a:off x="720000" y="540000"/>
            <a:ext cx="10620000" cy="3417840"/>
          </a:xfrm>
          <a:prstGeom prst="rect">
            <a:avLst/>
          </a:prstGeom>
          <a:noFill/>
          <a:ln w="0">
            <a:noFill/>
          </a:ln>
        </p:spPr>
        <p:txBody>
          <a:bodyPr lIns="90000" rIns="90000" tIns="45000" bIns="45000" anchor="t">
            <a:noAutofit/>
          </a:bodyPr>
          <a:p>
            <a:r>
              <a:rPr b="0" lang="en-IN" sz="1800" spc="-1" strike="noStrike">
                <a:latin typeface="Arial"/>
              </a:rPr>
              <a:t>SD-WAN Services </a:t>
            </a:r>
            <a:endParaRPr b="0" lang="en-IN" sz="1800" spc="-1" strike="noStrike">
              <a:latin typeface="Arial"/>
            </a:endParaRPr>
          </a:p>
          <a:p>
            <a:r>
              <a:rPr b="0" lang="en-IN" sz="1800" spc="-1" strike="noStrike">
                <a:latin typeface="Arial"/>
              </a:rPr>
              <a:t>SD-WAN uses a centralized control function to steer traffic securely and intelligently across the WAN and directly to trusted SaaS and IaaS providers. This approach enables businesses to leverage any combination of transport services, including MPLS, LTE, and broadband internet services</a:t>
            </a:r>
            <a:endParaRPr b="0" lang="en-IN" sz="1800" spc="-1" strike="noStrike">
              <a:latin typeface="Arial"/>
            </a:endParaRPr>
          </a:p>
          <a:p>
            <a:endParaRPr b="0" lang="en-IN" sz="1800" spc="-1" strike="noStrike">
              <a:latin typeface="Arial"/>
            </a:endParaRPr>
          </a:p>
          <a:p>
            <a:r>
              <a:rPr b="0" lang="en-IN" sz="1800" spc="-1" strike="noStrike">
                <a:latin typeface="Arial"/>
              </a:rPr>
              <a:t>SD-WAN Service Framework Models</a:t>
            </a:r>
            <a:endParaRPr b="0" lang="en-IN" sz="1800" spc="-1" strike="noStrike">
              <a:latin typeface="Arial"/>
            </a:endParaRPr>
          </a:p>
          <a:p>
            <a:endParaRPr b="0" lang="en-IN" sz="1800" spc="-1" strike="noStrike">
              <a:latin typeface="Arial"/>
            </a:endParaRPr>
          </a:p>
          <a:p>
            <a:r>
              <a:rPr b="0" lang="en-IN" sz="1800" spc="-1" strike="noStrike">
                <a:latin typeface="Arial"/>
              </a:rPr>
              <a:t>    </a:t>
            </a:r>
            <a:r>
              <a:rPr b="0" lang="en-IN" sz="1800" spc="-1" strike="noStrike">
                <a:latin typeface="Arial"/>
              </a:rPr>
              <a:t>Managed SD-WAN: A fully managed service, where the service provider is responsible for designing, implementing, and managing the SD-WAN solution.</a:t>
            </a:r>
            <a:endParaRPr b="0" lang="en-IN" sz="1800" spc="-1" strike="noStrike">
              <a:latin typeface="Arial"/>
            </a:endParaRPr>
          </a:p>
          <a:p>
            <a:r>
              <a:rPr b="0" lang="en-IN" sz="1800" spc="-1" strike="noStrike">
                <a:latin typeface="Arial"/>
              </a:rPr>
              <a:t>    </a:t>
            </a:r>
            <a:r>
              <a:rPr b="0" lang="en-IN" sz="1800" spc="-1" strike="noStrike">
                <a:latin typeface="Arial"/>
              </a:rPr>
              <a:t>Co-Managed SD-WAN: A shared responsibility model, where the organization and the service provider collaborate on the design, implementation, and management of the SD-WAN solution.</a:t>
            </a:r>
            <a:endParaRPr b="0" lang="en-IN" sz="1800" spc="-1" strike="noStrike">
              <a:latin typeface="Arial"/>
            </a:endParaRPr>
          </a:p>
          <a:p>
            <a:r>
              <a:rPr b="0" lang="en-IN" sz="1800" spc="-1" strike="noStrike">
                <a:latin typeface="Arial"/>
              </a:rPr>
              <a:t>    </a:t>
            </a:r>
            <a:r>
              <a:rPr b="0" lang="en-IN" sz="1800" spc="-1" strike="noStrike">
                <a:latin typeface="Arial"/>
              </a:rPr>
              <a:t>DIY SD-WAN: A do-it-yourself approach, where the organization is responsible for designing, implementing, and managing the SD-WAN solution.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
          <p:cNvSpPr txBox="1"/>
          <p:nvPr/>
        </p:nvSpPr>
        <p:spPr>
          <a:xfrm>
            <a:off x="601560" y="687960"/>
            <a:ext cx="9838440" cy="4293720"/>
          </a:xfrm>
          <a:prstGeom prst="rect">
            <a:avLst/>
          </a:prstGeom>
          <a:noFill/>
          <a:ln w="0">
            <a:noFill/>
          </a:ln>
        </p:spPr>
        <p:txBody>
          <a:bodyPr lIns="90000" rIns="90000" tIns="45000" bIns="45000" anchor="t">
            <a:noAutofit/>
          </a:bodyPr>
          <a:p>
            <a:r>
              <a:rPr b="0" lang="en-IN" sz="1000" spc="-1" strike="noStrike">
                <a:latin typeface="Arial"/>
              </a:rPr>
              <a:t>The advantages of using SD-WAN:</a:t>
            </a:r>
            <a:endParaRPr b="0" lang="en-IN" sz="1000" spc="-1" strike="noStrike">
              <a:latin typeface="Arial"/>
            </a:endParaRPr>
          </a:p>
          <a:p>
            <a:r>
              <a:rPr b="0" lang="en-IN" sz="1000" spc="-1" strike="noStrike">
                <a:latin typeface="Arial"/>
              </a:rPr>
              <a:t>Improved Application Performance: SD-WAN optimizes application performance by prioritizing traffic, reducing latency, and ensuring Quality of Service (QoS).</a:t>
            </a:r>
            <a:endParaRPr b="0" lang="en-IN" sz="1000" spc="-1" strike="noStrike">
              <a:latin typeface="Arial"/>
            </a:endParaRPr>
          </a:p>
          <a:p>
            <a:r>
              <a:rPr b="0" lang="en-IN" sz="1000" spc="-1" strike="noStrike">
                <a:latin typeface="Arial"/>
              </a:rPr>
              <a:t>Reduced Costs: SD-WAN lowers WAN costs by leveraging lower-cost Internet connections, reducing the need for expensive MPLS lines, and minimizing the number of physical devices required.</a:t>
            </a:r>
            <a:endParaRPr b="0" lang="en-IN" sz="1000" spc="-1" strike="noStrike">
              <a:latin typeface="Arial"/>
            </a:endParaRPr>
          </a:p>
          <a:p>
            <a:r>
              <a:rPr b="0" lang="en-IN" sz="1000" spc="-1" strike="noStrike">
                <a:latin typeface="Arial"/>
              </a:rPr>
              <a:t>Simplified Management: SD-WAN provides a centralized, cloud-based management platform for monitoring, configuring, and troubleshooting WAN connections, making it easier to manage and maintain the network.</a:t>
            </a:r>
            <a:endParaRPr b="0" lang="en-IN" sz="1000" spc="-1" strike="noStrike">
              <a:latin typeface="Arial"/>
            </a:endParaRPr>
          </a:p>
          <a:p>
            <a:r>
              <a:rPr b="0" lang="en-IN" sz="1000" spc="-1" strike="noStrike">
                <a:latin typeface="Arial"/>
              </a:rPr>
              <a:t>main challenges in SD-WAN:</a:t>
            </a:r>
            <a:endParaRPr b="0" lang="en-IN" sz="1000" spc="-1" strike="noStrike">
              <a:latin typeface="Arial"/>
            </a:endParaRPr>
          </a:p>
          <a:p>
            <a:endParaRPr b="0" lang="en-IN" sz="1000" spc="-1" strike="noStrike">
              <a:latin typeface="Arial"/>
            </a:endParaRPr>
          </a:p>
          <a:p>
            <a:r>
              <a:rPr b="0" lang="en-IN" sz="1000" spc="-1" strike="noStrike">
                <a:latin typeface="Arial"/>
              </a:rPr>
              <a:t>    </a:t>
            </a:r>
            <a:r>
              <a:rPr b="0" lang="en-IN" sz="1000" spc="-1" strike="noStrike">
                <a:latin typeface="Arial"/>
              </a:rPr>
              <a:t>Technical Complexity: SD-WAN requires a deep understanding of network infrastructure, including routers, firewalls, and WAN connections, which can be complex to manage.</a:t>
            </a:r>
            <a:endParaRPr b="0" lang="en-IN" sz="1000" spc="-1" strike="noStrike">
              <a:latin typeface="Arial"/>
            </a:endParaRPr>
          </a:p>
          <a:p>
            <a:r>
              <a:rPr b="0" lang="en-IN" sz="1000" spc="-1" strike="noStrike">
                <a:latin typeface="Arial"/>
              </a:rPr>
              <a:t>    </a:t>
            </a:r>
            <a:r>
              <a:rPr b="0" lang="en-IN" sz="1000" spc="-1" strike="noStrike">
                <a:latin typeface="Arial"/>
              </a:rPr>
              <a:t>Security Concerns: SD-WAN relies on internet connections, which can be vulnerable to cyber threats, and requires additional security measures to ensure data encryption and integrity.</a:t>
            </a:r>
            <a:endParaRPr b="0" lang="en-IN" sz="1000" spc="-1" strike="noStrike">
              <a:latin typeface="Arial"/>
            </a:endParaRPr>
          </a:p>
          <a:p>
            <a:r>
              <a:rPr b="0" lang="en-IN" sz="1000" spc="-1" strike="noStrike">
                <a:latin typeface="Arial"/>
              </a:rPr>
              <a:t>    </a:t>
            </a:r>
            <a:r>
              <a:rPr b="0" lang="en-IN" sz="1000" spc="-1" strike="noStrike">
                <a:latin typeface="Arial"/>
              </a:rPr>
              <a:t>Change Management and Training: SD-WAN implementation requires significant changes to network architecture, policies, and procedures, and specialized skills and training for IT staff.</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838080" y="2437920"/>
            <a:ext cx="10511640" cy="132156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buNone/>
            </a:pPr>
            <a:r>
              <a:rPr b="1" lang="en-US" sz="4400" spc="-1" strike="noStrike">
                <a:solidFill>
                  <a:srgbClr val="000000"/>
                </a:solidFill>
                <a:latin typeface="Times New Roman"/>
                <a:ea typeface="DejaVu Sans"/>
              </a:rPr>
              <a:t>Thank  You</a:t>
            </a:r>
            <a:endParaRPr b="0" lang="en-IN" sz="4400" spc="-1" strike="noStrike">
              <a:latin typeface="Arial"/>
            </a:endParaRPr>
          </a:p>
        </p:txBody>
      </p:sp>
      <p:sp>
        <p:nvSpPr>
          <p:cNvPr id="99" name="CustomShape 2"/>
          <p:cNvSpPr/>
          <p:nvPr/>
        </p:nvSpPr>
        <p:spPr>
          <a:xfrm>
            <a:off x="838080" y="6356520"/>
            <a:ext cx="2739240" cy="36108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fld id="{9A97B2B2-0571-4B7E-8B8A-ABAF85C35BC6}" type="datetime1">
              <a:rPr b="0" lang="en-IN" sz="1200" spc="-1" strike="noStrike">
                <a:solidFill>
                  <a:srgbClr val="8b8b8b"/>
                </a:solidFill>
                <a:latin typeface="Calibri"/>
                <a:ea typeface="DejaVu Sans"/>
              </a:rPr>
              <a:t>19/02/2025</a:t>
            </a:fld>
            <a:endParaRPr b="0" lang="en-IN" sz="1200" spc="-1" strike="noStrike">
              <a:latin typeface="Arial"/>
            </a:endParaRPr>
          </a:p>
        </p:txBody>
      </p:sp>
      <p:sp>
        <p:nvSpPr>
          <p:cNvPr id="100" name="CustomShape 3"/>
          <p:cNvSpPr/>
          <p:nvPr/>
        </p:nvSpPr>
        <p:spPr>
          <a:xfrm>
            <a:off x="4038480" y="6356520"/>
            <a:ext cx="4110840" cy="361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IN" sz="1200" spc="-1" strike="noStrike">
                <a:solidFill>
                  <a:srgbClr val="8b8b8b"/>
                </a:solidFill>
                <a:latin typeface="Calibri"/>
                <a:ea typeface="DejaVu Sans"/>
              </a:rPr>
              <a:t>Computer Science and Engineering</a:t>
            </a:r>
            <a:endParaRPr b="0" lang="en-IN" sz="1200" spc="-1" strike="noStrike">
              <a:latin typeface="Arial"/>
            </a:endParaRPr>
          </a:p>
        </p:txBody>
      </p:sp>
      <p:sp>
        <p:nvSpPr>
          <p:cNvPr id="101" name="CustomShape 4"/>
          <p:cNvSpPr/>
          <p:nvPr/>
        </p:nvSpPr>
        <p:spPr>
          <a:xfrm>
            <a:off x="8610480" y="6356520"/>
            <a:ext cx="2739240" cy="36108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pPr>
            <a:fld id="{90F2BEDF-9B6F-4CD3-8535-76D08A87DBAC}" type="slidenum">
              <a:rPr b="0" lang="en-IN" sz="1200" spc="-1" strike="noStrike">
                <a:solidFill>
                  <a:srgbClr val="8b8b8b"/>
                </a:solidFill>
                <a:latin typeface="Calibri"/>
                <a:ea typeface="DejaVu Sans"/>
              </a:rPr>
              <a:t>1</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1054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2021-06-26T05:03:30Z</dcterms:created>
  <dc:creator>PC-PS</dc:creator>
  <dc:description/>
  <dc:language>en-IN</dc:language>
  <cp:lastModifiedBy/>
  <dcterms:modified xsi:type="dcterms:W3CDTF">2025-02-19T06:17:54Z</dcterms:modified>
  <cp:revision>79</cp:revision>
  <dc:subject/>
  <dc:title>&lt;&lt;Project Title&gt;&gt;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0</vt:r8>
  </property>
  <property fmtid="{D5CDD505-2E9C-101B-9397-08002B2CF9AE}" pid="3" name="HyperlinksChanged">
    <vt:bool>0</vt:bool>
  </property>
  <property fmtid="{D5CDD505-2E9C-101B-9397-08002B2CF9AE}" pid="4" name="LinksUpToDate">
    <vt:bool>0</vt:bool>
  </property>
  <property fmtid="{D5CDD505-2E9C-101B-9397-08002B2CF9AE}" pid="5" name="MMClips">
    <vt:r8>0</vt:r8>
  </property>
  <property fmtid="{D5CDD505-2E9C-101B-9397-08002B2CF9AE}" pid="6" name="Notes">
    <vt:r8>0</vt:r8>
  </property>
  <property fmtid="{D5CDD505-2E9C-101B-9397-08002B2CF9AE}" pid="7" name="PresentationFormat">
    <vt:lpwstr>Custom</vt:lpwstr>
  </property>
  <property fmtid="{D5CDD505-2E9C-101B-9397-08002B2CF9AE}" pid="8" name="ScaleCrop">
    <vt:bool>0</vt:bool>
  </property>
  <property fmtid="{D5CDD505-2E9C-101B-9397-08002B2CF9AE}" pid="9" name="ShareDoc">
    <vt:bool>0</vt:bool>
  </property>
  <property fmtid="{D5CDD505-2E9C-101B-9397-08002B2CF9AE}" pid="10" name="Slides">
    <vt:r8>13</vt:r8>
  </property>
</Properties>
</file>