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47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2057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140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57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347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347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140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47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2057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47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/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F1E1A1-7151-41A1-9121-E15161717171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2057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995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&lt;Datum/Uhrzeit&gt;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&lt;Fußzeile&gt;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11F131-41B1-4131-8191-D12161E12121}" type="slidenum">
              <a:rPr lang="de-DE" sz="1400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??Qualitätssicherung??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??? hier kommt ein Bild ???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Vorstellung Sonar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0" y="3528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b="1" lang="de-DE">
                <a:latin typeface="Arial"/>
              </a:rPr>
              <a:t>Vorstellung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-720" y="2015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Bestandteile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-720" y="2519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Begriffe / Konzepte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-1080" y="302292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Regeln / Metriken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Nutzung auf dem CI-System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2057040"/>
            <a:ext cx="9071640" cy="46234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Betonung, dass Buildbrake universell eingesetzt werden kann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Verschiedene Integrationsmöglichkeiten ins CI-System darstellen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Nightly check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Code Analyse bei jedem Push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Zusammen mit Gerrit für pre-commit-checks Vorstellung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Vorstellung (siehe agenda.txt)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Nutzung auf dem CI-System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0" y="2016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</p:sp>
      <p:sp>
        <p:nvSpPr>
          <p:cNvPr id="115" name="CustomShape 4"/>
          <p:cNvSpPr/>
          <p:nvPr/>
        </p:nvSpPr>
        <p:spPr>
          <a:xfrm>
            <a:off x="-720" y="3527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</p:sp>
      <p:sp>
        <p:nvSpPr>
          <p:cNvPr id="116" name="CustomShape 5"/>
          <p:cNvSpPr/>
          <p:nvPr/>
        </p:nvSpPr>
        <p:spPr>
          <a:xfrm>
            <a:off x="-720" y="3023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</p:sp>
      <p:sp>
        <p:nvSpPr>
          <p:cNvPr id="117" name="CustomShape 6"/>
          <p:cNvSpPr/>
          <p:nvPr/>
        </p:nvSpPr>
        <p:spPr>
          <a:xfrm>
            <a:off x="-720" y="2519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2057040"/>
            <a:ext cx="9071640" cy="1714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Modelle (Distributed Vs Centralised)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Einstellung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Vorstellung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0" y="2016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Modelle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-720" y="3023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-720" y="2519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Einstellung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0" y="2520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Einstellung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-720" y="3023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-720" y="2015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Modelle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0" y="30384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-720" y="2015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Modelle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-1080" y="251892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Einstellung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Puffer für weitere Werkzeuge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04000" y="2057040"/>
            <a:ext cx="9071640" cy="1348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Ist-zustand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985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Auflistung der aller bekannten Probleme bei der Entwicklung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Soll-Zustand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94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Wie soll es sein / Wo wollen wir hin ??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Ziel???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Inhalt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2057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Vorstellung Sonar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Sonar Nutzung auf dem CI-System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Vorführung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Puffer für weitere Werkzeuge (conQat, Sonargraph, ...)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Inhalt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2057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Vorstellung Sonar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Sonar Nutzung auf dem CI-System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Nutzung der Sonarqube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Vorführung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Puffer für weitere Werkzeuge (conQat, Sonargraph, ...)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Vorstellung Sonar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2057040"/>
            <a:ext cx="9071640" cy="23461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Bestandteile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Begriffe / Konzepte hinter Sonar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Regeln /Metriken (eher aus Architektursicht)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Vorstellung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Vorstellung Sonar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0" y="2016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b="1" lang="de-DE">
                <a:latin typeface="Arial"/>
              </a:rPr>
              <a:t>Bestandteile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-360" y="2519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Begriffe / Konzepte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-360" y="3023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Regeln / Metriken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-360" y="3527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Vorstellung Sonar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2520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b="1" lang="de-DE">
                <a:latin typeface="Arial"/>
              </a:rPr>
              <a:t>Begriffe / Konzepte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-360" y="3023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Regeln / Metriken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-360" y="3527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-720" y="2015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Bestandteile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Vorstellung Sonar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240000" y="1985040"/>
            <a:ext cx="6768000" cy="4854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0" y="3024000"/>
            <a:ext cx="27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b="1" lang="de-DE">
                <a:latin typeface="Arial"/>
              </a:rPr>
              <a:t>Regeln / Metriken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-360" y="352764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Vorstellung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-720" y="2015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Bestandteile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-720" y="2519280"/>
            <a:ext cx="2520360" cy="504000"/>
          </a:xfrm>
          <a:prstGeom prst="rect">
            <a:avLst/>
          </a:prstGeom>
          <a:solidFill>
            <a:srgbClr val="333333"/>
          </a:solidFill>
          <a:ln>
            <a:solidFill>
              <a:srgbClr val="c0c0c0"/>
            </a:solidFill>
          </a:ln>
        </p:spPr>
        <p:txBody>
          <a:bodyPr anchor="ctr" bIns="45000" lIns="90000" rIns="90000" tIns="45000" wrap="none"/>
          <a:p>
            <a:r>
              <a:rPr lang="de-DE"/>
              <a:t>Begriffe / Konzepte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