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75" r:id="rId3"/>
    <p:sldId id="277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97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https://earthquake.usgs.gov/earthquakes/feed/" TargetMode="Externa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hyperlink" Target="https://earthquake.usgs.gov/earthquakes/feed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C07F0C-890C-4E9E-B79F-79EAB349BD5D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B86E97F4-F87E-426F-9191-9AFF474D8743}">
      <dgm:prSet/>
      <dgm:spPr/>
      <dgm:t>
        <a:bodyPr/>
        <a:lstStyle/>
        <a:p>
          <a:r>
            <a:rPr lang="en-US"/>
            <a:t>Analyze the meaning of data using the definition of fields present in website</a:t>
          </a:r>
        </a:p>
      </dgm:t>
    </dgm:pt>
    <dgm:pt modelId="{A90D4B92-857F-4D05-8614-4D5A4A364146}" type="parTrans" cxnId="{AD7E4157-3759-4F47-A79C-04DED1FCB792}">
      <dgm:prSet/>
      <dgm:spPr/>
      <dgm:t>
        <a:bodyPr/>
        <a:lstStyle/>
        <a:p>
          <a:endParaRPr lang="en-US"/>
        </a:p>
      </dgm:t>
    </dgm:pt>
    <dgm:pt modelId="{1B5853F9-486D-4042-BB1A-15D830687B77}" type="sibTrans" cxnId="{AD7E4157-3759-4F47-A79C-04DED1FCB792}">
      <dgm:prSet/>
      <dgm:spPr/>
      <dgm:t>
        <a:bodyPr/>
        <a:lstStyle/>
        <a:p>
          <a:endParaRPr lang="en-US"/>
        </a:p>
      </dgm:t>
    </dgm:pt>
    <dgm:pt modelId="{EC744E04-3BDF-4E2D-88A7-E9092555B915}">
      <dgm:prSet/>
      <dgm:spPr/>
      <dgm:t>
        <a:bodyPr/>
        <a:lstStyle/>
        <a:p>
          <a:r>
            <a:rPr lang="en-IN" b="0" i="0">
              <a:hlinkClick xmlns:r="http://schemas.openxmlformats.org/officeDocument/2006/relationships" r:id="rId1"/>
            </a:rPr>
            <a:t>https://earthquake.usgs.gov/earthquakes/feed/</a:t>
          </a:r>
          <a:endParaRPr lang="en-US"/>
        </a:p>
      </dgm:t>
    </dgm:pt>
    <dgm:pt modelId="{A8C02512-5DCE-4C27-A0E5-4FCB16839325}" type="parTrans" cxnId="{BFBA614D-EFC3-4112-B768-B9C0BD528684}">
      <dgm:prSet/>
      <dgm:spPr/>
      <dgm:t>
        <a:bodyPr/>
        <a:lstStyle/>
        <a:p>
          <a:endParaRPr lang="en-US"/>
        </a:p>
      </dgm:t>
    </dgm:pt>
    <dgm:pt modelId="{7E1B462F-D7C2-4CFF-A7D0-92E9EB396E86}" type="sibTrans" cxnId="{BFBA614D-EFC3-4112-B768-B9C0BD528684}">
      <dgm:prSet/>
      <dgm:spPr/>
      <dgm:t>
        <a:bodyPr/>
        <a:lstStyle/>
        <a:p>
          <a:endParaRPr lang="en-US"/>
        </a:p>
      </dgm:t>
    </dgm:pt>
    <dgm:pt modelId="{CE6CF7EA-0D8C-4739-AA05-52E9D6EE32C1}" type="pres">
      <dgm:prSet presAssocID="{A3C07F0C-890C-4E9E-B79F-79EAB349BD5D}" presName="linear" presStyleCnt="0">
        <dgm:presLayoutVars>
          <dgm:animLvl val="lvl"/>
          <dgm:resizeHandles val="exact"/>
        </dgm:presLayoutVars>
      </dgm:prSet>
      <dgm:spPr/>
    </dgm:pt>
    <dgm:pt modelId="{A6A38DD3-C59F-4102-BC12-0642533FD5A2}" type="pres">
      <dgm:prSet presAssocID="{B86E97F4-F87E-426F-9191-9AFF474D874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BD7D236-35D5-4837-BE47-00F335AB3EBA}" type="pres">
      <dgm:prSet presAssocID="{1B5853F9-486D-4042-BB1A-15D830687B77}" presName="spacer" presStyleCnt="0"/>
      <dgm:spPr/>
    </dgm:pt>
    <dgm:pt modelId="{07FB0834-5CE1-4A8F-8620-597252688792}" type="pres">
      <dgm:prSet presAssocID="{EC744E04-3BDF-4E2D-88A7-E9092555B915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79C8A708-E785-4FAC-A3C7-142037F94C8A}" type="presOf" srcId="{B86E97F4-F87E-426F-9191-9AFF474D8743}" destId="{A6A38DD3-C59F-4102-BC12-0642533FD5A2}" srcOrd="0" destOrd="0" presId="urn:microsoft.com/office/officeart/2005/8/layout/vList2"/>
    <dgm:cxn modelId="{BFBA614D-EFC3-4112-B768-B9C0BD528684}" srcId="{A3C07F0C-890C-4E9E-B79F-79EAB349BD5D}" destId="{EC744E04-3BDF-4E2D-88A7-E9092555B915}" srcOrd="1" destOrd="0" parTransId="{A8C02512-5DCE-4C27-A0E5-4FCB16839325}" sibTransId="{7E1B462F-D7C2-4CFF-A7D0-92E9EB396E86}"/>
    <dgm:cxn modelId="{AD7E4157-3759-4F47-A79C-04DED1FCB792}" srcId="{A3C07F0C-890C-4E9E-B79F-79EAB349BD5D}" destId="{B86E97F4-F87E-426F-9191-9AFF474D8743}" srcOrd="0" destOrd="0" parTransId="{A90D4B92-857F-4D05-8614-4D5A4A364146}" sibTransId="{1B5853F9-486D-4042-BB1A-15D830687B77}"/>
    <dgm:cxn modelId="{68B8FD9E-CA15-44B3-B312-AAB1BF4BC809}" type="presOf" srcId="{EC744E04-3BDF-4E2D-88A7-E9092555B915}" destId="{07FB0834-5CE1-4A8F-8620-597252688792}" srcOrd="0" destOrd="0" presId="urn:microsoft.com/office/officeart/2005/8/layout/vList2"/>
    <dgm:cxn modelId="{A6A729AC-2E7D-41C2-8F11-E5B72A3A84ED}" type="presOf" srcId="{A3C07F0C-890C-4E9E-B79F-79EAB349BD5D}" destId="{CE6CF7EA-0D8C-4739-AA05-52E9D6EE32C1}" srcOrd="0" destOrd="0" presId="urn:microsoft.com/office/officeart/2005/8/layout/vList2"/>
    <dgm:cxn modelId="{C354FCB0-E282-41F7-B47A-76C98566EEF2}" type="presParOf" srcId="{CE6CF7EA-0D8C-4739-AA05-52E9D6EE32C1}" destId="{A6A38DD3-C59F-4102-BC12-0642533FD5A2}" srcOrd="0" destOrd="0" presId="urn:microsoft.com/office/officeart/2005/8/layout/vList2"/>
    <dgm:cxn modelId="{C1A6F2E1-5127-4C39-826F-8D18BD0553CC}" type="presParOf" srcId="{CE6CF7EA-0D8C-4739-AA05-52E9D6EE32C1}" destId="{1BD7D236-35D5-4837-BE47-00F335AB3EBA}" srcOrd="1" destOrd="0" presId="urn:microsoft.com/office/officeart/2005/8/layout/vList2"/>
    <dgm:cxn modelId="{5095992E-42CE-428C-83AF-0EB83256A3C2}" type="presParOf" srcId="{CE6CF7EA-0D8C-4739-AA05-52E9D6EE32C1}" destId="{07FB0834-5CE1-4A8F-8620-597252688792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A38DD3-C59F-4102-BC12-0642533FD5A2}">
      <dsp:nvSpPr>
        <dsp:cNvPr id="0" name=""/>
        <dsp:cNvSpPr/>
      </dsp:nvSpPr>
      <dsp:spPr>
        <a:xfrm>
          <a:off x="0" y="1763064"/>
          <a:ext cx="6263640" cy="95471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Analyze the meaning of data using the definition of fields present in website</a:t>
          </a:r>
        </a:p>
      </dsp:txBody>
      <dsp:txXfrm>
        <a:off x="46606" y="1809670"/>
        <a:ext cx="6170428" cy="861507"/>
      </dsp:txXfrm>
    </dsp:sp>
    <dsp:sp modelId="{07FB0834-5CE1-4A8F-8620-597252688792}">
      <dsp:nvSpPr>
        <dsp:cNvPr id="0" name=""/>
        <dsp:cNvSpPr/>
      </dsp:nvSpPr>
      <dsp:spPr>
        <a:xfrm>
          <a:off x="0" y="2786903"/>
          <a:ext cx="6263640" cy="954719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0" i="0" kern="1200">
              <a:hlinkClick xmlns:r="http://schemas.openxmlformats.org/officeDocument/2006/relationships" r:id="rId1"/>
            </a:rPr>
            <a:t>https://earthquake.usgs.gov/earthquakes/feed/</a:t>
          </a:r>
          <a:endParaRPr lang="en-US" sz="2400" kern="1200"/>
        </a:p>
      </dsp:txBody>
      <dsp:txXfrm>
        <a:off x="46606" y="2833509"/>
        <a:ext cx="6170428" cy="8615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C7014-DA3F-4AB7-99A8-79EF147E556D}" type="datetimeFigureOut">
              <a:rPr lang="en-IN" smtClean="0"/>
              <a:t>26-01-2023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F1F245-F642-492A-B791-3507B33475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301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err="1"/>
              <a:t>Plotcol</a:t>
            </a:r>
            <a:r>
              <a:rPr lang="en-IN" dirty="0"/>
              <a:t> and </a:t>
            </a:r>
            <a:r>
              <a:rPr lang="en-IN" dirty="0" err="1"/>
              <a:t>plotrow</a:t>
            </a:r>
            <a:r>
              <a:rPr lang="en-IN" dirty="0"/>
              <a:t> contains the list of values for the given </a:t>
            </a:r>
            <a:r>
              <a:rPr lang="en-IN" dirty="0" err="1"/>
              <a:t>parameters.It</a:t>
            </a:r>
            <a:r>
              <a:rPr lang="en-IN" dirty="0"/>
              <a:t> is passed to scatterplot as </a:t>
            </a:r>
            <a:r>
              <a:rPr lang="en-IN" dirty="0" err="1"/>
              <a:t>xaxis</a:t>
            </a:r>
            <a:r>
              <a:rPr lang="en-IN" dirty="0"/>
              <a:t> and </a:t>
            </a:r>
            <a:r>
              <a:rPr lang="en-IN" dirty="0" err="1"/>
              <a:t>yaxis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F1F245-F642-492A-B791-3507B3347591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77704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F1F245-F642-492A-B791-3507B3347591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85392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F1F245-F642-492A-B791-3507B3347591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17384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F1F245-F642-492A-B791-3507B3347591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38531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F1F245-F642-492A-B791-3507B3347591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57291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F1F245-F642-492A-B791-3507B3347591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3896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F1F245-F642-492A-B791-3507B3347591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74439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F1F245-F642-492A-B791-3507B3347591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40856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F1F245-F642-492A-B791-3507B3347591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3230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5BDFD-B234-7EC1-86F6-E676A40E7E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8EB2BB-3E63-D3E1-EB1C-F77ADF8C1A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14AF3-7FF3-10FE-5670-E1BA4A2AE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27D41-B8BF-4A19-92AC-E895BB326FBE}" type="datetimeFigureOut">
              <a:rPr lang="en-IN" smtClean="0"/>
              <a:t>26-01-2023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02541-B732-311F-310A-BAF3D4066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5CA100-24B8-96D4-5AB7-F6B82C93B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29CFC-373F-4C9B-81CA-2298AF7A13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6479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71E27-C22F-A460-0AA9-DE6A567E0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ECEDC1-D633-E3A7-094B-397B57D88A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65D52-BC0B-EC1F-B0FE-AA215F1DB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27D41-B8BF-4A19-92AC-E895BB326FBE}" type="datetimeFigureOut">
              <a:rPr lang="en-IN" smtClean="0"/>
              <a:t>26-01-2023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5C1E6-1DA1-78C0-4240-2688D93A1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1E272-A112-4712-9E71-0AAE179AE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29CFC-373F-4C9B-81CA-2298AF7A13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6348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FFF8DC-B998-8F37-1A5B-BB7026865D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F8B35A-0A18-8616-AC36-D6DD2E359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BB5F6-FF0F-CCFD-9E2E-AD3A3409A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27D41-B8BF-4A19-92AC-E895BB326FBE}" type="datetimeFigureOut">
              <a:rPr lang="en-IN" smtClean="0"/>
              <a:t>26-01-2023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470D8B-036B-AA0C-219F-4FE865BC3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DDDC3-8C57-5671-F759-7DC42B083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29CFC-373F-4C9B-81CA-2298AF7A13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8755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A79A0-ABB2-39F3-6E6E-AF50052EE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A87CB-D7C4-E2C1-9224-A16C2D7CC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507D0-01E0-3943-24EF-AA32DD14B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27D41-B8BF-4A19-92AC-E895BB326FBE}" type="datetimeFigureOut">
              <a:rPr lang="en-IN" smtClean="0"/>
              <a:t>26-01-2023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36B460-8398-EADE-D0D4-0AA6FFB6D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718037-F89F-A24A-A37B-3ACAD3CEF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29CFC-373F-4C9B-81CA-2298AF7A13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4893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CD87E-7116-2FA9-F601-12A9A64D7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C4DFCA-08CD-1786-9367-EA4565B2B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CAA13-4E96-02AF-4B26-7F42ECF3F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27D41-B8BF-4A19-92AC-E895BB326FBE}" type="datetimeFigureOut">
              <a:rPr lang="en-IN" smtClean="0"/>
              <a:t>26-01-2023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4557D-0E15-9BE8-EEFE-1156EEBB4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4895B1-8CFD-4999-8BDA-69BEC7CE6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29CFC-373F-4C9B-81CA-2298AF7A13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048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3930F-4498-0F6A-D2C2-B9CF26F90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9BED3-F165-5710-FE25-25DC19BBBB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68F315-D3DF-93D5-D7B1-CDFCF085EE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49F3CF-2A9E-0695-E244-D962A3395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27D41-B8BF-4A19-92AC-E895BB326FBE}" type="datetimeFigureOut">
              <a:rPr lang="en-IN" smtClean="0"/>
              <a:t>26-01-2023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118F91-2B7B-81BF-7E8F-655446CF7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2ADBCD-56E5-204F-2342-6C4CAD2EE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29CFC-373F-4C9B-81CA-2298AF7A13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5174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D0D7C-E550-FA80-E444-7A8A8CD69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8DBA9E-E85C-03A8-6CD1-358A20EDA0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65AFB8-C4BD-5C52-CFDC-15D2D50521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3F6E34-1D68-C658-E28A-1F21BAD278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E19EFD-448F-6642-A824-9B8252C348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C2375C-A214-227F-B5E1-79F92DC6C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27D41-B8BF-4A19-92AC-E895BB326FBE}" type="datetimeFigureOut">
              <a:rPr lang="en-IN" smtClean="0"/>
              <a:t>26-01-2023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4CB1F1-AA04-CB01-BD6F-09ECF1EF9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4ED032-6622-A9E4-B75D-5C69C2F89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29CFC-373F-4C9B-81CA-2298AF7A13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1014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E6966-45DC-67DD-61BA-04DBB853D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4FB9F2-DBFB-C2EF-F2FA-3E4122A17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27D41-B8BF-4A19-92AC-E895BB326FBE}" type="datetimeFigureOut">
              <a:rPr lang="en-IN" smtClean="0"/>
              <a:t>26-01-2023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40E97E-69D1-0898-F723-753EA32FF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DD9AF2-9907-6293-BBF1-39A65AF06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29CFC-373F-4C9B-81CA-2298AF7A13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1114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12E80E-1151-A903-553A-868FAD25F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27D41-B8BF-4A19-92AC-E895BB326FBE}" type="datetimeFigureOut">
              <a:rPr lang="en-IN" smtClean="0"/>
              <a:t>26-01-2023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B3C2C4-93EF-5650-E8C3-81CCC2494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13D951-8BA1-5E57-F59C-FD7905841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29CFC-373F-4C9B-81CA-2298AF7A13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1307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187D3-5579-4D0A-A61E-D9EFB402E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7975C-E7D9-16E3-F44B-91BA53CDF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ABC4B0-C382-80E2-909E-D9327014EF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748A06-FB70-1E79-6479-A3C95F2F4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27D41-B8BF-4A19-92AC-E895BB326FBE}" type="datetimeFigureOut">
              <a:rPr lang="en-IN" smtClean="0"/>
              <a:t>26-01-2023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0A280D-AF37-F709-A626-A45B033FA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01AF2F-D34D-2BC2-EC21-2C6FF65AE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29CFC-373F-4C9B-81CA-2298AF7A13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1377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325B9-8DCA-6E4F-63C1-74D60728C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3F02F3-9341-FEBD-55CC-400860A2F8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A2655A-1185-4731-5026-B209F97122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F24C4E-1A37-8D24-7428-D06BDFF98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27D41-B8BF-4A19-92AC-E895BB326FBE}" type="datetimeFigureOut">
              <a:rPr lang="en-IN" smtClean="0"/>
              <a:t>26-01-2023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127DA6-7355-B907-89D9-8D52A894C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905C89-7F3F-588F-39C8-DA06452FB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29CFC-373F-4C9B-81CA-2298AF7A13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1789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71D84C-F901-28CE-6592-04B398537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4EF3F0-95C4-2E8E-6166-F04B8C9585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625793-3B85-193F-8E4C-8A1C31353D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F27D41-B8BF-4A19-92AC-E895BB326FBE}" type="datetimeFigureOut">
              <a:rPr lang="en-IN" smtClean="0"/>
              <a:t>26-01-2023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BDD9E-D8ED-29D7-94EB-3A706C1432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300CBF-660A-FC28-C80E-A896718E7D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29CFC-373F-4C9B-81CA-2298AF7A13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9092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1979D-DE45-B2EA-0119-CA04B9761E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2" y="164171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en-IN" sz="5000" b="1" dirty="0"/>
              <a:t>DATA VISUALIZATION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5FC0B4-204E-4C27-27D5-D36C354684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4663440"/>
            <a:ext cx="4087306" cy="1798319"/>
          </a:xfrm>
        </p:spPr>
        <p:txBody>
          <a:bodyPr anchor="t">
            <a:normAutofit/>
          </a:bodyPr>
          <a:lstStyle/>
          <a:p>
            <a:pPr algn="l"/>
            <a:r>
              <a:rPr lang="en-IN" sz="2000" b="1" dirty="0"/>
              <a:t>Assignment 5 </a:t>
            </a:r>
          </a:p>
          <a:p>
            <a:pPr algn="l"/>
            <a:r>
              <a:rPr lang="en-IN" sz="2000" b="1" dirty="0"/>
              <a:t>By </a:t>
            </a:r>
          </a:p>
          <a:p>
            <a:pPr algn="l"/>
            <a:r>
              <a:rPr lang="en-IN" sz="2000" b="1" dirty="0"/>
              <a:t>Deepthi </a:t>
            </a:r>
            <a:r>
              <a:rPr lang="en-IN" sz="2000" b="1" dirty="0" err="1"/>
              <a:t>Nakeri</a:t>
            </a:r>
            <a:endParaRPr lang="en-IN" sz="2000" b="1" dirty="0"/>
          </a:p>
        </p:txBody>
      </p:sp>
      <p:sp>
        <p:nvSpPr>
          <p:cNvPr id="1044" name="Freeform: Shape 1035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7 Types of Data Visualizations and How To Use Them">
            <a:extLst>
              <a:ext uri="{FF2B5EF4-FFF2-40B4-BE49-F238E27FC236}">
                <a16:creationId xmlns:a16="http://schemas.microsoft.com/office/drawing/2014/main" id="{1608CAA2-F8ED-B82D-082E-AF671835A9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13" r="20358"/>
          <a:stretch/>
        </p:blipFill>
        <p:spPr bwMode="auto"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65793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66AF0-8FEB-6B1D-15DD-099695E1D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65125"/>
            <a:ext cx="4130040" cy="1325563"/>
          </a:xfrm>
          <a:ln>
            <a:solidFill>
              <a:srgbClr val="7030A0"/>
            </a:solidFill>
          </a:ln>
        </p:spPr>
        <p:txBody>
          <a:bodyPr>
            <a:normAutofit/>
          </a:bodyPr>
          <a:lstStyle/>
          <a:p>
            <a:r>
              <a:rPr lang="en-US" sz="3100" b="1" dirty="0"/>
              <a:t>Longitude vs Horizontal                                 Error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AB34D-DF1A-BC69-A5AA-27B629209C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3353"/>
            <a:ext cx="4130040" cy="4679004"/>
          </a:xfrm>
          <a:ln>
            <a:solidFill>
              <a:srgbClr val="7030A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4400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ADEE65-A054-E8FB-4B6C-57B56CBB6BE7}"/>
              </a:ext>
            </a:extLst>
          </p:cNvPr>
          <p:cNvSpPr txBox="1"/>
          <p:nvPr/>
        </p:nvSpPr>
        <p:spPr>
          <a:xfrm>
            <a:off x="914400" y="2242235"/>
            <a:ext cx="38506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There is no specific correlation between longitude and horizontal error</a:t>
            </a:r>
            <a:endParaRPr lang="en-IN" dirty="0"/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CB0A6F62-A356-AE77-33B4-CB884291B7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1057" y="365125"/>
            <a:ext cx="6671757" cy="6337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547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66AF0-8FEB-6B1D-15DD-099695E1D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65125"/>
            <a:ext cx="4130040" cy="1325563"/>
          </a:xfrm>
          <a:ln>
            <a:solidFill>
              <a:srgbClr val="7030A0"/>
            </a:solidFill>
          </a:ln>
        </p:spPr>
        <p:txBody>
          <a:bodyPr>
            <a:normAutofit/>
          </a:bodyPr>
          <a:lstStyle/>
          <a:p>
            <a:r>
              <a:rPr lang="en-US" sz="3100" b="1" dirty="0"/>
              <a:t>Depth vs Horizontal                                 Error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AB34D-DF1A-BC69-A5AA-27B629209C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3353"/>
            <a:ext cx="4130040" cy="4679004"/>
          </a:xfrm>
          <a:ln>
            <a:solidFill>
              <a:srgbClr val="7030A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4400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ADEE65-A054-E8FB-4B6C-57B56CBB6BE7}"/>
              </a:ext>
            </a:extLst>
          </p:cNvPr>
          <p:cNvSpPr txBox="1"/>
          <p:nvPr/>
        </p:nvSpPr>
        <p:spPr>
          <a:xfrm>
            <a:off x="914400" y="2242235"/>
            <a:ext cx="385064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Most of the horizontal errors observed for depth between 0 to 100 kms.</a:t>
            </a:r>
          </a:p>
          <a:p>
            <a:endParaRPr lang="en-US" dirty="0"/>
          </a:p>
          <a:p>
            <a:r>
              <a:rPr lang="en-US" dirty="0"/>
              <a:t>This could also mean most of the earthquakes are happening within a depth of 100 kms.</a:t>
            </a:r>
            <a:endParaRPr lang="en-IN" dirty="0"/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3CD9482F-E2C6-AD71-5F01-667C37AE89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3593" y="365123"/>
            <a:ext cx="6755367" cy="6337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213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66AF0-8FEB-6B1D-15DD-099695E1D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65125"/>
            <a:ext cx="4130040" cy="1325563"/>
          </a:xfrm>
          <a:ln>
            <a:solidFill>
              <a:srgbClr val="7030A0"/>
            </a:solidFill>
          </a:ln>
        </p:spPr>
        <p:txBody>
          <a:bodyPr>
            <a:normAutofit/>
          </a:bodyPr>
          <a:lstStyle/>
          <a:p>
            <a:r>
              <a:rPr lang="en-US" sz="3100" b="1" dirty="0"/>
              <a:t>Magnitude vs Horizontal Error                               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AB34D-DF1A-BC69-A5AA-27B629209C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3353"/>
            <a:ext cx="4394200" cy="4679004"/>
          </a:xfrm>
          <a:ln>
            <a:solidFill>
              <a:srgbClr val="7030A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4400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ADEE65-A054-E8FB-4B6C-57B56CBB6BE7}"/>
              </a:ext>
            </a:extLst>
          </p:cNvPr>
          <p:cNvSpPr txBox="1"/>
          <p:nvPr/>
        </p:nvSpPr>
        <p:spPr>
          <a:xfrm>
            <a:off x="914400" y="2242235"/>
            <a:ext cx="413004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Most of the earthquakes with magnitudes 0 to 4 has horizontal error less than 5 kms</a:t>
            </a:r>
          </a:p>
          <a:p>
            <a:endParaRPr lang="en-US" dirty="0"/>
          </a:p>
          <a:p>
            <a:r>
              <a:rPr lang="en-US" dirty="0"/>
              <a:t>Most of the earthquakes with magnitude 4 to 6 have higher horizontal error.</a:t>
            </a:r>
          </a:p>
          <a:p>
            <a:endParaRPr lang="en-US" dirty="0"/>
          </a:p>
          <a:p>
            <a:r>
              <a:rPr lang="en-US" sz="1800" dirty="0"/>
              <a:t>When the magnitude increases the shaking increases ,and when it happens the measurement can be impacted causing higher horizontal error.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836CF493-9929-4D9B-13A4-C27A58DF54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090" y="560586"/>
            <a:ext cx="6202990" cy="6297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632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66AF0-8FEB-6B1D-15DD-099695E1D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65125"/>
            <a:ext cx="4130040" cy="1325563"/>
          </a:xfrm>
          <a:ln>
            <a:solidFill>
              <a:srgbClr val="7030A0"/>
            </a:solidFill>
          </a:ln>
        </p:spPr>
        <p:txBody>
          <a:bodyPr>
            <a:normAutofit/>
          </a:bodyPr>
          <a:lstStyle/>
          <a:p>
            <a:r>
              <a:rPr lang="en-US" sz="3100" b="1" dirty="0"/>
              <a:t>RMS vs Horizontal Error                               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AB34D-DF1A-BC69-A5AA-27B629209C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3353"/>
            <a:ext cx="4394200" cy="4679004"/>
          </a:xfrm>
          <a:ln>
            <a:solidFill>
              <a:srgbClr val="7030A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4400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ADEE65-A054-E8FB-4B6C-57B56CBB6BE7}"/>
              </a:ext>
            </a:extLst>
          </p:cNvPr>
          <p:cNvSpPr txBox="1"/>
          <p:nvPr/>
        </p:nvSpPr>
        <p:spPr>
          <a:xfrm>
            <a:off x="914400" y="2242235"/>
            <a:ext cx="413004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Most of the horizontal errors from 0 to 5 km have rms of 0 to 0.4</a:t>
            </a:r>
          </a:p>
          <a:p>
            <a:endParaRPr lang="en-US" dirty="0"/>
          </a:p>
          <a:p>
            <a:r>
              <a:rPr lang="en-US" dirty="0"/>
              <a:t>Most of the horizontal errors from 5 to 15 kms are within rms range 0.6 to 1.</a:t>
            </a:r>
          </a:p>
          <a:p>
            <a:endParaRPr lang="en-US" dirty="0"/>
          </a:p>
          <a:p>
            <a:r>
              <a:rPr lang="en-US" dirty="0"/>
              <a:t>This means whatever earthquakes we can predict easily have a horizontal error within 5 km.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35464EF3-975C-B30A-B94E-F6C0E0C8E7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1550" y="402639"/>
            <a:ext cx="5972450" cy="6299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0906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66AF0-8FEB-6B1D-15DD-099695E1D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65125"/>
            <a:ext cx="4130040" cy="1325563"/>
          </a:xfrm>
          <a:ln>
            <a:solidFill>
              <a:srgbClr val="7030A0"/>
            </a:solidFill>
          </a:ln>
        </p:spPr>
        <p:txBody>
          <a:bodyPr>
            <a:normAutofit/>
          </a:bodyPr>
          <a:lstStyle/>
          <a:p>
            <a:r>
              <a:rPr lang="en-US" sz="3100" b="1" dirty="0"/>
              <a:t>Horizontal Error vs </a:t>
            </a:r>
            <a:r>
              <a:rPr lang="en-US" sz="3100" b="1" dirty="0" err="1"/>
              <a:t>Dmin</a:t>
            </a:r>
            <a:r>
              <a:rPr lang="en-US" sz="3100" b="1" dirty="0"/>
              <a:t>                          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AB34D-DF1A-BC69-A5AA-27B629209C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3353"/>
            <a:ext cx="4394200" cy="4679004"/>
          </a:xfrm>
          <a:ln>
            <a:solidFill>
              <a:srgbClr val="7030A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4400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ADEE65-A054-E8FB-4B6C-57B56CBB6BE7}"/>
              </a:ext>
            </a:extLst>
          </p:cNvPr>
          <p:cNvSpPr txBox="1"/>
          <p:nvPr/>
        </p:nvSpPr>
        <p:spPr>
          <a:xfrm>
            <a:off x="914400" y="2242235"/>
            <a:ext cx="413004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While most of the horizontal errors are spanning between </a:t>
            </a:r>
            <a:r>
              <a:rPr lang="en-US" dirty="0" err="1"/>
              <a:t>dmin</a:t>
            </a:r>
            <a:r>
              <a:rPr lang="en-US" dirty="0"/>
              <a:t> of 0 to 10 degrees, it does not give any specific information or correlation between these two parameters.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7BE1EEAE-4F91-1DDB-B36D-5BBF2A7C60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386" y="365125"/>
            <a:ext cx="6499933" cy="6337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522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066AF0-8FEB-6B1D-15DD-099695E1D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6000" b="1">
                <a:solidFill>
                  <a:schemeClr val="bg1"/>
                </a:solidFill>
              </a:rPr>
              <a:t>Step 1</a:t>
            </a:r>
            <a:endParaRPr lang="en-IN" sz="6000" b="1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4D40FED-B472-B55F-171C-491A312035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7051018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38920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066AF0-8FEB-6B1D-15DD-099695E1D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Step 2</a:t>
            </a:r>
            <a:endParaRPr lang="en-IN" b="1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AB34D-DF1A-BC69-A5AA-27B629209C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2"/>
            <a:ext cx="6848715" cy="248488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en-US" sz="2000"/>
              <a:t>Created the correlation matrix between fields of dataset</a:t>
            </a:r>
            <a:endParaRPr lang="en-IN" sz="20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8C122C-DE17-6693-9244-7EB6DE1D0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4495" y="2458720"/>
            <a:ext cx="7375143" cy="2852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093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066AF0-8FEB-6B1D-15DD-099695E1D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Step 3</a:t>
            </a:r>
            <a:endParaRPr lang="en-IN" b="1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AB34D-DF1A-BC69-A5AA-27B629209C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2"/>
            <a:ext cx="6848715" cy="248488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Extracted Column labels and row labels from the correlation matrix</a:t>
            </a:r>
            <a:endParaRPr lang="en-IN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767C34-A5E8-6ED7-5749-129D21734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7" y="3812827"/>
            <a:ext cx="6894236" cy="1756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353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066AF0-8FEB-6B1D-15DD-099695E1D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Step 4</a:t>
            </a:r>
            <a:endParaRPr lang="en-IN" b="1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AB34D-DF1A-BC69-A5AA-27B629209C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2"/>
            <a:ext cx="6848715" cy="248488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sz="2000"/>
              <a:t>Looped through correlation matrix and identified cells with higher level of correlation</a:t>
            </a:r>
            <a:endParaRPr lang="en-US" sz="20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5A7365-EA04-B89F-5917-4A1C63657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7520" y="2560320"/>
            <a:ext cx="7782559" cy="3982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284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066AF0-8FEB-6B1D-15DD-099695E1D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Step 5</a:t>
            </a:r>
            <a:endParaRPr lang="en-IN" b="1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AB34D-DF1A-BC69-A5AA-27B629209C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2"/>
            <a:ext cx="6848715" cy="248488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sz="2000"/>
              <a:t>Within the loop called the scatter plot function to generate the chart.</a:t>
            </a:r>
            <a:endParaRPr lang="en-US" sz="20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25A41D-9492-9CDA-BD25-9A6B0E222F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5463" y="2194560"/>
            <a:ext cx="7753208" cy="442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494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F944E337-3E5D-4A1F-A5A1-2057F25B8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A50D69-7CF7-4844-B844-A2B821C77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7854"/>
            <a:ext cx="12192000" cy="6865854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066AF0-8FEB-6B1D-15DD-099695E1D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1" y="601744"/>
            <a:ext cx="6781800" cy="1338696"/>
          </a:xfrm>
        </p:spPr>
        <p:txBody>
          <a:bodyPr>
            <a:normAutofit/>
          </a:bodyPr>
          <a:lstStyle/>
          <a:p>
            <a:r>
              <a:rPr lang="en-US" b="1"/>
              <a:t>About the Code</a:t>
            </a:r>
            <a:endParaRPr lang="en-IN" b="1" dirty="0"/>
          </a:p>
        </p:txBody>
      </p:sp>
      <p:pic>
        <p:nvPicPr>
          <p:cNvPr id="13" name="Picture 4" descr="Computer script on a screen">
            <a:extLst>
              <a:ext uri="{FF2B5EF4-FFF2-40B4-BE49-F238E27FC236}">
                <a16:creationId xmlns:a16="http://schemas.microsoft.com/office/drawing/2014/main" id="{3F8E66D9-CA0E-8C22-8B0A-61FF87EB81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841" r="51613" b="-1"/>
          <a:stretch/>
        </p:blipFill>
        <p:spPr>
          <a:xfrm>
            <a:off x="20" y="10"/>
            <a:ext cx="3754739" cy="6857990"/>
          </a:xfrm>
          <a:custGeom>
            <a:avLst/>
            <a:gdLst/>
            <a:ahLst/>
            <a:cxnLst/>
            <a:rect l="l" t="t" r="r" b="b"/>
            <a:pathLst>
              <a:path w="3754759" h="6858000">
                <a:moveTo>
                  <a:pt x="0" y="0"/>
                </a:moveTo>
                <a:lnTo>
                  <a:pt x="3405358" y="0"/>
                </a:lnTo>
                <a:lnTo>
                  <a:pt x="3406298" y="5103"/>
                </a:lnTo>
                <a:cubicBezTo>
                  <a:pt x="3408705" y="9272"/>
                  <a:pt x="3410993" y="13534"/>
                  <a:pt x="3408744" y="22806"/>
                </a:cubicBezTo>
                <a:cubicBezTo>
                  <a:pt x="3398212" y="18869"/>
                  <a:pt x="3412504" y="58782"/>
                  <a:pt x="3403554" y="60481"/>
                </a:cubicBezTo>
                <a:cubicBezTo>
                  <a:pt x="3417198" y="75379"/>
                  <a:pt x="3401704" y="83956"/>
                  <a:pt x="3406685" y="104437"/>
                </a:cubicBezTo>
                <a:cubicBezTo>
                  <a:pt x="3412035" y="113935"/>
                  <a:pt x="3413215" y="120918"/>
                  <a:pt x="3408439" y="130745"/>
                </a:cubicBezTo>
                <a:cubicBezTo>
                  <a:pt x="3434362" y="174436"/>
                  <a:pt x="3410826" y="157826"/>
                  <a:pt x="3422002" y="199353"/>
                </a:cubicBezTo>
                <a:cubicBezTo>
                  <a:pt x="3433366" y="235046"/>
                  <a:pt x="3441595" y="275734"/>
                  <a:pt x="3466217" y="309590"/>
                </a:cubicBezTo>
                <a:cubicBezTo>
                  <a:pt x="3473022" y="315692"/>
                  <a:pt x="3476249" y="331335"/>
                  <a:pt x="3473425" y="344525"/>
                </a:cubicBezTo>
                <a:cubicBezTo>
                  <a:pt x="3472938" y="346792"/>
                  <a:pt x="3472286" y="348904"/>
                  <a:pt x="3471491" y="350788"/>
                </a:cubicBezTo>
                <a:cubicBezTo>
                  <a:pt x="3476473" y="380853"/>
                  <a:pt x="3497528" y="490678"/>
                  <a:pt x="3503314" y="524915"/>
                </a:cubicBezTo>
                <a:cubicBezTo>
                  <a:pt x="3495110" y="528110"/>
                  <a:pt x="3511009" y="544789"/>
                  <a:pt x="3506208" y="556205"/>
                </a:cubicBezTo>
                <a:cubicBezTo>
                  <a:pt x="3501906" y="564424"/>
                  <a:pt x="3505727" y="571402"/>
                  <a:pt x="3506503" y="579730"/>
                </a:cubicBezTo>
                <a:cubicBezTo>
                  <a:pt x="3503352" y="590904"/>
                  <a:pt x="3511763" y="626437"/>
                  <a:pt x="3516997" y="635552"/>
                </a:cubicBezTo>
                <a:cubicBezTo>
                  <a:pt x="3534688" y="657082"/>
                  <a:pt x="3524838" y="708447"/>
                  <a:pt x="3538464" y="726388"/>
                </a:cubicBezTo>
                <a:cubicBezTo>
                  <a:pt x="3540659" y="733032"/>
                  <a:pt x="3541735" y="739585"/>
                  <a:pt x="3542115" y="746049"/>
                </a:cubicBezTo>
                <a:lnTo>
                  <a:pt x="3541598" y="764218"/>
                </a:lnTo>
                <a:lnTo>
                  <a:pt x="3538294" y="769538"/>
                </a:lnTo>
                <a:lnTo>
                  <a:pt x="3539714" y="780556"/>
                </a:lnTo>
                <a:lnTo>
                  <a:pt x="3539328" y="783752"/>
                </a:lnTo>
                <a:cubicBezTo>
                  <a:pt x="3538575" y="789859"/>
                  <a:pt x="3537953" y="795880"/>
                  <a:pt x="3537882" y="801812"/>
                </a:cubicBezTo>
                <a:cubicBezTo>
                  <a:pt x="3555332" y="793164"/>
                  <a:pt x="3540143" y="850853"/>
                  <a:pt x="3553763" y="833773"/>
                </a:cubicBezTo>
                <a:cubicBezTo>
                  <a:pt x="3556400" y="864868"/>
                  <a:pt x="3568671" y="840452"/>
                  <a:pt x="3557696" y="878520"/>
                </a:cubicBezTo>
                <a:cubicBezTo>
                  <a:pt x="3574636" y="926170"/>
                  <a:pt x="3572932" y="1002669"/>
                  <a:pt x="3596902" y="1039468"/>
                </a:cubicBezTo>
                <a:cubicBezTo>
                  <a:pt x="3588227" y="1035176"/>
                  <a:pt x="3582669" y="1055878"/>
                  <a:pt x="3587550" y="1069793"/>
                </a:cubicBezTo>
                <a:cubicBezTo>
                  <a:pt x="3553603" y="1054905"/>
                  <a:pt x="3620138" y="1124159"/>
                  <a:pt x="3598129" y="1137690"/>
                </a:cubicBezTo>
                <a:cubicBezTo>
                  <a:pt x="3619154" y="1137277"/>
                  <a:pt x="3657845" y="1198819"/>
                  <a:pt x="3642072" y="1229443"/>
                </a:cubicBezTo>
                <a:cubicBezTo>
                  <a:pt x="3648492" y="1274612"/>
                  <a:pt x="3667414" y="1305895"/>
                  <a:pt x="3662799" y="1353804"/>
                </a:cubicBezTo>
                <a:cubicBezTo>
                  <a:pt x="3665680" y="1355144"/>
                  <a:pt x="3668149" y="1357448"/>
                  <a:pt x="3670319" y="1360420"/>
                </a:cubicBezTo>
                <a:lnTo>
                  <a:pt x="3675717" y="1370453"/>
                </a:lnTo>
                <a:lnTo>
                  <a:pt x="3675458" y="1372456"/>
                </a:lnTo>
                <a:cubicBezTo>
                  <a:pt x="3675775" y="1380261"/>
                  <a:pt x="3677154" y="1384198"/>
                  <a:pt x="3678998" y="1386422"/>
                </a:cubicBezTo>
                <a:lnTo>
                  <a:pt x="3681613" y="1387932"/>
                </a:lnTo>
                <a:lnTo>
                  <a:pt x="3684619" y="1397028"/>
                </a:lnTo>
                <a:lnTo>
                  <a:pt x="3692094" y="1413643"/>
                </a:lnTo>
                <a:lnTo>
                  <a:pt x="3692036" y="1417975"/>
                </a:lnTo>
                <a:lnTo>
                  <a:pt x="3701043" y="1444940"/>
                </a:lnTo>
                <a:lnTo>
                  <a:pt x="3700474" y="1445893"/>
                </a:lnTo>
                <a:cubicBezTo>
                  <a:pt x="3699407" y="1448641"/>
                  <a:pt x="3699006" y="1451835"/>
                  <a:pt x="3699990" y="1456030"/>
                </a:cubicBezTo>
                <a:cubicBezTo>
                  <a:pt x="3688343" y="1458099"/>
                  <a:pt x="3696713" y="1461887"/>
                  <a:pt x="3700642" y="1474079"/>
                </a:cubicBezTo>
                <a:cubicBezTo>
                  <a:pt x="3683431" y="1480016"/>
                  <a:pt x="3700716" y="1509516"/>
                  <a:pt x="3693587" y="1522890"/>
                </a:cubicBezTo>
                <a:cubicBezTo>
                  <a:pt x="3696861" y="1531716"/>
                  <a:pt x="3700010" y="1541157"/>
                  <a:pt x="3702900" y="1551068"/>
                </a:cubicBezTo>
                <a:lnTo>
                  <a:pt x="3708038" y="1631578"/>
                </a:lnTo>
                <a:lnTo>
                  <a:pt x="3698097" y="1716642"/>
                </a:lnTo>
                <a:cubicBezTo>
                  <a:pt x="3699314" y="1747867"/>
                  <a:pt x="3695412" y="1775147"/>
                  <a:pt x="3700384" y="1801382"/>
                </a:cubicBezTo>
                <a:cubicBezTo>
                  <a:pt x="3696845" y="1812311"/>
                  <a:pt x="3695699" y="1822504"/>
                  <a:pt x="3702257" y="1832013"/>
                </a:cubicBezTo>
                <a:cubicBezTo>
                  <a:pt x="3701651" y="1861238"/>
                  <a:pt x="3693313" y="1868713"/>
                  <a:pt x="3700986" y="1886838"/>
                </a:cubicBezTo>
                <a:cubicBezTo>
                  <a:pt x="3687741" y="1903887"/>
                  <a:pt x="3693148" y="1904594"/>
                  <a:pt x="3697545" y="1912087"/>
                </a:cubicBezTo>
                <a:lnTo>
                  <a:pt x="3697885" y="1913171"/>
                </a:lnTo>
                <a:lnTo>
                  <a:pt x="3695987" y="1915505"/>
                </a:lnTo>
                <a:lnTo>
                  <a:pt x="3695284" y="1920179"/>
                </a:lnTo>
                <a:lnTo>
                  <a:pt x="3696499" y="1932787"/>
                </a:lnTo>
                <a:lnTo>
                  <a:pt x="3697473" y="1937503"/>
                </a:lnTo>
                <a:cubicBezTo>
                  <a:pt x="3697953" y="1940760"/>
                  <a:pt x="3698023" y="1942937"/>
                  <a:pt x="3697799" y="1944457"/>
                </a:cubicBezTo>
                <a:lnTo>
                  <a:pt x="3697642" y="1944638"/>
                </a:lnTo>
                <a:lnTo>
                  <a:pt x="3698268" y="1951136"/>
                </a:lnTo>
                <a:cubicBezTo>
                  <a:pt x="3699704" y="1962083"/>
                  <a:pt x="3701457" y="1972719"/>
                  <a:pt x="3703418" y="1982828"/>
                </a:cubicBezTo>
                <a:cubicBezTo>
                  <a:pt x="3694620" y="1991887"/>
                  <a:pt x="3707345" y="2028973"/>
                  <a:pt x="3689767" y="2025705"/>
                </a:cubicBezTo>
                <a:cubicBezTo>
                  <a:pt x="3691896" y="2039367"/>
                  <a:pt x="3699517" y="2047321"/>
                  <a:pt x="3687894" y="2043252"/>
                </a:cubicBezTo>
                <a:cubicBezTo>
                  <a:pt x="3688268" y="2047766"/>
                  <a:pt x="3687435" y="2050599"/>
                  <a:pt x="3686015" y="2052668"/>
                </a:cubicBezTo>
                <a:lnTo>
                  <a:pt x="3685329" y="2053280"/>
                </a:lnTo>
                <a:lnTo>
                  <a:pt x="3690348" y="2083660"/>
                </a:lnTo>
                <a:lnTo>
                  <a:pt x="3689688" y="2087758"/>
                </a:lnTo>
                <a:lnTo>
                  <a:pt x="3694656" y="2107476"/>
                </a:lnTo>
                <a:lnTo>
                  <a:pt x="3696317" y="2117709"/>
                </a:lnTo>
                <a:lnTo>
                  <a:pt x="3698652" y="2120508"/>
                </a:lnTo>
                <a:cubicBezTo>
                  <a:pt x="3700138" y="2123582"/>
                  <a:pt x="3700933" y="2128051"/>
                  <a:pt x="3700157" y="2135655"/>
                </a:cubicBezTo>
                <a:lnTo>
                  <a:pt x="3699626" y="2137431"/>
                </a:lnTo>
                <a:lnTo>
                  <a:pt x="3703486" y="2149795"/>
                </a:lnTo>
                <a:cubicBezTo>
                  <a:pt x="3705184" y="2153754"/>
                  <a:pt x="3707268" y="2157232"/>
                  <a:pt x="3709885" y="2160002"/>
                </a:cubicBezTo>
                <a:cubicBezTo>
                  <a:pt x="3698737" y="2203287"/>
                  <a:pt x="3712805" y="2242927"/>
                  <a:pt x="3712777" y="2289319"/>
                </a:cubicBezTo>
                <a:cubicBezTo>
                  <a:pt x="3693169" y="2310331"/>
                  <a:pt x="3722276" y="2389074"/>
                  <a:pt x="3742794" y="2399589"/>
                </a:cubicBezTo>
                <a:cubicBezTo>
                  <a:pt x="3725319" y="2400703"/>
                  <a:pt x="3751962" y="2457534"/>
                  <a:pt x="3753311" y="2472464"/>
                </a:cubicBezTo>
                <a:cubicBezTo>
                  <a:pt x="3753760" y="2477441"/>
                  <a:pt x="3751399" y="2477762"/>
                  <a:pt x="3743656" y="2469811"/>
                </a:cubicBezTo>
                <a:cubicBezTo>
                  <a:pt x="3746474" y="2485608"/>
                  <a:pt x="3738186" y="2502460"/>
                  <a:pt x="3730339" y="2493869"/>
                </a:cubicBezTo>
                <a:cubicBezTo>
                  <a:pt x="3748556" y="2541387"/>
                  <a:pt x="3736267" y="2613433"/>
                  <a:pt x="3746134" y="2667651"/>
                </a:cubicBezTo>
                <a:cubicBezTo>
                  <a:pt x="3730160" y="2698252"/>
                  <a:pt x="3745496" y="2681337"/>
                  <a:pt x="3743743" y="2712354"/>
                </a:cubicBezTo>
                <a:cubicBezTo>
                  <a:pt x="3759373" y="2703131"/>
                  <a:pt x="3736572" y="2750256"/>
                  <a:pt x="3754759" y="2751060"/>
                </a:cubicBezTo>
                <a:cubicBezTo>
                  <a:pt x="3753864" y="2756679"/>
                  <a:pt x="3752424" y="2762098"/>
                  <a:pt x="3750841" y="2767527"/>
                </a:cubicBezTo>
                <a:lnTo>
                  <a:pt x="3750021" y="2770377"/>
                </a:lnTo>
                <a:lnTo>
                  <a:pt x="3749874" y="2781617"/>
                </a:lnTo>
                <a:lnTo>
                  <a:pt x="3745916" y="2784975"/>
                </a:lnTo>
                <a:lnTo>
                  <a:pt x="3742888" y="2802030"/>
                </a:lnTo>
                <a:cubicBezTo>
                  <a:pt x="3742360" y="2808388"/>
                  <a:pt x="3742498" y="2815196"/>
                  <a:pt x="3743710" y="2822667"/>
                </a:cubicBezTo>
                <a:cubicBezTo>
                  <a:pt x="3751787" y="2840797"/>
                  <a:pt x="3744398" y="2870002"/>
                  <a:pt x="3746201" y="2896003"/>
                </a:cubicBezTo>
                <a:lnTo>
                  <a:pt x="3749006" y="2907846"/>
                </a:lnTo>
                <a:lnTo>
                  <a:pt x="3747206" y="2947037"/>
                </a:lnTo>
                <a:cubicBezTo>
                  <a:pt x="3747030" y="2958176"/>
                  <a:pt x="3747214" y="2969719"/>
                  <a:pt x="3748070" y="2981841"/>
                </a:cubicBezTo>
                <a:lnTo>
                  <a:pt x="3750937" y="3004278"/>
                </a:lnTo>
                <a:lnTo>
                  <a:pt x="3749761" y="3010254"/>
                </a:lnTo>
                <a:cubicBezTo>
                  <a:pt x="3750425" y="3020530"/>
                  <a:pt x="3756245" y="3033889"/>
                  <a:pt x="3749923" y="3032983"/>
                </a:cubicBezTo>
                <a:lnTo>
                  <a:pt x="3752658" y="3044429"/>
                </a:lnTo>
                <a:lnTo>
                  <a:pt x="3748217" y="3056076"/>
                </a:lnTo>
                <a:cubicBezTo>
                  <a:pt x="3747117" y="3057381"/>
                  <a:pt x="3745928" y="3058381"/>
                  <a:pt x="3744691" y="3059042"/>
                </a:cubicBezTo>
                <a:lnTo>
                  <a:pt x="3747123" y="3075102"/>
                </a:lnTo>
                <a:lnTo>
                  <a:pt x="3744190" y="3088509"/>
                </a:lnTo>
                <a:lnTo>
                  <a:pt x="3747093" y="3099930"/>
                </a:lnTo>
                <a:lnTo>
                  <a:pt x="3746799" y="3104743"/>
                </a:lnTo>
                <a:lnTo>
                  <a:pt x="3745610" y="3116729"/>
                </a:lnTo>
                <a:cubicBezTo>
                  <a:pt x="3744666" y="3122891"/>
                  <a:pt x="3743503" y="3129792"/>
                  <a:pt x="3742676" y="3137453"/>
                </a:cubicBezTo>
                <a:lnTo>
                  <a:pt x="3742441" y="3143884"/>
                </a:lnTo>
                <a:lnTo>
                  <a:pt x="3737104" y="3158122"/>
                </a:lnTo>
                <a:cubicBezTo>
                  <a:pt x="3733050" y="3168490"/>
                  <a:pt x="3730374" y="3176626"/>
                  <a:pt x="3733275" y="3185367"/>
                </a:cubicBezTo>
                <a:cubicBezTo>
                  <a:pt x="3728135" y="3200760"/>
                  <a:pt x="3712176" y="3212117"/>
                  <a:pt x="3717639" y="3233769"/>
                </a:cubicBezTo>
                <a:cubicBezTo>
                  <a:pt x="3709851" y="3227497"/>
                  <a:pt x="3717920" y="3258095"/>
                  <a:pt x="3710433" y="3262123"/>
                </a:cubicBezTo>
                <a:cubicBezTo>
                  <a:pt x="3704342" y="3264110"/>
                  <a:pt x="3705370" y="3273856"/>
                  <a:pt x="3703458" y="3281408"/>
                </a:cubicBezTo>
                <a:cubicBezTo>
                  <a:pt x="3697412" y="3287020"/>
                  <a:pt x="3693483" y="3324746"/>
                  <a:pt x="3695027" y="3337739"/>
                </a:cubicBezTo>
                <a:cubicBezTo>
                  <a:pt x="3703095" y="3374177"/>
                  <a:pt x="3679154" y="3404974"/>
                  <a:pt x="3684951" y="3434139"/>
                </a:cubicBezTo>
                <a:cubicBezTo>
                  <a:pt x="3684732" y="3441861"/>
                  <a:pt x="3683615" y="3448308"/>
                  <a:pt x="3681946" y="3453928"/>
                </a:cubicBezTo>
                <a:lnTo>
                  <a:pt x="3675939" y="3468021"/>
                </a:lnTo>
                <a:cubicBezTo>
                  <a:pt x="3674480" y="3468264"/>
                  <a:pt x="3673022" y="3468506"/>
                  <a:pt x="3671563" y="3468748"/>
                </a:cubicBezTo>
                <a:lnTo>
                  <a:pt x="3669360" y="3479164"/>
                </a:lnTo>
                <a:lnTo>
                  <a:pt x="3668060" y="3481325"/>
                </a:lnTo>
                <a:cubicBezTo>
                  <a:pt x="3665560" y="3485437"/>
                  <a:pt x="3663197" y="3489622"/>
                  <a:pt x="3661315" y="3494328"/>
                </a:cubicBezTo>
                <a:cubicBezTo>
                  <a:pt x="3678446" y="3506175"/>
                  <a:pt x="3648136" y="3536311"/>
                  <a:pt x="3664679" y="3537226"/>
                </a:cubicBezTo>
                <a:cubicBezTo>
                  <a:pt x="3657322" y="3565147"/>
                  <a:pt x="3674997" y="3558694"/>
                  <a:pt x="3654205" y="3577551"/>
                </a:cubicBezTo>
                <a:cubicBezTo>
                  <a:pt x="3653633" y="3634248"/>
                  <a:pt x="3628736" y="3694092"/>
                  <a:pt x="3637325" y="3749618"/>
                </a:cubicBezTo>
                <a:cubicBezTo>
                  <a:pt x="3631446" y="3736800"/>
                  <a:pt x="3620480" y="3747498"/>
                  <a:pt x="3620258" y="3763981"/>
                </a:cubicBezTo>
                <a:cubicBezTo>
                  <a:pt x="3596667" y="3715365"/>
                  <a:pt x="3630603" y="3842969"/>
                  <a:pt x="3608193" y="3830141"/>
                </a:cubicBezTo>
                <a:cubicBezTo>
                  <a:pt x="3625759" y="3852486"/>
                  <a:pt x="3638965" y="3943841"/>
                  <a:pt x="3616479" y="3951521"/>
                </a:cubicBezTo>
                <a:cubicBezTo>
                  <a:pt x="3607940" y="3994867"/>
                  <a:pt x="3614033" y="4040502"/>
                  <a:pt x="3595498" y="4074157"/>
                </a:cubicBezTo>
                <a:cubicBezTo>
                  <a:pt x="3597477" y="4078342"/>
                  <a:pt x="3598819" y="4082864"/>
                  <a:pt x="3599706" y="4087599"/>
                </a:cubicBezTo>
                <a:lnTo>
                  <a:pt x="3601103" y="4101515"/>
                </a:lnTo>
                <a:lnTo>
                  <a:pt x="3600274" y="4102849"/>
                </a:lnTo>
                <a:cubicBezTo>
                  <a:pt x="3598143" y="4109482"/>
                  <a:pt x="3598077" y="4114144"/>
                  <a:pt x="3598925" y="4117926"/>
                </a:cubicBezTo>
                <a:lnTo>
                  <a:pt x="3600630" y="4121966"/>
                </a:lnTo>
                <a:lnTo>
                  <a:pt x="3600331" y="4132543"/>
                </a:lnTo>
                <a:lnTo>
                  <a:pt x="3601432" y="4154003"/>
                </a:lnTo>
                <a:lnTo>
                  <a:pt x="3600054" y="4157433"/>
                </a:lnTo>
                <a:lnTo>
                  <a:pt x="3599248" y="4188888"/>
                </a:lnTo>
                <a:cubicBezTo>
                  <a:pt x="3598993" y="4188940"/>
                  <a:pt x="3598738" y="4188992"/>
                  <a:pt x="3598484" y="4189044"/>
                </a:cubicBezTo>
                <a:cubicBezTo>
                  <a:pt x="3596754" y="4190111"/>
                  <a:pt x="3595443" y="4192250"/>
                  <a:pt x="3594971" y="4196698"/>
                </a:cubicBezTo>
                <a:cubicBezTo>
                  <a:pt x="3584674" y="4185805"/>
                  <a:pt x="3590455" y="4197885"/>
                  <a:pt x="3589971" y="4211958"/>
                </a:cubicBezTo>
                <a:cubicBezTo>
                  <a:pt x="3573870" y="4198179"/>
                  <a:pt x="3579156" y="4240607"/>
                  <a:pt x="3569135" y="4243705"/>
                </a:cubicBezTo>
                <a:cubicBezTo>
                  <a:pt x="3569142" y="4254351"/>
                  <a:pt x="3568856" y="4265362"/>
                  <a:pt x="3568210" y="4276468"/>
                </a:cubicBezTo>
                <a:lnTo>
                  <a:pt x="3567613" y="4282925"/>
                </a:lnTo>
                <a:cubicBezTo>
                  <a:pt x="3567553" y="4282949"/>
                  <a:pt x="3567492" y="4282974"/>
                  <a:pt x="3567432" y="4282999"/>
                </a:cubicBezTo>
                <a:cubicBezTo>
                  <a:pt x="3566940" y="4284280"/>
                  <a:pt x="3566607" y="4286359"/>
                  <a:pt x="3566464" y="4289697"/>
                </a:cubicBezTo>
                <a:lnTo>
                  <a:pt x="3566526" y="4294698"/>
                </a:lnTo>
                <a:lnTo>
                  <a:pt x="3565367" y="4307225"/>
                </a:lnTo>
                <a:lnTo>
                  <a:pt x="3563841" y="4311164"/>
                </a:lnTo>
                <a:lnTo>
                  <a:pt x="3561610" y="4312189"/>
                </a:lnTo>
                <a:lnTo>
                  <a:pt x="3561734" y="4313408"/>
                </a:lnTo>
                <a:cubicBezTo>
                  <a:pt x="3564537" y="4323096"/>
                  <a:pt x="3569544" y="4327053"/>
                  <a:pt x="3553832" y="4334910"/>
                </a:cubicBezTo>
                <a:cubicBezTo>
                  <a:pt x="3557797" y="4356533"/>
                  <a:pt x="3548502" y="4358433"/>
                  <a:pt x="3542564" y="4385380"/>
                </a:cubicBezTo>
                <a:cubicBezTo>
                  <a:pt x="3547050" y="4398267"/>
                  <a:pt x="3544091" y="4407098"/>
                  <a:pt x="3538724" y="4415150"/>
                </a:cubicBezTo>
                <a:cubicBezTo>
                  <a:pt x="3538633" y="4442707"/>
                  <a:pt x="3529920" y="4465824"/>
                  <a:pt x="3525348" y="4495753"/>
                </a:cubicBezTo>
                <a:cubicBezTo>
                  <a:pt x="3529387" y="4530212"/>
                  <a:pt x="3514579" y="4543935"/>
                  <a:pt x="3509749" y="4575934"/>
                </a:cubicBezTo>
                <a:cubicBezTo>
                  <a:pt x="3519579" y="4606914"/>
                  <a:pt x="3496418" y="4596497"/>
                  <a:pt x="3489779" y="4611927"/>
                </a:cubicBezTo>
                <a:lnTo>
                  <a:pt x="3488856" y="4616508"/>
                </a:lnTo>
                <a:lnTo>
                  <a:pt x="3489486" y="4629163"/>
                </a:lnTo>
                <a:lnTo>
                  <a:pt x="3490242" y="4633947"/>
                </a:lnTo>
                <a:cubicBezTo>
                  <a:pt x="3490570" y="4637233"/>
                  <a:pt x="3490539" y="4639406"/>
                  <a:pt x="3490244" y="4640894"/>
                </a:cubicBezTo>
                <a:lnTo>
                  <a:pt x="3490078" y="4641059"/>
                </a:lnTo>
                <a:lnTo>
                  <a:pt x="3490403" y="4647582"/>
                </a:lnTo>
                <a:cubicBezTo>
                  <a:pt x="3491330" y="4658608"/>
                  <a:pt x="3492590" y="4669354"/>
                  <a:pt x="3494082" y="4679601"/>
                </a:cubicBezTo>
                <a:cubicBezTo>
                  <a:pt x="3484854" y="4687754"/>
                  <a:pt x="3495864" y="4725869"/>
                  <a:pt x="3478421" y="4720918"/>
                </a:cubicBezTo>
                <a:cubicBezTo>
                  <a:pt x="3479918" y="4734712"/>
                  <a:pt x="3487176" y="4743359"/>
                  <a:pt x="3475730" y="4738188"/>
                </a:cubicBezTo>
                <a:cubicBezTo>
                  <a:pt x="3475894" y="4742712"/>
                  <a:pt x="3474928" y="4745450"/>
                  <a:pt x="3473409" y="4747368"/>
                </a:cubicBezTo>
                <a:lnTo>
                  <a:pt x="3472696" y="4747913"/>
                </a:lnTo>
                <a:lnTo>
                  <a:pt x="3476304" y="4778609"/>
                </a:lnTo>
                <a:lnTo>
                  <a:pt x="3475454" y="4782623"/>
                </a:lnTo>
                <a:lnTo>
                  <a:pt x="3479507" y="4802712"/>
                </a:lnTo>
                <a:lnTo>
                  <a:pt x="3480695" y="4813049"/>
                </a:lnTo>
                <a:lnTo>
                  <a:pt x="3482902" y="4816057"/>
                </a:lnTo>
                <a:cubicBezTo>
                  <a:pt x="3484247" y="4819259"/>
                  <a:pt x="3484834" y="4823783"/>
                  <a:pt x="3483703" y="4831270"/>
                </a:cubicBezTo>
                <a:lnTo>
                  <a:pt x="3483090" y="4832984"/>
                </a:lnTo>
                <a:lnTo>
                  <a:pt x="3486378" y="4845654"/>
                </a:lnTo>
                <a:cubicBezTo>
                  <a:pt x="3487893" y="4849755"/>
                  <a:pt x="3489817" y="4853416"/>
                  <a:pt x="3492309" y="4856425"/>
                </a:cubicBezTo>
                <a:cubicBezTo>
                  <a:pt x="3479133" y="4898390"/>
                  <a:pt x="3491371" y="4939174"/>
                  <a:pt x="3489182" y="4985308"/>
                </a:cubicBezTo>
                <a:cubicBezTo>
                  <a:pt x="3492413" y="5037202"/>
                  <a:pt x="3496839" y="5073159"/>
                  <a:pt x="3498182" y="5107346"/>
                </a:cubicBezTo>
                <a:cubicBezTo>
                  <a:pt x="3500266" y="5123329"/>
                  <a:pt x="3506680" y="5240376"/>
                  <a:pt x="3499225" y="5231073"/>
                </a:cubicBezTo>
                <a:cubicBezTo>
                  <a:pt x="3515247" y="5280090"/>
                  <a:pt x="3497607" y="5309911"/>
                  <a:pt x="3504960" y="5364785"/>
                </a:cubicBezTo>
                <a:cubicBezTo>
                  <a:pt x="3487546" y="5393671"/>
                  <a:pt x="3503686" y="5378336"/>
                  <a:pt x="3500486" y="5409009"/>
                </a:cubicBezTo>
                <a:cubicBezTo>
                  <a:pt x="3516561" y="5401350"/>
                  <a:pt x="3491544" y="5446009"/>
                  <a:pt x="3509710" y="5448570"/>
                </a:cubicBezTo>
                <a:cubicBezTo>
                  <a:pt x="3508555" y="5454072"/>
                  <a:pt x="3506859" y="5459319"/>
                  <a:pt x="3505022" y="5464568"/>
                </a:cubicBezTo>
                <a:lnTo>
                  <a:pt x="3504070" y="5467320"/>
                </a:lnTo>
                <a:lnTo>
                  <a:pt x="3503399" y="5478483"/>
                </a:lnTo>
                <a:lnTo>
                  <a:pt x="3499281" y="5481443"/>
                </a:lnTo>
                <a:lnTo>
                  <a:pt x="3499047" y="5616712"/>
                </a:lnTo>
                <a:cubicBezTo>
                  <a:pt x="3502347" y="5628424"/>
                  <a:pt x="3503819" y="5666768"/>
                  <a:pt x="3498775" y="5675291"/>
                </a:cubicBezTo>
                <a:cubicBezTo>
                  <a:pt x="3497984" y="5683547"/>
                  <a:pt x="3500335" y="5692400"/>
                  <a:pt x="3494739" y="5697458"/>
                </a:cubicBezTo>
                <a:cubicBezTo>
                  <a:pt x="3492180" y="5715432"/>
                  <a:pt x="3486290" y="5756597"/>
                  <a:pt x="3483423" y="5783137"/>
                </a:cubicBezTo>
                <a:cubicBezTo>
                  <a:pt x="3491452" y="5796973"/>
                  <a:pt x="3477643" y="5819988"/>
                  <a:pt x="3477532" y="5856699"/>
                </a:cubicBezTo>
                <a:cubicBezTo>
                  <a:pt x="3486776" y="5871818"/>
                  <a:pt x="3477340" y="5881447"/>
                  <a:pt x="3490032" y="5910638"/>
                </a:cubicBezTo>
                <a:cubicBezTo>
                  <a:pt x="3488930" y="5911913"/>
                  <a:pt x="3487924" y="5913488"/>
                  <a:pt x="3487046" y="5915313"/>
                </a:cubicBezTo>
                <a:cubicBezTo>
                  <a:pt x="3481941" y="5925917"/>
                  <a:pt x="3482137" y="5942505"/>
                  <a:pt x="3487484" y="5952365"/>
                </a:cubicBezTo>
                <a:cubicBezTo>
                  <a:pt x="3504666" y="5999029"/>
                  <a:pt x="3505019" y="6042078"/>
                  <a:pt x="3509266" y="6082373"/>
                </a:cubicBezTo>
                <a:cubicBezTo>
                  <a:pt x="3512265" y="6128005"/>
                  <a:pt x="3492950" y="6098121"/>
                  <a:pt x="3509564" y="6154771"/>
                </a:cubicBezTo>
                <a:cubicBezTo>
                  <a:pt x="3503223" y="6161045"/>
                  <a:pt x="3503062" y="6168289"/>
                  <a:pt x="3506404" y="6180433"/>
                </a:cubicBezTo>
                <a:cubicBezTo>
                  <a:pt x="3507378" y="6202614"/>
                  <a:pt x="3491084" y="6201180"/>
                  <a:pt x="3501312" y="6223427"/>
                </a:cubicBezTo>
                <a:cubicBezTo>
                  <a:pt x="3492497" y="6219559"/>
                  <a:pt x="3498753" y="6265580"/>
                  <a:pt x="3489469" y="6255476"/>
                </a:cubicBezTo>
                <a:cubicBezTo>
                  <a:pt x="3481791" y="6270065"/>
                  <a:pt x="3495037" y="6276996"/>
                  <a:pt x="3488398" y="6291462"/>
                </a:cubicBezTo>
                <a:cubicBezTo>
                  <a:pt x="3487099" y="6307679"/>
                  <a:pt x="3497555" y="6282019"/>
                  <a:pt x="3498547" y="6299935"/>
                </a:cubicBezTo>
                <a:cubicBezTo>
                  <a:pt x="3498173" y="6321676"/>
                  <a:pt x="3514193" y="6321381"/>
                  <a:pt x="3494028" y="6338390"/>
                </a:cubicBezTo>
                <a:lnTo>
                  <a:pt x="3486030" y="6396716"/>
                </a:lnTo>
                <a:cubicBezTo>
                  <a:pt x="3491309" y="6409668"/>
                  <a:pt x="3488928" y="6420134"/>
                  <a:pt x="3484103" y="6430386"/>
                </a:cubicBezTo>
                <a:cubicBezTo>
                  <a:pt x="3485763" y="6460632"/>
                  <a:pt x="3478568" y="6488285"/>
                  <a:pt x="3475922" y="6522318"/>
                </a:cubicBezTo>
                <a:cubicBezTo>
                  <a:pt x="3482128" y="6559051"/>
                  <a:pt x="3468277" y="6578006"/>
                  <a:pt x="3465506" y="6614374"/>
                </a:cubicBezTo>
                <a:cubicBezTo>
                  <a:pt x="3478925" y="6650248"/>
                  <a:pt x="3446064" y="6638174"/>
                  <a:pt x="3446789" y="6668768"/>
                </a:cubicBezTo>
                <a:cubicBezTo>
                  <a:pt x="3458869" y="6718505"/>
                  <a:pt x="3435878" y="6667592"/>
                  <a:pt x="3439582" y="6744454"/>
                </a:cubicBezTo>
                <a:cubicBezTo>
                  <a:pt x="3441631" y="6748797"/>
                  <a:pt x="3439393" y="6758101"/>
                  <a:pt x="3436538" y="6757102"/>
                </a:cubicBezTo>
                <a:cubicBezTo>
                  <a:pt x="3437461" y="6773941"/>
                  <a:pt x="3420846" y="6822488"/>
                  <a:pt x="3424061" y="6846522"/>
                </a:cubicBezTo>
                <a:lnTo>
                  <a:pt x="342303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AB34D-DF1A-BC69-A5AA-27B629209C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1" y="2201958"/>
            <a:ext cx="6781800" cy="390073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IN" dirty="0"/>
          </a:p>
          <a:p>
            <a:pPr marL="742950" indent="-742950">
              <a:buAutoNum type="arabicPeriod"/>
            </a:pPr>
            <a:r>
              <a:rPr lang="en-IN" dirty="0"/>
              <a:t>Code will dynamically generate the chart based on the correlation identified.</a:t>
            </a:r>
          </a:p>
          <a:p>
            <a:pPr marL="742950" indent="-742950">
              <a:buAutoNum type="arabicPeriod"/>
            </a:pPr>
            <a:r>
              <a:rPr lang="en-IN" dirty="0"/>
              <a:t>There is no need to hard code column headers.</a:t>
            </a:r>
          </a:p>
          <a:p>
            <a:pPr marL="742950" indent="-742950">
              <a:buAutoNum type="arabicPeriod"/>
            </a:pPr>
            <a:r>
              <a:rPr lang="en-IN" dirty="0"/>
              <a:t>The code will work for any number of labelled columns/any other data 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819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944E337-3E5D-4A1F-A5A1-2057F25B8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A50D69-7CF7-4844-B844-A2B821C77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7854"/>
            <a:ext cx="12192000" cy="6865854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066AF0-8FEB-6B1D-15DD-099695E1D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1" y="601744"/>
            <a:ext cx="6781800" cy="1338696"/>
          </a:xfrm>
        </p:spPr>
        <p:txBody>
          <a:bodyPr>
            <a:normAutofit/>
          </a:bodyPr>
          <a:lstStyle/>
          <a:p>
            <a:r>
              <a:rPr lang="en-US" b="1"/>
              <a:t> Analysis of output</a:t>
            </a:r>
            <a:endParaRPr lang="en-IN" b="1" dirty="0"/>
          </a:p>
        </p:txBody>
      </p:sp>
      <p:pic>
        <p:nvPicPr>
          <p:cNvPr id="5" name="Picture 4" descr="Financial graphs on a dark display">
            <a:extLst>
              <a:ext uri="{FF2B5EF4-FFF2-40B4-BE49-F238E27FC236}">
                <a16:creationId xmlns:a16="http://schemas.microsoft.com/office/drawing/2014/main" id="{EE2CC748-3E36-CCF0-28EA-2FB3CD27EA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986" r="35795"/>
          <a:stretch/>
        </p:blipFill>
        <p:spPr>
          <a:xfrm>
            <a:off x="20" y="10"/>
            <a:ext cx="3754739" cy="6857990"/>
          </a:xfrm>
          <a:custGeom>
            <a:avLst/>
            <a:gdLst/>
            <a:ahLst/>
            <a:cxnLst/>
            <a:rect l="l" t="t" r="r" b="b"/>
            <a:pathLst>
              <a:path w="3754759" h="6858000">
                <a:moveTo>
                  <a:pt x="0" y="0"/>
                </a:moveTo>
                <a:lnTo>
                  <a:pt x="3405358" y="0"/>
                </a:lnTo>
                <a:lnTo>
                  <a:pt x="3406298" y="5103"/>
                </a:lnTo>
                <a:cubicBezTo>
                  <a:pt x="3408705" y="9272"/>
                  <a:pt x="3410993" y="13534"/>
                  <a:pt x="3408744" y="22806"/>
                </a:cubicBezTo>
                <a:cubicBezTo>
                  <a:pt x="3398212" y="18869"/>
                  <a:pt x="3412504" y="58782"/>
                  <a:pt x="3403554" y="60481"/>
                </a:cubicBezTo>
                <a:cubicBezTo>
                  <a:pt x="3417198" y="75379"/>
                  <a:pt x="3401704" y="83956"/>
                  <a:pt x="3406685" y="104437"/>
                </a:cubicBezTo>
                <a:cubicBezTo>
                  <a:pt x="3412035" y="113935"/>
                  <a:pt x="3413215" y="120918"/>
                  <a:pt x="3408439" y="130745"/>
                </a:cubicBezTo>
                <a:cubicBezTo>
                  <a:pt x="3434362" y="174436"/>
                  <a:pt x="3410826" y="157826"/>
                  <a:pt x="3422002" y="199353"/>
                </a:cubicBezTo>
                <a:cubicBezTo>
                  <a:pt x="3433366" y="235046"/>
                  <a:pt x="3441595" y="275734"/>
                  <a:pt x="3466217" y="309590"/>
                </a:cubicBezTo>
                <a:cubicBezTo>
                  <a:pt x="3473022" y="315692"/>
                  <a:pt x="3476249" y="331335"/>
                  <a:pt x="3473425" y="344525"/>
                </a:cubicBezTo>
                <a:cubicBezTo>
                  <a:pt x="3472938" y="346792"/>
                  <a:pt x="3472286" y="348904"/>
                  <a:pt x="3471491" y="350788"/>
                </a:cubicBezTo>
                <a:cubicBezTo>
                  <a:pt x="3476473" y="380853"/>
                  <a:pt x="3497528" y="490678"/>
                  <a:pt x="3503314" y="524915"/>
                </a:cubicBezTo>
                <a:cubicBezTo>
                  <a:pt x="3495110" y="528110"/>
                  <a:pt x="3511009" y="544789"/>
                  <a:pt x="3506208" y="556205"/>
                </a:cubicBezTo>
                <a:cubicBezTo>
                  <a:pt x="3501906" y="564424"/>
                  <a:pt x="3505727" y="571402"/>
                  <a:pt x="3506503" y="579730"/>
                </a:cubicBezTo>
                <a:cubicBezTo>
                  <a:pt x="3503352" y="590904"/>
                  <a:pt x="3511763" y="626437"/>
                  <a:pt x="3516997" y="635552"/>
                </a:cubicBezTo>
                <a:cubicBezTo>
                  <a:pt x="3534688" y="657082"/>
                  <a:pt x="3524838" y="708447"/>
                  <a:pt x="3538464" y="726388"/>
                </a:cubicBezTo>
                <a:cubicBezTo>
                  <a:pt x="3540659" y="733032"/>
                  <a:pt x="3541735" y="739585"/>
                  <a:pt x="3542115" y="746049"/>
                </a:cubicBezTo>
                <a:lnTo>
                  <a:pt x="3541598" y="764218"/>
                </a:lnTo>
                <a:lnTo>
                  <a:pt x="3538294" y="769538"/>
                </a:lnTo>
                <a:lnTo>
                  <a:pt x="3539714" y="780556"/>
                </a:lnTo>
                <a:lnTo>
                  <a:pt x="3539328" y="783752"/>
                </a:lnTo>
                <a:cubicBezTo>
                  <a:pt x="3538575" y="789859"/>
                  <a:pt x="3537953" y="795880"/>
                  <a:pt x="3537882" y="801812"/>
                </a:cubicBezTo>
                <a:cubicBezTo>
                  <a:pt x="3555332" y="793164"/>
                  <a:pt x="3540143" y="850853"/>
                  <a:pt x="3553763" y="833773"/>
                </a:cubicBezTo>
                <a:cubicBezTo>
                  <a:pt x="3556400" y="864868"/>
                  <a:pt x="3568671" y="840452"/>
                  <a:pt x="3557696" y="878520"/>
                </a:cubicBezTo>
                <a:cubicBezTo>
                  <a:pt x="3574636" y="926170"/>
                  <a:pt x="3572932" y="1002669"/>
                  <a:pt x="3596902" y="1039468"/>
                </a:cubicBezTo>
                <a:cubicBezTo>
                  <a:pt x="3588227" y="1035176"/>
                  <a:pt x="3582669" y="1055878"/>
                  <a:pt x="3587550" y="1069793"/>
                </a:cubicBezTo>
                <a:cubicBezTo>
                  <a:pt x="3553603" y="1054905"/>
                  <a:pt x="3620138" y="1124159"/>
                  <a:pt x="3598129" y="1137690"/>
                </a:cubicBezTo>
                <a:cubicBezTo>
                  <a:pt x="3619154" y="1137277"/>
                  <a:pt x="3657845" y="1198819"/>
                  <a:pt x="3642072" y="1229443"/>
                </a:cubicBezTo>
                <a:cubicBezTo>
                  <a:pt x="3648492" y="1274612"/>
                  <a:pt x="3667414" y="1305895"/>
                  <a:pt x="3662799" y="1353804"/>
                </a:cubicBezTo>
                <a:cubicBezTo>
                  <a:pt x="3665680" y="1355144"/>
                  <a:pt x="3668149" y="1357448"/>
                  <a:pt x="3670319" y="1360420"/>
                </a:cubicBezTo>
                <a:lnTo>
                  <a:pt x="3675717" y="1370453"/>
                </a:lnTo>
                <a:lnTo>
                  <a:pt x="3675458" y="1372456"/>
                </a:lnTo>
                <a:cubicBezTo>
                  <a:pt x="3675775" y="1380261"/>
                  <a:pt x="3677154" y="1384198"/>
                  <a:pt x="3678998" y="1386422"/>
                </a:cubicBezTo>
                <a:lnTo>
                  <a:pt x="3681613" y="1387932"/>
                </a:lnTo>
                <a:lnTo>
                  <a:pt x="3684619" y="1397028"/>
                </a:lnTo>
                <a:lnTo>
                  <a:pt x="3692094" y="1413643"/>
                </a:lnTo>
                <a:lnTo>
                  <a:pt x="3692036" y="1417975"/>
                </a:lnTo>
                <a:lnTo>
                  <a:pt x="3701043" y="1444940"/>
                </a:lnTo>
                <a:lnTo>
                  <a:pt x="3700474" y="1445893"/>
                </a:lnTo>
                <a:cubicBezTo>
                  <a:pt x="3699407" y="1448641"/>
                  <a:pt x="3699006" y="1451835"/>
                  <a:pt x="3699990" y="1456030"/>
                </a:cubicBezTo>
                <a:cubicBezTo>
                  <a:pt x="3688343" y="1458099"/>
                  <a:pt x="3696713" y="1461887"/>
                  <a:pt x="3700642" y="1474079"/>
                </a:cubicBezTo>
                <a:cubicBezTo>
                  <a:pt x="3683431" y="1480016"/>
                  <a:pt x="3700716" y="1509516"/>
                  <a:pt x="3693587" y="1522890"/>
                </a:cubicBezTo>
                <a:cubicBezTo>
                  <a:pt x="3696861" y="1531716"/>
                  <a:pt x="3700010" y="1541157"/>
                  <a:pt x="3702900" y="1551068"/>
                </a:cubicBezTo>
                <a:lnTo>
                  <a:pt x="3708038" y="1631578"/>
                </a:lnTo>
                <a:lnTo>
                  <a:pt x="3698097" y="1716642"/>
                </a:lnTo>
                <a:cubicBezTo>
                  <a:pt x="3699314" y="1747867"/>
                  <a:pt x="3695412" y="1775147"/>
                  <a:pt x="3700384" y="1801382"/>
                </a:cubicBezTo>
                <a:cubicBezTo>
                  <a:pt x="3696845" y="1812311"/>
                  <a:pt x="3695699" y="1822504"/>
                  <a:pt x="3702257" y="1832013"/>
                </a:cubicBezTo>
                <a:cubicBezTo>
                  <a:pt x="3701651" y="1861238"/>
                  <a:pt x="3693313" y="1868713"/>
                  <a:pt x="3700986" y="1886838"/>
                </a:cubicBezTo>
                <a:cubicBezTo>
                  <a:pt x="3687741" y="1903887"/>
                  <a:pt x="3693148" y="1904594"/>
                  <a:pt x="3697545" y="1912087"/>
                </a:cubicBezTo>
                <a:lnTo>
                  <a:pt x="3697885" y="1913171"/>
                </a:lnTo>
                <a:lnTo>
                  <a:pt x="3695987" y="1915505"/>
                </a:lnTo>
                <a:lnTo>
                  <a:pt x="3695284" y="1920179"/>
                </a:lnTo>
                <a:lnTo>
                  <a:pt x="3696499" y="1932787"/>
                </a:lnTo>
                <a:lnTo>
                  <a:pt x="3697473" y="1937503"/>
                </a:lnTo>
                <a:cubicBezTo>
                  <a:pt x="3697953" y="1940760"/>
                  <a:pt x="3698023" y="1942937"/>
                  <a:pt x="3697799" y="1944457"/>
                </a:cubicBezTo>
                <a:lnTo>
                  <a:pt x="3697642" y="1944638"/>
                </a:lnTo>
                <a:lnTo>
                  <a:pt x="3698268" y="1951136"/>
                </a:lnTo>
                <a:cubicBezTo>
                  <a:pt x="3699704" y="1962083"/>
                  <a:pt x="3701457" y="1972719"/>
                  <a:pt x="3703418" y="1982828"/>
                </a:cubicBezTo>
                <a:cubicBezTo>
                  <a:pt x="3694620" y="1991887"/>
                  <a:pt x="3707345" y="2028973"/>
                  <a:pt x="3689767" y="2025705"/>
                </a:cubicBezTo>
                <a:cubicBezTo>
                  <a:pt x="3691896" y="2039367"/>
                  <a:pt x="3699517" y="2047321"/>
                  <a:pt x="3687894" y="2043252"/>
                </a:cubicBezTo>
                <a:cubicBezTo>
                  <a:pt x="3688268" y="2047766"/>
                  <a:pt x="3687435" y="2050599"/>
                  <a:pt x="3686015" y="2052668"/>
                </a:cubicBezTo>
                <a:lnTo>
                  <a:pt x="3685329" y="2053280"/>
                </a:lnTo>
                <a:lnTo>
                  <a:pt x="3690348" y="2083660"/>
                </a:lnTo>
                <a:lnTo>
                  <a:pt x="3689688" y="2087758"/>
                </a:lnTo>
                <a:lnTo>
                  <a:pt x="3694656" y="2107476"/>
                </a:lnTo>
                <a:lnTo>
                  <a:pt x="3696317" y="2117709"/>
                </a:lnTo>
                <a:lnTo>
                  <a:pt x="3698652" y="2120508"/>
                </a:lnTo>
                <a:cubicBezTo>
                  <a:pt x="3700138" y="2123582"/>
                  <a:pt x="3700933" y="2128051"/>
                  <a:pt x="3700157" y="2135655"/>
                </a:cubicBezTo>
                <a:lnTo>
                  <a:pt x="3699626" y="2137431"/>
                </a:lnTo>
                <a:lnTo>
                  <a:pt x="3703486" y="2149795"/>
                </a:lnTo>
                <a:cubicBezTo>
                  <a:pt x="3705184" y="2153754"/>
                  <a:pt x="3707268" y="2157232"/>
                  <a:pt x="3709885" y="2160002"/>
                </a:cubicBezTo>
                <a:cubicBezTo>
                  <a:pt x="3698737" y="2203287"/>
                  <a:pt x="3712805" y="2242927"/>
                  <a:pt x="3712777" y="2289319"/>
                </a:cubicBezTo>
                <a:cubicBezTo>
                  <a:pt x="3693169" y="2310331"/>
                  <a:pt x="3722276" y="2389074"/>
                  <a:pt x="3742794" y="2399589"/>
                </a:cubicBezTo>
                <a:cubicBezTo>
                  <a:pt x="3725319" y="2400703"/>
                  <a:pt x="3751962" y="2457534"/>
                  <a:pt x="3753311" y="2472464"/>
                </a:cubicBezTo>
                <a:cubicBezTo>
                  <a:pt x="3753760" y="2477441"/>
                  <a:pt x="3751399" y="2477762"/>
                  <a:pt x="3743656" y="2469811"/>
                </a:cubicBezTo>
                <a:cubicBezTo>
                  <a:pt x="3746474" y="2485608"/>
                  <a:pt x="3738186" y="2502460"/>
                  <a:pt x="3730339" y="2493869"/>
                </a:cubicBezTo>
                <a:cubicBezTo>
                  <a:pt x="3748556" y="2541387"/>
                  <a:pt x="3736267" y="2613433"/>
                  <a:pt x="3746134" y="2667651"/>
                </a:cubicBezTo>
                <a:cubicBezTo>
                  <a:pt x="3730160" y="2698252"/>
                  <a:pt x="3745496" y="2681337"/>
                  <a:pt x="3743743" y="2712354"/>
                </a:cubicBezTo>
                <a:cubicBezTo>
                  <a:pt x="3759373" y="2703131"/>
                  <a:pt x="3736572" y="2750256"/>
                  <a:pt x="3754759" y="2751060"/>
                </a:cubicBezTo>
                <a:cubicBezTo>
                  <a:pt x="3753864" y="2756679"/>
                  <a:pt x="3752424" y="2762098"/>
                  <a:pt x="3750841" y="2767527"/>
                </a:cubicBezTo>
                <a:lnTo>
                  <a:pt x="3750021" y="2770377"/>
                </a:lnTo>
                <a:lnTo>
                  <a:pt x="3749874" y="2781617"/>
                </a:lnTo>
                <a:lnTo>
                  <a:pt x="3745916" y="2784975"/>
                </a:lnTo>
                <a:lnTo>
                  <a:pt x="3742888" y="2802030"/>
                </a:lnTo>
                <a:cubicBezTo>
                  <a:pt x="3742360" y="2808388"/>
                  <a:pt x="3742498" y="2815196"/>
                  <a:pt x="3743710" y="2822667"/>
                </a:cubicBezTo>
                <a:cubicBezTo>
                  <a:pt x="3751787" y="2840797"/>
                  <a:pt x="3744398" y="2870002"/>
                  <a:pt x="3746201" y="2896003"/>
                </a:cubicBezTo>
                <a:lnTo>
                  <a:pt x="3749006" y="2907846"/>
                </a:lnTo>
                <a:lnTo>
                  <a:pt x="3747206" y="2947037"/>
                </a:lnTo>
                <a:cubicBezTo>
                  <a:pt x="3747030" y="2958176"/>
                  <a:pt x="3747214" y="2969719"/>
                  <a:pt x="3748070" y="2981841"/>
                </a:cubicBezTo>
                <a:lnTo>
                  <a:pt x="3750937" y="3004278"/>
                </a:lnTo>
                <a:lnTo>
                  <a:pt x="3749761" y="3010254"/>
                </a:lnTo>
                <a:cubicBezTo>
                  <a:pt x="3750425" y="3020530"/>
                  <a:pt x="3756245" y="3033889"/>
                  <a:pt x="3749923" y="3032983"/>
                </a:cubicBezTo>
                <a:lnTo>
                  <a:pt x="3752658" y="3044429"/>
                </a:lnTo>
                <a:lnTo>
                  <a:pt x="3748217" y="3056076"/>
                </a:lnTo>
                <a:cubicBezTo>
                  <a:pt x="3747117" y="3057381"/>
                  <a:pt x="3745928" y="3058381"/>
                  <a:pt x="3744691" y="3059042"/>
                </a:cubicBezTo>
                <a:lnTo>
                  <a:pt x="3747123" y="3075102"/>
                </a:lnTo>
                <a:lnTo>
                  <a:pt x="3744190" y="3088509"/>
                </a:lnTo>
                <a:lnTo>
                  <a:pt x="3747093" y="3099930"/>
                </a:lnTo>
                <a:lnTo>
                  <a:pt x="3746799" y="3104743"/>
                </a:lnTo>
                <a:lnTo>
                  <a:pt x="3745610" y="3116729"/>
                </a:lnTo>
                <a:cubicBezTo>
                  <a:pt x="3744666" y="3122891"/>
                  <a:pt x="3743503" y="3129792"/>
                  <a:pt x="3742676" y="3137453"/>
                </a:cubicBezTo>
                <a:lnTo>
                  <a:pt x="3742441" y="3143884"/>
                </a:lnTo>
                <a:lnTo>
                  <a:pt x="3737104" y="3158122"/>
                </a:lnTo>
                <a:cubicBezTo>
                  <a:pt x="3733050" y="3168490"/>
                  <a:pt x="3730374" y="3176626"/>
                  <a:pt x="3733275" y="3185367"/>
                </a:cubicBezTo>
                <a:cubicBezTo>
                  <a:pt x="3728135" y="3200760"/>
                  <a:pt x="3712176" y="3212117"/>
                  <a:pt x="3717639" y="3233769"/>
                </a:cubicBezTo>
                <a:cubicBezTo>
                  <a:pt x="3709851" y="3227497"/>
                  <a:pt x="3717920" y="3258095"/>
                  <a:pt x="3710433" y="3262123"/>
                </a:cubicBezTo>
                <a:cubicBezTo>
                  <a:pt x="3704342" y="3264110"/>
                  <a:pt x="3705370" y="3273856"/>
                  <a:pt x="3703458" y="3281408"/>
                </a:cubicBezTo>
                <a:cubicBezTo>
                  <a:pt x="3697412" y="3287020"/>
                  <a:pt x="3693483" y="3324746"/>
                  <a:pt x="3695027" y="3337739"/>
                </a:cubicBezTo>
                <a:cubicBezTo>
                  <a:pt x="3703095" y="3374177"/>
                  <a:pt x="3679154" y="3404974"/>
                  <a:pt x="3684951" y="3434139"/>
                </a:cubicBezTo>
                <a:cubicBezTo>
                  <a:pt x="3684732" y="3441861"/>
                  <a:pt x="3683615" y="3448308"/>
                  <a:pt x="3681946" y="3453928"/>
                </a:cubicBezTo>
                <a:lnTo>
                  <a:pt x="3675939" y="3468021"/>
                </a:lnTo>
                <a:cubicBezTo>
                  <a:pt x="3674480" y="3468264"/>
                  <a:pt x="3673022" y="3468506"/>
                  <a:pt x="3671563" y="3468748"/>
                </a:cubicBezTo>
                <a:lnTo>
                  <a:pt x="3669360" y="3479164"/>
                </a:lnTo>
                <a:lnTo>
                  <a:pt x="3668060" y="3481325"/>
                </a:lnTo>
                <a:cubicBezTo>
                  <a:pt x="3665560" y="3485437"/>
                  <a:pt x="3663197" y="3489622"/>
                  <a:pt x="3661315" y="3494328"/>
                </a:cubicBezTo>
                <a:cubicBezTo>
                  <a:pt x="3678446" y="3506175"/>
                  <a:pt x="3648136" y="3536311"/>
                  <a:pt x="3664679" y="3537226"/>
                </a:cubicBezTo>
                <a:cubicBezTo>
                  <a:pt x="3657322" y="3565147"/>
                  <a:pt x="3674997" y="3558694"/>
                  <a:pt x="3654205" y="3577551"/>
                </a:cubicBezTo>
                <a:cubicBezTo>
                  <a:pt x="3653633" y="3634248"/>
                  <a:pt x="3628736" y="3694092"/>
                  <a:pt x="3637325" y="3749618"/>
                </a:cubicBezTo>
                <a:cubicBezTo>
                  <a:pt x="3631446" y="3736800"/>
                  <a:pt x="3620480" y="3747498"/>
                  <a:pt x="3620258" y="3763981"/>
                </a:cubicBezTo>
                <a:cubicBezTo>
                  <a:pt x="3596667" y="3715365"/>
                  <a:pt x="3630603" y="3842969"/>
                  <a:pt x="3608193" y="3830141"/>
                </a:cubicBezTo>
                <a:cubicBezTo>
                  <a:pt x="3625759" y="3852486"/>
                  <a:pt x="3638965" y="3943841"/>
                  <a:pt x="3616479" y="3951521"/>
                </a:cubicBezTo>
                <a:cubicBezTo>
                  <a:pt x="3607940" y="3994867"/>
                  <a:pt x="3614033" y="4040502"/>
                  <a:pt x="3595498" y="4074157"/>
                </a:cubicBezTo>
                <a:cubicBezTo>
                  <a:pt x="3597477" y="4078342"/>
                  <a:pt x="3598819" y="4082864"/>
                  <a:pt x="3599706" y="4087599"/>
                </a:cubicBezTo>
                <a:lnTo>
                  <a:pt x="3601103" y="4101515"/>
                </a:lnTo>
                <a:lnTo>
                  <a:pt x="3600274" y="4102849"/>
                </a:lnTo>
                <a:cubicBezTo>
                  <a:pt x="3598143" y="4109482"/>
                  <a:pt x="3598077" y="4114144"/>
                  <a:pt x="3598925" y="4117926"/>
                </a:cubicBezTo>
                <a:lnTo>
                  <a:pt x="3600630" y="4121966"/>
                </a:lnTo>
                <a:lnTo>
                  <a:pt x="3600331" y="4132543"/>
                </a:lnTo>
                <a:lnTo>
                  <a:pt x="3601432" y="4154003"/>
                </a:lnTo>
                <a:lnTo>
                  <a:pt x="3600054" y="4157433"/>
                </a:lnTo>
                <a:lnTo>
                  <a:pt x="3599248" y="4188888"/>
                </a:lnTo>
                <a:cubicBezTo>
                  <a:pt x="3598993" y="4188940"/>
                  <a:pt x="3598738" y="4188992"/>
                  <a:pt x="3598484" y="4189044"/>
                </a:cubicBezTo>
                <a:cubicBezTo>
                  <a:pt x="3596754" y="4190111"/>
                  <a:pt x="3595443" y="4192250"/>
                  <a:pt x="3594971" y="4196698"/>
                </a:cubicBezTo>
                <a:cubicBezTo>
                  <a:pt x="3584674" y="4185805"/>
                  <a:pt x="3590455" y="4197885"/>
                  <a:pt x="3589971" y="4211958"/>
                </a:cubicBezTo>
                <a:cubicBezTo>
                  <a:pt x="3573870" y="4198179"/>
                  <a:pt x="3579156" y="4240607"/>
                  <a:pt x="3569135" y="4243705"/>
                </a:cubicBezTo>
                <a:cubicBezTo>
                  <a:pt x="3569142" y="4254351"/>
                  <a:pt x="3568856" y="4265362"/>
                  <a:pt x="3568210" y="4276468"/>
                </a:cubicBezTo>
                <a:lnTo>
                  <a:pt x="3567613" y="4282925"/>
                </a:lnTo>
                <a:cubicBezTo>
                  <a:pt x="3567553" y="4282949"/>
                  <a:pt x="3567492" y="4282974"/>
                  <a:pt x="3567432" y="4282999"/>
                </a:cubicBezTo>
                <a:cubicBezTo>
                  <a:pt x="3566940" y="4284280"/>
                  <a:pt x="3566607" y="4286359"/>
                  <a:pt x="3566464" y="4289697"/>
                </a:cubicBezTo>
                <a:lnTo>
                  <a:pt x="3566526" y="4294698"/>
                </a:lnTo>
                <a:lnTo>
                  <a:pt x="3565367" y="4307225"/>
                </a:lnTo>
                <a:lnTo>
                  <a:pt x="3563841" y="4311164"/>
                </a:lnTo>
                <a:lnTo>
                  <a:pt x="3561610" y="4312189"/>
                </a:lnTo>
                <a:lnTo>
                  <a:pt x="3561734" y="4313408"/>
                </a:lnTo>
                <a:cubicBezTo>
                  <a:pt x="3564537" y="4323096"/>
                  <a:pt x="3569544" y="4327053"/>
                  <a:pt x="3553832" y="4334910"/>
                </a:cubicBezTo>
                <a:cubicBezTo>
                  <a:pt x="3557797" y="4356533"/>
                  <a:pt x="3548502" y="4358433"/>
                  <a:pt x="3542564" y="4385380"/>
                </a:cubicBezTo>
                <a:cubicBezTo>
                  <a:pt x="3547050" y="4398267"/>
                  <a:pt x="3544091" y="4407098"/>
                  <a:pt x="3538724" y="4415150"/>
                </a:cubicBezTo>
                <a:cubicBezTo>
                  <a:pt x="3538633" y="4442707"/>
                  <a:pt x="3529920" y="4465824"/>
                  <a:pt x="3525348" y="4495753"/>
                </a:cubicBezTo>
                <a:cubicBezTo>
                  <a:pt x="3529387" y="4530212"/>
                  <a:pt x="3514579" y="4543935"/>
                  <a:pt x="3509749" y="4575934"/>
                </a:cubicBezTo>
                <a:cubicBezTo>
                  <a:pt x="3519579" y="4606914"/>
                  <a:pt x="3496418" y="4596497"/>
                  <a:pt x="3489779" y="4611927"/>
                </a:cubicBezTo>
                <a:lnTo>
                  <a:pt x="3488856" y="4616508"/>
                </a:lnTo>
                <a:lnTo>
                  <a:pt x="3489486" y="4629163"/>
                </a:lnTo>
                <a:lnTo>
                  <a:pt x="3490242" y="4633947"/>
                </a:lnTo>
                <a:cubicBezTo>
                  <a:pt x="3490570" y="4637233"/>
                  <a:pt x="3490539" y="4639406"/>
                  <a:pt x="3490244" y="4640894"/>
                </a:cubicBezTo>
                <a:lnTo>
                  <a:pt x="3490078" y="4641059"/>
                </a:lnTo>
                <a:lnTo>
                  <a:pt x="3490403" y="4647582"/>
                </a:lnTo>
                <a:cubicBezTo>
                  <a:pt x="3491330" y="4658608"/>
                  <a:pt x="3492590" y="4669354"/>
                  <a:pt x="3494082" y="4679601"/>
                </a:cubicBezTo>
                <a:cubicBezTo>
                  <a:pt x="3484854" y="4687754"/>
                  <a:pt x="3495864" y="4725869"/>
                  <a:pt x="3478421" y="4720918"/>
                </a:cubicBezTo>
                <a:cubicBezTo>
                  <a:pt x="3479918" y="4734712"/>
                  <a:pt x="3487176" y="4743359"/>
                  <a:pt x="3475730" y="4738188"/>
                </a:cubicBezTo>
                <a:cubicBezTo>
                  <a:pt x="3475894" y="4742712"/>
                  <a:pt x="3474928" y="4745450"/>
                  <a:pt x="3473409" y="4747368"/>
                </a:cubicBezTo>
                <a:lnTo>
                  <a:pt x="3472696" y="4747913"/>
                </a:lnTo>
                <a:lnTo>
                  <a:pt x="3476304" y="4778609"/>
                </a:lnTo>
                <a:lnTo>
                  <a:pt x="3475454" y="4782623"/>
                </a:lnTo>
                <a:lnTo>
                  <a:pt x="3479507" y="4802712"/>
                </a:lnTo>
                <a:lnTo>
                  <a:pt x="3480695" y="4813049"/>
                </a:lnTo>
                <a:lnTo>
                  <a:pt x="3482902" y="4816057"/>
                </a:lnTo>
                <a:cubicBezTo>
                  <a:pt x="3484247" y="4819259"/>
                  <a:pt x="3484834" y="4823783"/>
                  <a:pt x="3483703" y="4831270"/>
                </a:cubicBezTo>
                <a:lnTo>
                  <a:pt x="3483090" y="4832984"/>
                </a:lnTo>
                <a:lnTo>
                  <a:pt x="3486378" y="4845654"/>
                </a:lnTo>
                <a:cubicBezTo>
                  <a:pt x="3487893" y="4849755"/>
                  <a:pt x="3489817" y="4853416"/>
                  <a:pt x="3492309" y="4856425"/>
                </a:cubicBezTo>
                <a:cubicBezTo>
                  <a:pt x="3479133" y="4898390"/>
                  <a:pt x="3491371" y="4939174"/>
                  <a:pt x="3489182" y="4985308"/>
                </a:cubicBezTo>
                <a:cubicBezTo>
                  <a:pt x="3492413" y="5037202"/>
                  <a:pt x="3496839" y="5073159"/>
                  <a:pt x="3498182" y="5107346"/>
                </a:cubicBezTo>
                <a:cubicBezTo>
                  <a:pt x="3500266" y="5123329"/>
                  <a:pt x="3506680" y="5240376"/>
                  <a:pt x="3499225" y="5231073"/>
                </a:cubicBezTo>
                <a:cubicBezTo>
                  <a:pt x="3515247" y="5280090"/>
                  <a:pt x="3497607" y="5309911"/>
                  <a:pt x="3504960" y="5364785"/>
                </a:cubicBezTo>
                <a:cubicBezTo>
                  <a:pt x="3487546" y="5393671"/>
                  <a:pt x="3503686" y="5378336"/>
                  <a:pt x="3500486" y="5409009"/>
                </a:cubicBezTo>
                <a:cubicBezTo>
                  <a:pt x="3516561" y="5401350"/>
                  <a:pt x="3491544" y="5446009"/>
                  <a:pt x="3509710" y="5448570"/>
                </a:cubicBezTo>
                <a:cubicBezTo>
                  <a:pt x="3508555" y="5454072"/>
                  <a:pt x="3506859" y="5459319"/>
                  <a:pt x="3505022" y="5464568"/>
                </a:cubicBezTo>
                <a:lnTo>
                  <a:pt x="3504070" y="5467320"/>
                </a:lnTo>
                <a:lnTo>
                  <a:pt x="3503399" y="5478483"/>
                </a:lnTo>
                <a:lnTo>
                  <a:pt x="3499281" y="5481443"/>
                </a:lnTo>
                <a:lnTo>
                  <a:pt x="3499047" y="5616712"/>
                </a:lnTo>
                <a:cubicBezTo>
                  <a:pt x="3502347" y="5628424"/>
                  <a:pt x="3503819" y="5666768"/>
                  <a:pt x="3498775" y="5675291"/>
                </a:cubicBezTo>
                <a:cubicBezTo>
                  <a:pt x="3497984" y="5683547"/>
                  <a:pt x="3500335" y="5692400"/>
                  <a:pt x="3494739" y="5697458"/>
                </a:cubicBezTo>
                <a:cubicBezTo>
                  <a:pt x="3492180" y="5715432"/>
                  <a:pt x="3486290" y="5756597"/>
                  <a:pt x="3483423" y="5783137"/>
                </a:cubicBezTo>
                <a:cubicBezTo>
                  <a:pt x="3491452" y="5796973"/>
                  <a:pt x="3477643" y="5819988"/>
                  <a:pt x="3477532" y="5856699"/>
                </a:cubicBezTo>
                <a:cubicBezTo>
                  <a:pt x="3486776" y="5871818"/>
                  <a:pt x="3477340" y="5881447"/>
                  <a:pt x="3490032" y="5910638"/>
                </a:cubicBezTo>
                <a:cubicBezTo>
                  <a:pt x="3488930" y="5911913"/>
                  <a:pt x="3487924" y="5913488"/>
                  <a:pt x="3487046" y="5915313"/>
                </a:cubicBezTo>
                <a:cubicBezTo>
                  <a:pt x="3481941" y="5925917"/>
                  <a:pt x="3482137" y="5942505"/>
                  <a:pt x="3487484" y="5952365"/>
                </a:cubicBezTo>
                <a:cubicBezTo>
                  <a:pt x="3504666" y="5999029"/>
                  <a:pt x="3505019" y="6042078"/>
                  <a:pt x="3509266" y="6082373"/>
                </a:cubicBezTo>
                <a:cubicBezTo>
                  <a:pt x="3512265" y="6128005"/>
                  <a:pt x="3492950" y="6098121"/>
                  <a:pt x="3509564" y="6154771"/>
                </a:cubicBezTo>
                <a:cubicBezTo>
                  <a:pt x="3503223" y="6161045"/>
                  <a:pt x="3503062" y="6168289"/>
                  <a:pt x="3506404" y="6180433"/>
                </a:cubicBezTo>
                <a:cubicBezTo>
                  <a:pt x="3507378" y="6202614"/>
                  <a:pt x="3491084" y="6201180"/>
                  <a:pt x="3501312" y="6223427"/>
                </a:cubicBezTo>
                <a:cubicBezTo>
                  <a:pt x="3492497" y="6219559"/>
                  <a:pt x="3498753" y="6265580"/>
                  <a:pt x="3489469" y="6255476"/>
                </a:cubicBezTo>
                <a:cubicBezTo>
                  <a:pt x="3481791" y="6270065"/>
                  <a:pt x="3495037" y="6276996"/>
                  <a:pt x="3488398" y="6291462"/>
                </a:cubicBezTo>
                <a:cubicBezTo>
                  <a:pt x="3487099" y="6307679"/>
                  <a:pt x="3497555" y="6282019"/>
                  <a:pt x="3498547" y="6299935"/>
                </a:cubicBezTo>
                <a:cubicBezTo>
                  <a:pt x="3498173" y="6321676"/>
                  <a:pt x="3514193" y="6321381"/>
                  <a:pt x="3494028" y="6338390"/>
                </a:cubicBezTo>
                <a:lnTo>
                  <a:pt x="3486030" y="6396716"/>
                </a:lnTo>
                <a:cubicBezTo>
                  <a:pt x="3491309" y="6409668"/>
                  <a:pt x="3488928" y="6420134"/>
                  <a:pt x="3484103" y="6430386"/>
                </a:cubicBezTo>
                <a:cubicBezTo>
                  <a:pt x="3485763" y="6460632"/>
                  <a:pt x="3478568" y="6488285"/>
                  <a:pt x="3475922" y="6522318"/>
                </a:cubicBezTo>
                <a:cubicBezTo>
                  <a:pt x="3482128" y="6559051"/>
                  <a:pt x="3468277" y="6578006"/>
                  <a:pt x="3465506" y="6614374"/>
                </a:cubicBezTo>
                <a:cubicBezTo>
                  <a:pt x="3478925" y="6650248"/>
                  <a:pt x="3446064" y="6638174"/>
                  <a:pt x="3446789" y="6668768"/>
                </a:cubicBezTo>
                <a:cubicBezTo>
                  <a:pt x="3458869" y="6718505"/>
                  <a:pt x="3435878" y="6667592"/>
                  <a:pt x="3439582" y="6744454"/>
                </a:cubicBezTo>
                <a:cubicBezTo>
                  <a:pt x="3441631" y="6748797"/>
                  <a:pt x="3439393" y="6758101"/>
                  <a:pt x="3436538" y="6757102"/>
                </a:cubicBezTo>
                <a:cubicBezTo>
                  <a:pt x="3437461" y="6773941"/>
                  <a:pt x="3420846" y="6822488"/>
                  <a:pt x="3424061" y="6846522"/>
                </a:cubicBezTo>
                <a:lnTo>
                  <a:pt x="342303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AB34D-DF1A-BC69-A5AA-27B629209C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1" y="2201958"/>
            <a:ext cx="6781800" cy="390073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Many charts will be created using the correlation coefficient. However we have to apply domain knowledge and  understanding of the fields to narrow down to useful information.</a:t>
            </a:r>
          </a:p>
        </p:txBody>
      </p:sp>
    </p:spTree>
    <p:extLst>
      <p:ext uri="{BB962C8B-B14F-4D97-AF65-F5344CB8AC3E}">
        <p14:creationId xmlns:p14="http://schemas.microsoft.com/office/powerpoint/2010/main" val="1420087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66AF0-8FEB-6B1D-15DD-099695E1D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130040" cy="1325563"/>
          </a:xfrm>
          <a:ln>
            <a:solidFill>
              <a:srgbClr val="7030A0"/>
            </a:solidFill>
          </a:ln>
        </p:spPr>
        <p:txBody>
          <a:bodyPr>
            <a:normAutofit/>
          </a:bodyPr>
          <a:lstStyle/>
          <a:p>
            <a:r>
              <a:rPr lang="en-US" sz="3100" b="1" dirty="0"/>
              <a:t>Longitude vs Magnitude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AB34D-DF1A-BC69-A5AA-27B629209C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3353"/>
            <a:ext cx="4130040" cy="4679004"/>
          </a:xfrm>
          <a:ln>
            <a:solidFill>
              <a:srgbClr val="7030A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4400" dirty="0"/>
              <a:t> </a:t>
            </a:r>
          </a:p>
        </p:txBody>
      </p:sp>
      <p:pic>
        <p:nvPicPr>
          <p:cNvPr id="4" name="Picture 3" descr="Chart, scatter chart">
            <a:extLst>
              <a:ext uri="{FF2B5EF4-FFF2-40B4-BE49-F238E27FC236}">
                <a16:creationId xmlns:a16="http://schemas.microsoft.com/office/drawing/2014/main" id="{E0961358-BE14-4DD5-2661-7E678F8769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9327" y="365125"/>
            <a:ext cx="6412797" cy="63372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ADEE65-A054-E8FB-4B6C-57B56CBB6BE7}"/>
              </a:ext>
            </a:extLst>
          </p:cNvPr>
          <p:cNvSpPr txBox="1"/>
          <p:nvPr/>
        </p:nvSpPr>
        <p:spPr>
          <a:xfrm>
            <a:off x="914400" y="2242235"/>
            <a:ext cx="385064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There seems to be some correlation between magnitude and latitude, longitude</a:t>
            </a:r>
          </a:p>
          <a:p>
            <a:endParaRPr lang="en-US" dirty="0"/>
          </a:p>
          <a:p>
            <a:r>
              <a:rPr lang="en-US" dirty="0"/>
              <a:t>Most of the earthquakes with magnitude 0  to 4 are happening between longitude 100 to 150.</a:t>
            </a:r>
          </a:p>
          <a:p>
            <a:endParaRPr lang="en-US" dirty="0"/>
          </a:p>
          <a:p>
            <a:r>
              <a:rPr lang="en-US" dirty="0"/>
              <a:t>Earthquakes with magnitudes 4 to 6 occur evenly across all </a:t>
            </a:r>
            <a:r>
              <a:rPr lang="en-US" sz="1800" dirty="0"/>
              <a:t>longitudes</a:t>
            </a:r>
            <a:r>
              <a:rPr lang="en-US" dirty="0"/>
              <a:t>.</a:t>
            </a:r>
            <a:endParaRPr lang="en-IN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90257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739</TotalTime>
  <Words>432</Words>
  <Application>Microsoft Office PowerPoint</Application>
  <PresentationFormat>Widescreen</PresentationFormat>
  <Paragraphs>69</Paragraphs>
  <Slides>14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DATA VISUALIZATION</vt:lpstr>
      <vt:lpstr>Step 1</vt:lpstr>
      <vt:lpstr>Step 2</vt:lpstr>
      <vt:lpstr>Step 3</vt:lpstr>
      <vt:lpstr>Step 4</vt:lpstr>
      <vt:lpstr>Step 5</vt:lpstr>
      <vt:lpstr>About the Code</vt:lpstr>
      <vt:lpstr> Analysis of output</vt:lpstr>
      <vt:lpstr>Longitude vs Magnitude</vt:lpstr>
      <vt:lpstr>Longitude vs Horizontal                                 Error</vt:lpstr>
      <vt:lpstr>Depth vs Horizontal                                 Error</vt:lpstr>
      <vt:lpstr>Magnitude vs Horizontal Error                               </vt:lpstr>
      <vt:lpstr>RMS vs Horizontal Error                               </vt:lpstr>
      <vt:lpstr>Horizontal Error vs Dmin                      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</dc:title>
  <dc:creator>MS Azure Consultant</dc:creator>
  <cp:lastModifiedBy>MS Azure Consultant</cp:lastModifiedBy>
  <cp:revision>29</cp:revision>
  <dcterms:created xsi:type="dcterms:W3CDTF">2023-01-26T11:32:23Z</dcterms:created>
  <dcterms:modified xsi:type="dcterms:W3CDTF">2023-01-26T23:51:29Z</dcterms:modified>
</cp:coreProperties>
</file>