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E438-5EF7-C62D-EF84-AFEA8F6A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CB1-D032-5AC4-84C4-3728E68A8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375C-E20E-4BA8-121F-A19000A6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7101-4430-A6AE-DE21-6F4C73E5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F69D4-EE85-67D1-A635-36BD6AFA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092-CC28-6A58-BDAD-4F240D25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76D22-FCD5-B5C9-1CD3-ECC2B9DD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8410B-3EA4-2D0E-7385-2FB7944D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0EE6-38E2-4E62-089A-9D147087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7DA7-9F73-75B0-2307-10B524F0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2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D20D3-791A-CB31-202A-629B9CEB2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4284-8D65-7BFC-6578-8910E375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20DE-E9D7-7F0D-0580-97AB7E32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06B2-744C-7858-D11A-7AFA2EE0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2353-BF07-564C-FCD8-42AA540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3635-650E-C809-B399-47888981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53B3-F2A2-C57C-B546-8509D4EF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42EA-F562-DC28-D9E1-9495A27E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141B-6F06-3873-15F6-38286063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7CBF-CF20-5CE8-6080-3F7676A2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3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9C65-5F15-8490-5C23-233230CA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9816-462E-29C8-97D6-0A846DD7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8F9C-053F-579A-D037-AB7A07EE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090F-0996-CBC6-43D3-FD5600B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71F2-3B0A-203F-D77D-46732DE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26BB-FD3C-1D8B-EB58-1A59423F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B89E-B66A-4899-553B-0B7EF1B00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D60-3BFF-F485-B894-31CFC1BFF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3112-F53B-0BDD-CFE2-E0908574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09A8-4E3E-16A6-5E8E-7725B3A9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CDA5-CC04-9A9B-D575-FB0E442C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7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9CC-B32B-EDB2-9D48-CFED6489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E62AF-3E9C-D823-9A54-6B9ADB6B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C1C0A-C645-E899-C369-E0FC59F3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1B7D2-D1AF-796C-833E-AF2EE1BD7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E13EB-8D10-79A0-5591-46C669161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AAFC8-D241-FE98-25F2-2F65FFA7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7D5A9-5C42-189E-E182-E2C8A051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FCF42-8532-E3E8-4394-2282329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7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A4AD-3E56-0600-EE43-E69F88B6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3B2EA-6BCA-CC90-E86B-08ADE49F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6E359-F1C2-272F-95CB-348A38AF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AD006-0536-6CF6-6178-826BB3C2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70AE-7794-ABA8-CEC2-69EE0F1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23495-CAE8-17F8-416D-FD73C7DD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B73D-3918-A1F2-ABDB-90EC6F1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5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3E1-5D2B-279A-0F5D-7A76836D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5E39-83F9-D838-6C6A-65AEE493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3141A-D7B6-E2C1-2431-1F334626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6401-2567-4789-6859-9D1BAC2C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E2E6-66E5-6AA2-EAA3-91CC961E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42E6-55C1-DB21-EFA9-73CFB9BC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5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73C-5078-8F9C-1E1A-02B4B17F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82747-7CF3-D6AC-FE5D-81A0F9696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C32-FAD7-1D67-646F-6E7B1CBF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F60E8-3738-43A4-01E1-51CCFBEA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9A67-B51A-BFCC-82E5-BF00AF5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0A0D-B8A2-4613-9ABB-FEDD38D1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08758-490F-AC43-0B60-80794287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0D4B-753A-7924-42E1-BEBF3248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479D-A5C4-CA40-4EEA-E6C674D84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C3EAF-D4C7-4BF2-98BF-8E0DA1074EAB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E0882-67A1-0EDD-7FAC-5F6906A0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5256-7194-7EAE-AE91-042FF9603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F6D07-6EE5-4E6A-BD8D-364DCAFAF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4C08-5A08-5D4F-5D1E-5E9830FA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4997"/>
          </a:xfrm>
        </p:spPr>
        <p:txBody>
          <a:bodyPr>
            <a:normAutofit fontScale="90000"/>
          </a:bodyPr>
          <a:lstStyle/>
          <a:p>
            <a:r>
              <a:rPr lang="en-IN" dirty="0"/>
              <a:t>q1)Gender and ethnicity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B57A0-60D8-96FD-04B3-0F430F204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66E134-69C9-AC68-8B55-39ADA2DD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720"/>
            <a:ext cx="12192000" cy="3784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093A5-9188-1492-8D96-2313FC86FEC9}"/>
              </a:ext>
            </a:extLst>
          </p:cNvPr>
          <p:cNvSpPr txBox="1"/>
          <p:nvPr/>
        </p:nvSpPr>
        <p:spPr>
          <a:xfrm>
            <a:off x="872359" y="6222124"/>
            <a:ext cx="1093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518 females and 482 males and I have observed different distribution of it in different ethnicity</a:t>
            </a:r>
          </a:p>
        </p:txBody>
      </p:sp>
    </p:spTree>
    <p:extLst>
      <p:ext uri="{BB962C8B-B14F-4D97-AF65-F5344CB8AC3E}">
        <p14:creationId xmlns:p14="http://schemas.microsoft.com/office/powerpoint/2010/main" val="42731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CC52-A504-4A15-94FF-7D61C222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Q9)department diversity </a:t>
            </a:r>
            <a:r>
              <a:rPr lang="en-IN" dirty="0" err="1"/>
              <a:t>interms</a:t>
            </a:r>
            <a:r>
              <a:rPr lang="en-IN" dirty="0"/>
              <a:t> of ethnicity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29394-C5E6-19D4-65F1-A3AE4C0A9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6E176B-D7B2-93F8-FDA9-111AF7A4E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206"/>
            <a:ext cx="12192000" cy="4656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3947E-934D-3C19-0286-80BC103303D3}"/>
              </a:ext>
            </a:extLst>
          </p:cNvPr>
          <p:cNvSpPr txBox="1"/>
          <p:nvPr/>
        </p:nvSpPr>
        <p:spPr>
          <a:xfrm>
            <a:off x="5759669" y="3069021"/>
            <a:ext cx="371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observed number of employees in different departments according to ethnicity</a:t>
            </a:r>
          </a:p>
        </p:txBody>
      </p:sp>
    </p:spTree>
    <p:extLst>
      <p:ext uri="{BB962C8B-B14F-4D97-AF65-F5344CB8AC3E}">
        <p14:creationId xmlns:p14="http://schemas.microsoft.com/office/powerpoint/2010/main" val="1767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2767-5929-CE3E-F098-8EE4A24C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262" y="607356"/>
            <a:ext cx="9144000" cy="559292"/>
          </a:xfrm>
        </p:spPr>
        <p:txBody>
          <a:bodyPr>
            <a:normAutofit fontScale="90000"/>
          </a:bodyPr>
          <a:lstStyle/>
          <a:p>
            <a:r>
              <a:rPr lang="en-IN" dirty="0"/>
              <a:t>Q7)job title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935B-52B6-871B-4669-4058A4B08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9B61DB-1810-22D5-D76B-6A469ED03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268"/>
            <a:ext cx="12192000" cy="506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A63E4-3F0B-0763-CFDF-8CFA426732E5}"/>
              </a:ext>
            </a:extLst>
          </p:cNvPr>
          <p:cNvSpPr txBox="1"/>
          <p:nvPr/>
        </p:nvSpPr>
        <p:spPr>
          <a:xfrm>
            <a:off x="5896303" y="3993931"/>
            <a:ext cx="6582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how many number of employees are there in the company </a:t>
            </a:r>
          </a:p>
          <a:p>
            <a:r>
              <a:rPr lang="en-IN" dirty="0"/>
              <a:t>With same job title</a:t>
            </a:r>
          </a:p>
        </p:txBody>
      </p:sp>
    </p:spTree>
    <p:extLst>
      <p:ext uri="{BB962C8B-B14F-4D97-AF65-F5344CB8AC3E}">
        <p14:creationId xmlns:p14="http://schemas.microsoft.com/office/powerpoint/2010/main" val="30587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7F1-E764-B45E-2945-7F11DDDD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IN" dirty="0"/>
              <a:t>Q5)most common age range among employees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C2732-0A1B-8E3A-6473-8801A306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8D8064-C645-4AC6-4619-259ADB5B0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451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C4765-4F3D-1A30-B7CF-C27FB465CB2B}"/>
              </a:ext>
            </a:extLst>
          </p:cNvPr>
          <p:cNvSpPr txBox="1"/>
          <p:nvPr/>
        </p:nvSpPr>
        <p:spPr>
          <a:xfrm>
            <a:off x="6167120" y="3921760"/>
            <a:ext cx="600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the most common age group of employees</a:t>
            </a:r>
          </a:p>
          <a:p>
            <a:r>
              <a:rPr lang="en-IN" dirty="0"/>
              <a:t>Which is 44-45yrs</a:t>
            </a:r>
          </a:p>
        </p:txBody>
      </p:sp>
    </p:spTree>
    <p:extLst>
      <p:ext uri="{BB962C8B-B14F-4D97-AF65-F5344CB8AC3E}">
        <p14:creationId xmlns:p14="http://schemas.microsoft.com/office/powerpoint/2010/main" val="352884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0DD-428A-ECC2-EDE8-B945D282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6947"/>
          </a:xfrm>
        </p:spPr>
        <p:txBody>
          <a:bodyPr>
            <a:normAutofit fontScale="90000"/>
          </a:bodyPr>
          <a:lstStyle/>
          <a:p>
            <a:r>
              <a:rPr lang="en-IN" dirty="0"/>
              <a:t>Q4)which country has highest number of employees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60FA5-BE90-2FBF-120E-534790201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19728A-5825-F9F3-39BA-3FAF24A6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6152"/>
            <a:ext cx="12192000" cy="3983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17E5-F250-F673-34A8-548DB3EEA57E}"/>
              </a:ext>
            </a:extLst>
          </p:cNvPr>
          <p:cNvSpPr txBox="1"/>
          <p:nvPr/>
        </p:nvSpPr>
        <p:spPr>
          <a:xfrm>
            <a:off x="5821680" y="4378960"/>
            <a:ext cx="6160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that united states is the country with highest</a:t>
            </a:r>
          </a:p>
          <a:p>
            <a:r>
              <a:rPr lang="en-IN" dirty="0"/>
              <a:t>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37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C1B6-6220-6BAE-BA63-991464E01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1844"/>
          </a:xfrm>
        </p:spPr>
        <p:txBody>
          <a:bodyPr>
            <a:normAutofit fontScale="90000"/>
          </a:bodyPr>
          <a:lstStyle/>
          <a:p>
            <a:r>
              <a:rPr lang="en-IN" dirty="0"/>
              <a:t>Q6)average bonus percentage to employees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CA7D-6C38-6781-C9FA-9E8772AE1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69FA4-1A67-6977-B89B-12BB5A2B62A4}"/>
              </a:ext>
            </a:extLst>
          </p:cNvPr>
          <p:cNvSpPr txBox="1"/>
          <p:nvPr/>
        </p:nvSpPr>
        <p:spPr>
          <a:xfrm>
            <a:off x="5547009" y="3864922"/>
            <a:ext cx="537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the average bonus percentage given </a:t>
            </a:r>
          </a:p>
          <a:p>
            <a:r>
              <a:rPr lang="en-IN" dirty="0"/>
              <a:t>To the employees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7E2869F-48EA-4DBB-F224-513A5C75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0" y="2018927"/>
            <a:ext cx="12192000" cy="433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C2078F-671D-9541-E4E4-6079A044727B}"/>
              </a:ext>
            </a:extLst>
          </p:cNvPr>
          <p:cNvSpPr txBox="1"/>
          <p:nvPr/>
        </p:nvSpPr>
        <p:spPr>
          <a:xfrm>
            <a:off x="5720080" y="3759200"/>
            <a:ext cx="3681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average bonus </a:t>
            </a:r>
          </a:p>
          <a:p>
            <a:r>
              <a:rPr lang="en-IN" dirty="0"/>
              <a:t>Percentage given to each employee</a:t>
            </a:r>
          </a:p>
          <a:p>
            <a:r>
              <a:rPr lang="en-IN" dirty="0"/>
              <a:t>And also the total average bonus </a:t>
            </a:r>
          </a:p>
          <a:p>
            <a:r>
              <a:rPr lang="en-IN" dirty="0"/>
              <a:t>Percentage given to employees is </a:t>
            </a:r>
          </a:p>
          <a:p>
            <a:r>
              <a:rPr lang="en-IN" dirty="0"/>
              <a:t>8.87%</a:t>
            </a:r>
          </a:p>
        </p:txBody>
      </p:sp>
    </p:spTree>
    <p:extLst>
      <p:ext uri="{BB962C8B-B14F-4D97-AF65-F5344CB8AC3E}">
        <p14:creationId xmlns:p14="http://schemas.microsoft.com/office/powerpoint/2010/main" val="409982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EEF1-5618-3F31-275F-9B453CB9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IN" dirty="0"/>
              <a:t>Q3)significant difference in average salaries of different departments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9271-384A-2FE8-B76E-436ED360B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055B66-1563-D256-5424-F9EE1B57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12192000" cy="3226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2985D-9CF1-0629-1D27-0CC1E57199D2}"/>
              </a:ext>
            </a:extLst>
          </p:cNvPr>
          <p:cNvSpPr txBox="1"/>
          <p:nvPr/>
        </p:nvSpPr>
        <p:spPr>
          <a:xfrm>
            <a:off x="5913120" y="3602038"/>
            <a:ext cx="3630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observed a significant </a:t>
            </a:r>
          </a:p>
          <a:p>
            <a:r>
              <a:rPr lang="en-IN" dirty="0"/>
              <a:t>Difference in average salaries </a:t>
            </a:r>
          </a:p>
          <a:p>
            <a:r>
              <a:rPr lang="en-IN" dirty="0"/>
              <a:t>For departments human resources</a:t>
            </a:r>
          </a:p>
          <a:p>
            <a:r>
              <a:rPr lang="en-IN" dirty="0"/>
              <a:t>And </a:t>
            </a:r>
            <a:r>
              <a:rPr lang="en-IN"/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633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q1)Gender and ethnicity distribution</vt:lpstr>
      <vt:lpstr> Q9)department diversity interms of ethnicity</vt:lpstr>
      <vt:lpstr>Q7)job title frequency</vt:lpstr>
      <vt:lpstr>Q5)most common age range among employees</vt:lpstr>
      <vt:lpstr>Q4)which country has highest number of employees</vt:lpstr>
      <vt:lpstr>Q6)average bonus percentage to employees</vt:lpstr>
      <vt:lpstr>Q3)significant difference in average salaries of different departments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q1)Gender and ethnicity distribution</dc:title>
  <dc:creator>Deepthi Pilla</dc:creator>
  <cp:lastModifiedBy>Deepthi Pilla</cp:lastModifiedBy>
  <cp:revision>1</cp:revision>
  <dcterms:created xsi:type="dcterms:W3CDTF">2024-03-29T05:39:18Z</dcterms:created>
  <dcterms:modified xsi:type="dcterms:W3CDTF">2024-03-29T06:05:45Z</dcterms:modified>
</cp:coreProperties>
</file>