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5" name="TextBox 14">
            <a:extLst>
              <a:ext uri="{FF2B5EF4-FFF2-40B4-BE49-F238E27FC236}">
                <a16:creationId xmlns:a16="http://schemas.microsoft.com/office/drawing/2014/main" id="{60515C7D-0774-BC24-0A43-3AE210F80F9D}"/>
              </a:ext>
            </a:extLst>
          </p:cNvPr>
          <p:cNvSpPr txBox="1"/>
          <p:nvPr/>
        </p:nvSpPr>
        <p:spPr>
          <a:xfrm>
            <a:off x="1979048" y="3005733"/>
            <a:ext cx="7012552" cy="1846659"/>
          </a:xfrm>
          <a:prstGeom prst="rect">
            <a:avLst/>
          </a:prstGeom>
          <a:noFill/>
        </p:spPr>
        <p:txBody>
          <a:bodyPr wrap="square" rtlCol="0">
            <a:spAutoFit/>
          </a:bodyPr>
          <a:lstStyle/>
          <a:p>
            <a:r>
              <a:rPr lang="en-US" sz="2400" dirty="0"/>
              <a:t>STUDENT NAME: DEEPTHI R </a:t>
            </a:r>
          </a:p>
          <a:p>
            <a:r>
              <a:rPr lang="en-US" sz="2400" dirty="0"/>
              <a:t>REGISTER NO:312209660/asunm1353312209660</a:t>
            </a:r>
          </a:p>
          <a:p>
            <a:r>
              <a:rPr lang="en-US" sz="2400" dirty="0"/>
              <a:t>DEPARTMENT:BCOM COMMERCE</a:t>
            </a:r>
          </a:p>
          <a:p>
            <a:r>
              <a:rPr lang="en-US" sz="2400" dirty="0"/>
              <a:t>COLLEGE: ANNA ADARSH COLLEGE FOR WOMEN</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304</TotalTime>
  <Words>591</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23</cp:revision>
  <dcterms:created xsi:type="dcterms:W3CDTF">2024-03-29T15:07:22Z</dcterms:created>
  <dcterms:modified xsi:type="dcterms:W3CDTF">2024-08-30T05:44:30Z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