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1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esktop\MUTHULAKSHMI%20S%20%20PROJECT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8F-49F1-B56D-A696B5BDC868}"/>
            </c:ext>
          </c:extLst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598F-49F1-B56D-A696B5BDC868}"/>
            </c:ext>
          </c:extLst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B-598F-49F1-B56D-A696B5BDC868}"/>
            </c:ext>
          </c:extLst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598F-49F1-B56D-A696B5BDC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1"/>
          <c:y val="0.3216768737241178"/>
          <c:w val="0.15987100049416542"/>
          <c:h val="0.4995607319918343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3884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2742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866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26971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4071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7289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36762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00886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97989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147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4207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060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6434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3128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0460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3613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0067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  <p:sldLayoutId id="2147483825" r:id="rId14"/>
    <p:sldLayoutId id="2147483826" r:id="rId15"/>
    <p:sldLayoutId id="21474838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927399" y="533400"/>
            <a:ext cx="11201401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lang="en-US" b="1" dirty="0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lang="en-US" spc="15" dirty="0"/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71896" y="2863156"/>
            <a:ext cx="108442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</a:t>
            </a:r>
            <a:r>
              <a:rPr lang="en-IN" sz="2400" dirty="0" err="1"/>
              <a:t>Deepthi</a:t>
            </a:r>
            <a:r>
              <a:rPr lang="en-IN" sz="2400" dirty="0"/>
              <a:t> </a:t>
            </a:r>
            <a:r>
              <a:rPr lang="en-IN" sz="2400" dirty="0" err="1"/>
              <a:t>sree</a:t>
            </a:r>
            <a:r>
              <a:rPr lang="en-IN" sz="2400" dirty="0"/>
              <a:t>. V</a:t>
            </a:r>
            <a:endParaRPr lang="en-US" sz="2400" dirty="0"/>
          </a:p>
          <a:p>
            <a:r>
              <a:rPr lang="en-US" sz="2400" dirty="0"/>
              <a:t>REGISTER NO		:3122</a:t>
            </a:r>
            <a:r>
              <a:rPr lang="en-IN" sz="2400" dirty="0"/>
              <a:t>08924</a:t>
            </a:r>
            <a:r>
              <a:rPr lang="en-US" sz="2400" dirty="0"/>
              <a:t>						</a:t>
            </a:r>
          </a:p>
          <a:p>
            <a:r>
              <a:rPr lang="en-US" sz="2400" dirty="0"/>
              <a:t>DEPARTMENT		:</a:t>
            </a:r>
            <a:r>
              <a:rPr lang="en-US" sz="2400" dirty="0" err="1"/>
              <a:t>B.Com</a:t>
            </a:r>
            <a:r>
              <a:rPr lang="en-US" sz="2400" dirty="0"/>
              <a:t> (General)</a:t>
            </a:r>
          </a:p>
          <a:p>
            <a:r>
              <a:rPr lang="en-US" sz="2400" dirty="0"/>
              <a:t>COLLEGE	</a:t>
            </a:r>
            <a:r>
              <a:rPr lang="en-IN" sz="2400" dirty="0"/>
              <a:t>          :Chevalier T. Thomas Elizabeth College for Women </a:t>
            </a:r>
            <a:r>
              <a:rPr lang="en-US" sz="2400" dirty="0"/>
              <a:t>	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modelling in this employee performance analysis project includes the following:</a:t>
            </a:r>
            <a:endParaRPr lang="en-IN" dirty="0"/>
          </a:p>
          <a:p>
            <a:pPr marL="400050" lvl="1" indent="0">
              <a:buNone/>
            </a:pPr>
            <a:r>
              <a:rPr lang="en-US" sz="1800" dirty="0"/>
              <a:t>*Data collection</a:t>
            </a:r>
          </a:p>
          <a:p>
            <a:pPr marL="400050" lvl="1" indent="0">
              <a:buNone/>
            </a:pPr>
            <a:r>
              <a:rPr lang="en-US" sz="1800" dirty="0"/>
              <a:t>*Data cleaning</a:t>
            </a:r>
          </a:p>
          <a:p>
            <a:pPr marL="400050" lvl="1" indent="0">
              <a:buNone/>
            </a:pPr>
            <a:r>
              <a:rPr lang="en-US" sz="1800" dirty="0"/>
              <a:t>*Results</a:t>
            </a:r>
          </a:p>
          <a:p>
            <a:pPr marL="400050" lvl="1" indent="0">
              <a:buNone/>
            </a:pPr>
            <a:r>
              <a:rPr lang="en-US" sz="1800" dirty="0"/>
              <a:t>*Pivot table</a:t>
            </a:r>
          </a:p>
          <a:p>
            <a:pPr marL="400050" lvl="1" indent="0">
              <a:buNone/>
            </a:pPr>
            <a:r>
              <a:rPr lang="en-US" sz="1800" dirty="0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spc="-4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spc="-40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F660327-573F-4C4E-D4B8-ABDFB6AECC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0554101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lang="en-IN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EMPLOYEE PERFORMANCE ANALYSIS USING EXCEL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2708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1931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sz="4250" b="1" spc="5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425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4250" b="1" spc="-37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3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lang="en-IN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Dataset overview of an employee, contains the information about employees in a company.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425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624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200" b="1" spc="-2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2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spc="-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20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200" b="1" spc="-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2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200" b="1" spc="-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20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2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The end users in employee performance analysis include:</a:t>
            </a:r>
          </a:p>
          <a:p>
            <a:pPr marL="0" indent="0">
              <a:buNone/>
            </a:pPr>
            <a:r>
              <a:rPr lang="en-US" dirty="0"/>
              <a:t>	1. Human Resource management professionals.</a:t>
            </a:r>
          </a:p>
          <a:p>
            <a:pPr marL="0" indent="0">
              <a:buNone/>
            </a:pPr>
            <a:r>
              <a:rPr lang="en-US" dirty="0"/>
              <a:t>	2. Data Analysts.</a:t>
            </a:r>
          </a:p>
          <a:p>
            <a:pPr marL="0" indent="0">
              <a:buNone/>
            </a:pPr>
            <a:r>
              <a:rPr lang="en-US" dirty="0"/>
              <a:t>	3. Team Leaders.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spc="-34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sz="3600" b="1" spc="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6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29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sz="3600" b="1" spc="-6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-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spc="2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-3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sz="3600" b="1" spc="-3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sz="360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lstStyle/>
          <a:p>
            <a:r>
              <a:rPr lang="en-US" sz="2400" dirty="0"/>
              <a:t>*Filtering- purpose to fill the missing values.</a:t>
            </a:r>
          </a:p>
          <a:p>
            <a:r>
              <a:rPr lang="en-US" sz="2400" dirty="0"/>
              <a:t>*Conditional formatting- blank values.</a:t>
            </a:r>
          </a:p>
          <a:p>
            <a:r>
              <a:rPr lang="en-US" sz="2400" dirty="0"/>
              <a:t>*Using- Pivot table and chart.</a:t>
            </a:r>
          </a:p>
        </p:txBody>
      </p:sp>
      <p:pic>
        <p:nvPicPr>
          <p:cNvPr id="16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 fontScale="92500" lnSpcReduction="20000"/>
          </a:bodyPr>
          <a:lstStyle/>
          <a:p>
            <a:r>
              <a:rPr lang="en-US" sz="1900" dirty="0"/>
              <a:t>Employee data set- </a:t>
            </a:r>
            <a:r>
              <a:rPr lang="en-US" sz="1900" dirty="0" err="1"/>
              <a:t>Kaggle</a:t>
            </a:r>
            <a:endParaRPr lang="en-IN" sz="1900" dirty="0"/>
          </a:p>
          <a:p>
            <a:r>
              <a:rPr lang="en-IN" sz="1900" dirty="0"/>
              <a:t>There are </a:t>
            </a:r>
            <a:r>
              <a:rPr lang="en-US" sz="1900" dirty="0"/>
              <a:t>26 features</a:t>
            </a:r>
            <a:endParaRPr lang="en-IN" sz="1900" dirty="0"/>
          </a:p>
          <a:p>
            <a:r>
              <a:rPr lang="en-IN" sz="1900" dirty="0"/>
              <a:t>The important ten features are,</a:t>
            </a:r>
          </a:p>
          <a:p>
            <a:pPr lvl="1"/>
            <a:r>
              <a:rPr lang="en-IN" sz="1900" dirty="0"/>
              <a:t>Employment ID</a:t>
            </a:r>
          </a:p>
          <a:p>
            <a:pPr lvl="1"/>
            <a:r>
              <a:rPr lang="en-IN" sz="1900" dirty="0"/>
              <a:t>First name</a:t>
            </a:r>
          </a:p>
          <a:p>
            <a:pPr lvl="1"/>
            <a:r>
              <a:rPr lang="en-IN" sz="1900" dirty="0"/>
              <a:t>Last name</a:t>
            </a:r>
          </a:p>
          <a:p>
            <a:pPr lvl="1"/>
            <a:r>
              <a:rPr lang="en-IN" sz="1900" dirty="0"/>
              <a:t>Gender</a:t>
            </a:r>
          </a:p>
          <a:p>
            <a:pPr lvl="1"/>
            <a:r>
              <a:rPr lang="en-IN" sz="1900" dirty="0"/>
              <a:t>Employee status</a:t>
            </a:r>
          </a:p>
          <a:p>
            <a:pPr lvl="1"/>
            <a:r>
              <a:rPr lang="en-IN" sz="1900" dirty="0"/>
              <a:t>Employee type</a:t>
            </a:r>
          </a:p>
          <a:p>
            <a:pPr lvl="1"/>
            <a:r>
              <a:rPr lang="en-IN" sz="1900" dirty="0"/>
              <a:t>Employee classification</a:t>
            </a:r>
          </a:p>
          <a:p>
            <a:pPr lvl="1"/>
            <a:r>
              <a:rPr lang="en-IN" sz="1900" dirty="0"/>
              <a:t>Performance score</a:t>
            </a:r>
          </a:p>
          <a:p>
            <a:pPr lvl="1"/>
            <a:r>
              <a:rPr lang="en-IN" sz="1900" dirty="0"/>
              <a:t>Current employee ratings</a:t>
            </a:r>
          </a:p>
          <a:p>
            <a:pPr lvl="1"/>
            <a:r>
              <a:rPr lang="en-IN" sz="1900" dirty="0"/>
              <a:t>Business units</a:t>
            </a:r>
          </a:p>
          <a:p>
            <a:pPr marL="400050" lvl="1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lang="en-US"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sz="4250" b="1" spc="8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sz="4250" b="1" spc="-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1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sz="4250" b="1" spc="-1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sz="4250" b="1" spc="2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sz="425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323</TotalTime>
  <Words>311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deepthisree4002@gmail.com</cp:lastModifiedBy>
  <cp:revision>46</cp:revision>
  <dcterms:created xsi:type="dcterms:W3CDTF">2024-03-29T15:07:22Z</dcterms:created>
  <dcterms:modified xsi:type="dcterms:W3CDTF">2024-08-31T16:39:26Z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