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2" r:id="rId4"/>
    <p:sldId id="265" r:id="rId5"/>
    <p:sldId id="266" r:id="rId6"/>
    <p:sldId id="258" r:id="rId7"/>
    <p:sldId id="267" r:id="rId8"/>
    <p:sldId id="259" r:id="rId9"/>
    <p:sldId id="264" r:id="rId10"/>
    <p:sldId id="260" r:id="rId11"/>
    <p:sldId id="268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Pai" initials="SP" lastIdx="1" clrIdx="0">
    <p:extLst>
      <p:ext uri="{19B8F6BF-5375-455C-9EA6-DF929625EA0E}">
        <p15:presenceInfo xmlns:p15="http://schemas.microsoft.com/office/powerpoint/2012/main" userId="21fb8c0f2071af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09T16:51:21.21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E47B5-F20B-4418-8E9A-D1F3ED359784}" type="doc">
      <dgm:prSet loTypeId="urn:microsoft.com/office/officeart/2005/8/layout/hProcess10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626F63BA-0454-48FA-9256-3B942779634B}">
      <dgm:prSet phldrT="[Text]" custT="1"/>
      <dgm:spPr/>
      <dgm:t>
        <a:bodyPr/>
        <a:lstStyle/>
        <a:p>
          <a:r>
            <a:rPr lang="en-IN" sz="1800" dirty="0" smtClean="0"/>
            <a:t>Hyperlocal</a:t>
          </a:r>
          <a:r>
            <a:rPr lang="en-IN" sz="2000" dirty="0" smtClean="0"/>
            <a:t> statistics</a:t>
          </a:r>
          <a:endParaRPr lang="en-IN" sz="2000" dirty="0"/>
        </a:p>
      </dgm:t>
    </dgm:pt>
    <dgm:pt modelId="{AD6970E9-4F07-4117-967C-181809C69FB7}" type="parTrans" cxnId="{DD0E388D-5ABC-465A-B840-E233944CDBAD}">
      <dgm:prSet/>
      <dgm:spPr/>
      <dgm:t>
        <a:bodyPr/>
        <a:lstStyle/>
        <a:p>
          <a:endParaRPr lang="en-IN"/>
        </a:p>
      </dgm:t>
    </dgm:pt>
    <dgm:pt modelId="{38E0D0C3-F351-4FCC-BCCF-5C5FFC2AC264}" type="sibTrans" cxnId="{DD0E388D-5ABC-465A-B840-E233944CDBAD}">
      <dgm:prSet/>
      <dgm:spPr/>
      <dgm:t>
        <a:bodyPr/>
        <a:lstStyle/>
        <a:p>
          <a:endParaRPr lang="en-IN"/>
        </a:p>
      </dgm:t>
    </dgm:pt>
    <dgm:pt modelId="{87C23E60-67CB-40B4-97E0-E5FFE38A1444}">
      <dgm:prSet phldrT="[Text]" custT="1"/>
      <dgm:spPr/>
      <dgm:t>
        <a:bodyPr/>
        <a:lstStyle/>
        <a:p>
          <a:r>
            <a:rPr lang="en-IN" sz="1400" dirty="0" smtClean="0"/>
            <a:t>ISL sensitivity</a:t>
          </a:r>
          <a:endParaRPr lang="en-IN" sz="1400" dirty="0"/>
        </a:p>
      </dgm:t>
    </dgm:pt>
    <dgm:pt modelId="{3D83115D-D4CA-45E0-B7D7-FAC304190E48}" type="parTrans" cxnId="{A11CF27A-719D-412A-B0A8-D464E90B3033}">
      <dgm:prSet/>
      <dgm:spPr/>
      <dgm:t>
        <a:bodyPr/>
        <a:lstStyle/>
        <a:p>
          <a:endParaRPr lang="en-IN"/>
        </a:p>
      </dgm:t>
    </dgm:pt>
    <dgm:pt modelId="{D787177B-5B73-42A6-B54E-9372E0C2EF13}" type="sibTrans" cxnId="{A11CF27A-719D-412A-B0A8-D464E90B3033}">
      <dgm:prSet/>
      <dgm:spPr/>
      <dgm:t>
        <a:bodyPr/>
        <a:lstStyle/>
        <a:p>
          <a:endParaRPr lang="en-IN"/>
        </a:p>
      </dgm:t>
    </dgm:pt>
    <dgm:pt modelId="{D3A0F767-9A2A-432D-95D5-BE83555DA152}">
      <dgm:prSet phldrT="[Text]" custT="1"/>
      <dgm:spPr/>
      <dgm:t>
        <a:bodyPr/>
        <a:lstStyle/>
        <a:p>
          <a:r>
            <a:rPr lang="en-IN" sz="1400" dirty="0" smtClean="0"/>
            <a:t>Gestural information</a:t>
          </a:r>
          <a:endParaRPr lang="en-IN" sz="1400" dirty="0"/>
        </a:p>
      </dgm:t>
    </dgm:pt>
    <dgm:pt modelId="{2D39103E-DA50-4758-89CC-F82FBDAFE6EE}" type="parTrans" cxnId="{F6EC9896-BF9E-4D9E-B9B4-67292F50B612}">
      <dgm:prSet/>
      <dgm:spPr/>
      <dgm:t>
        <a:bodyPr/>
        <a:lstStyle/>
        <a:p>
          <a:endParaRPr lang="en-IN"/>
        </a:p>
      </dgm:t>
    </dgm:pt>
    <dgm:pt modelId="{89466971-4AF5-4B99-880C-81316CE09CD4}" type="sibTrans" cxnId="{F6EC9896-BF9E-4D9E-B9B4-67292F50B612}">
      <dgm:prSet/>
      <dgm:spPr/>
      <dgm:t>
        <a:bodyPr/>
        <a:lstStyle/>
        <a:p>
          <a:endParaRPr lang="en-IN"/>
        </a:p>
      </dgm:t>
    </dgm:pt>
    <dgm:pt modelId="{B6A02F93-A555-4E6F-AC23-005502545A89}">
      <dgm:prSet phldrT="[Text]"/>
      <dgm:spPr/>
      <dgm:t>
        <a:bodyPr/>
        <a:lstStyle/>
        <a:p>
          <a:r>
            <a:rPr lang="en-IN" dirty="0" smtClean="0"/>
            <a:t>Increase in datasets</a:t>
          </a:r>
          <a:endParaRPr lang="en-IN" dirty="0"/>
        </a:p>
      </dgm:t>
    </dgm:pt>
    <dgm:pt modelId="{2FB024D6-97D5-403F-8C2B-339B06483A37}" type="parTrans" cxnId="{EC77B926-AD65-42E6-AF15-57BF5AD69E39}">
      <dgm:prSet/>
      <dgm:spPr/>
      <dgm:t>
        <a:bodyPr/>
        <a:lstStyle/>
        <a:p>
          <a:endParaRPr lang="en-IN"/>
        </a:p>
      </dgm:t>
    </dgm:pt>
    <dgm:pt modelId="{1E22E6BB-8AF0-4AA0-B08F-26210C7A4E39}" type="sibTrans" cxnId="{EC77B926-AD65-42E6-AF15-57BF5AD69E39}">
      <dgm:prSet/>
      <dgm:spPr/>
      <dgm:t>
        <a:bodyPr/>
        <a:lstStyle/>
        <a:p>
          <a:endParaRPr lang="en-IN"/>
        </a:p>
      </dgm:t>
    </dgm:pt>
    <dgm:pt modelId="{891DFF43-27D8-4528-AFAA-00CA2DC254D4}">
      <dgm:prSet phldrT="[Text]"/>
      <dgm:spPr/>
      <dgm:t>
        <a:bodyPr/>
        <a:lstStyle/>
        <a:p>
          <a:r>
            <a:rPr lang="en-IN" dirty="0" smtClean="0"/>
            <a:t>Data with extrema can be obtained</a:t>
          </a:r>
          <a:endParaRPr lang="en-IN" dirty="0"/>
        </a:p>
      </dgm:t>
    </dgm:pt>
    <dgm:pt modelId="{612DBCB7-54AB-471B-B710-BCC9BA254571}" type="parTrans" cxnId="{5C2EC662-3514-4E13-AA76-2916B1AB708F}">
      <dgm:prSet/>
      <dgm:spPr/>
      <dgm:t>
        <a:bodyPr/>
        <a:lstStyle/>
        <a:p>
          <a:endParaRPr lang="en-IN"/>
        </a:p>
      </dgm:t>
    </dgm:pt>
    <dgm:pt modelId="{EFA2761F-5BB8-40F2-8FA0-63EF9452989E}" type="sibTrans" cxnId="{5C2EC662-3514-4E13-AA76-2916B1AB708F}">
      <dgm:prSet/>
      <dgm:spPr/>
      <dgm:t>
        <a:bodyPr/>
        <a:lstStyle/>
        <a:p>
          <a:endParaRPr lang="en-IN"/>
        </a:p>
      </dgm:t>
    </dgm:pt>
    <dgm:pt modelId="{35EEE14C-0302-483A-BD30-70033FB8DD31}">
      <dgm:prSet phldrT="[Text]"/>
      <dgm:spPr/>
      <dgm:t>
        <a:bodyPr/>
        <a:lstStyle/>
        <a:p>
          <a:endParaRPr lang="en-IN" dirty="0"/>
        </a:p>
      </dgm:t>
    </dgm:pt>
    <dgm:pt modelId="{815955DD-C170-4A33-8510-E673F66906CA}" type="parTrans" cxnId="{1C635F38-C0D9-4584-A5CE-825CBBAA0274}">
      <dgm:prSet/>
      <dgm:spPr/>
      <dgm:t>
        <a:bodyPr/>
        <a:lstStyle/>
        <a:p>
          <a:endParaRPr lang="en-IN"/>
        </a:p>
      </dgm:t>
    </dgm:pt>
    <dgm:pt modelId="{8CC6FE03-AF6D-451E-B847-DD3CA4762D9E}" type="sibTrans" cxnId="{1C635F38-C0D9-4584-A5CE-825CBBAA0274}">
      <dgm:prSet/>
      <dgm:spPr/>
      <dgm:t>
        <a:bodyPr/>
        <a:lstStyle/>
        <a:p>
          <a:endParaRPr lang="en-IN"/>
        </a:p>
      </dgm:t>
    </dgm:pt>
    <dgm:pt modelId="{5EE5AEC7-6B46-4739-8428-EB54D5F7AD6B}">
      <dgm:prSet phldrT="[Text]"/>
      <dgm:spPr/>
      <dgm:t>
        <a:bodyPr/>
        <a:lstStyle/>
        <a:p>
          <a:r>
            <a:rPr lang="en-IN" dirty="0" smtClean="0"/>
            <a:t>Increased efficiency in training</a:t>
          </a:r>
          <a:endParaRPr lang="en-IN" dirty="0"/>
        </a:p>
      </dgm:t>
    </dgm:pt>
    <dgm:pt modelId="{99B53C32-3E47-42BA-866A-F9937723F770}" type="parTrans" cxnId="{00759B5F-F5CD-49E1-9A2F-6FBA783BC382}">
      <dgm:prSet/>
      <dgm:spPr/>
      <dgm:t>
        <a:bodyPr/>
        <a:lstStyle/>
        <a:p>
          <a:endParaRPr lang="en-IN"/>
        </a:p>
      </dgm:t>
    </dgm:pt>
    <dgm:pt modelId="{9A5A9228-34F0-415E-882A-E6F0B821C2E8}" type="sibTrans" cxnId="{00759B5F-F5CD-49E1-9A2F-6FBA783BC382}">
      <dgm:prSet/>
      <dgm:spPr/>
      <dgm:t>
        <a:bodyPr/>
        <a:lstStyle/>
        <a:p>
          <a:endParaRPr lang="en-IN"/>
        </a:p>
      </dgm:t>
    </dgm:pt>
    <dgm:pt modelId="{D8D97A19-64D7-4C81-8E09-34A1396DE832}">
      <dgm:prSet phldrT="[Text]" phldr="1"/>
      <dgm:spPr/>
      <dgm:t>
        <a:bodyPr/>
        <a:lstStyle/>
        <a:p>
          <a:endParaRPr lang="en-IN" dirty="0"/>
        </a:p>
      </dgm:t>
    </dgm:pt>
    <dgm:pt modelId="{2CF5379E-D974-46C1-B139-492A4F919B37}" type="parTrans" cxnId="{92BAC5C3-3D58-4D33-818D-F6AD13E8409F}">
      <dgm:prSet/>
      <dgm:spPr/>
      <dgm:t>
        <a:bodyPr/>
        <a:lstStyle/>
        <a:p>
          <a:endParaRPr lang="en-IN"/>
        </a:p>
      </dgm:t>
    </dgm:pt>
    <dgm:pt modelId="{0D9894FA-80F3-4832-874B-AE57306243F5}" type="sibTrans" cxnId="{92BAC5C3-3D58-4D33-818D-F6AD13E8409F}">
      <dgm:prSet/>
      <dgm:spPr/>
      <dgm:t>
        <a:bodyPr/>
        <a:lstStyle/>
        <a:p>
          <a:endParaRPr lang="en-IN"/>
        </a:p>
      </dgm:t>
    </dgm:pt>
    <dgm:pt modelId="{6ACB443C-1CA9-4714-B0D4-1639790442C8}" type="pres">
      <dgm:prSet presAssocID="{8E4E47B5-F20B-4418-8E9A-D1F3ED359784}" presName="Name0" presStyleCnt="0">
        <dgm:presLayoutVars>
          <dgm:dir/>
          <dgm:resizeHandles val="exact"/>
        </dgm:presLayoutVars>
      </dgm:prSet>
      <dgm:spPr/>
    </dgm:pt>
    <dgm:pt modelId="{F49701B1-D3DD-49BF-AEF8-BF25CEE7E93B}" type="pres">
      <dgm:prSet presAssocID="{626F63BA-0454-48FA-9256-3B942779634B}" presName="composite" presStyleCnt="0"/>
      <dgm:spPr/>
    </dgm:pt>
    <dgm:pt modelId="{D4968DF3-B374-4B59-9ACF-19AAF9CF20FC}" type="pres">
      <dgm:prSet presAssocID="{626F63BA-0454-48FA-9256-3B942779634B}" presName="imagSh" presStyleLbl="bgImgPlace1" presStyleIdx="0" presStyleCnt="3" custLinFactNeighborX="2306" custLinFactNeighborY="-250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07CFE7-95C7-423C-AAA3-76F0E395D710}" type="pres">
      <dgm:prSet presAssocID="{626F63BA-0454-48FA-9256-3B942779634B}" presName="txNode" presStyleLbl="node1" presStyleIdx="0" presStyleCnt="3" custScaleX="129868" custLinFactNeighborX="2245" custLinFactNeighborY="1601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7BA1A7-56D0-4749-8AB9-010E5A388E33}" type="pres">
      <dgm:prSet presAssocID="{38E0D0C3-F351-4FCC-BCCF-5C5FFC2AC264}" presName="sibTrans" presStyleLbl="sibTrans2D1" presStyleIdx="0" presStyleCnt="2" custAng="20186330" custLinFactNeighborX="15491" custLinFactNeighborY="40379"/>
      <dgm:spPr/>
    </dgm:pt>
    <dgm:pt modelId="{14785AAD-7E90-4406-BE97-9FF64FE42F05}" type="pres">
      <dgm:prSet presAssocID="{38E0D0C3-F351-4FCC-BCCF-5C5FFC2AC264}" presName="connTx" presStyleLbl="sibTrans2D1" presStyleIdx="0" presStyleCnt="2"/>
      <dgm:spPr/>
    </dgm:pt>
    <dgm:pt modelId="{2531479F-9110-49B7-8BC5-A0403405F089}" type="pres">
      <dgm:prSet presAssocID="{B6A02F93-A555-4E6F-AC23-005502545A89}" presName="composite" presStyleCnt="0"/>
      <dgm:spPr/>
    </dgm:pt>
    <dgm:pt modelId="{CEAA3D9D-CDAC-47DE-AC14-843AE11E4BD8}" type="pres">
      <dgm:prSet presAssocID="{B6A02F93-A555-4E6F-AC23-005502545A89}" presName="imagSh" presStyleLbl="bgImgPlace1" presStyleIdx="1" presStyleCnt="3" custLinFactNeighborX="-8365" custLinFactNeighborY="-1930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235A3E-20F5-4BAF-BC62-7939CC920461}" type="pres">
      <dgm:prSet presAssocID="{B6A02F93-A555-4E6F-AC23-005502545A89}" presName="txNode" presStyleLbl="node1" presStyleIdx="1" presStyleCnt="3" custLinFactNeighborX="-2574" custLinFactNeighborY="154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55ED08-F064-4D49-83AF-721DAD034EAF}" type="pres">
      <dgm:prSet presAssocID="{1E22E6BB-8AF0-4AA0-B08F-26210C7A4E39}" presName="sibTrans" presStyleLbl="sibTrans2D1" presStyleIdx="1" presStyleCnt="2" custAng="427830"/>
      <dgm:spPr/>
    </dgm:pt>
    <dgm:pt modelId="{67B69D0C-8F3B-4A88-B9E2-1AB61FC98C6B}" type="pres">
      <dgm:prSet presAssocID="{1E22E6BB-8AF0-4AA0-B08F-26210C7A4E39}" presName="connTx" presStyleLbl="sibTrans2D1" presStyleIdx="1" presStyleCnt="2"/>
      <dgm:spPr/>
    </dgm:pt>
    <dgm:pt modelId="{54D81964-5087-43FA-805E-631E6E8B5767}" type="pres">
      <dgm:prSet presAssocID="{5EE5AEC7-6B46-4739-8428-EB54D5F7AD6B}" presName="composite" presStyleCnt="0"/>
      <dgm:spPr/>
    </dgm:pt>
    <dgm:pt modelId="{BB7A729C-6343-4AEA-AADC-3C936F0C248C}" type="pres">
      <dgm:prSet presAssocID="{5EE5AEC7-6B46-4739-8428-EB54D5F7AD6B}" presName="imagSh" presStyleLbl="bgImgPlace1" presStyleIdx="2" presStyleCnt="3" custLinFactNeighborX="-1929" custLinFactNeighborY="-257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3CCD93C-24DF-4778-85B1-9B7DDF9E6006}" type="pres">
      <dgm:prSet presAssocID="{5EE5AEC7-6B46-4739-8428-EB54D5F7AD6B}" presName="txNode" presStyleLbl="node1" presStyleIdx="2" presStyleCnt="3" custLinFactNeighborX="-10295" custLinFactNeighborY="1479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D0E388D-5ABC-465A-B840-E233944CDBAD}" srcId="{8E4E47B5-F20B-4418-8E9A-D1F3ED359784}" destId="{626F63BA-0454-48FA-9256-3B942779634B}" srcOrd="0" destOrd="0" parTransId="{AD6970E9-4F07-4117-967C-181809C69FB7}" sibTransId="{38E0D0C3-F351-4FCC-BCCF-5C5FFC2AC264}"/>
    <dgm:cxn modelId="{C69A8702-1E98-484B-975D-5A7ABF7FA2FE}" type="presOf" srcId="{D3A0F767-9A2A-432D-95D5-BE83555DA152}" destId="{D507CFE7-95C7-423C-AAA3-76F0E395D710}" srcOrd="0" destOrd="2" presId="urn:microsoft.com/office/officeart/2005/8/layout/hProcess10"/>
    <dgm:cxn modelId="{7FB18821-F291-4ADD-A7CE-973AF8D2F654}" type="presOf" srcId="{626F63BA-0454-48FA-9256-3B942779634B}" destId="{D507CFE7-95C7-423C-AAA3-76F0E395D710}" srcOrd="0" destOrd="0" presId="urn:microsoft.com/office/officeart/2005/8/layout/hProcess10"/>
    <dgm:cxn modelId="{4F56DD04-7024-4A93-88C6-C2F4F97F6DD6}" type="presOf" srcId="{D8D97A19-64D7-4C81-8E09-34A1396DE832}" destId="{B3CCD93C-24DF-4778-85B1-9B7DDF9E6006}" srcOrd="0" destOrd="1" presId="urn:microsoft.com/office/officeart/2005/8/layout/hProcess10"/>
    <dgm:cxn modelId="{DBC1972A-B9D2-4297-BFC3-F1FBBCA0C68F}" type="presOf" srcId="{87C23E60-67CB-40B4-97E0-E5FFE38A1444}" destId="{D507CFE7-95C7-423C-AAA3-76F0E395D710}" srcOrd="0" destOrd="1" presId="urn:microsoft.com/office/officeart/2005/8/layout/hProcess10"/>
    <dgm:cxn modelId="{F6EC9896-BF9E-4D9E-B9B4-67292F50B612}" srcId="{626F63BA-0454-48FA-9256-3B942779634B}" destId="{D3A0F767-9A2A-432D-95D5-BE83555DA152}" srcOrd="1" destOrd="0" parTransId="{2D39103E-DA50-4758-89CC-F82FBDAFE6EE}" sibTransId="{89466971-4AF5-4B99-880C-81316CE09CD4}"/>
    <dgm:cxn modelId="{D62664DF-7A72-48EA-A06D-54DD52251975}" type="presOf" srcId="{5EE5AEC7-6B46-4739-8428-EB54D5F7AD6B}" destId="{B3CCD93C-24DF-4778-85B1-9B7DDF9E6006}" srcOrd="0" destOrd="0" presId="urn:microsoft.com/office/officeart/2005/8/layout/hProcess10"/>
    <dgm:cxn modelId="{00759B5F-F5CD-49E1-9A2F-6FBA783BC382}" srcId="{8E4E47B5-F20B-4418-8E9A-D1F3ED359784}" destId="{5EE5AEC7-6B46-4739-8428-EB54D5F7AD6B}" srcOrd="2" destOrd="0" parTransId="{99B53C32-3E47-42BA-866A-F9937723F770}" sibTransId="{9A5A9228-34F0-415E-882A-E6F0B821C2E8}"/>
    <dgm:cxn modelId="{926B5895-485D-4C41-91F0-25B9484D439F}" type="presOf" srcId="{1E22E6BB-8AF0-4AA0-B08F-26210C7A4E39}" destId="{A855ED08-F064-4D49-83AF-721DAD034EAF}" srcOrd="0" destOrd="0" presId="urn:microsoft.com/office/officeart/2005/8/layout/hProcess10"/>
    <dgm:cxn modelId="{92BAC5C3-3D58-4D33-818D-F6AD13E8409F}" srcId="{5EE5AEC7-6B46-4739-8428-EB54D5F7AD6B}" destId="{D8D97A19-64D7-4C81-8E09-34A1396DE832}" srcOrd="0" destOrd="0" parTransId="{2CF5379E-D974-46C1-B139-492A4F919B37}" sibTransId="{0D9894FA-80F3-4832-874B-AE57306243F5}"/>
    <dgm:cxn modelId="{F7BBC0EB-BEAC-4737-AF9A-591C99196CD5}" type="presOf" srcId="{891DFF43-27D8-4528-AFAA-00CA2DC254D4}" destId="{D6235A3E-20F5-4BAF-BC62-7939CC920461}" srcOrd="0" destOrd="1" presId="urn:microsoft.com/office/officeart/2005/8/layout/hProcess10"/>
    <dgm:cxn modelId="{FB985ECF-5DEF-4E1F-B64A-D0B0EE928ED7}" type="presOf" srcId="{35EEE14C-0302-483A-BD30-70033FB8DD31}" destId="{D6235A3E-20F5-4BAF-BC62-7939CC920461}" srcOrd="0" destOrd="2" presId="urn:microsoft.com/office/officeart/2005/8/layout/hProcess10"/>
    <dgm:cxn modelId="{1C635F38-C0D9-4584-A5CE-825CBBAA0274}" srcId="{B6A02F93-A555-4E6F-AC23-005502545A89}" destId="{35EEE14C-0302-483A-BD30-70033FB8DD31}" srcOrd="1" destOrd="0" parTransId="{815955DD-C170-4A33-8510-E673F66906CA}" sibTransId="{8CC6FE03-AF6D-451E-B847-DD3CA4762D9E}"/>
    <dgm:cxn modelId="{5C2EC662-3514-4E13-AA76-2916B1AB708F}" srcId="{B6A02F93-A555-4E6F-AC23-005502545A89}" destId="{891DFF43-27D8-4528-AFAA-00CA2DC254D4}" srcOrd="0" destOrd="0" parTransId="{612DBCB7-54AB-471B-B710-BCC9BA254571}" sibTransId="{EFA2761F-5BB8-40F2-8FA0-63EF9452989E}"/>
    <dgm:cxn modelId="{EC77B926-AD65-42E6-AF15-57BF5AD69E39}" srcId="{8E4E47B5-F20B-4418-8E9A-D1F3ED359784}" destId="{B6A02F93-A555-4E6F-AC23-005502545A89}" srcOrd="1" destOrd="0" parTransId="{2FB024D6-97D5-403F-8C2B-339B06483A37}" sibTransId="{1E22E6BB-8AF0-4AA0-B08F-26210C7A4E39}"/>
    <dgm:cxn modelId="{EA71D907-F399-4746-A90E-754E8EC357DD}" type="presOf" srcId="{38E0D0C3-F351-4FCC-BCCF-5C5FFC2AC264}" destId="{477BA1A7-56D0-4749-8AB9-010E5A388E33}" srcOrd="0" destOrd="0" presId="urn:microsoft.com/office/officeart/2005/8/layout/hProcess10"/>
    <dgm:cxn modelId="{9D7B40A2-14DC-4E39-8C3B-4ABCBE167969}" type="presOf" srcId="{B6A02F93-A555-4E6F-AC23-005502545A89}" destId="{D6235A3E-20F5-4BAF-BC62-7939CC920461}" srcOrd="0" destOrd="0" presId="urn:microsoft.com/office/officeart/2005/8/layout/hProcess10"/>
    <dgm:cxn modelId="{A7C6A302-17AE-44B6-AC8C-7A6A0D8E691E}" type="presOf" srcId="{1E22E6BB-8AF0-4AA0-B08F-26210C7A4E39}" destId="{67B69D0C-8F3B-4A88-B9E2-1AB61FC98C6B}" srcOrd="1" destOrd="0" presId="urn:microsoft.com/office/officeart/2005/8/layout/hProcess10"/>
    <dgm:cxn modelId="{11F8631A-96B5-4AE1-84D4-3A4D69527E2D}" type="presOf" srcId="{8E4E47B5-F20B-4418-8E9A-D1F3ED359784}" destId="{6ACB443C-1CA9-4714-B0D4-1639790442C8}" srcOrd="0" destOrd="0" presId="urn:microsoft.com/office/officeart/2005/8/layout/hProcess10"/>
    <dgm:cxn modelId="{D50F89A6-A330-4378-9E0D-DE18609DB4AF}" type="presOf" srcId="{38E0D0C3-F351-4FCC-BCCF-5C5FFC2AC264}" destId="{14785AAD-7E90-4406-BE97-9FF64FE42F05}" srcOrd="1" destOrd="0" presId="urn:microsoft.com/office/officeart/2005/8/layout/hProcess10"/>
    <dgm:cxn modelId="{A11CF27A-719D-412A-B0A8-D464E90B3033}" srcId="{626F63BA-0454-48FA-9256-3B942779634B}" destId="{87C23E60-67CB-40B4-97E0-E5FFE38A1444}" srcOrd="0" destOrd="0" parTransId="{3D83115D-D4CA-45E0-B7D7-FAC304190E48}" sibTransId="{D787177B-5B73-42A6-B54E-9372E0C2EF13}"/>
    <dgm:cxn modelId="{5DA11691-313F-4771-94E0-ECBD46790874}" type="presParOf" srcId="{6ACB443C-1CA9-4714-B0D4-1639790442C8}" destId="{F49701B1-D3DD-49BF-AEF8-BF25CEE7E93B}" srcOrd="0" destOrd="0" presId="urn:microsoft.com/office/officeart/2005/8/layout/hProcess10"/>
    <dgm:cxn modelId="{627CF574-8279-4CCB-B378-B887E88CD032}" type="presParOf" srcId="{F49701B1-D3DD-49BF-AEF8-BF25CEE7E93B}" destId="{D4968DF3-B374-4B59-9ACF-19AAF9CF20FC}" srcOrd="0" destOrd="0" presId="urn:microsoft.com/office/officeart/2005/8/layout/hProcess10"/>
    <dgm:cxn modelId="{E49742D8-554C-4FB6-A51C-6C61FCEC7169}" type="presParOf" srcId="{F49701B1-D3DD-49BF-AEF8-BF25CEE7E93B}" destId="{D507CFE7-95C7-423C-AAA3-76F0E395D710}" srcOrd="1" destOrd="0" presId="urn:microsoft.com/office/officeart/2005/8/layout/hProcess10"/>
    <dgm:cxn modelId="{3DB12F8B-5FAC-431F-8CA2-F947E3B85859}" type="presParOf" srcId="{6ACB443C-1CA9-4714-B0D4-1639790442C8}" destId="{477BA1A7-56D0-4749-8AB9-010E5A388E33}" srcOrd="1" destOrd="0" presId="urn:microsoft.com/office/officeart/2005/8/layout/hProcess10"/>
    <dgm:cxn modelId="{22F6C439-46DE-4E1A-B959-4092841D18E5}" type="presParOf" srcId="{477BA1A7-56D0-4749-8AB9-010E5A388E33}" destId="{14785AAD-7E90-4406-BE97-9FF64FE42F05}" srcOrd="0" destOrd="0" presId="urn:microsoft.com/office/officeart/2005/8/layout/hProcess10"/>
    <dgm:cxn modelId="{431941F1-479B-46D2-B4DC-DD620BAD4E5A}" type="presParOf" srcId="{6ACB443C-1CA9-4714-B0D4-1639790442C8}" destId="{2531479F-9110-49B7-8BC5-A0403405F089}" srcOrd="2" destOrd="0" presId="urn:microsoft.com/office/officeart/2005/8/layout/hProcess10"/>
    <dgm:cxn modelId="{4F237BA1-FFEF-408A-8D48-3DBB2CD9476A}" type="presParOf" srcId="{2531479F-9110-49B7-8BC5-A0403405F089}" destId="{CEAA3D9D-CDAC-47DE-AC14-843AE11E4BD8}" srcOrd="0" destOrd="0" presId="urn:microsoft.com/office/officeart/2005/8/layout/hProcess10"/>
    <dgm:cxn modelId="{6F774072-0779-478D-B0A9-F3889AA56908}" type="presParOf" srcId="{2531479F-9110-49B7-8BC5-A0403405F089}" destId="{D6235A3E-20F5-4BAF-BC62-7939CC920461}" srcOrd="1" destOrd="0" presId="urn:microsoft.com/office/officeart/2005/8/layout/hProcess10"/>
    <dgm:cxn modelId="{2B454019-3980-47D1-8397-A2EE48229242}" type="presParOf" srcId="{6ACB443C-1CA9-4714-B0D4-1639790442C8}" destId="{A855ED08-F064-4D49-83AF-721DAD034EAF}" srcOrd="3" destOrd="0" presId="urn:microsoft.com/office/officeart/2005/8/layout/hProcess10"/>
    <dgm:cxn modelId="{DE514123-C48F-45CB-818F-9430C5FD60B0}" type="presParOf" srcId="{A855ED08-F064-4D49-83AF-721DAD034EAF}" destId="{67B69D0C-8F3B-4A88-B9E2-1AB61FC98C6B}" srcOrd="0" destOrd="0" presId="urn:microsoft.com/office/officeart/2005/8/layout/hProcess10"/>
    <dgm:cxn modelId="{54E0B304-914D-435A-8BE5-06EA30405C12}" type="presParOf" srcId="{6ACB443C-1CA9-4714-B0D4-1639790442C8}" destId="{54D81964-5087-43FA-805E-631E6E8B5767}" srcOrd="4" destOrd="0" presId="urn:microsoft.com/office/officeart/2005/8/layout/hProcess10"/>
    <dgm:cxn modelId="{CC2DDC54-BB8F-45F3-B6E7-85517B4D3B00}" type="presParOf" srcId="{54D81964-5087-43FA-805E-631E6E8B5767}" destId="{BB7A729C-6343-4AEA-AADC-3C936F0C248C}" srcOrd="0" destOrd="0" presId="urn:microsoft.com/office/officeart/2005/8/layout/hProcess10"/>
    <dgm:cxn modelId="{109103D5-E031-4B21-918A-FF07FAA836D7}" type="presParOf" srcId="{54D81964-5087-43FA-805E-631E6E8B5767}" destId="{B3CCD93C-24DF-4778-85B1-9B7DDF9E600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8DF3-B374-4B59-9ACF-19AAF9CF20FC}">
      <dsp:nvSpPr>
        <dsp:cNvPr id="0" name=""/>
        <dsp:cNvSpPr/>
      </dsp:nvSpPr>
      <dsp:spPr>
        <a:xfrm>
          <a:off x="35504" y="364257"/>
          <a:ext cx="1379755" cy="13797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7CFE7-95C7-423C-AAA3-76F0E395D710}">
      <dsp:nvSpPr>
        <dsp:cNvPr id="0" name=""/>
        <dsp:cNvSpPr/>
      </dsp:nvSpPr>
      <dsp:spPr>
        <a:xfrm>
          <a:off x="53221" y="1759273"/>
          <a:ext cx="1791861" cy="137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Hyperlocal</a:t>
          </a:r>
          <a:r>
            <a:rPr lang="en-IN" sz="2000" kern="1200" dirty="0" smtClean="0"/>
            <a:t> statistics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ISL sensitivity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Gestural information</a:t>
          </a:r>
          <a:endParaRPr lang="en-IN" sz="1400" kern="1200" dirty="0"/>
        </a:p>
      </dsp:txBody>
      <dsp:txXfrm>
        <a:off x="93633" y="1799685"/>
        <a:ext cx="1711037" cy="1298931"/>
      </dsp:txXfrm>
    </dsp:sp>
    <dsp:sp modelId="{477BA1A7-56D0-4749-8AB9-010E5A388E33}">
      <dsp:nvSpPr>
        <dsp:cNvPr id="0" name=""/>
        <dsp:cNvSpPr/>
      </dsp:nvSpPr>
      <dsp:spPr>
        <a:xfrm rot="20311248">
          <a:off x="1745912" y="1062932"/>
          <a:ext cx="286547" cy="33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748897" y="1144977"/>
        <a:ext cx="200583" cy="198922"/>
      </dsp:txXfrm>
    </dsp:sp>
    <dsp:sp modelId="{CEAA3D9D-CDAC-47DE-AC14-843AE11E4BD8}">
      <dsp:nvSpPr>
        <dsp:cNvPr id="0" name=""/>
        <dsp:cNvSpPr/>
      </dsp:nvSpPr>
      <dsp:spPr>
        <a:xfrm>
          <a:off x="2233426" y="444159"/>
          <a:ext cx="1379755" cy="13797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235A3E-20F5-4BAF-BC62-7939CC920461}">
      <dsp:nvSpPr>
        <dsp:cNvPr id="0" name=""/>
        <dsp:cNvSpPr/>
      </dsp:nvSpPr>
      <dsp:spPr>
        <a:xfrm>
          <a:off x="2537939" y="1751408"/>
          <a:ext cx="1379755" cy="137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Increase in datasets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kern="1200" dirty="0" smtClean="0"/>
            <a:t>Data with extrema can be obtained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2578351" y="1791820"/>
        <a:ext cx="1298931" cy="1298931"/>
      </dsp:txXfrm>
    </dsp:sp>
    <dsp:sp modelId="{A855ED08-F064-4D49-83AF-721DAD034EAF}">
      <dsp:nvSpPr>
        <dsp:cNvPr id="0" name=""/>
        <dsp:cNvSpPr/>
      </dsp:nvSpPr>
      <dsp:spPr>
        <a:xfrm rot="290921">
          <a:off x="3909916" y="923037"/>
          <a:ext cx="297087" cy="331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3910075" y="985577"/>
        <a:ext cx="207961" cy="198922"/>
      </dsp:txXfrm>
    </dsp:sp>
    <dsp:sp modelId="{BB7A729C-6343-4AEA-AADC-3C936F0C248C}">
      <dsp:nvSpPr>
        <dsp:cNvPr id="0" name=""/>
        <dsp:cNvSpPr/>
      </dsp:nvSpPr>
      <dsp:spPr>
        <a:xfrm>
          <a:off x="4461330" y="355385"/>
          <a:ext cx="1379755" cy="13797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3CCD93C-24DF-4778-85B1-9B7DDF9E6006}">
      <dsp:nvSpPr>
        <dsp:cNvPr id="0" name=""/>
        <dsp:cNvSpPr/>
      </dsp:nvSpPr>
      <dsp:spPr>
        <a:xfrm>
          <a:off x="4570511" y="1742536"/>
          <a:ext cx="1379755" cy="1379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Increased efficiency in training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200" kern="1200" dirty="0"/>
        </a:p>
      </dsp:txBody>
      <dsp:txXfrm>
        <a:off x="4610923" y="1782948"/>
        <a:ext cx="1298931" cy="1298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4332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148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course contents of Basic electronics in brief.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32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course contents of Basic electronics in brief.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72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Greetings followed by explaining the Importance of the course and Establishing the connect….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9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course contents of Basic electronics in brief.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67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16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888888"/>
              </a:buClr>
              <a:buFont typeface="Noto Sans Symbols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4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009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C0000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009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C0000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69900" y="-76200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20650" algn="l" rtl="0">
              <a:spcBef>
                <a:spcPts val="520"/>
              </a:spcBef>
              <a:buClr>
                <a:srgbClr val="000099"/>
              </a:buClr>
              <a:buSzPct val="100000"/>
              <a:buFont typeface="Arial"/>
              <a:buChar char="•"/>
              <a:defRPr sz="26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rgbClr val="3F3F3F"/>
              </a:buClr>
              <a:buSzPct val="85000"/>
              <a:buFont typeface="Noto Sans Symbols"/>
              <a:buChar char="➢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88900" algn="l" rtl="0">
              <a:spcBef>
                <a:spcPts val="440"/>
              </a:spcBef>
              <a:buClr>
                <a:srgbClr val="A85000"/>
              </a:buClr>
              <a:buSzPct val="100000"/>
              <a:buFont typeface="Arial"/>
              <a:buChar char="–"/>
              <a:defRPr sz="2200" b="0" i="0" u="none" strike="noStrike" cap="none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6262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t="-551"/>
          <a:stretch/>
        </p:blipFill>
        <p:spPr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Shape 33"/>
          <p:cNvCxnSpPr/>
          <p:nvPr/>
        </p:nvCxnSpPr>
        <p:spPr>
          <a:xfrm>
            <a:off x="0" y="723900"/>
            <a:ext cx="9169399" cy="0"/>
          </a:xfrm>
          <a:prstGeom prst="straightConnector1">
            <a:avLst/>
          </a:prstGeom>
          <a:noFill/>
          <a:ln w="57150" cap="flat" cmpd="thinThick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0" y="71438"/>
            <a:ext cx="584200" cy="5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40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009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0650" algn="l" rtl="0">
              <a:spcBef>
                <a:spcPts val="40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C0000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009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20650" algn="l" rtl="0">
              <a:spcBef>
                <a:spcPts val="40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C0000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5C1F00"/>
              </a:buClr>
              <a:buFont typeface="Noto Sans Symbols"/>
              <a:buNone/>
              <a:defRPr sz="2400" b="1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000099"/>
              </a:buClr>
              <a:buFont typeface="Arial"/>
              <a:buNone/>
              <a:defRPr sz="20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62626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C00000"/>
              </a:buClr>
              <a:buFont typeface="Arial"/>
              <a:buNone/>
              <a:defRPr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0009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1444" algn="l" rtl="0">
              <a:spcBef>
                <a:spcPts val="36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C0000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5C1F00"/>
              </a:buClr>
              <a:buFont typeface="Noto Sans Symbols"/>
              <a:buNone/>
              <a:defRPr sz="2400" b="1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000099"/>
              </a:buClr>
              <a:buFont typeface="Arial"/>
              <a:buNone/>
              <a:defRPr sz="20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62626"/>
              </a:buClr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C00000"/>
              </a:buClr>
              <a:buFont typeface="Arial"/>
              <a:buNone/>
              <a:defRPr sz="16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000099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31444" algn="l" rtl="0">
              <a:spcBef>
                <a:spcPts val="36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C00000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20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000099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99060" algn="l" rtl="0">
              <a:spcBef>
                <a:spcPts val="48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C00000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5C1F00"/>
              </a:buClr>
              <a:buFont typeface="Noto Sans Symbols"/>
              <a:buNone/>
              <a:defRPr sz="14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000099"/>
              </a:buClr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62626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C00000"/>
              </a:buClr>
              <a:buFont typeface="Arial"/>
              <a:buNone/>
              <a:defRPr sz="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20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5C1F00"/>
              </a:buClr>
              <a:buFont typeface="Noto Sans Symbols"/>
              <a:buNone/>
              <a:defRPr sz="32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000099"/>
              </a:buClr>
              <a:buFont typeface="Arial"/>
              <a:buNone/>
              <a:defRPr sz="28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62626"/>
              </a:buClr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C00000"/>
              </a:buClr>
              <a:buFont typeface="Arial"/>
              <a:buNone/>
              <a:defRPr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5C1F00"/>
              </a:buClr>
              <a:buFont typeface="Noto Sans Symbols"/>
              <a:buNone/>
              <a:defRPr sz="14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000099"/>
              </a:buClr>
              <a:buFont typeface="Arial"/>
              <a:buNone/>
              <a:defRPr sz="12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62626"/>
              </a:buClr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C00000"/>
              </a:buClr>
              <a:buFont typeface="Arial"/>
              <a:buNone/>
              <a:defRPr sz="9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A85000"/>
              </a:buClr>
              <a:buFont typeface="Arial"/>
              <a:buNone/>
              <a:defRPr sz="3200" b="1" i="1" u="none" strike="noStrike" cap="none">
                <a:solidFill>
                  <a:srgbClr val="A85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5C1F00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rgbClr val="5C1F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000099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9855" algn="l" rtl="0">
              <a:spcBef>
                <a:spcPts val="440"/>
              </a:spcBef>
              <a:buClr>
                <a:srgbClr val="262626"/>
              </a:buClr>
              <a:buSzPct val="85000"/>
              <a:buFont typeface="Noto Sans Symbols"/>
              <a:buChar char="➢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C00000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8580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 t="-551"/>
          <a:stretch/>
        </p:blipFill>
        <p:spPr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6"/>
          <p:cNvCxnSpPr/>
          <p:nvPr/>
        </p:nvCxnSpPr>
        <p:spPr>
          <a:xfrm>
            <a:off x="0" y="723900"/>
            <a:ext cx="9169399" cy="0"/>
          </a:xfrm>
          <a:prstGeom prst="straightConnector1">
            <a:avLst/>
          </a:prstGeom>
          <a:noFill/>
          <a:ln w="57150" cap="flat" cmpd="thinThick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/>
          <p:nvPr/>
        </p:nvSpPr>
        <p:spPr>
          <a:xfrm>
            <a:off x="0" y="6583363"/>
            <a:ext cx="9144000" cy="274636"/>
          </a:xfrm>
          <a:prstGeom prst="rect">
            <a:avLst/>
          </a:prstGeom>
          <a:solidFill>
            <a:srgbClr val="A85000">
              <a:alpha val="8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2000" y="71438"/>
            <a:ext cx="584200" cy="5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/>
        </p:nvSpPr>
        <p:spPr>
          <a:xfrm>
            <a:off x="0" y="6583361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Electronics and Communication Engineering, MIT, Manipal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0" y="6583363"/>
            <a:ext cx="9144000" cy="274636"/>
          </a:xfrm>
          <a:prstGeom prst="rect">
            <a:avLst/>
          </a:prstGeom>
          <a:solidFill>
            <a:srgbClr val="CC6600">
              <a:alpha val="84705"/>
            </a:srgb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6583361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Electronics and Communication Engineering, MIT, Manipal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686800" y="6553200"/>
            <a:ext cx="312737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t="-551"/>
          <a:stretch/>
        </p:blipFill>
        <p:spPr>
          <a:xfrm>
            <a:off x="241300" y="15875"/>
            <a:ext cx="365125" cy="6429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Shape 101"/>
          <p:cNvCxnSpPr/>
          <p:nvPr/>
        </p:nvCxnSpPr>
        <p:spPr>
          <a:xfrm>
            <a:off x="0" y="723900"/>
            <a:ext cx="9169399" cy="0"/>
          </a:xfrm>
          <a:prstGeom prst="straightConnector1">
            <a:avLst/>
          </a:prstGeom>
          <a:noFill/>
          <a:ln w="57150" cap="flat" cmpd="thinThick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Shape 102"/>
          <p:cNvSpPr txBox="1"/>
          <p:nvPr/>
        </p:nvSpPr>
        <p:spPr>
          <a:xfrm>
            <a:off x="323850" y="1577975"/>
            <a:ext cx="8743949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85000"/>
              </a:buClr>
              <a:buSzPct val="25000"/>
              <a:buFont typeface="Calibri"/>
              <a:buNone/>
            </a:pPr>
            <a:r>
              <a:rPr lang="en-US" sz="4000" u="none" strike="noStrike" cap="none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4000" u="none" strike="noStrike" cap="none" baseline="30000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4000" u="none" strike="noStrike" cap="none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 Semester 	</a:t>
            </a:r>
            <a:r>
              <a:rPr lang="en-US" sz="4000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lang="en-US" sz="4000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4000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Title </a:t>
            </a:r>
            <a:r>
              <a:rPr lang="en-US" sz="4000" b="1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4000" b="1" u="none" strike="noStrike" cap="none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lang="en-US" sz="4000" b="1" u="none" strike="noStrike" cap="none" dirty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language recognition based on Computer </a:t>
            </a:r>
            <a:r>
              <a:rPr lang="en-US" sz="4000" b="1" u="none" strike="noStrike" cap="none" dirty="0" smtClean="0">
                <a:solidFill>
                  <a:srgbClr val="A85000"/>
                </a:solidFill>
                <a:latin typeface="Calibri"/>
                <a:ea typeface="Calibri"/>
                <a:cs typeface="Calibri"/>
                <a:sym typeface="Calibri"/>
              </a:rPr>
              <a:t>Vision”</a:t>
            </a:r>
            <a:endParaRPr lang="en-US" sz="4000" b="1" u="none" strike="noStrike" cap="none" dirty="0">
              <a:solidFill>
                <a:srgbClr val="A8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00" y="3824843"/>
            <a:ext cx="2847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Ms. </a:t>
            </a:r>
            <a:r>
              <a:rPr lang="en-IN" dirty="0" err="1" smtClean="0"/>
              <a:t>Deepthi</a:t>
            </a:r>
            <a:r>
              <a:rPr lang="en-IN" dirty="0" smtClean="0"/>
              <a:t> </a:t>
            </a:r>
            <a:r>
              <a:rPr lang="en-IN" dirty="0" err="1" smtClean="0"/>
              <a:t>Varambally</a:t>
            </a:r>
            <a:endParaRPr lang="en-IN" dirty="0" smtClean="0"/>
          </a:p>
          <a:p>
            <a:r>
              <a:rPr lang="en-IN" dirty="0" smtClean="0"/>
              <a:t>Section: C 		Roll no:45</a:t>
            </a:r>
          </a:p>
          <a:p>
            <a:r>
              <a:rPr lang="en-IN" dirty="0" smtClean="0"/>
              <a:t>Registration Number: 120907580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67618" y="3826623"/>
            <a:ext cx="2856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Ms. </a:t>
            </a:r>
            <a:r>
              <a:rPr lang="en-IN" dirty="0" err="1" smtClean="0"/>
              <a:t>Pritika</a:t>
            </a:r>
            <a:r>
              <a:rPr lang="en-IN" dirty="0" smtClean="0"/>
              <a:t> </a:t>
            </a:r>
            <a:r>
              <a:rPr lang="en-IN" dirty="0" err="1" smtClean="0"/>
              <a:t>Kohli</a:t>
            </a:r>
            <a:endParaRPr lang="en-IN" dirty="0" smtClean="0"/>
          </a:p>
          <a:p>
            <a:r>
              <a:rPr lang="en-IN" dirty="0" smtClean="0"/>
              <a:t>Section: C 	              	Roll No:43</a:t>
            </a:r>
          </a:p>
          <a:p>
            <a:r>
              <a:rPr lang="en-IN" dirty="0" smtClean="0"/>
              <a:t>Registration Number: 120907558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92291" y="3824843"/>
            <a:ext cx="2875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Mr. Suraj Pai	</a:t>
            </a:r>
          </a:p>
          <a:p>
            <a:r>
              <a:rPr lang="en-IN" dirty="0" smtClean="0"/>
              <a:t>Section: C 		Roll No: 9</a:t>
            </a:r>
          </a:p>
          <a:p>
            <a:r>
              <a:rPr lang="en-IN" dirty="0" smtClean="0"/>
              <a:t>Registration Number: 120907042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229394" y="5059680"/>
            <a:ext cx="4476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Guide: </a:t>
            </a:r>
            <a:r>
              <a:rPr lang="en-IN" dirty="0" err="1" smtClean="0"/>
              <a:t>Prof.</a:t>
            </a:r>
            <a:r>
              <a:rPr lang="en-IN" dirty="0" smtClean="0"/>
              <a:t> T.K. Padma Shri</a:t>
            </a:r>
          </a:p>
          <a:p>
            <a:r>
              <a:rPr lang="en-IN" dirty="0" smtClean="0"/>
              <a:t>Associate Professor Senior Scale</a:t>
            </a:r>
          </a:p>
          <a:p>
            <a:r>
              <a:rPr lang="en-IN" dirty="0" smtClean="0"/>
              <a:t>Department of Electronics and Communication</a:t>
            </a:r>
            <a:endParaRPr lang="en-I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69900" y="-76200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85000"/>
              </a:buClr>
              <a:buSzPct val="25000"/>
              <a:buFont typeface="Arial"/>
              <a:buNone/>
            </a:pPr>
            <a:r>
              <a:rPr lang="en-US" sz="3200" b="1" i="1" u="none" strike="noStrike" cap="none" dirty="0" smtClean="0">
                <a:solidFill>
                  <a:srgbClr val="A85000"/>
                </a:solidFill>
                <a:latin typeface="Calibri" panose="020F0502020204030204" pitchFamily="34" charset="0"/>
                <a:sym typeface="Arial"/>
              </a:rPr>
              <a:t>Next week	</a:t>
            </a:r>
            <a:endParaRPr lang="en-US" sz="3200" b="1" i="1" u="none" strike="noStrike" cap="none" dirty="0">
              <a:solidFill>
                <a:srgbClr val="A85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78651" y="1076418"/>
            <a:ext cx="8012097" cy="4525963"/>
          </a:xfrm>
        </p:spPr>
        <p:txBody>
          <a:bodyPr/>
          <a:lstStyle/>
          <a:p>
            <a:r>
              <a:rPr lang="en-IN" sz="2400" dirty="0" smtClean="0"/>
              <a:t>To collect varying gestures, we are planning to have a desk at KC to collect gestures from random people. This will serve two purposes.</a:t>
            </a:r>
          </a:p>
          <a:p>
            <a:pPr marL="177800" indent="0">
              <a:buNone/>
            </a:pPr>
            <a:endParaRPr lang="en-IN" sz="24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12307686"/>
              </p:ext>
            </p:extLst>
          </p:nvPr>
        </p:nvGraphicFramePr>
        <p:xfrm>
          <a:off x="1536699" y="2299317"/>
          <a:ext cx="6096000" cy="362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Mock Form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403" y="1375285"/>
            <a:ext cx="3608773" cy="4525963"/>
          </a:xfrm>
        </p:spPr>
        <p:txBody>
          <a:bodyPr/>
          <a:lstStyle/>
          <a:p>
            <a:r>
              <a:rPr lang="en-IN" sz="2000" dirty="0" smtClean="0"/>
              <a:t>A baseline will be established for average height and weight. Data sets of people with varying height above and below baseline will be taken. Gender differences will also be incorporated.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00760"/>
              </p:ext>
            </p:extLst>
          </p:nvPr>
        </p:nvGraphicFramePr>
        <p:xfrm>
          <a:off x="4296174" y="1375285"/>
          <a:ext cx="4403326" cy="50290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01663"/>
                <a:gridCol w="2201663"/>
              </a:tblGrid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Height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244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ISL gesture</a:t>
                      </a:r>
                      <a:r>
                        <a:rPr lang="en-IN" baseline="0" dirty="0" smtClean="0"/>
                        <a:t> identification test for sensitivity analysis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Gestures recorded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30787">
                <a:tc>
                  <a:txBody>
                    <a:bodyPr/>
                    <a:lstStyle/>
                    <a:p>
                      <a:r>
                        <a:rPr lang="en-IN" dirty="0" smtClean="0"/>
                        <a:t>Variation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IN" dirty="0" smtClean="0"/>
              <a:t>Commencing training for EBPTA with collected binary data sets.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1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712693" y="-228600"/>
            <a:ext cx="7897906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85000"/>
              </a:buClr>
              <a:buSzPct val="25000"/>
              <a:buFont typeface="Arial"/>
              <a:buNone/>
            </a:pPr>
            <a:r>
              <a:rPr lang="en-US" dirty="0" smtClean="0">
                <a:latin typeface="Calibri" panose="020F0502020204030204" pitchFamily="34" charset="0"/>
              </a:rPr>
              <a:t>Update-</a:t>
            </a:r>
            <a:r>
              <a:rPr lang="en-US" sz="3200" b="1" i="1" u="none" strike="noStrike" cap="none" dirty="0" smtClean="0">
                <a:solidFill>
                  <a:srgbClr val="A85000"/>
                </a:solidFill>
                <a:latin typeface="Calibri" panose="020F0502020204030204" pitchFamily="34" charset="0"/>
                <a:sym typeface="Arial"/>
              </a:rPr>
              <a:t>Contents</a:t>
            </a:r>
            <a:endParaRPr lang="en-US" sz="3200" b="1" i="1" u="none" strike="noStrike" cap="none" dirty="0">
              <a:solidFill>
                <a:srgbClr val="A85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3771" y="1532709"/>
            <a:ext cx="7350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libri" panose="020F0502020204030204" pitchFamily="34" charset="0"/>
              </a:rPr>
              <a:t>INPUTS FROM PREVIOUS WEEK</a:t>
            </a:r>
            <a:endParaRPr lang="en-IN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libri" panose="020F0502020204030204" pitchFamily="34" charset="0"/>
              </a:rPr>
              <a:t>PROGRESS REPORT</a:t>
            </a:r>
            <a:endParaRPr lang="en-IN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libri" panose="020F0502020204030204" pitchFamily="34" charset="0"/>
              </a:rPr>
              <a:t>METHODOLOGY</a:t>
            </a:r>
            <a:endParaRPr lang="en-IN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Calibri" panose="020F0502020204030204" pitchFamily="34" charset="0"/>
              </a:rPr>
              <a:t>COMING WEEK IN A GLANCE</a:t>
            </a:r>
            <a:endParaRPr lang="en-IN" b="1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ctrTitle"/>
          </p:nvPr>
        </p:nvSpPr>
        <p:spPr>
          <a:xfrm>
            <a:off x="685799" y="78378"/>
            <a:ext cx="7772400" cy="6127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85000"/>
              </a:buClr>
              <a:buSzPct val="25000"/>
              <a:buFont typeface="Arial"/>
              <a:buNone/>
            </a:pPr>
            <a:r>
              <a:rPr lang="en-US" sz="3200" b="1" i="1" u="none" strike="noStrike" cap="none" dirty="0" smtClean="0">
                <a:solidFill>
                  <a:srgbClr val="A85000"/>
                </a:solidFill>
                <a:latin typeface="Calibri" panose="020F0502020204030204" pitchFamily="34" charset="0"/>
                <a:sym typeface="Arial"/>
              </a:rPr>
              <a:t>Inputs from previous week</a:t>
            </a:r>
            <a:endParaRPr lang="en-US" sz="3200" b="1" i="1" u="none" strike="noStrike" cap="none" dirty="0">
              <a:solidFill>
                <a:srgbClr val="A85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1184366"/>
            <a:ext cx="7086600" cy="445443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Collection of training data for 3 gestures with various variations.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Normalization of binary image space for generalization.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Labelling and annotation of joints for semantics.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91455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42666"/>
              </p:ext>
            </p:extLst>
          </p:nvPr>
        </p:nvGraphicFramePr>
        <p:xfrm>
          <a:off x="5669279" y="592187"/>
          <a:ext cx="3113316" cy="58952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56658"/>
                <a:gridCol w="1556658"/>
              </a:tblGrid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Joint</a:t>
                      </a:r>
                      <a:r>
                        <a:rPr lang="en-IN" baseline="0" dirty="0" smtClean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Joint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Shoulder</a:t>
                      </a:r>
                      <a:r>
                        <a:rPr lang="en-IN" baseline="0" dirty="0" smtClean="0"/>
                        <a:t> Centre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Head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Shoulder</a:t>
                      </a:r>
                      <a:r>
                        <a:rPr lang="en-IN" baseline="0" dirty="0" smtClean="0"/>
                        <a:t> Left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Elbow</a:t>
                      </a:r>
                      <a:r>
                        <a:rPr lang="en-IN" baseline="0" dirty="0" smtClean="0"/>
                        <a:t> Left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Wrist</a:t>
                      </a:r>
                      <a:r>
                        <a:rPr lang="en-IN" baseline="0" dirty="0" smtClean="0"/>
                        <a:t> Left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Hand</a:t>
                      </a:r>
                      <a:r>
                        <a:rPr lang="en-IN" baseline="0" dirty="0" smtClean="0"/>
                        <a:t> Left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Shoulder Right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Elbow Right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Wrist Right</a:t>
                      </a:r>
                      <a:endParaRPr lang="en-IN" dirty="0"/>
                    </a:p>
                  </a:txBody>
                  <a:tcPr/>
                </a:tc>
              </a:tr>
              <a:tr h="535934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Hand Right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7" y="138255"/>
            <a:ext cx="4885507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Normalization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Calibri"/>
              </a:rPr>
              <a:pPr lvl="0"/>
              <a:t>5</a:t>
            </a:fld>
            <a:endParaRPr lang="en-US">
              <a:sym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1490702" cy="21295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48" y="1600200"/>
            <a:ext cx="1470278" cy="212957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72" y="1600200"/>
            <a:ext cx="1519047" cy="212957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65" y="1643661"/>
            <a:ext cx="1553664" cy="20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69900" y="-76200"/>
            <a:ext cx="8229600" cy="827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85000"/>
              </a:buClr>
              <a:buSzPct val="25000"/>
              <a:buFont typeface="Arial"/>
              <a:buNone/>
            </a:pPr>
            <a:r>
              <a:rPr lang="en-US" sz="3200" b="1" i="1" u="none" strike="noStrike" cap="none" dirty="0" smtClean="0">
                <a:solidFill>
                  <a:srgbClr val="A85000"/>
                </a:solidFill>
                <a:latin typeface="Calibri" panose="020F0502020204030204" pitchFamily="34" charset="0"/>
                <a:sym typeface="Arial"/>
              </a:rPr>
              <a:t>Progress Report</a:t>
            </a:r>
            <a:endParaRPr lang="en-US" sz="3200" b="1" i="1" u="none" strike="noStrike" cap="none" dirty="0">
              <a:solidFill>
                <a:srgbClr val="A85000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22171" y="1419497"/>
            <a:ext cx="423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libri" panose="020F0502020204030204" pitchFamily="34" charset="0"/>
              </a:rPr>
              <a:t>Varied training data has been collected from 3 different people in different conditions.</a:t>
            </a:r>
            <a:endParaRPr lang="en-IN" sz="1600" b="1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4424" y="1265609"/>
            <a:ext cx="13388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108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9900" y="4594796"/>
            <a:ext cx="19063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1.5m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54011" y="4594796"/>
            <a:ext cx="768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2.0m</a:t>
            </a:r>
            <a:endParaRPr lang="en-IN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583" y="4594796"/>
            <a:ext cx="7681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2.5m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857" y="2703662"/>
            <a:ext cx="577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libri" panose="020F0502020204030204" pitchFamily="34" charset="0"/>
              </a:rPr>
              <a:t>The factors under consideration are:</a:t>
            </a:r>
          </a:p>
          <a:p>
            <a:endParaRPr lang="en-IN" sz="1600" b="1" dirty="0" smtClean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latin typeface="Calibri" panose="020F0502020204030204" pitchFamily="34" charset="0"/>
              </a:rPr>
              <a:t>Distance from the sensor ( Over a range of 1.2-3m)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9954" y="3710829"/>
            <a:ext cx="455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</a:rPr>
              <a:t>The training data is collected over 3 different distances.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 For each gesture, 4 variants are collected at each distance.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954" y="5391522"/>
            <a:ext cx="5035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</a:rPr>
              <a:t>A total of 12 variants per gesture is taken per person.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A total of 36 variants(3 people) per gesture have been collected.</a:t>
            </a:r>
            <a:endParaRPr lang="en-IN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092" y="1268761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</a:rPr>
              <a:t>2. Lighting Conditions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092" y="1660939"/>
            <a:ext cx="5155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</a:rPr>
              <a:t>For every distance index, one image has been taken with contrasting lighting as compared to the other three.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A total of 54 contrasting images have been obtained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6092" y="3306654"/>
            <a:ext cx="24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</a:rPr>
              <a:t>3. Obstacles in between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6092" y="3686076"/>
            <a:ext cx="413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</a:rPr>
              <a:t>Images have been randomized with obstacles to obtain varied training data.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6092" y="4899752"/>
            <a:ext cx="24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alibri" panose="020F0502020204030204" pitchFamily="34" charset="0"/>
              </a:rPr>
              <a:t>4. Gesture Speed Variation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6092" y="5345171"/>
            <a:ext cx="507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alibri" panose="020F0502020204030204" pitchFamily="34" charset="0"/>
                <a:cs typeface="Arial" panose="020B0604020202020204" pitchFamily="34" charset="0"/>
              </a:rPr>
              <a:t>Every gesture has been recorded with different time indices to maintain generalization.</a:t>
            </a:r>
            <a:endParaRPr lang="en-IN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7" y="1242733"/>
            <a:ext cx="1715655" cy="16270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8" y="4759932"/>
            <a:ext cx="1490360" cy="149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1" y="2815908"/>
            <a:ext cx="2129394" cy="15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934200" y="655320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-76200"/>
            <a:ext cx="8229600" cy="750903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</a:rPr>
              <a:t>Algorithm to detect gesture when initiated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 smtClean="0"/>
              <a:t>In contrast to arbitrarily choosing frames for motion capture, we are now using an algorithm to detect when the motion begins and assign 3 frames accordingly. </a:t>
            </a:r>
          </a:p>
          <a:p>
            <a:endParaRPr lang="en-IN" sz="2400" dirty="0"/>
          </a:p>
          <a:p>
            <a:r>
              <a:rPr lang="en-IN" sz="2400" dirty="0" smtClean="0"/>
              <a:t>If motion starts at 120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frame, </a:t>
            </a:r>
          </a:p>
          <a:p>
            <a:pPr marL="1778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f1=120</a:t>
            </a:r>
          </a:p>
          <a:p>
            <a:pPr marL="1778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f2=160</a:t>
            </a:r>
          </a:p>
          <a:p>
            <a:pPr marL="17780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f3=200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40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488</Words>
  <Application>Microsoft Office PowerPoint</Application>
  <PresentationFormat>On-screen Show (4:3)</PresentationFormat>
  <Paragraphs>118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Office Theme</vt:lpstr>
      <vt:lpstr>PowerPoint Presentation</vt:lpstr>
      <vt:lpstr>Update-Contents</vt:lpstr>
      <vt:lpstr>Inputs from previous week</vt:lpstr>
      <vt:lpstr>PowerPoint Presentation</vt:lpstr>
      <vt:lpstr>Normalization</vt:lpstr>
      <vt:lpstr>Progress Report</vt:lpstr>
      <vt:lpstr>PowerPoint Presentation</vt:lpstr>
      <vt:lpstr>PowerPoint Presentation</vt:lpstr>
      <vt:lpstr>Algorithm to detect gesture when initiated</vt:lpstr>
      <vt:lpstr>Next week </vt:lpstr>
      <vt:lpstr>Mock Form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Pai</dc:creator>
  <cp:lastModifiedBy>Suraj Pai</cp:lastModifiedBy>
  <cp:revision>19</cp:revision>
  <dcterms:modified xsi:type="dcterms:W3CDTF">2016-02-17T23:41:44Z</dcterms:modified>
</cp:coreProperties>
</file>