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e9c2ca75c8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e9c2ca75c8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9c2ca75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9c2ca75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9c2ca75c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9c2ca75c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9c2ca75c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9c2ca75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e9c2ca75c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e9c2ca75c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e9c2ca75c8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e9c2ca75c8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e9c2ca75c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e9c2ca75c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e9c2ca75c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e9c2ca75c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e9c2ca75c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9c2ca75c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opencv.org/4.x/" TargetMode="External"/><Relationship Id="rId4" Type="http://schemas.openxmlformats.org/officeDocument/2006/relationships/hyperlink" Target="https://google.github.io/mediapip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362450" y="1270350"/>
            <a:ext cx="64191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5200"/>
              <a:t>AI Gym Trainer</a:t>
            </a:r>
            <a:endParaRPr sz="5200"/>
          </a:p>
        </p:txBody>
      </p:sp>
      <p:sp>
        <p:nvSpPr>
          <p:cNvPr id="278" name="Google Shape;278;p13"/>
          <p:cNvSpPr txBox="1"/>
          <p:nvPr>
            <p:ph idx="1" type="subTitle"/>
          </p:nvPr>
        </p:nvSpPr>
        <p:spPr>
          <a:xfrm>
            <a:off x="5755825" y="3875975"/>
            <a:ext cx="1522800" cy="1175700"/>
          </a:xfrm>
          <a:prstGeom prst="rect">
            <a:avLst/>
          </a:prstGeom>
        </p:spPr>
        <p:txBody>
          <a:bodyPr anchorCtr="0" anchor="t" bIns="91425" lIns="91425" spcFirstLastPara="1" rIns="91425" wrap="square" tIns="91425">
            <a:noAutofit/>
          </a:bodyPr>
          <a:lstStyle/>
          <a:p>
            <a:pPr indent="-361950" lvl="0" marL="457200" rtl="0" algn="l">
              <a:lnSpc>
                <a:spcPct val="80000"/>
              </a:lnSpc>
              <a:spcBef>
                <a:spcPts val="0"/>
              </a:spcBef>
              <a:spcAft>
                <a:spcPts val="0"/>
              </a:spcAft>
              <a:buSzPts val="2100"/>
              <a:buChar char="-"/>
            </a:pPr>
            <a:r>
              <a:rPr lang="en-GB" sz="2100"/>
              <a:t>Harshit</a:t>
            </a:r>
            <a:endParaRPr sz="2100"/>
          </a:p>
          <a:p>
            <a:pPr indent="-361950" lvl="0" marL="457200" rtl="0" algn="l">
              <a:lnSpc>
                <a:spcPct val="80000"/>
              </a:lnSpc>
              <a:spcBef>
                <a:spcPts val="0"/>
              </a:spcBef>
              <a:spcAft>
                <a:spcPts val="0"/>
              </a:spcAft>
              <a:buSzPts val="2100"/>
              <a:buChar char="-"/>
            </a:pPr>
            <a:r>
              <a:rPr lang="en-GB" sz="2100"/>
              <a:t>Deepti</a:t>
            </a:r>
            <a:endParaRPr sz="2100"/>
          </a:p>
          <a:p>
            <a:pPr indent="-361950" lvl="0" marL="457200" rtl="0" algn="l">
              <a:lnSpc>
                <a:spcPct val="80000"/>
              </a:lnSpc>
              <a:spcBef>
                <a:spcPts val="0"/>
              </a:spcBef>
              <a:spcAft>
                <a:spcPts val="0"/>
              </a:spcAft>
              <a:buSzPts val="2100"/>
              <a:buChar char="-"/>
            </a:pPr>
            <a:r>
              <a:rPr lang="en-GB" sz="2100"/>
              <a:t>Sejal</a:t>
            </a:r>
            <a:endParaRPr sz="2100"/>
          </a:p>
          <a:p>
            <a:pPr indent="-361950" lvl="0" marL="457200" rtl="0" algn="l">
              <a:lnSpc>
                <a:spcPct val="80000"/>
              </a:lnSpc>
              <a:spcBef>
                <a:spcPts val="0"/>
              </a:spcBef>
              <a:spcAft>
                <a:spcPts val="0"/>
              </a:spcAft>
              <a:buSzPts val="2100"/>
              <a:buChar char="-"/>
            </a:pPr>
            <a:r>
              <a:rPr lang="en-GB" sz="2100"/>
              <a:t>Aditya</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idx="1" type="body"/>
          </p:nvPr>
        </p:nvSpPr>
        <p:spPr>
          <a:xfrm>
            <a:off x="1252775" y="19900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i="1" lang="en-GB" sz="5000">
                <a:latin typeface="Comic Sans MS"/>
                <a:ea typeface="Comic Sans MS"/>
                <a:cs typeface="Comic Sans MS"/>
                <a:sym typeface="Comic Sans MS"/>
              </a:rPr>
              <a:t>THANK YOU</a:t>
            </a:r>
            <a:endParaRPr b="1" i="1" sz="59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84" name="Google Shape;284;p14"/>
          <p:cNvSpPr txBox="1"/>
          <p:nvPr>
            <p:ph idx="1" type="body"/>
          </p:nvPr>
        </p:nvSpPr>
        <p:spPr>
          <a:xfrm>
            <a:off x="1189200" y="1666375"/>
            <a:ext cx="7145100" cy="265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en-GB">
                <a:latin typeface="Arial"/>
                <a:ea typeface="Arial"/>
                <a:cs typeface="Arial"/>
                <a:sym typeface="Arial"/>
              </a:rPr>
              <a:t>We will be using computer vision techniques and the MediaPipe and OpenCV libraries to detect and track the movement of the arm during bicep curls and the body during plank position, use machine learning to classify the movement as a left or right curl and check the correctness of the plank position.</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The system will be able to detect and count bicep curls and check the plank position from a single person in real-time with a webcam.</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The presentation will cover the problem statement, methodology, results, and conclusion of the project, as well as future work that can be done to improve the system.</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This system has the potential to revolutionize the way that people track and monitor their muscle growth, proper form and fitness progress.</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649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PURPOSE</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The purpose of this project is to develop a real-time system that can accurately detect and count left and right bicep curls, as well as check the correctness of the plank position using the MediaPipe and OpenCV libraries.</a:t>
            </a:r>
            <a:endParaRPr>
              <a:latin typeface="Arial"/>
              <a:ea typeface="Arial"/>
              <a:cs typeface="Arial"/>
              <a:sym typeface="Arial"/>
            </a:endParaRPr>
          </a:p>
          <a:p>
            <a:pPr indent="0" lvl="0" marL="0" rtl="0" algn="l">
              <a:spcBef>
                <a:spcPts val="1200"/>
              </a:spcBef>
              <a:spcAft>
                <a:spcPts val="1200"/>
              </a:spcAft>
              <a:buNone/>
            </a:pPr>
            <a:r>
              <a:rPr lang="en-GB">
                <a:latin typeface="Arial"/>
                <a:ea typeface="Arial"/>
                <a:cs typeface="Arial"/>
                <a:sym typeface="Arial"/>
              </a:rPr>
              <a:t>This system has the potential to revolutionize the way that people track and monitor their muscle growth, proper form and fitness progress.</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6598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296" name="Google Shape;296;p16"/>
          <p:cNvSpPr txBox="1"/>
          <p:nvPr>
            <p:ph idx="1" type="body"/>
          </p:nvPr>
        </p:nvSpPr>
        <p:spPr>
          <a:xfrm>
            <a:off x="1303800" y="19900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Arial"/>
                <a:ea typeface="Arial"/>
                <a:cs typeface="Arial"/>
                <a:sym typeface="Arial"/>
              </a:rPr>
              <a:t>The ability to accurately measure and track bicep curl exercise and plank position is important for monitoring muscle growth, proper form and progress, but current methods are often time-consuming and unreliable.</a:t>
            </a:r>
            <a:endParaRPr>
              <a:latin typeface="Arial"/>
              <a:ea typeface="Arial"/>
              <a:cs typeface="Arial"/>
              <a:sym typeface="Arial"/>
            </a:endParaRPr>
          </a:p>
        </p:txBody>
      </p:sp>
      <p:pic>
        <p:nvPicPr>
          <p:cNvPr id="297" name="Google Shape;297;p16"/>
          <p:cNvPicPr preferRelativeResize="0"/>
          <p:nvPr/>
        </p:nvPicPr>
        <p:blipFill>
          <a:blip r:embed="rId3">
            <a:alphaModFix/>
          </a:blip>
          <a:stretch>
            <a:fillRect/>
          </a:stretch>
        </p:blipFill>
        <p:spPr>
          <a:xfrm>
            <a:off x="2927150" y="2989350"/>
            <a:ext cx="3289710" cy="184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6598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METHODOLOGY</a:t>
            </a:r>
            <a:endParaRPr/>
          </a:p>
        </p:txBody>
      </p:sp>
      <p:sp>
        <p:nvSpPr>
          <p:cNvPr id="303" name="Google Shape;303;p17"/>
          <p:cNvSpPr txBox="1"/>
          <p:nvPr>
            <p:ph idx="1" type="body"/>
          </p:nvPr>
        </p:nvSpPr>
        <p:spPr>
          <a:xfrm>
            <a:off x="1181350" y="165910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en-GB">
                <a:latin typeface="Arial"/>
                <a:ea typeface="Arial"/>
                <a:cs typeface="Arial"/>
                <a:sym typeface="Arial"/>
              </a:rPr>
              <a:t>We used MediaPipe's pre-trained TensorFlow models to detect the key points of the body, including the shoulders, elbows, and wrists.</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 Using the key points detected by MediaPipe, we calculated the angles between different body parts using OpenCV's geometric transforms.</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We used the angles calculated in the previous step to determine the movement of the arm during a bicep curl and classify it as a left or right curl.</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By measuring the angles of the key points of the body, we were able to determine if the plank position is correct or not.</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 The system was designed to process video streams in real-time using a webcam, allowing the user to see the results of the detection and counting in real-time.</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IMPLEMENTATION</a:t>
            </a:r>
            <a:endParaRPr/>
          </a:p>
        </p:txBody>
      </p:sp>
      <p:pic>
        <p:nvPicPr>
          <p:cNvPr id="309" name="Google Shape;309;p18"/>
          <p:cNvPicPr preferRelativeResize="0"/>
          <p:nvPr/>
        </p:nvPicPr>
        <p:blipFill>
          <a:blip r:embed="rId3">
            <a:alphaModFix/>
          </a:blip>
          <a:stretch>
            <a:fillRect/>
          </a:stretch>
        </p:blipFill>
        <p:spPr>
          <a:xfrm>
            <a:off x="1342225" y="1542950"/>
            <a:ext cx="6953650" cy="323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The system is designed to provide real-time feedback to the user, allowing them to see the results of the detection and counting in real-time.</a:t>
            </a:r>
            <a:endParaRPr>
              <a:latin typeface="Arial"/>
              <a:ea typeface="Arial"/>
              <a:cs typeface="Arial"/>
              <a:sym typeface="Arial"/>
            </a:endParaRPr>
          </a:p>
          <a:p>
            <a:pPr indent="0" lvl="0" marL="0" rtl="0" algn="l">
              <a:spcBef>
                <a:spcPts val="1200"/>
              </a:spcBef>
              <a:spcAft>
                <a:spcPts val="0"/>
              </a:spcAft>
              <a:buNone/>
            </a:pPr>
            <a:r>
              <a:rPr lang="en-GB">
                <a:latin typeface="Arial"/>
                <a:ea typeface="Arial"/>
                <a:cs typeface="Arial"/>
                <a:sym typeface="Arial"/>
              </a:rPr>
              <a:t>The system is able to accurately measure and track bicep curls and plank position, helping users monitor their muscle growth, proper form and progress.</a:t>
            </a:r>
            <a:endParaRPr>
              <a:latin typeface="Arial"/>
              <a:ea typeface="Arial"/>
              <a:cs typeface="Arial"/>
              <a:sym typeface="Arial"/>
            </a:endParaRPr>
          </a:p>
          <a:p>
            <a:pPr indent="0" lvl="0" marL="0" rtl="0" algn="l">
              <a:spcBef>
                <a:spcPts val="1200"/>
              </a:spcBef>
              <a:spcAft>
                <a:spcPts val="1200"/>
              </a:spcAft>
              <a:buNone/>
            </a:pPr>
            <a:r>
              <a:rPr lang="en-GB">
                <a:latin typeface="Arial"/>
                <a:ea typeface="Arial"/>
                <a:cs typeface="Arial"/>
                <a:sym typeface="Arial"/>
              </a:rPr>
              <a:t>The system is efficient and accurate, providing an alternative to manual counting methods that are time-consuming and unreliable.</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CONCLUSIONS</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Our project aims to develop a real-time system that can accurately detect and count left and right bicep curls, as well as check the correctness of the plank position using the MediaPipe and OpenCV libraries.</a:t>
            </a:r>
            <a:endParaRPr>
              <a:latin typeface="Arial"/>
              <a:ea typeface="Arial"/>
              <a:cs typeface="Arial"/>
              <a:sym typeface="Arial"/>
            </a:endParaRPr>
          </a:p>
          <a:p>
            <a:pPr indent="0" lvl="0" marL="0" rtl="0" algn="l">
              <a:spcBef>
                <a:spcPts val="1200"/>
              </a:spcBef>
              <a:spcAft>
                <a:spcPts val="1200"/>
              </a:spcAft>
              <a:buNone/>
            </a:pPr>
            <a:r>
              <a:rPr lang="en-GB">
                <a:latin typeface="Arial"/>
                <a:ea typeface="Arial"/>
                <a:cs typeface="Arial"/>
                <a:sym typeface="Arial"/>
              </a:rPr>
              <a:t>This system has the potential to revolutionize the way that people track and monitor their muscle growth, proper form and fitness progress, providing an accurate and efficient way of measuring and tracking progress.</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327" name="Google Shape;327;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en-GB">
                <a:latin typeface="Arial"/>
                <a:ea typeface="Arial"/>
                <a:cs typeface="Arial"/>
                <a:sym typeface="Arial"/>
              </a:rPr>
              <a:t>We </a:t>
            </a:r>
            <a:r>
              <a:rPr lang="en-GB">
                <a:latin typeface="Arial"/>
                <a:ea typeface="Arial"/>
                <a:cs typeface="Arial"/>
                <a:sym typeface="Arial"/>
              </a:rPr>
              <a:t>have</a:t>
            </a:r>
            <a:r>
              <a:rPr lang="en-GB">
                <a:latin typeface="Arial"/>
                <a:ea typeface="Arial"/>
                <a:cs typeface="Arial"/>
                <a:sym typeface="Arial"/>
              </a:rPr>
              <a:t> used OpenCv library of python to develop this project. </a:t>
            </a:r>
            <a:r>
              <a:rPr lang="en-GB" u="sng">
                <a:solidFill>
                  <a:schemeClr val="hlink"/>
                </a:solidFill>
                <a:latin typeface="Arial"/>
                <a:ea typeface="Arial"/>
                <a:cs typeface="Arial"/>
                <a:sym typeface="Arial"/>
                <a:hlinkClick r:id="rId3"/>
              </a:rPr>
              <a:t>https://docs.opencv.org/4.x/</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We </a:t>
            </a:r>
            <a:r>
              <a:rPr lang="en-GB">
                <a:latin typeface="Arial"/>
                <a:ea typeface="Arial"/>
                <a:cs typeface="Arial"/>
                <a:sym typeface="Arial"/>
              </a:rPr>
              <a:t>have</a:t>
            </a:r>
            <a:r>
              <a:rPr lang="en-GB">
                <a:latin typeface="Arial"/>
                <a:ea typeface="Arial"/>
                <a:cs typeface="Arial"/>
                <a:sym typeface="Arial"/>
              </a:rPr>
              <a:t> also used Mediapipe in this project.               </a:t>
            </a:r>
            <a:r>
              <a:rPr lang="en-GB" u="sng">
                <a:solidFill>
                  <a:schemeClr val="hlink"/>
                </a:solidFill>
                <a:latin typeface="Arial"/>
                <a:ea typeface="Arial"/>
                <a:cs typeface="Arial"/>
                <a:sym typeface="Arial"/>
                <a:hlinkClick r:id="rId4"/>
              </a:rPr>
              <a:t>https://google.github.io/mediapipe/</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Python Documentation                                                                  </a:t>
            </a:r>
            <a:r>
              <a:rPr lang="en-GB">
                <a:latin typeface="Arial"/>
                <a:ea typeface="Arial"/>
                <a:cs typeface="Arial"/>
                <a:sym typeface="Arial"/>
              </a:rPr>
              <a:t>https://docs.python.org/3/</a:t>
            </a:r>
            <a:endParaRPr>
              <a:latin typeface="Arial"/>
              <a:ea typeface="Arial"/>
              <a:cs typeface="Arial"/>
              <a:sym typeface="Arial"/>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