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10"/>
              <a:t>16-</a:t>
            </a:r>
            <a:r>
              <a:rPr dirty="0"/>
              <a:t>Aug-</a:t>
            </a:r>
            <a:r>
              <a:rPr dirty="0" spc="-25"/>
              <a:t>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10"/>
              <a:t>16-</a:t>
            </a:r>
            <a:r>
              <a:rPr dirty="0"/>
              <a:t>Aug-</a:t>
            </a:r>
            <a:r>
              <a:rPr dirty="0" spc="-25"/>
              <a:t>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10"/>
              <a:t>16-</a:t>
            </a:r>
            <a:r>
              <a:rPr dirty="0"/>
              <a:t>Aug-</a:t>
            </a:r>
            <a:r>
              <a:rPr dirty="0" spc="-25"/>
              <a:t>24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63474" y="5991605"/>
            <a:ext cx="9901555" cy="365760"/>
          </a:xfrm>
          <a:custGeom>
            <a:avLst/>
            <a:gdLst/>
            <a:ahLst/>
            <a:cxnLst/>
            <a:rect l="l" t="t" r="r" b="b"/>
            <a:pathLst>
              <a:path w="9901555" h="365760">
                <a:moveTo>
                  <a:pt x="9901428" y="0"/>
                </a:moveTo>
                <a:lnTo>
                  <a:pt x="0" y="0"/>
                </a:lnTo>
                <a:lnTo>
                  <a:pt x="0" y="365760"/>
                </a:lnTo>
                <a:lnTo>
                  <a:pt x="9901428" y="365760"/>
                </a:lnTo>
                <a:lnTo>
                  <a:pt x="99014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63474" y="5991605"/>
            <a:ext cx="9901555" cy="365760"/>
          </a:xfrm>
          <a:custGeom>
            <a:avLst/>
            <a:gdLst/>
            <a:ahLst/>
            <a:cxnLst/>
            <a:rect l="l" t="t" r="r" b="b"/>
            <a:pathLst>
              <a:path w="9901555" h="365760">
                <a:moveTo>
                  <a:pt x="0" y="365760"/>
                </a:moveTo>
                <a:lnTo>
                  <a:pt x="9901428" y="365760"/>
                </a:lnTo>
                <a:lnTo>
                  <a:pt x="9901428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rgbClr val="3950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10"/>
              <a:t>16-</a:t>
            </a:r>
            <a:r>
              <a:rPr dirty="0"/>
              <a:t>Aug-</a:t>
            </a:r>
            <a:r>
              <a:rPr dirty="0" spc="-25"/>
              <a:t>24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10"/>
              <a:t>16-</a:t>
            </a:r>
            <a:r>
              <a:rPr dirty="0"/>
              <a:t>Aug-</a:t>
            </a:r>
            <a:r>
              <a:rPr dirty="0" spc="-25"/>
              <a:t>24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3094" y="632917"/>
            <a:ext cx="8373745" cy="65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64207" y="2268728"/>
            <a:ext cx="6776720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96672" y="6593806"/>
            <a:ext cx="1006576" cy="165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10"/>
              <a:t>16-</a:t>
            </a:r>
            <a:r>
              <a:rPr dirty="0"/>
              <a:t>Aug-</a:t>
            </a:r>
            <a:r>
              <a:rPr dirty="0" spc="-25"/>
              <a:t>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92006" y="6586490"/>
            <a:ext cx="220726" cy="1709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521700" cy="5666740"/>
            <a:chOff x="0" y="0"/>
            <a:chExt cx="8521700" cy="566674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843280" cy="5666740"/>
            </a:xfrm>
            <a:custGeom>
              <a:avLst/>
              <a:gdLst/>
              <a:ahLst/>
              <a:cxnLst/>
              <a:rect l="l" t="t" r="r" b="b"/>
              <a:pathLst>
                <a:path w="843280" h="5666740">
                  <a:moveTo>
                    <a:pt x="842772" y="0"/>
                  </a:moveTo>
                  <a:lnTo>
                    <a:pt x="0" y="0"/>
                  </a:lnTo>
                  <a:lnTo>
                    <a:pt x="0" y="5666232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616" y="102107"/>
              <a:ext cx="7402830" cy="150495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7616" y="925067"/>
              <a:ext cx="6203442" cy="150495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7616" y="1748027"/>
              <a:ext cx="7783830" cy="150495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8684768" y="6535623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solidFill>
                  <a:srgbClr val="90C225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90880" y="5982080"/>
            <a:ext cx="9920605" cy="384810"/>
            <a:chOff x="190880" y="5982080"/>
            <a:chExt cx="9920605" cy="384810"/>
          </a:xfrm>
        </p:grpSpPr>
        <p:sp>
          <p:nvSpPr>
            <p:cNvPr id="9" name="object 9" descr=""/>
            <p:cNvSpPr/>
            <p:nvPr/>
          </p:nvSpPr>
          <p:spPr>
            <a:xfrm>
              <a:off x="200405" y="5991605"/>
              <a:ext cx="9901555" cy="365760"/>
            </a:xfrm>
            <a:custGeom>
              <a:avLst/>
              <a:gdLst/>
              <a:ahLst/>
              <a:cxnLst/>
              <a:rect l="l" t="t" r="r" b="b"/>
              <a:pathLst>
                <a:path w="9901555" h="365760">
                  <a:moveTo>
                    <a:pt x="9901428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901428" y="365760"/>
                  </a:lnTo>
                  <a:lnTo>
                    <a:pt x="9901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00405" y="5991605"/>
              <a:ext cx="9901555" cy="365760"/>
            </a:xfrm>
            <a:custGeom>
              <a:avLst/>
              <a:gdLst/>
              <a:ahLst/>
              <a:cxnLst/>
              <a:rect l="l" t="t" r="r" b="b"/>
              <a:pathLst>
                <a:path w="9901555" h="365760">
                  <a:moveTo>
                    <a:pt x="0" y="365760"/>
                  </a:moveTo>
                  <a:lnTo>
                    <a:pt x="9901428" y="365760"/>
                  </a:lnTo>
                  <a:lnTo>
                    <a:pt x="9901428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10342244" y="5950077"/>
            <a:ext cx="403225" cy="417195"/>
            <a:chOff x="10342244" y="5950077"/>
            <a:chExt cx="403225" cy="417195"/>
          </a:xfrm>
        </p:grpSpPr>
        <p:sp>
          <p:nvSpPr>
            <p:cNvPr id="12" name="object 12" descr=""/>
            <p:cNvSpPr/>
            <p:nvPr/>
          </p:nvSpPr>
          <p:spPr>
            <a:xfrm>
              <a:off x="10351769" y="5959602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192024" y="0"/>
                  </a:moveTo>
                  <a:lnTo>
                    <a:pt x="147996" y="5252"/>
                  </a:lnTo>
                  <a:lnTo>
                    <a:pt x="107579" y="20214"/>
                  </a:lnTo>
                  <a:lnTo>
                    <a:pt x="71925" y="43691"/>
                  </a:lnTo>
                  <a:lnTo>
                    <a:pt x="42187" y="74490"/>
                  </a:lnTo>
                  <a:lnTo>
                    <a:pt x="19518" y="111417"/>
                  </a:lnTo>
                  <a:lnTo>
                    <a:pt x="5071" y="153279"/>
                  </a:lnTo>
                  <a:lnTo>
                    <a:pt x="0" y="198882"/>
                  </a:lnTo>
                  <a:lnTo>
                    <a:pt x="5071" y="244484"/>
                  </a:lnTo>
                  <a:lnTo>
                    <a:pt x="19518" y="286346"/>
                  </a:lnTo>
                  <a:lnTo>
                    <a:pt x="42187" y="323273"/>
                  </a:lnTo>
                  <a:lnTo>
                    <a:pt x="71925" y="354072"/>
                  </a:lnTo>
                  <a:lnTo>
                    <a:pt x="107579" y="377549"/>
                  </a:lnTo>
                  <a:lnTo>
                    <a:pt x="147996" y="392511"/>
                  </a:lnTo>
                  <a:lnTo>
                    <a:pt x="192024" y="397764"/>
                  </a:lnTo>
                  <a:lnTo>
                    <a:pt x="236051" y="392511"/>
                  </a:lnTo>
                  <a:lnTo>
                    <a:pt x="276468" y="377549"/>
                  </a:lnTo>
                  <a:lnTo>
                    <a:pt x="312122" y="354072"/>
                  </a:lnTo>
                  <a:lnTo>
                    <a:pt x="341860" y="323273"/>
                  </a:lnTo>
                  <a:lnTo>
                    <a:pt x="364529" y="286346"/>
                  </a:lnTo>
                  <a:lnTo>
                    <a:pt x="378976" y="244484"/>
                  </a:lnTo>
                  <a:lnTo>
                    <a:pt x="384048" y="198882"/>
                  </a:lnTo>
                  <a:lnTo>
                    <a:pt x="378976" y="153279"/>
                  </a:lnTo>
                  <a:lnTo>
                    <a:pt x="364529" y="111417"/>
                  </a:lnTo>
                  <a:lnTo>
                    <a:pt x="341860" y="74490"/>
                  </a:lnTo>
                  <a:lnTo>
                    <a:pt x="312122" y="43691"/>
                  </a:lnTo>
                  <a:lnTo>
                    <a:pt x="276468" y="20214"/>
                  </a:lnTo>
                  <a:lnTo>
                    <a:pt x="236051" y="525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351769" y="5959602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0" y="198882"/>
                  </a:moveTo>
                  <a:lnTo>
                    <a:pt x="5071" y="153279"/>
                  </a:lnTo>
                  <a:lnTo>
                    <a:pt x="19518" y="111417"/>
                  </a:lnTo>
                  <a:lnTo>
                    <a:pt x="42187" y="74490"/>
                  </a:lnTo>
                  <a:lnTo>
                    <a:pt x="71925" y="43691"/>
                  </a:lnTo>
                  <a:lnTo>
                    <a:pt x="107579" y="20214"/>
                  </a:lnTo>
                  <a:lnTo>
                    <a:pt x="147996" y="5252"/>
                  </a:lnTo>
                  <a:lnTo>
                    <a:pt x="192024" y="0"/>
                  </a:lnTo>
                  <a:lnTo>
                    <a:pt x="236051" y="5252"/>
                  </a:lnTo>
                  <a:lnTo>
                    <a:pt x="276468" y="20214"/>
                  </a:lnTo>
                  <a:lnTo>
                    <a:pt x="312122" y="43691"/>
                  </a:lnTo>
                  <a:lnTo>
                    <a:pt x="341860" y="74490"/>
                  </a:lnTo>
                  <a:lnTo>
                    <a:pt x="364529" y="111417"/>
                  </a:lnTo>
                  <a:lnTo>
                    <a:pt x="378976" y="153279"/>
                  </a:lnTo>
                  <a:lnTo>
                    <a:pt x="384048" y="198882"/>
                  </a:lnTo>
                  <a:lnTo>
                    <a:pt x="378976" y="244484"/>
                  </a:lnTo>
                  <a:lnTo>
                    <a:pt x="364529" y="286346"/>
                  </a:lnTo>
                  <a:lnTo>
                    <a:pt x="341860" y="323273"/>
                  </a:lnTo>
                  <a:lnTo>
                    <a:pt x="312122" y="354072"/>
                  </a:lnTo>
                  <a:lnTo>
                    <a:pt x="276468" y="377549"/>
                  </a:lnTo>
                  <a:lnTo>
                    <a:pt x="236051" y="392511"/>
                  </a:lnTo>
                  <a:lnTo>
                    <a:pt x="192024" y="397764"/>
                  </a:lnTo>
                  <a:lnTo>
                    <a:pt x="147996" y="392511"/>
                  </a:lnTo>
                  <a:lnTo>
                    <a:pt x="107579" y="377549"/>
                  </a:lnTo>
                  <a:lnTo>
                    <a:pt x="71925" y="354072"/>
                  </a:lnTo>
                  <a:lnTo>
                    <a:pt x="42187" y="323273"/>
                  </a:lnTo>
                  <a:lnTo>
                    <a:pt x="19518" y="286346"/>
                  </a:lnTo>
                  <a:lnTo>
                    <a:pt x="5071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10813160" y="5950077"/>
            <a:ext cx="1283970" cy="427990"/>
            <a:chOff x="10813160" y="5950077"/>
            <a:chExt cx="1283970" cy="427990"/>
          </a:xfrm>
        </p:grpSpPr>
        <p:sp>
          <p:nvSpPr>
            <p:cNvPr id="15" name="object 15" descr=""/>
            <p:cNvSpPr/>
            <p:nvPr/>
          </p:nvSpPr>
          <p:spPr>
            <a:xfrm>
              <a:off x="10822685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191262" y="0"/>
                  </a:moveTo>
                  <a:lnTo>
                    <a:pt x="147397" y="5252"/>
                  </a:lnTo>
                  <a:lnTo>
                    <a:pt x="107135" y="20214"/>
                  </a:lnTo>
                  <a:lnTo>
                    <a:pt x="71623" y="43691"/>
                  </a:lnTo>
                  <a:lnTo>
                    <a:pt x="42007" y="74490"/>
                  </a:lnTo>
                  <a:lnTo>
                    <a:pt x="19434" y="111417"/>
                  </a:lnTo>
                  <a:lnTo>
                    <a:pt x="5049" y="153279"/>
                  </a:lnTo>
                  <a:lnTo>
                    <a:pt x="0" y="198882"/>
                  </a:lnTo>
                  <a:lnTo>
                    <a:pt x="5049" y="244484"/>
                  </a:lnTo>
                  <a:lnTo>
                    <a:pt x="19434" y="286346"/>
                  </a:lnTo>
                  <a:lnTo>
                    <a:pt x="42007" y="323273"/>
                  </a:lnTo>
                  <a:lnTo>
                    <a:pt x="71623" y="354072"/>
                  </a:lnTo>
                  <a:lnTo>
                    <a:pt x="107135" y="377549"/>
                  </a:lnTo>
                  <a:lnTo>
                    <a:pt x="147397" y="392511"/>
                  </a:lnTo>
                  <a:lnTo>
                    <a:pt x="191262" y="397764"/>
                  </a:lnTo>
                  <a:lnTo>
                    <a:pt x="235126" y="392511"/>
                  </a:lnTo>
                  <a:lnTo>
                    <a:pt x="275388" y="377549"/>
                  </a:lnTo>
                  <a:lnTo>
                    <a:pt x="310900" y="354072"/>
                  </a:lnTo>
                  <a:lnTo>
                    <a:pt x="340516" y="323273"/>
                  </a:lnTo>
                  <a:lnTo>
                    <a:pt x="363089" y="286346"/>
                  </a:lnTo>
                  <a:lnTo>
                    <a:pt x="377474" y="244484"/>
                  </a:lnTo>
                  <a:lnTo>
                    <a:pt x="382524" y="198882"/>
                  </a:lnTo>
                  <a:lnTo>
                    <a:pt x="377474" y="153279"/>
                  </a:lnTo>
                  <a:lnTo>
                    <a:pt x="363089" y="111417"/>
                  </a:lnTo>
                  <a:lnTo>
                    <a:pt x="340516" y="74490"/>
                  </a:lnTo>
                  <a:lnTo>
                    <a:pt x="310900" y="43691"/>
                  </a:lnTo>
                  <a:lnTo>
                    <a:pt x="275388" y="20214"/>
                  </a:lnTo>
                  <a:lnTo>
                    <a:pt x="235126" y="5252"/>
                  </a:lnTo>
                  <a:lnTo>
                    <a:pt x="1912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0822685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0" y="198882"/>
                  </a:moveTo>
                  <a:lnTo>
                    <a:pt x="5049" y="153279"/>
                  </a:lnTo>
                  <a:lnTo>
                    <a:pt x="19434" y="111417"/>
                  </a:lnTo>
                  <a:lnTo>
                    <a:pt x="42007" y="74490"/>
                  </a:lnTo>
                  <a:lnTo>
                    <a:pt x="71623" y="43691"/>
                  </a:lnTo>
                  <a:lnTo>
                    <a:pt x="107135" y="20214"/>
                  </a:lnTo>
                  <a:lnTo>
                    <a:pt x="147397" y="5252"/>
                  </a:lnTo>
                  <a:lnTo>
                    <a:pt x="191262" y="0"/>
                  </a:lnTo>
                  <a:lnTo>
                    <a:pt x="235126" y="5252"/>
                  </a:lnTo>
                  <a:lnTo>
                    <a:pt x="275388" y="20214"/>
                  </a:lnTo>
                  <a:lnTo>
                    <a:pt x="310900" y="43691"/>
                  </a:lnTo>
                  <a:lnTo>
                    <a:pt x="340516" y="74490"/>
                  </a:lnTo>
                  <a:lnTo>
                    <a:pt x="363089" y="111417"/>
                  </a:lnTo>
                  <a:lnTo>
                    <a:pt x="377474" y="153279"/>
                  </a:lnTo>
                  <a:lnTo>
                    <a:pt x="382524" y="198882"/>
                  </a:lnTo>
                  <a:lnTo>
                    <a:pt x="377474" y="244484"/>
                  </a:lnTo>
                  <a:lnTo>
                    <a:pt x="363089" y="286346"/>
                  </a:lnTo>
                  <a:lnTo>
                    <a:pt x="340516" y="323273"/>
                  </a:lnTo>
                  <a:lnTo>
                    <a:pt x="310900" y="354072"/>
                  </a:lnTo>
                  <a:lnTo>
                    <a:pt x="275388" y="377549"/>
                  </a:lnTo>
                  <a:lnTo>
                    <a:pt x="235126" y="392511"/>
                  </a:lnTo>
                  <a:lnTo>
                    <a:pt x="191262" y="397764"/>
                  </a:lnTo>
                  <a:lnTo>
                    <a:pt x="147397" y="392511"/>
                  </a:lnTo>
                  <a:lnTo>
                    <a:pt x="107135" y="377549"/>
                  </a:lnTo>
                  <a:lnTo>
                    <a:pt x="71623" y="354072"/>
                  </a:lnTo>
                  <a:lnTo>
                    <a:pt x="42007" y="323273"/>
                  </a:lnTo>
                  <a:lnTo>
                    <a:pt x="19434" y="286346"/>
                  </a:lnTo>
                  <a:lnTo>
                    <a:pt x="5049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263121" y="5970270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192024" y="0"/>
                  </a:moveTo>
                  <a:lnTo>
                    <a:pt x="147996" y="5252"/>
                  </a:lnTo>
                  <a:lnTo>
                    <a:pt x="107579" y="20214"/>
                  </a:lnTo>
                  <a:lnTo>
                    <a:pt x="71925" y="43691"/>
                  </a:lnTo>
                  <a:lnTo>
                    <a:pt x="42187" y="74490"/>
                  </a:lnTo>
                  <a:lnTo>
                    <a:pt x="19518" y="111417"/>
                  </a:lnTo>
                  <a:lnTo>
                    <a:pt x="5071" y="153279"/>
                  </a:lnTo>
                  <a:lnTo>
                    <a:pt x="0" y="198881"/>
                  </a:lnTo>
                  <a:lnTo>
                    <a:pt x="5071" y="244484"/>
                  </a:lnTo>
                  <a:lnTo>
                    <a:pt x="19518" y="286346"/>
                  </a:lnTo>
                  <a:lnTo>
                    <a:pt x="42187" y="323273"/>
                  </a:lnTo>
                  <a:lnTo>
                    <a:pt x="71925" y="354072"/>
                  </a:lnTo>
                  <a:lnTo>
                    <a:pt x="107579" y="377549"/>
                  </a:lnTo>
                  <a:lnTo>
                    <a:pt x="147996" y="392511"/>
                  </a:lnTo>
                  <a:lnTo>
                    <a:pt x="192024" y="397763"/>
                  </a:lnTo>
                  <a:lnTo>
                    <a:pt x="236051" y="392511"/>
                  </a:lnTo>
                  <a:lnTo>
                    <a:pt x="276468" y="377549"/>
                  </a:lnTo>
                  <a:lnTo>
                    <a:pt x="312122" y="354072"/>
                  </a:lnTo>
                  <a:lnTo>
                    <a:pt x="341860" y="323273"/>
                  </a:lnTo>
                  <a:lnTo>
                    <a:pt x="364529" y="286346"/>
                  </a:lnTo>
                  <a:lnTo>
                    <a:pt x="378976" y="244484"/>
                  </a:lnTo>
                  <a:lnTo>
                    <a:pt x="384048" y="198881"/>
                  </a:lnTo>
                  <a:lnTo>
                    <a:pt x="378976" y="153279"/>
                  </a:lnTo>
                  <a:lnTo>
                    <a:pt x="364529" y="111417"/>
                  </a:lnTo>
                  <a:lnTo>
                    <a:pt x="341860" y="74490"/>
                  </a:lnTo>
                  <a:lnTo>
                    <a:pt x="312122" y="43691"/>
                  </a:lnTo>
                  <a:lnTo>
                    <a:pt x="276468" y="20214"/>
                  </a:lnTo>
                  <a:lnTo>
                    <a:pt x="236051" y="525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1263121" y="5970270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0" y="198881"/>
                  </a:moveTo>
                  <a:lnTo>
                    <a:pt x="5071" y="153279"/>
                  </a:lnTo>
                  <a:lnTo>
                    <a:pt x="19518" y="111417"/>
                  </a:lnTo>
                  <a:lnTo>
                    <a:pt x="42187" y="74490"/>
                  </a:lnTo>
                  <a:lnTo>
                    <a:pt x="71925" y="43691"/>
                  </a:lnTo>
                  <a:lnTo>
                    <a:pt x="107579" y="20214"/>
                  </a:lnTo>
                  <a:lnTo>
                    <a:pt x="147996" y="5252"/>
                  </a:lnTo>
                  <a:lnTo>
                    <a:pt x="192024" y="0"/>
                  </a:lnTo>
                  <a:lnTo>
                    <a:pt x="236051" y="5252"/>
                  </a:lnTo>
                  <a:lnTo>
                    <a:pt x="276468" y="20214"/>
                  </a:lnTo>
                  <a:lnTo>
                    <a:pt x="312122" y="43691"/>
                  </a:lnTo>
                  <a:lnTo>
                    <a:pt x="341860" y="74490"/>
                  </a:lnTo>
                  <a:lnTo>
                    <a:pt x="364529" y="111417"/>
                  </a:lnTo>
                  <a:lnTo>
                    <a:pt x="378976" y="153279"/>
                  </a:lnTo>
                  <a:lnTo>
                    <a:pt x="384048" y="198881"/>
                  </a:lnTo>
                  <a:lnTo>
                    <a:pt x="378976" y="244484"/>
                  </a:lnTo>
                  <a:lnTo>
                    <a:pt x="364529" y="286346"/>
                  </a:lnTo>
                  <a:lnTo>
                    <a:pt x="341860" y="323273"/>
                  </a:lnTo>
                  <a:lnTo>
                    <a:pt x="312122" y="354072"/>
                  </a:lnTo>
                  <a:lnTo>
                    <a:pt x="276468" y="377549"/>
                  </a:lnTo>
                  <a:lnTo>
                    <a:pt x="236051" y="392511"/>
                  </a:lnTo>
                  <a:lnTo>
                    <a:pt x="192024" y="397763"/>
                  </a:lnTo>
                  <a:lnTo>
                    <a:pt x="147996" y="392511"/>
                  </a:lnTo>
                  <a:lnTo>
                    <a:pt x="107579" y="377549"/>
                  </a:lnTo>
                  <a:lnTo>
                    <a:pt x="71925" y="354072"/>
                  </a:lnTo>
                  <a:lnTo>
                    <a:pt x="42187" y="323273"/>
                  </a:lnTo>
                  <a:lnTo>
                    <a:pt x="19518" y="286346"/>
                  </a:lnTo>
                  <a:lnTo>
                    <a:pt x="5071" y="244484"/>
                  </a:lnTo>
                  <a:lnTo>
                    <a:pt x="0" y="198881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1705081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191262" y="0"/>
                  </a:moveTo>
                  <a:lnTo>
                    <a:pt x="147397" y="5252"/>
                  </a:lnTo>
                  <a:lnTo>
                    <a:pt x="107135" y="20214"/>
                  </a:lnTo>
                  <a:lnTo>
                    <a:pt x="71623" y="43691"/>
                  </a:lnTo>
                  <a:lnTo>
                    <a:pt x="42007" y="74490"/>
                  </a:lnTo>
                  <a:lnTo>
                    <a:pt x="19434" y="111417"/>
                  </a:lnTo>
                  <a:lnTo>
                    <a:pt x="5049" y="153279"/>
                  </a:lnTo>
                  <a:lnTo>
                    <a:pt x="0" y="198882"/>
                  </a:lnTo>
                  <a:lnTo>
                    <a:pt x="5049" y="244484"/>
                  </a:lnTo>
                  <a:lnTo>
                    <a:pt x="19434" y="286346"/>
                  </a:lnTo>
                  <a:lnTo>
                    <a:pt x="42007" y="323273"/>
                  </a:lnTo>
                  <a:lnTo>
                    <a:pt x="71623" y="354072"/>
                  </a:lnTo>
                  <a:lnTo>
                    <a:pt x="107135" y="377549"/>
                  </a:lnTo>
                  <a:lnTo>
                    <a:pt x="147397" y="392511"/>
                  </a:lnTo>
                  <a:lnTo>
                    <a:pt x="191262" y="397764"/>
                  </a:lnTo>
                  <a:lnTo>
                    <a:pt x="235126" y="392511"/>
                  </a:lnTo>
                  <a:lnTo>
                    <a:pt x="275388" y="377549"/>
                  </a:lnTo>
                  <a:lnTo>
                    <a:pt x="310900" y="354072"/>
                  </a:lnTo>
                  <a:lnTo>
                    <a:pt x="340516" y="323273"/>
                  </a:lnTo>
                  <a:lnTo>
                    <a:pt x="363089" y="286346"/>
                  </a:lnTo>
                  <a:lnTo>
                    <a:pt x="377474" y="244484"/>
                  </a:lnTo>
                  <a:lnTo>
                    <a:pt x="382524" y="198882"/>
                  </a:lnTo>
                  <a:lnTo>
                    <a:pt x="377474" y="153279"/>
                  </a:lnTo>
                  <a:lnTo>
                    <a:pt x="363089" y="111417"/>
                  </a:lnTo>
                  <a:lnTo>
                    <a:pt x="340516" y="74490"/>
                  </a:lnTo>
                  <a:lnTo>
                    <a:pt x="310900" y="43691"/>
                  </a:lnTo>
                  <a:lnTo>
                    <a:pt x="275388" y="20214"/>
                  </a:lnTo>
                  <a:lnTo>
                    <a:pt x="235126" y="5252"/>
                  </a:lnTo>
                  <a:lnTo>
                    <a:pt x="19126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1705081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0" y="198882"/>
                  </a:moveTo>
                  <a:lnTo>
                    <a:pt x="5049" y="153279"/>
                  </a:lnTo>
                  <a:lnTo>
                    <a:pt x="19434" y="111417"/>
                  </a:lnTo>
                  <a:lnTo>
                    <a:pt x="42007" y="74490"/>
                  </a:lnTo>
                  <a:lnTo>
                    <a:pt x="71623" y="43691"/>
                  </a:lnTo>
                  <a:lnTo>
                    <a:pt x="107135" y="20214"/>
                  </a:lnTo>
                  <a:lnTo>
                    <a:pt x="147397" y="5252"/>
                  </a:lnTo>
                  <a:lnTo>
                    <a:pt x="191262" y="0"/>
                  </a:lnTo>
                  <a:lnTo>
                    <a:pt x="235126" y="5252"/>
                  </a:lnTo>
                  <a:lnTo>
                    <a:pt x="275388" y="20214"/>
                  </a:lnTo>
                  <a:lnTo>
                    <a:pt x="310900" y="43691"/>
                  </a:lnTo>
                  <a:lnTo>
                    <a:pt x="340516" y="74490"/>
                  </a:lnTo>
                  <a:lnTo>
                    <a:pt x="363089" y="111417"/>
                  </a:lnTo>
                  <a:lnTo>
                    <a:pt x="377474" y="153279"/>
                  </a:lnTo>
                  <a:lnTo>
                    <a:pt x="382524" y="198882"/>
                  </a:lnTo>
                  <a:lnTo>
                    <a:pt x="377474" y="244484"/>
                  </a:lnTo>
                  <a:lnTo>
                    <a:pt x="363089" y="286346"/>
                  </a:lnTo>
                  <a:lnTo>
                    <a:pt x="340516" y="323273"/>
                  </a:lnTo>
                  <a:lnTo>
                    <a:pt x="310900" y="354072"/>
                  </a:lnTo>
                  <a:lnTo>
                    <a:pt x="275388" y="377549"/>
                  </a:lnTo>
                  <a:lnTo>
                    <a:pt x="235126" y="392511"/>
                  </a:lnTo>
                  <a:lnTo>
                    <a:pt x="191262" y="397764"/>
                  </a:lnTo>
                  <a:lnTo>
                    <a:pt x="147397" y="392511"/>
                  </a:lnTo>
                  <a:lnTo>
                    <a:pt x="107135" y="377549"/>
                  </a:lnTo>
                  <a:lnTo>
                    <a:pt x="71623" y="354072"/>
                  </a:lnTo>
                  <a:lnTo>
                    <a:pt x="42007" y="323273"/>
                  </a:lnTo>
                  <a:lnTo>
                    <a:pt x="19434" y="286346"/>
                  </a:lnTo>
                  <a:lnTo>
                    <a:pt x="5049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1258316" y="3327019"/>
            <a:ext cx="2585720" cy="2160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Presented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By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:-</a:t>
            </a:r>
            <a:endParaRPr sz="2000">
              <a:latin typeface="Times New Roman"/>
              <a:cs typeface="Times New Roman"/>
            </a:endParaRPr>
          </a:p>
          <a:p>
            <a:pPr marL="812165" indent="-342265">
              <a:lnSpc>
                <a:spcPct val="100000"/>
              </a:lnSpc>
              <a:buFont typeface="Arial"/>
              <a:buChar char="•"/>
              <a:tabLst>
                <a:tab pos="812165" algn="l"/>
              </a:tabLst>
            </a:pPr>
            <a:r>
              <a:rPr dirty="0" sz="2000" spc="-20" b="1">
                <a:latin typeface="Times New Roman"/>
                <a:cs typeface="Times New Roman"/>
              </a:rPr>
              <a:t>Ayushi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Sinha</a:t>
            </a:r>
            <a:endParaRPr sz="2000">
              <a:latin typeface="Times New Roman"/>
              <a:cs typeface="Times New Roman"/>
            </a:endParaRPr>
          </a:p>
          <a:p>
            <a:pPr marL="812165" indent="-342265">
              <a:lnSpc>
                <a:spcPct val="100000"/>
              </a:lnSpc>
              <a:buFont typeface="Arial"/>
              <a:buChar char="•"/>
              <a:tabLst>
                <a:tab pos="812165" algn="l"/>
              </a:tabLst>
            </a:pPr>
            <a:r>
              <a:rPr dirty="0" sz="2000" b="1">
                <a:latin typeface="Times New Roman"/>
                <a:cs typeface="Times New Roman"/>
              </a:rPr>
              <a:t>Aditya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Shah</a:t>
            </a:r>
            <a:endParaRPr sz="2000">
              <a:latin typeface="Times New Roman"/>
              <a:cs typeface="Times New Roman"/>
            </a:endParaRPr>
          </a:p>
          <a:p>
            <a:pPr marL="812165" indent="-342265">
              <a:lnSpc>
                <a:spcPct val="100000"/>
              </a:lnSpc>
              <a:buFont typeface="Arial"/>
              <a:buChar char="•"/>
              <a:tabLst>
                <a:tab pos="812165" algn="l"/>
              </a:tabLst>
            </a:pPr>
            <a:r>
              <a:rPr dirty="0" sz="2000" b="1">
                <a:latin typeface="Times New Roman"/>
                <a:cs typeface="Times New Roman"/>
              </a:rPr>
              <a:t>Deepti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Meher</a:t>
            </a:r>
            <a:endParaRPr sz="2000">
              <a:latin typeface="Times New Roman"/>
              <a:cs typeface="Times New Roman"/>
            </a:endParaRPr>
          </a:p>
          <a:p>
            <a:pPr marL="812165" indent="-342265">
              <a:lnSpc>
                <a:spcPct val="100000"/>
              </a:lnSpc>
              <a:buFont typeface="Arial"/>
              <a:buChar char="•"/>
              <a:tabLst>
                <a:tab pos="812165" algn="l"/>
              </a:tabLst>
            </a:pPr>
            <a:r>
              <a:rPr dirty="0" sz="2000" b="1">
                <a:latin typeface="Times New Roman"/>
                <a:cs typeface="Times New Roman"/>
              </a:rPr>
              <a:t>Mayank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Kumar</a:t>
            </a:r>
            <a:endParaRPr sz="2000">
              <a:latin typeface="Times New Roman"/>
              <a:cs typeface="Times New Roman"/>
            </a:endParaRPr>
          </a:p>
          <a:p>
            <a:pPr marL="812165" indent="-342265">
              <a:lnSpc>
                <a:spcPct val="100000"/>
              </a:lnSpc>
              <a:buFont typeface="Arial"/>
              <a:buChar char="•"/>
              <a:tabLst>
                <a:tab pos="812165" algn="l"/>
              </a:tabLst>
            </a:pPr>
            <a:r>
              <a:rPr dirty="0" sz="2000" b="1">
                <a:latin typeface="Times New Roman"/>
                <a:cs typeface="Times New Roman"/>
              </a:rPr>
              <a:t>Shyara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Selina</a:t>
            </a:r>
            <a:endParaRPr sz="2000">
              <a:latin typeface="Times New Roman"/>
              <a:cs typeface="Times New Roman"/>
            </a:endParaRPr>
          </a:p>
          <a:p>
            <a:pPr marL="812165" indent="-342265">
              <a:lnSpc>
                <a:spcPct val="100000"/>
              </a:lnSpc>
              <a:buFont typeface="Arial"/>
              <a:buChar char="•"/>
              <a:tabLst>
                <a:tab pos="812165" algn="l"/>
              </a:tabLst>
            </a:pPr>
            <a:r>
              <a:rPr dirty="0" sz="2000" b="1">
                <a:latin typeface="Times New Roman"/>
                <a:cs typeface="Times New Roman"/>
              </a:rPr>
              <a:t>Piyush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Thakur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169619" y="285369"/>
            <a:ext cx="6922134" cy="24949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58800">
              <a:lnSpc>
                <a:spcPct val="100000"/>
              </a:lnSpc>
              <a:spcBef>
                <a:spcPts val="100"/>
              </a:spcBef>
              <a:tabLst>
                <a:tab pos="1670050" algn="l"/>
                <a:tab pos="2393950" algn="l"/>
                <a:tab pos="4469130" algn="l"/>
                <a:tab pos="4545330" algn="l"/>
                <a:tab pos="5706745" algn="l"/>
              </a:tabLst>
            </a:pPr>
            <a:r>
              <a:rPr dirty="0" sz="5400" spc="-20" b="0">
                <a:solidFill>
                  <a:srgbClr val="90C225"/>
                </a:solidFill>
                <a:latin typeface="Times New Roman"/>
                <a:cs typeface="Times New Roman"/>
              </a:rPr>
              <a:t>Body</a:t>
            </a:r>
            <a:r>
              <a:rPr dirty="0" sz="5400" b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dirty="0" sz="5400" spc="-10" b="0">
                <a:solidFill>
                  <a:srgbClr val="90C225"/>
                </a:solidFill>
                <a:latin typeface="Times New Roman"/>
                <a:cs typeface="Times New Roman"/>
              </a:rPr>
              <a:t>Language</a:t>
            </a:r>
            <a:r>
              <a:rPr dirty="0" sz="5400" b="0">
                <a:solidFill>
                  <a:srgbClr val="90C225"/>
                </a:solidFill>
                <a:latin typeface="Times New Roman"/>
                <a:cs typeface="Times New Roman"/>
              </a:rPr>
              <a:t>		</a:t>
            </a:r>
            <a:r>
              <a:rPr dirty="0" sz="5400" spc="-25" b="0">
                <a:solidFill>
                  <a:srgbClr val="90C225"/>
                </a:solidFill>
                <a:latin typeface="Times New Roman"/>
                <a:cs typeface="Times New Roman"/>
              </a:rPr>
              <a:t>and</a:t>
            </a:r>
            <a:r>
              <a:rPr dirty="0" sz="5400" b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dirty="0" sz="5400" spc="-25" b="0">
                <a:solidFill>
                  <a:srgbClr val="90C225"/>
                </a:solidFill>
                <a:latin typeface="Times New Roman"/>
                <a:cs typeface="Times New Roman"/>
              </a:rPr>
              <a:t>its </a:t>
            </a:r>
            <a:r>
              <a:rPr dirty="0" sz="5400" spc="-10" b="0">
                <a:solidFill>
                  <a:srgbClr val="90C225"/>
                </a:solidFill>
                <a:latin typeface="Times New Roman"/>
                <a:cs typeface="Times New Roman"/>
              </a:rPr>
              <a:t>Positive</a:t>
            </a:r>
            <a:r>
              <a:rPr dirty="0" sz="5400" b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dirty="0" sz="5400" spc="-10" b="0">
                <a:solidFill>
                  <a:srgbClr val="90C225"/>
                </a:solidFill>
                <a:latin typeface="Times New Roman"/>
                <a:cs typeface="Times New Roman"/>
              </a:rPr>
              <a:t>Impact</a:t>
            </a:r>
            <a:r>
              <a:rPr dirty="0" sz="5400" b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dirty="0" sz="5400" spc="-25" b="0">
                <a:solidFill>
                  <a:srgbClr val="90C225"/>
                </a:solidFill>
                <a:latin typeface="Times New Roman"/>
                <a:cs typeface="Times New Roman"/>
              </a:rPr>
              <a:t>on</a:t>
            </a:r>
            <a:endParaRPr sz="5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5400" b="0">
                <a:solidFill>
                  <a:srgbClr val="90C225"/>
                </a:solidFill>
                <a:latin typeface="Times New Roman"/>
                <a:cs typeface="Times New Roman"/>
              </a:rPr>
              <a:t>Our</a:t>
            </a:r>
            <a:r>
              <a:rPr dirty="0" sz="5400" spc="-30" b="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dirty="0" sz="5400" b="0">
                <a:solidFill>
                  <a:srgbClr val="90C225"/>
                </a:solidFill>
                <a:latin typeface="Times New Roman"/>
                <a:cs typeface="Times New Roman"/>
              </a:rPr>
              <a:t>Professional</a:t>
            </a:r>
            <a:r>
              <a:rPr dirty="0" sz="5400" spc="-30" b="0">
                <a:solidFill>
                  <a:srgbClr val="90C225"/>
                </a:solidFill>
                <a:latin typeface="Times New Roman"/>
                <a:cs typeface="Times New Roman"/>
              </a:rPr>
              <a:t> </a:t>
            </a:r>
            <a:r>
              <a:rPr dirty="0" sz="5400" spc="-10" b="0">
                <a:solidFill>
                  <a:srgbClr val="90C225"/>
                </a:solidFill>
                <a:latin typeface="Times New Roman"/>
                <a:cs typeface="Times New Roman"/>
              </a:rPr>
              <a:t>Growth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38962" y="6564274"/>
            <a:ext cx="5359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888888"/>
                </a:solidFill>
                <a:latin typeface="Trebuchet MS"/>
                <a:cs typeface="Trebuchet MS"/>
              </a:rPr>
              <a:t>16-</a:t>
            </a:r>
            <a:r>
              <a:rPr dirty="0" sz="900">
                <a:solidFill>
                  <a:srgbClr val="888888"/>
                </a:solidFill>
                <a:latin typeface="Trebuchet MS"/>
                <a:cs typeface="Trebuchet MS"/>
              </a:rPr>
              <a:t>Aug-</a:t>
            </a:r>
            <a:r>
              <a:rPr dirty="0" sz="900" spc="-25">
                <a:solidFill>
                  <a:srgbClr val="888888"/>
                </a:solidFill>
                <a:latin typeface="Trebuchet MS"/>
                <a:cs typeface="Trebuchet MS"/>
              </a:rPr>
              <a:t>24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012691"/>
            <a:ext cx="10274935" cy="2845435"/>
            <a:chOff x="0" y="4012691"/>
            <a:chExt cx="10274935" cy="2845435"/>
          </a:xfrm>
        </p:grpSpPr>
        <p:sp>
          <p:nvSpPr>
            <p:cNvPr id="3" name="object 3" descr=""/>
            <p:cNvSpPr/>
            <p:nvPr/>
          </p:nvSpPr>
          <p:spPr>
            <a:xfrm>
              <a:off x="0" y="4012691"/>
              <a:ext cx="448309" cy="2845435"/>
            </a:xfrm>
            <a:custGeom>
              <a:avLst/>
              <a:gdLst/>
              <a:ahLst/>
              <a:cxnLst/>
              <a:rect l="l" t="t" r="r" b="b"/>
              <a:pathLst>
                <a:path w="448309" h="2845434">
                  <a:moveTo>
                    <a:pt x="0" y="0"/>
                  </a:moveTo>
                  <a:lnTo>
                    <a:pt x="0" y="2845307"/>
                  </a:lnTo>
                  <a:lnTo>
                    <a:pt x="448056" y="284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63474" y="5991605"/>
              <a:ext cx="9901555" cy="365760"/>
            </a:xfrm>
            <a:custGeom>
              <a:avLst/>
              <a:gdLst/>
              <a:ahLst/>
              <a:cxnLst/>
              <a:rect l="l" t="t" r="r" b="b"/>
              <a:pathLst>
                <a:path w="9901555" h="365760">
                  <a:moveTo>
                    <a:pt x="9901428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901428" y="365760"/>
                  </a:lnTo>
                  <a:lnTo>
                    <a:pt x="9901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3474" y="5991605"/>
              <a:ext cx="9901555" cy="365760"/>
            </a:xfrm>
            <a:custGeom>
              <a:avLst/>
              <a:gdLst/>
              <a:ahLst/>
              <a:cxnLst/>
              <a:rect l="l" t="t" r="r" b="b"/>
              <a:pathLst>
                <a:path w="9901555" h="365760">
                  <a:moveTo>
                    <a:pt x="0" y="365760"/>
                  </a:moveTo>
                  <a:lnTo>
                    <a:pt x="9901428" y="365760"/>
                  </a:lnTo>
                  <a:lnTo>
                    <a:pt x="9901428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Tips</a:t>
            </a:r>
            <a:r>
              <a:rPr dirty="0" spc="-55"/>
              <a:t> </a:t>
            </a:r>
            <a:r>
              <a:rPr dirty="0"/>
              <a:t>for</a:t>
            </a:r>
            <a:r>
              <a:rPr dirty="0" spc="-105"/>
              <a:t> </a:t>
            </a:r>
            <a:r>
              <a:rPr dirty="0"/>
              <a:t>Improving</a:t>
            </a:r>
            <a:r>
              <a:rPr dirty="0" spc="-75"/>
              <a:t> </a:t>
            </a:r>
            <a:r>
              <a:rPr dirty="0"/>
              <a:t>Body</a:t>
            </a:r>
            <a:r>
              <a:rPr dirty="0" spc="-50"/>
              <a:t> </a:t>
            </a:r>
            <a:r>
              <a:rPr dirty="0"/>
              <a:t>Language</a:t>
            </a:r>
            <a:r>
              <a:rPr dirty="0" spc="-55"/>
              <a:t> </a:t>
            </a:r>
            <a:r>
              <a:rPr dirty="0" spc="-25"/>
              <a:t>:-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101344" y="1747520"/>
            <a:ext cx="8150225" cy="2952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400" spc="-10" b="1">
                <a:latin typeface="Times New Roman"/>
                <a:cs typeface="Times New Roman"/>
              </a:rPr>
              <a:t>Self-</a:t>
            </a:r>
            <a:r>
              <a:rPr dirty="0" sz="2400" spc="-25" b="1">
                <a:latin typeface="Times New Roman"/>
                <a:cs typeface="Times New Roman"/>
              </a:rPr>
              <a:t>Awareness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:-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Being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conscious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own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body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language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400" b="1">
                <a:latin typeface="Times New Roman"/>
                <a:cs typeface="Times New Roman"/>
              </a:rPr>
              <a:t>Observing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Others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:-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Learning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effective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communicators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400" b="1">
                <a:latin typeface="Times New Roman"/>
                <a:cs typeface="Times New Roman"/>
              </a:rPr>
              <a:t>Practice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Feedback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:-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Continuously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improving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through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practice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seeking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feedback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0342244" y="5950077"/>
            <a:ext cx="403225" cy="417195"/>
            <a:chOff x="10342244" y="5950077"/>
            <a:chExt cx="403225" cy="417195"/>
          </a:xfrm>
        </p:grpSpPr>
        <p:sp>
          <p:nvSpPr>
            <p:cNvPr id="9" name="object 9" descr=""/>
            <p:cNvSpPr/>
            <p:nvPr/>
          </p:nvSpPr>
          <p:spPr>
            <a:xfrm>
              <a:off x="10351769" y="5959602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192024" y="0"/>
                  </a:moveTo>
                  <a:lnTo>
                    <a:pt x="147996" y="5252"/>
                  </a:lnTo>
                  <a:lnTo>
                    <a:pt x="107579" y="20214"/>
                  </a:lnTo>
                  <a:lnTo>
                    <a:pt x="71925" y="43691"/>
                  </a:lnTo>
                  <a:lnTo>
                    <a:pt x="42187" y="74490"/>
                  </a:lnTo>
                  <a:lnTo>
                    <a:pt x="19518" y="111417"/>
                  </a:lnTo>
                  <a:lnTo>
                    <a:pt x="5071" y="153279"/>
                  </a:lnTo>
                  <a:lnTo>
                    <a:pt x="0" y="198882"/>
                  </a:lnTo>
                  <a:lnTo>
                    <a:pt x="5071" y="244484"/>
                  </a:lnTo>
                  <a:lnTo>
                    <a:pt x="19518" y="286346"/>
                  </a:lnTo>
                  <a:lnTo>
                    <a:pt x="42187" y="323273"/>
                  </a:lnTo>
                  <a:lnTo>
                    <a:pt x="71925" y="354072"/>
                  </a:lnTo>
                  <a:lnTo>
                    <a:pt x="107579" y="377549"/>
                  </a:lnTo>
                  <a:lnTo>
                    <a:pt x="147996" y="392511"/>
                  </a:lnTo>
                  <a:lnTo>
                    <a:pt x="192024" y="397764"/>
                  </a:lnTo>
                  <a:lnTo>
                    <a:pt x="236051" y="392511"/>
                  </a:lnTo>
                  <a:lnTo>
                    <a:pt x="276468" y="377549"/>
                  </a:lnTo>
                  <a:lnTo>
                    <a:pt x="312122" y="354072"/>
                  </a:lnTo>
                  <a:lnTo>
                    <a:pt x="341860" y="323273"/>
                  </a:lnTo>
                  <a:lnTo>
                    <a:pt x="364529" y="286346"/>
                  </a:lnTo>
                  <a:lnTo>
                    <a:pt x="378976" y="244484"/>
                  </a:lnTo>
                  <a:lnTo>
                    <a:pt x="384048" y="198882"/>
                  </a:lnTo>
                  <a:lnTo>
                    <a:pt x="378976" y="153279"/>
                  </a:lnTo>
                  <a:lnTo>
                    <a:pt x="364529" y="111417"/>
                  </a:lnTo>
                  <a:lnTo>
                    <a:pt x="341860" y="74490"/>
                  </a:lnTo>
                  <a:lnTo>
                    <a:pt x="312122" y="43691"/>
                  </a:lnTo>
                  <a:lnTo>
                    <a:pt x="276468" y="20214"/>
                  </a:lnTo>
                  <a:lnTo>
                    <a:pt x="236051" y="525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351769" y="5959602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0" y="198882"/>
                  </a:moveTo>
                  <a:lnTo>
                    <a:pt x="5071" y="153279"/>
                  </a:lnTo>
                  <a:lnTo>
                    <a:pt x="19518" y="111417"/>
                  </a:lnTo>
                  <a:lnTo>
                    <a:pt x="42187" y="74490"/>
                  </a:lnTo>
                  <a:lnTo>
                    <a:pt x="71925" y="43691"/>
                  </a:lnTo>
                  <a:lnTo>
                    <a:pt x="107579" y="20214"/>
                  </a:lnTo>
                  <a:lnTo>
                    <a:pt x="147996" y="5252"/>
                  </a:lnTo>
                  <a:lnTo>
                    <a:pt x="192024" y="0"/>
                  </a:lnTo>
                  <a:lnTo>
                    <a:pt x="236051" y="5252"/>
                  </a:lnTo>
                  <a:lnTo>
                    <a:pt x="276468" y="20214"/>
                  </a:lnTo>
                  <a:lnTo>
                    <a:pt x="312122" y="43691"/>
                  </a:lnTo>
                  <a:lnTo>
                    <a:pt x="341860" y="74490"/>
                  </a:lnTo>
                  <a:lnTo>
                    <a:pt x="364529" y="111417"/>
                  </a:lnTo>
                  <a:lnTo>
                    <a:pt x="378976" y="153279"/>
                  </a:lnTo>
                  <a:lnTo>
                    <a:pt x="384048" y="198882"/>
                  </a:lnTo>
                  <a:lnTo>
                    <a:pt x="378976" y="244484"/>
                  </a:lnTo>
                  <a:lnTo>
                    <a:pt x="364529" y="286346"/>
                  </a:lnTo>
                  <a:lnTo>
                    <a:pt x="341860" y="323273"/>
                  </a:lnTo>
                  <a:lnTo>
                    <a:pt x="312122" y="354072"/>
                  </a:lnTo>
                  <a:lnTo>
                    <a:pt x="276468" y="377549"/>
                  </a:lnTo>
                  <a:lnTo>
                    <a:pt x="236051" y="392511"/>
                  </a:lnTo>
                  <a:lnTo>
                    <a:pt x="192024" y="397764"/>
                  </a:lnTo>
                  <a:lnTo>
                    <a:pt x="147996" y="392511"/>
                  </a:lnTo>
                  <a:lnTo>
                    <a:pt x="107579" y="377549"/>
                  </a:lnTo>
                  <a:lnTo>
                    <a:pt x="71925" y="354072"/>
                  </a:lnTo>
                  <a:lnTo>
                    <a:pt x="42187" y="323273"/>
                  </a:lnTo>
                  <a:lnTo>
                    <a:pt x="19518" y="286346"/>
                  </a:lnTo>
                  <a:lnTo>
                    <a:pt x="5071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10813160" y="5950077"/>
            <a:ext cx="1283970" cy="427990"/>
            <a:chOff x="10813160" y="5950077"/>
            <a:chExt cx="1283970" cy="427990"/>
          </a:xfrm>
        </p:grpSpPr>
        <p:sp>
          <p:nvSpPr>
            <p:cNvPr id="12" name="object 12" descr=""/>
            <p:cNvSpPr/>
            <p:nvPr/>
          </p:nvSpPr>
          <p:spPr>
            <a:xfrm>
              <a:off x="10822685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191262" y="0"/>
                  </a:moveTo>
                  <a:lnTo>
                    <a:pt x="147397" y="5252"/>
                  </a:lnTo>
                  <a:lnTo>
                    <a:pt x="107135" y="20214"/>
                  </a:lnTo>
                  <a:lnTo>
                    <a:pt x="71623" y="43691"/>
                  </a:lnTo>
                  <a:lnTo>
                    <a:pt x="42007" y="74490"/>
                  </a:lnTo>
                  <a:lnTo>
                    <a:pt x="19434" y="111417"/>
                  </a:lnTo>
                  <a:lnTo>
                    <a:pt x="5049" y="153279"/>
                  </a:lnTo>
                  <a:lnTo>
                    <a:pt x="0" y="198882"/>
                  </a:lnTo>
                  <a:lnTo>
                    <a:pt x="5049" y="244484"/>
                  </a:lnTo>
                  <a:lnTo>
                    <a:pt x="19434" y="286346"/>
                  </a:lnTo>
                  <a:lnTo>
                    <a:pt x="42007" y="323273"/>
                  </a:lnTo>
                  <a:lnTo>
                    <a:pt x="71623" y="354072"/>
                  </a:lnTo>
                  <a:lnTo>
                    <a:pt x="107135" y="377549"/>
                  </a:lnTo>
                  <a:lnTo>
                    <a:pt x="147397" y="392511"/>
                  </a:lnTo>
                  <a:lnTo>
                    <a:pt x="191262" y="397764"/>
                  </a:lnTo>
                  <a:lnTo>
                    <a:pt x="235126" y="392511"/>
                  </a:lnTo>
                  <a:lnTo>
                    <a:pt x="275388" y="377549"/>
                  </a:lnTo>
                  <a:lnTo>
                    <a:pt x="310900" y="354072"/>
                  </a:lnTo>
                  <a:lnTo>
                    <a:pt x="340516" y="323273"/>
                  </a:lnTo>
                  <a:lnTo>
                    <a:pt x="363089" y="286346"/>
                  </a:lnTo>
                  <a:lnTo>
                    <a:pt x="377474" y="244484"/>
                  </a:lnTo>
                  <a:lnTo>
                    <a:pt x="382524" y="198882"/>
                  </a:lnTo>
                  <a:lnTo>
                    <a:pt x="377474" y="153279"/>
                  </a:lnTo>
                  <a:lnTo>
                    <a:pt x="363089" y="111417"/>
                  </a:lnTo>
                  <a:lnTo>
                    <a:pt x="340516" y="74490"/>
                  </a:lnTo>
                  <a:lnTo>
                    <a:pt x="310900" y="43691"/>
                  </a:lnTo>
                  <a:lnTo>
                    <a:pt x="275388" y="20214"/>
                  </a:lnTo>
                  <a:lnTo>
                    <a:pt x="235126" y="5252"/>
                  </a:lnTo>
                  <a:lnTo>
                    <a:pt x="1912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822685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0" y="198882"/>
                  </a:moveTo>
                  <a:lnTo>
                    <a:pt x="5049" y="153279"/>
                  </a:lnTo>
                  <a:lnTo>
                    <a:pt x="19434" y="111417"/>
                  </a:lnTo>
                  <a:lnTo>
                    <a:pt x="42007" y="74490"/>
                  </a:lnTo>
                  <a:lnTo>
                    <a:pt x="71623" y="43691"/>
                  </a:lnTo>
                  <a:lnTo>
                    <a:pt x="107135" y="20214"/>
                  </a:lnTo>
                  <a:lnTo>
                    <a:pt x="147397" y="5252"/>
                  </a:lnTo>
                  <a:lnTo>
                    <a:pt x="191262" y="0"/>
                  </a:lnTo>
                  <a:lnTo>
                    <a:pt x="235126" y="5252"/>
                  </a:lnTo>
                  <a:lnTo>
                    <a:pt x="275388" y="20214"/>
                  </a:lnTo>
                  <a:lnTo>
                    <a:pt x="310900" y="43691"/>
                  </a:lnTo>
                  <a:lnTo>
                    <a:pt x="340516" y="74490"/>
                  </a:lnTo>
                  <a:lnTo>
                    <a:pt x="363089" y="111417"/>
                  </a:lnTo>
                  <a:lnTo>
                    <a:pt x="377474" y="153279"/>
                  </a:lnTo>
                  <a:lnTo>
                    <a:pt x="382524" y="198882"/>
                  </a:lnTo>
                  <a:lnTo>
                    <a:pt x="377474" y="244484"/>
                  </a:lnTo>
                  <a:lnTo>
                    <a:pt x="363089" y="286346"/>
                  </a:lnTo>
                  <a:lnTo>
                    <a:pt x="340516" y="323273"/>
                  </a:lnTo>
                  <a:lnTo>
                    <a:pt x="310900" y="354072"/>
                  </a:lnTo>
                  <a:lnTo>
                    <a:pt x="275388" y="377549"/>
                  </a:lnTo>
                  <a:lnTo>
                    <a:pt x="235126" y="392511"/>
                  </a:lnTo>
                  <a:lnTo>
                    <a:pt x="191262" y="397764"/>
                  </a:lnTo>
                  <a:lnTo>
                    <a:pt x="147397" y="392511"/>
                  </a:lnTo>
                  <a:lnTo>
                    <a:pt x="107135" y="377549"/>
                  </a:lnTo>
                  <a:lnTo>
                    <a:pt x="71623" y="354072"/>
                  </a:lnTo>
                  <a:lnTo>
                    <a:pt x="42007" y="323273"/>
                  </a:lnTo>
                  <a:lnTo>
                    <a:pt x="19434" y="286346"/>
                  </a:lnTo>
                  <a:lnTo>
                    <a:pt x="5049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263121" y="5970270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192024" y="0"/>
                  </a:moveTo>
                  <a:lnTo>
                    <a:pt x="147996" y="5252"/>
                  </a:lnTo>
                  <a:lnTo>
                    <a:pt x="107579" y="20214"/>
                  </a:lnTo>
                  <a:lnTo>
                    <a:pt x="71925" y="43691"/>
                  </a:lnTo>
                  <a:lnTo>
                    <a:pt x="42187" y="74490"/>
                  </a:lnTo>
                  <a:lnTo>
                    <a:pt x="19518" y="111417"/>
                  </a:lnTo>
                  <a:lnTo>
                    <a:pt x="5071" y="153279"/>
                  </a:lnTo>
                  <a:lnTo>
                    <a:pt x="0" y="198881"/>
                  </a:lnTo>
                  <a:lnTo>
                    <a:pt x="5071" y="244484"/>
                  </a:lnTo>
                  <a:lnTo>
                    <a:pt x="19518" y="286346"/>
                  </a:lnTo>
                  <a:lnTo>
                    <a:pt x="42187" y="323273"/>
                  </a:lnTo>
                  <a:lnTo>
                    <a:pt x="71925" y="354072"/>
                  </a:lnTo>
                  <a:lnTo>
                    <a:pt x="107579" y="377549"/>
                  </a:lnTo>
                  <a:lnTo>
                    <a:pt x="147996" y="392511"/>
                  </a:lnTo>
                  <a:lnTo>
                    <a:pt x="192024" y="397763"/>
                  </a:lnTo>
                  <a:lnTo>
                    <a:pt x="236051" y="392511"/>
                  </a:lnTo>
                  <a:lnTo>
                    <a:pt x="276468" y="377549"/>
                  </a:lnTo>
                  <a:lnTo>
                    <a:pt x="312122" y="354072"/>
                  </a:lnTo>
                  <a:lnTo>
                    <a:pt x="341860" y="323273"/>
                  </a:lnTo>
                  <a:lnTo>
                    <a:pt x="364529" y="286346"/>
                  </a:lnTo>
                  <a:lnTo>
                    <a:pt x="378976" y="244484"/>
                  </a:lnTo>
                  <a:lnTo>
                    <a:pt x="384048" y="198881"/>
                  </a:lnTo>
                  <a:lnTo>
                    <a:pt x="378976" y="153279"/>
                  </a:lnTo>
                  <a:lnTo>
                    <a:pt x="364529" y="111417"/>
                  </a:lnTo>
                  <a:lnTo>
                    <a:pt x="341860" y="74490"/>
                  </a:lnTo>
                  <a:lnTo>
                    <a:pt x="312122" y="43691"/>
                  </a:lnTo>
                  <a:lnTo>
                    <a:pt x="276468" y="20214"/>
                  </a:lnTo>
                  <a:lnTo>
                    <a:pt x="236051" y="525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1263121" y="5970270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0" y="198881"/>
                  </a:moveTo>
                  <a:lnTo>
                    <a:pt x="5071" y="153279"/>
                  </a:lnTo>
                  <a:lnTo>
                    <a:pt x="19518" y="111417"/>
                  </a:lnTo>
                  <a:lnTo>
                    <a:pt x="42187" y="74490"/>
                  </a:lnTo>
                  <a:lnTo>
                    <a:pt x="71925" y="43691"/>
                  </a:lnTo>
                  <a:lnTo>
                    <a:pt x="107579" y="20214"/>
                  </a:lnTo>
                  <a:lnTo>
                    <a:pt x="147996" y="5252"/>
                  </a:lnTo>
                  <a:lnTo>
                    <a:pt x="192024" y="0"/>
                  </a:lnTo>
                  <a:lnTo>
                    <a:pt x="236051" y="5252"/>
                  </a:lnTo>
                  <a:lnTo>
                    <a:pt x="276468" y="20214"/>
                  </a:lnTo>
                  <a:lnTo>
                    <a:pt x="312122" y="43691"/>
                  </a:lnTo>
                  <a:lnTo>
                    <a:pt x="341860" y="74490"/>
                  </a:lnTo>
                  <a:lnTo>
                    <a:pt x="364529" y="111417"/>
                  </a:lnTo>
                  <a:lnTo>
                    <a:pt x="378976" y="153279"/>
                  </a:lnTo>
                  <a:lnTo>
                    <a:pt x="384048" y="198881"/>
                  </a:lnTo>
                  <a:lnTo>
                    <a:pt x="378976" y="244484"/>
                  </a:lnTo>
                  <a:lnTo>
                    <a:pt x="364529" y="286346"/>
                  </a:lnTo>
                  <a:lnTo>
                    <a:pt x="341860" y="323273"/>
                  </a:lnTo>
                  <a:lnTo>
                    <a:pt x="312122" y="354072"/>
                  </a:lnTo>
                  <a:lnTo>
                    <a:pt x="276468" y="377549"/>
                  </a:lnTo>
                  <a:lnTo>
                    <a:pt x="236051" y="392511"/>
                  </a:lnTo>
                  <a:lnTo>
                    <a:pt x="192024" y="397763"/>
                  </a:lnTo>
                  <a:lnTo>
                    <a:pt x="147996" y="392511"/>
                  </a:lnTo>
                  <a:lnTo>
                    <a:pt x="107579" y="377549"/>
                  </a:lnTo>
                  <a:lnTo>
                    <a:pt x="71925" y="354072"/>
                  </a:lnTo>
                  <a:lnTo>
                    <a:pt x="42187" y="323273"/>
                  </a:lnTo>
                  <a:lnTo>
                    <a:pt x="19518" y="286346"/>
                  </a:lnTo>
                  <a:lnTo>
                    <a:pt x="5071" y="244484"/>
                  </a:lnTo>
                  <a:lnTo>
                    <a:pt x="0" y="198881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1705081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191262" y="0"/>
                  </a:moveTo>
                  <a:lnTo>
                    <a:pt x="147397" y="5252"/>
                  </a:lnTo>
                  <a:lnTo>
                    <a:pt x="107135" y="20214"/>
                  </a:lnTo>
                  <a:lnTo>
                    <a:pt x="71623" y="43691"/>
                  </a:lnTo>
                  <a:lnTo>
                    <a:pt x="42007" y="74490"/>
                  </a:lnTo>
                  <a:lnTo>
                    <a:pt x="19434" y="111417"/>
                  </a:lnTo>
                  <a:lnTo>
                    <a:pt x="5049" y="153279"/>
                  </a:lnTo>
                  <a:lnTo>
                    <a:pt x="0" y="198882"/>
                  </a:lnTo>
                  <a:lnTo>
                    <a:pt x="5049" y="244484"/>
                  </a:lnTo>
                  <a:lnTo>
                    <a:pt x="19434" y="286346"/>
                  </a:lnTo>
                  <a:lnTo>
                    <a:pt x="42007" y="323273"/>
                  </a:lnTo>
                  <a:lnTo>
                    <a:pt x="71623" y="354072"/>
                  </a:lnTo>
                  <a:lnTo>
                    <a:pt x="107135" y="377549"/>
                  </a:lnTo>
                  <a:lnTo>
                    <a:pt x="147397" y="392511"/>
                  </a:lnTo>
                  <a:lnTo>
                    <a:pt x="191262" y="397764"/>
                  </a:lnTo>
                  <a:lnTo>
                    <a:pt x="235126" y="392511"/>
                  </a:lnTo>
                  <a:lnTo>
                    <a:pt x="275388" y="377549"/>
                  </a:lnTo>
                  <a:lnTo>
                    <a:pt x="310900" y="354072"/>
                  </a:lnTo>
                  <a:lnTo>
                    <a:pt x="340516" y="323273"/>
                  </a:lnTo>
                  <a:lnTo>
                    <a:pt x="363089" y="286346"/>
                  </a:lnTo>
                  <a:lnTo>
                    <a:pt x="377474" y="244484"/>
                  </a:lnTo>
                  <a:lnTo>
                    <a:pt x="382524" y="198882"/>
                  </a:lnTo>
                  <a:lnTo>
                    <a:pt x="377474" y="153279"/>
                  </a:lnTo>
                  <a:lnTo>
                    <a:pt x="363089" y="111417"/>
                  </a:lnTo>
                  <a:lnTo>
                    <a:pt x="340516" y="74490"/>
                  </a:lnTo>
                  <a:lnTo>
                    <a:pt x="310900" y="43691"/>
                  </a:lnTo>
                  <a:lnTo>
                    <a:pt x="275388" y="20214"/>
                  </a:lnTo>
                  <a:lnTo>
                    <a:pt x="235126" y="5252"/>
                  </a:lnTo>
                  <a:lnTo>
                    <a:pt x="19126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705081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0" y="198882"/>
                  </a:moveTo>
                  <a:lnTo>
                    <a:pt x="5049" y="153279"/>
                  </a:lnTo>
                  <a:lnTo>
                    <a:pt x="19434" y="111417"/>
                  </a:lnTo>
                  <a:lnTo>
                    <a:pt x="42007" y="74490"/>
                  </a:lnTo>
                  <a:lnTo>
                    <a:pt x="71623" y="43691"/>
                  </a:lnTo>
                  <a:lnTo>
                    <a:pt x="107135" y="20214"/>
                  </a:lnTo>
                  <a:lnTo>
                    <a:pt x="147397" y="5252"/>
                  </a:lnTo>
                  <a:lnTo>
                    <a:pt x="191262" y="0"/>
                  </a:lnTo>
                  <a:lnTo>
                    <a:pt x="235126" y="5252"/>
                  </a:lnTo>
                  <a:lnTo>
                    <a:pt x="275388" y="20214"/>
                  </a:lnTo>
                  <a:lnTo>
                    <a:pt x="310900" y="43691"/>
                  </a:lnTo>
                  <a:lnTo>
                    <a:pt x="340516" y="74490"/>
                  </a:lnTo>
                  <a:lnTo>
                    <a:pt x="363089" y="111417"/>
                  </a:lnTo>
                  <a:lnTo>
                    <a:pt x="377474" y="153279"/>
                  </a:lnTo>
                  <a:lnTo>
                    <a:pt x="382524" y="198882"/>
                  </a:lnTo>
                  <a:lnTo>
                    <a:pt x="377474" y="244484"/>
                  </a:lnTo>
                  <a:lnTo>
                    <a:pt x="363089" y="286346"/>
                  </a:lnTo>
                  <a:lnTo>
                    <a:pt x="340516" y="323273"/>
                  </a:lnTo>
                  <a:lnTo>
                    <a:pt x="310900" y="354072"/>
                  </a:lnTo>
                  <a:lnTo>
                    <a:pt x="275388" y="377549"/>
                  </a:lnTo>
                  <a:lnTo>
                    <a:pt x="235126" y="392511"/>
                  </a:lnTo>
                  <a:lnTo>
                    <a:pt x="191262" y="397764"/>
                  </a:lnTo>
                  <a:lnTo>
                    <a:pt x="147397" y="392511"/>
                  </a:lnTo>
                  <a:lnTo>
                    <a:pt x="107135" y="377549"/>
                  </a:lnTo>
                  <a:lnTo>
                    <a:pt x="71623" y="354072"/>
                  </a:lnTo>
                  <a:lnTo>
                    <a:pt x="42007" y="323273"/>
                  </a:lnTo>
                  <a:lnTo>
                    <a:pt x="19434" y="286346"/>
                  </a:lnTo>
                  <a:lnTo>
                    <a:pt x="5049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482600">
              <a:lnSpc>
                <a:spcPct val="100000"/>
              </a:lnSpc>
              <a:spcBef>
                <a:spcPts val="45"/>
              </a:spcBef>
            </a:pPr>
            <a:r>
              <a:rPr dirty="0" spc="-10"/>
              <a:t>16-</a:t>
            </a:r>
            <a:r>
              <a:rPr dirty="0"/>
              <a:t>Aug-</a:t>
            </a:r>
            <a:r>
              <a:rPr dirty="0" spc="-25"/>
              <a:t>24</a:t>
            </a: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29429" y="474345"/>
            <a:ext cx="3005455" cy="6508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Case</a:t>
            </a:r>
            <a:r>
              <a:rPr dirty="0" spc="-45"/>
              <a:t> </a:t>
            </a:r>
            <a:r>
              <a:rPr dirty="0"/>
              <a:t>Study</a:t>
            </a:r>
            <a:r>
              <a:rPr dirty="0" spc="-65"/>
              <a:t> </a:t>
            </a:r>
            <a:r>
              <a:rPr dirty="0" spc="-25"/>
              <a:t>:-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271142" y="1278776"/>
            <a:ext cx="5368290" cy="4154804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algn="just" marL="1460500">
              <a:lnSpc>
                <a:spcPct val="100000"/>
              </a:lnSpc>
              <a:spcBef>
                <a:spcPts val="805"/>
              </a:spcBef>
            </a:pPr>
            <a:r>
              <a:rPr dirty="0" sz="2400" b="1">
                <a:latin typeface="Times New Roman"/>
                <a:cs typeface="Times New Roman"/>
              </a:rPr>
              <a:t>Barack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Obama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:-</a:t>
            </a:r>
            <a:endParaRPr sz="2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0000"/>
              </a:lnSpc>
              <a:spcBef>
                <a:spcPts val="994"/>
              </a:spcBef>
            </a:pPr>
            <a:r>
              <a:rPr dirty="0" sz="2400">
                <a:latin typeface="Times New Roman"/>
                <a:cs typeface="Times New Roman"/>
              </a:rPr>
              <a:t>Barack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Obama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known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his</a:t>
            </a:r>
            <a:r>
              <a:rPr dirty="0" sz="2400" spc="3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confident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open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body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language.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During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speeches, </a:t>
            </a:r>
            <a:r>
              <a:rPr dirty="0" sz="2400">
                <a:latin typeface="Times New Roman"/>
                <a:cs typeface="Times New Roman"/>
              </a:rPr>
              <a:t>he</a:t>
            </a:r>
            <a:r>
              <a:rPr dirty="0" sz="2400" spc="4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often</a:t>
            </a:r>
            <a:r>
              <a:rPr dirty="0" sz="2400" spc="4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uses</a:t>
            </a:r>
            <a:r>
              <a:rPr dirty="0" sz="2400" spc="4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hand</a:t>
            </a:r>
            <a:r>
              <a:rPr dirty="0" sz="2400" spc="4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gestures</a:t>
            </a:r>
            <a:r>
              <a:rPr dirty="0" sz="2400" spc="4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4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emphasize </a:t>
            </a:r>
            <a:r>
              <a:rPr dirty="0" sz="2400">
                <a:latin typeface="Times New Roman"/>
                <a:cs typeface="Times New Roman"/>
              </a:rPr>
              <a:t>key</a:t>
            </a:r>
            <a:r>
              <a:rPr dirty="0" sz="2400" spc="43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points</a:t>
            </a:r>
            <a:r>
              <a:rPr dirty="0" sz="2400" spc="44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4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maintains</a:t>
            </a:r>
            <a:r>
              <a:rPr dirty="0" sz="2400" spc="45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steady</a:t>
            </a:r>
            <a:r>
              <a:rPr dirty="0" sz="2400" spc="440">
                <a:latin typeface="Times New Roman"/>
                <a:cs typeface="Times New Roman"/>
              </a:rPr>
              <a:t>  </a:t>
            </a:r>
            <a:r>
              <a:rPr dirty="0" sz="2400" spc="-25">
                <a:latin typeface="Times New Roman"/>
                <a:cs typeface="Times New Roman"/>
              </a:rPr>
              <a:t>eye </a:t>
            </a:r>
            <a:r>
              <a:rPr dirty="0" sz="2400">
                <a:latin typeface="Times New Roman"/>
                <a:cs typeface="Times New Roman"/>
              </a:rPr>
              <a:t>contact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audience.</a:t>
            </a:r>
            <a:endParaRPr sz="2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720"/>
              </a:spcBef>
            </a:pPr>
            <a:r>
              <a:rPr dirty="0" sz="2400">
                <a:latin typeface="Times New Roman"/>
                <a:cs typeface="Times New Roman"/>
              </a:rPr>
              <a:t>Impact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:-</a:t>
            </a:r>
            <a:endParaRPr sz="2400">
              <a:latin typeface="Times New Roman"/>
              <a:cs typeface="Times New Roman"/>
            </a:endParaRPr>
          </a:p>
          <a:p>
            <a:pPr algn="just" marL="12700" marR="5715">
              <a:lnSpc>
                <a:spcPts val="2590"/>
              </a:lnSpc>
              <a:spcBef>
                <a:spcPts val="1035"/>
              </a:spcBef>
            </a:pPr>
            <a:r>
              <a:rPr dirty="0" sz="2400">
                <a:latin typeface="Times New Roman"/>
                <a:cs typeface="Times New Roman"/>
              </a:rPr>
              <a:t>His</a:t>
            </a:r>
            <a:r>
              <a:rPr dirty="0" sz="2400" spc="500">
                <a:latin typeface="Times New Roman"/>
                <a:cs typeface="Times New Roman"/>
              </a:rPr>
              <a:t>   </a:t>
            </a:r>
            <a:r>
              <a:rPr dirty="0" sz="2400">
                <a:latin typeface="Times New Roman"/>
                <a:cs typeface="Times New Roman"/>
              </a:rPr>
              <a:t>body</a:t>
            </a:r>
            <a:r>
              <a:rPr dirty="0" sz="2400" spc="505">
                <a:latin typeface="Times New Roman"/>
                <a:cs typeface="Times New Roman"/>
              </a:rPr>
              <a:t>   </a:t>
            </a:r>
            <a:r>
              <a:rPr dirty="0" sz="2400">
                <a:latin typeface="Times New Roman"/>
                <a:cs typeface="Times New Roman"/>
              </a:rPr>
              <a:t>language</a:t>
            </a:r>
            <a:r>
              <a:rPr dirty="0" sz="2400" spc="500">
                <a:latin typeface="Times New Roman"/>
                <a:cs typeface="Times New Roman"/>
              </a:rPr>
              <a:t>   </a:t>
            </a:r>
            <a:r>
              <a:rPr dirty="0" sz="2400">
                <a:latin typeface="Times New Roman"/>
                <a:cs typeface="Times New Roman"/>
              </a:rPr>
              <a:t>helps</a:t>
            </a:r>
            <a:r>
              <a:rPr dirty="0" sz="2400" spc="500">
                <a:latin typeface="Times New Roman"/>
                <a:cs typeface="Times New Roman"/>
              </a:rPr>
              <a:t>   </a:t>
            </a:r>
            <a:r>
              <a:rPr dirty="0" sz="2400" spc="-10">
                <a:latin typeface="Times New Roman"/>
                <a:cs typeface="Times New Roman"/>
              </a:rPr>
              <a:t>convey </a:t>
            </a:r>
            <a:r>
              <a:rPr dirty="0" sz="2400">
                <a:latin typeface="Times New Roman"/>
                <a:cs typeface="Times New Roman"/>
              </a:rPr>
              <a:t>confidence,</a:t>
            </a:r>
            <a:r>
              <a:rPr dirty="0" sz="2400" spc="590">
                <a:latin typeface="Times New Roman"/>
                <a:cs typeface="Times New Roman"/>
              </a:rPr>
              <a:t>     </a:t>
            </a:r>
            <a:r>
              <a:rPr dirty="0" sz="2400">
                <a:latin typeface="Times New Roman"/>
                <a:cs typeface="Times New Roman"/>
              </a:rPr>
              <a:t>approachability,</a:t>
            </a:r>
            <a:r>
              <a:rPr dirty="0" sz="2400" spc="590">
                <a:latin typeface="Times New Roman"/>
                <a:cs typeface="Times New Roman"/>
              </a:rPr>
              <a:t>     </a:t>
            </a:r>
            <a:r>
              <a:rPr dirty="0" sz="2400" spc="-25">
                <a:latin typeface="Times New Roman"/>
                <a:cs typeface="Times New Roman"/>
              </a:rPr>
              <a:t>and </a:t>
            </a:r>
            <a:r>
              <a:rPr dirty="0" sz="2400">
                <a:latin typeface="Times New Roman"/>
                <a:cs typeface="Times New Roman"/>
              </a:rPr>
              <a:t>trustworthiness,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making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his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messages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more </a:t>
            </a:r>
            <a:r>
              <a:rPr dirty="0" sz="2400">
                <a:latin typeface="Times New Roman"/>
                <a:cs typeface="Times New Roman"/>
              </a:rPr>
              <a:t>compelling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engaging.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65556" y="5983604"/>
            <a:ext cx="9920605" cy="383540"/>
            <a:chOff x="265556" y="5983604"/>
            <a:chExt cx="9920605" cy="383540"/>
          </a:xfrm>
        </p:grpSpPr>
        <p:sp>
          <p:nvSpPr>
            <p:cNvPr id="6" name="object 6" descr=""/>
            <p:cNvSpPr/>
            <p:nvPr/>
          </p:nvSpPr>
          <p:spPr>
            <a:xfrm>
              <a:off x="275081" y="5993129"/>
              <a:ext cx="9901555" cy="364490"/>
            </a:xfrm>
            <a:custGeom>
              <a:avLst/>
              <a:gdLst/>
              <a:ahLst/>
              <a:cxnLst/>
              <a:rect l="l" t="t" r="r" b="b"/>
              <a:pathLst>
                <a:path w="9901555" h="364489">
                  <a:moveTo>
                    <a:pt x="9901428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9901428" y="364236"/>
                  </a:lnTo>
                  <a:lnTo>
                    <a:pt x="9901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75081" y="5993129"/>
              <a:ext cx="9901555" cy="364490"/>
            </a:xfrm>
            <a:custGeom>
              <a:avLst/>
              <a:gdLst/>
              <a:ahLst/>
              <a:cxnLst/>
              <a:rect l="l" t="t" r="r" b="b"/>
              <a:pathLst>
                <a:path w="9901555" h="364489">
                  <a:moveTo>
                    <a:pt x="0" y="364236"/>
                  </a:moveTo>
                  <a:lnTo>
                    <a:pt x="9901428" y="364236"/>
                  </a:lnTo>
                  <a:lnTo>
                    <a:pt x="9901428" y="0"/>
                  </a:lnTo>
                  <a:lnTo>
                    <a:pt x="0" y="0"/>
                  </a:lnTo>
                  <a:lnTo>
                    <a:pt x="0" y="364236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0342244" y="5950077"/>
            <a:ext cx="403225" cy="417195"/>
            <a:chOff x="10342244" y="5950077"/>
            <a:chExt cx="403225" cy="417195"/>
          </a:xfrm>
        </p:grpSpPr>
        <p:sp>
          <p:nvSpPr>
            <p:cNvPr id="9" name="object 9" descr=""/>
            <p:cNvSpPr/>
            <p:nvPr/>
          </p:nvSpPr>
          <p:spPr>
            <a:xfrm>
              <a:off x="10351769" y="5959602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192024" y="0"/>
                  </a:moveTo>
                  <a:lnTo>
                    <a:pt x="147996" y="5252"/>
                  </a:lnTo>
                  <a:lnTo>
                    <a:pt x="107579" y="20214"/>
                  </a:lnTo>
                  <a:lnTo>
                    <a:pt x="71925" y="43691"/>
                  </a:lnTo>
                  <a:lnTo>
                    <a:pt x="42187" y="74490"/>
                  </a:lnTo>
                  <a:lnTo>
                    <a:pt x="19518" y="111417"/>
                  </a:lnTo>
                  <a:lnTo>
                    <a:pt x="5071" y="153279"/>
                  </a:lnTo>
                  <a:lnTo>
                    <a:pt x="0" y="198882"/>
                  </a:lnTo>
                  <a:lnTo>
                    <a:pt x="5071" y="244484"/>
                  </a:lnTo>
                  <a:lnTo>
                    <a:pt x="19518" y="286346"/>
                  </a:lnTo>
                  <a:lnTo>
                    <a:pt x="42187" y="323273"/>
                  </a:lnTo>
                  <a:lnTo>
                    <a:pt x="71925" y="354072"/>
                  </a:lnTo>
                  <a:lnTo>
                    <a:pt x="107579" y="377549"/>
                  </a:lnTo>
                  <a:lnTo>
                    <a:pt x="147996" y="392511"/>
                  </a:lnTo>
                  <a:lnTo>
                    <a:pt x="192024" y="397764"/>
                  </a:lnTo>
                  <a:lnTo>
                    <a:pt x="236051" y="392511"/>
                  </a:lnTo>
                  <a:lnTo>
                    <a:pt x="276468" y="377549"/>
                  </a:lnTo>
                  <a:lnTo>
                    <a:pt x="312122" y="354072"/>
                  </a:lnTo>
                  <a:lnTo>
                    <a:pt x="341860" y="323273"/>
                  </a:lnTo>
                  <a:lnTo>
                    <a:pt x="364529" y="286346"/>
                  </a:lnTo>
                  <a:lnTo>
                    <a:pt x="378976" y="244484"/>
                  </a:lnTo>
                  <a:lnTo>
                    <a:pt x="384048" y="198882"/>
                  </a:lnTo>
                  <a:lnTo>
                    <a:pt x="378976" y="153279"/>
                  </a:lnTo>
                  <a:lnTo>
                    <a:pt x="364529" y="111417"/>
                  </a:lnTo>
                  <a:lnTo>
                    <a:pt x="341860" y="74490"/>
                  </a:lnTo>
                  <a:lnTo>
                    <a:pt x="312122" y="43691"/>
                  </a:lnTo>
                  <a:lnTo>
                    <a:pt x="276468" y="20214"/>
                  </a:lnTo>
                  <a:lnTo>
                    <a:pt x="236051" y="525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351769" y="5959602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0" y="198882"/>
                  </a:moveTo>
                  <a:lnTo>
                    <a:pt x="5071" y="153279"/>
                  </a:lnTo>
                  <a:lnTo>
                    <a:pt x="19518" y="111417"/>
                  </a:lnTo>
                  <a:lnTo>
                    <a:pt x="42187" y="74490"/>
                  </a:lnTo>
                  <a:lnTo>
                    <a:pt x="71925" y="43691"/>
                  </a:lnTo>
                  <a:lnTo>
                    <a:pt x="107579" y="20214"/>
                  </a:lnTo>
                  <a:lnTo>
                    <a:pt x="147996" y="5252"/>
                  </a:lnTo>
                  <a:lnTo>
                    <a:pt x="192024" y="0"/>
                  </a:lnTo>
                  <a:lnTo>
                    <a:pt x="236051" y="5252"/>
                  </a:lnTo>
                  <a:lnTo>
                    <a:pt x="276468" y="20214"/>
                  </a:lnTo>
                  <a:lnTo>
                    <a:pt x="312122" y="43691"/>
                  </a:lnTo>
                  <a:lnTo>
                    <a:pt x="341860" y="74490"/>
                  </a:lnTo>
                  <a:lnTo>
                    <a:pt x="364529" y="111417"/>
                  </a:lnTo>
                  <a:lnTo>
                    <a:pt x="378976" y="153279"/>
                  </a:lnTo>
                  <a:lnTo>
                    <a:pt x="384048" y="198882"/>
                  </a:lnTo>
                  <a:lnTo>
                    <a:pt x="378976" y="244484"/>
                  </a:lnTo>
                  <a:lnTo>
                    <a:pt x="364529" y="286346"/>
                  </a:lnTo>
                  <a:lnTo>
                    <a:pt x="341860" y="323273"/>
                  </a:lnTo>
                  <a:lnTo>
                    <a:pt x="312122" y="354072"/>
                  </a:lnTo>
                  <a:lnTo>
                    <a:pt x="276468" y="377549"/>
                  </a:lnTo>
                  <a:lnTo>
                    <a:pt x="236051" y="392511"/>
                  </a:lnTo>
                  <a:lnTo>
                    <a:pt x="192024" y="397764"/>
                  </a:lnTo>
                  <a:lnTo>
                    <a:pt x="147996" y="392511"/>
                  </a:lnTo>
                  <a:lnTo>
                    <a:pt x="107579" y="377549"/>
                  </a:lnTo>
                  <a:lnTo>
                    <a:pt x="71925" y="354072"/>
                  </a:lnTo>
                  <a:lnTo>
                    <a:pt x="42187" y="323273"/>
                  </a:lnTo>
                  <a:lnTo>
                    <a:pt x="19518" y="286346"/>
                  </a:lnTo>
                  <a:lnTo>
                    <a:pt x="5071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10813160" y="5950077"/>
            <a:ext cx="1283970" cy="427990"/>
            <a:chOff x="10813160" y="5950077"/>
            <a:chExt cx="1283970" cy="427990"/>
          </a:xfrm>
        </p:grpSpPr>
        <p:sp>
          <p:nvSpPr>
            <p:cNvPr id="12" name="object 12" descr=""/>
            <p:cNvSpPr/>
            <p:nvPr/>
          </p:nvSpPr>
          <p:spPr>
            <a:xfrm>
              <a:off x="10822685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191262" y="0"/>
                  </a:moveTo>
                  <a:lnTo>
                    <a:pt x="147397" y="5252"/>
                  </a:lnTo>
                  <a:lnTo>
                    <a:pt x="107135" y="20214"/>
                  </a:lnTo>
                  <a:lnTo>
                    <a:pt x="71623" y="43691"/>
                  </a:lnTo>
                  <a:lnTo>
                    <a:pt x="42007" y="74490"/>
                  </a:lnTo>
                  <a:lnTo>
                    <a:pt x="19434" y="111417"/>
                  </a:lnTo>
                  <a:lnTo>
                    <a:pt x="5049" y="153279"/>
                  </a:lnTo>
                  <a:lnTo>
                    <a:pt x="0" y="198882"/>
                  </a:lnTo>
                  <a:lnTo>
                    <a:pt x="5049" y="244484"/>
                  </a:lnTo>
                  <a:lnTo>
                    <a:pt x="19434" y="286346"/>
                  </a:lnTo>
                  <a:lnTo>
                    <a:pt x="42007" y="323273"/>
                  </a:lnTo>
                  <a:lnTo>
                    <a:pt x="71623" y="354072"/>
                  </a:lnTo>
                  <a:lnTo>
                    <a:pt x="107135" y="377549"/>
                  </a:lnTo>
                  <a:lnTo>
                    <a:pt x="147397" y="392511"/>
                  </a:lnTo>
                  <a:lnTo>
                    <a:pt x="191262" y="397764"/>
                  </a:lnTo>
                  <a:lnTo>
                    <a:pt x="235126" y="392511"/>
                  </a:lnTo>
                  <a:lnTo>
                    <a:pt x="275388" y="377549"/>
                  </a:lnTo>
                  <a:lnTo>
                    <a:pt x="310900" y="354072"/>
                  </a:lnTo>
                  <a:lnTo>
                    <a:pt x="340516" y="323273"/>
                  </a:lnTo>
                  <a:lnTo>
                    <a:pt x="363089" y="286346"/>
                  </a:lnTo>
                  <a:lnTo>
                    <a:pt x="377474" y="244484"/>
                  </a:lnTo>
                  <a:lnTo>
                    <a:pt x="382524" y="198882"/>
                  </a:lnTo>
                  <a:lnTo>
                    <a:pt x="377474" y="153279"/>
                  </a:lnTo>
                  <a:lnTo>
                    <a:pt x="363089" y="111417"/>
                  </a:lnTo>
                  <a:lnTo>
                    <a:pt x="340516" y="74490"/>
                  </a:lnTo>
                  <a:lnTo>
                    <a:pt x="310900" y="43691"/>
                  </a:lnTo>
                  <a:lnTo>
                    <a:pt x="275388" y="20214"/>
                  </a:lnTo>
                  <a:lnTo>
                    <a:pt x="235126" y="5252"/>
                  </a:lnTo>
                  <a:lnTo>
                    <a:pt x="1912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822685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0" y="198882"/>
                  </a:moveTo>
                  <a:lnTo>
                    <a:pt x="5049" y="153279"/>
                  </a:lnTo>
                  <a:lnTo>
                    <a:pt x="19434" y="111417"/>
                  </a:lnTo>
                  <a:lnTo>
                    <a:pt x="42007" y="74490"/>
                  </a:lnTo>
                  <a:lnTo>
                    <a:pt x="71623" y="43691"/>
                  </a:lnTo>
                  <a:lnTo>
                    <a:pt x="107135" y="20214"/>
                  </a:lnTo>
                  <a:lnTo>
                    <a:pt x="147397" y="5252"/>
                  </a:lnTo>
                  <a:lnTo>
                    <a:pt x="191262" y="0"/>
                  </a:lnTo>
                  <a:lnTo>
                    <a:pt x="235126" y="5252"/>
                  </a:lnTo>
                  <a:lnTo>
                    <a:pt x="275388" y="20214"/>
                  </a:lnTo>
                  <a:lnTo>
                    <a:pt x="310900" y="43691"/>
                  </a:lnTo>
                  <a:lnTo>
                    <a:pt x="340516" y="74490"/>
                  </a:lnTo>
                  <a:lnTo>
                    <a:pt x="363089" y="111417"/>
                  </a:lnTo>
                  <a:lnTo>
                    <a:pt x="377474" y="153279"/>
                  </a:lnTo>
                  <a:lnTo>
                    <a:pt x="382524" y="198882"/>
                  </a:lnTo>
                  <a:lnTo>
                    <a:pt x="377474" y="244484"/>
                  </a:lnTo>
                  <a:lnTo>
                    <a:pt x="363089" y="286346"/>
                  </a:lnTo>
                  <a:lnTo>
                    <a:pt x="340516" y="323273"/>
                  </a:lnTo>
                  <a:lnTo>
                    <a:pt x="310900" y="354072"/>
                  </a:lnTo>
                  <a:lnTo>
                    <a:pt x="275388" y="377549"/>
                  </a:lnTo>
                  <a:lnTo>
                    <a:pt x="235126" y="392511"/>
                  </a:lnTo>
                  <a:lnTo>
                    <a:pt x="191262" y="397764"/>
                  </a:lnTo>
                  <a:lnTo>
                    <a:pt x="147397" y="392511"/>
                  </a:lnTo>
                  <a:lnTo>
                    <a:pt x="107135" y="377549"/>
                  </a:lnTo>
                  <a:lnTo>
                    <a:pt x="71623" y="354072"/>
                  </a:lnTo>
                  <a:lnTo>
                    <a:pt x="42007" y="323273"/>
                  </a:lnTo>
                  <a:lnTo>
                    <a:pt x="19434" y="286346"/>
                  </a:lnTo>
                  <a:lnTo>
                    <a:pt x="5049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263121" y="5970270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192024" y="0"/>
                  </a:moveTo>
                  <a:lnTo>
                    <a:pt x="147996" y="5252"/>
                  </a:lnTo>
                  <a:lnTo>
                    <a:pt x="107579" y="20214"/>
                  </a:lnTo>
                  <a:lnTo>
                    <a:pt x="71925" y="43691"/>
                  </a:lnTo>
                  <a:lnTo>
                    <a:pt x="42187" y="74490"/>
                  </a:lnTo>
                  <a:lnTo>
                    <a:pt x="19518" y="111417"/>
                  </a:lnTo>
                  <a:lnTo>
                    <a:pt x="5071" y="153279"/>
                  </a:lnTo>
                  <a:lnTo>
                    <a:pt x="0" y="198881"/>
                  </a:lnTo>
                  <a:lnTo>
                    <a:pt x="5071" y="244484"/>
                  </a:lnTo>
                  <a:lnTo>
                    <a:pt x="19518" y="286346"/>
                  </a:lnTo>
                  <a:lnTo>
                    <a:pt x="42187" y="323273"/>
                  </a:lnTo>
                  <a:lnTo>
                    <a:pt x="71925" y="354072"/>
                  </a:lnTo>
                  <a:lnTo>
                    <a:pt x="107579" y="377549"/>
                  </a:lnTo>
                  <a:lnTo>
                    <a:pt x="147996" y="392511"/>
                  </a:lnTo>
                  <a:lnTo>
                    <a:pt x="192024" y="397763"/>
                  </a:lnTo>
                  <a:lnTo>
                    <a:pt x="236051" y="392511"/>
                  </a:lnTo>
                  <a:lnTo>
                    <a:pt x="276468" y="377549"/>
                  </a:lnTo>
                  <a:lnTo>
                    <a:pt x="312122" y="354072"/>
                  </a:lnTo>
                  <a:lnTo>
                    <a:pt x="341860" y="323273"/>
                  </a:lnTo>
                  <a:lnTo>
                    <a:pt x="364529" y="286346"/>
                  </a:lnTo>
                  <a:lnTo>
                    <a:pt x="378976" y="244484"/>
                  </a:lnTo>
                  <a:lnTo>
                    <a:pt x="384048" y="198881"/>
                  </a:lnTo>
                  <a:lnTo>
                    <a:pt x="378976" y="153279"/>
                  </a:lnTo>
                  <a:lnTo>
                    <a:pt x="364529" y="111417"/>
                  </a:lnTo>
                  <a:lnTo>
                    <a:pt x="341860" y="74490"/>
                  </a:lnTo>
                  <a:lnTo>
                    <a:pt x="312122" y="43691"/>
                  </a:lnTo>
                  <a:lnTo>
                    <a:pt x="276468" y="20214"/>
                  </a:lnTo>
                  <a:lnTo>
                    <a:pt x="236051" y="525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1263121" y="5970270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0" y="198881"/>
                  </a:moveTo>
                  <a:lnTo>
                    <a:pt x="5071" y="153279"/>
                  </a:lnTo>
                  <a:lnTo>
                    <a:pt x="19518" y="111417"/>
                  </a:lnTo>
                  <a:lnTo>
                    <a:pt x="42187" y="74490"/>
                  </a:lnTo>
                  <a:lnTo>
                    <a:pt x="71925" y="43691"/>
                  </a:lnTo>
                  <a:lnTo>
                    <a:pt x="107579" y="20214"/>
                  </a:lnTo>
                  <a:lnTo>
                    <a:pt x="147996" y="5252"/>
                  </a:lnTo>
                  <a:lnTo>
                    <a:pt x="192024" y="0"/>
                  </a:lnTo>
                  <a:lnTo>
                    <a:pt x="236051" y="5252"/>
                  </a:lnTo>
                  <a:lnTo>
                    <a:pt x="276468" y="20214"/>
                  </a:lnTo>
                  <a:lnTo>
                    <a:pt x="312122" y="43691"/>
                  </a:lnTo>
                  <a:lnTo>
                    <a:pt x="341860" y="74490"/>
                  </a:lnTo>
                  <a:lnTo>
                    <a:pt x="364529" y="111417"/>
                  </a:lnTo>
                  <a:lnTo>
                    <a:pt x="378976" y="153279"/>
                  </a:lnTo>
                  <a:lnTo>
                    <a:pt x="384048" y="198881"/>
                  </a:lnTo>
                  <a:lnTo>
                    <a:pt x="378976" y="244484"/>
                  </a:lnTo>
                  <a:lnTo>
                    <a:pt x="364529" y="286346"/>
                  </a:lnTo>
                  <a:lnTo>
                    <a:pt x="341860" y="323273"/>
                  </a:lnTo>
                  <a:lnTo>
                    <a:pt x="312122" y="354072"/>
                  </a:lnTo>
                  <a:lnTo>
                    <a:pt x="276468" y="377549"/>
                  </a:lnTo>
                  <a:lnTo>
                    <a:pt x="236051" y="392511"/>
                  </a:lnTo>
                  <a:lnTo>
                    <a:pt x="192024" y="397763"/>
                  </a:lnTo>
                  <a:lnTo>
                    <a:pt x="147996" y="392511"/>
                  </a:lnTo>
                  <a:lnTo>
                    <a:pt x="107579" y="377549"/>
                  </a:lnTo>
                  <a:lnTo>
                    <a:pt x="71925" y="354072"/>
                  </a:lnTo>
                  <a:lnTo>
                    <a:pt x="42187" y="323273"/>
                  </a:lnTo>
                  <a:lnTo>
                    <a:pt x="19518" y="286346"/>
                  </a:lnTo>
                  <a:lnTo>
                    <a:pt x="5071" y="244484"/>
                  </a:lnTo>
                  <a:lnTo>
                    <a:pt x="0" y="198881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1705081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191262" y="0"/>
                  </a:moveTo>
                  <a:lnTo>
                    <a:pt x="147397" y="5252"/>
                  </a:lnTo>
                  <a:lnTo>
                    <a:pt x="107135" y="20214"/>
                  </a:lnTo>
                  <a:lnTo>
                    <a:pt x="71623" y="43691"/>
                  </a:lnTo>
                  <a:lnTo>
                    <a:pt x="42007" y="74490"/>
                  </a:lnTo>
                  <a:lnTo>
                    <a:pt x="19434" y="111417"/>
                  </a:lnTo>
                  <a:lnTo>
                    <a:pt x="5049" y="153279"/>
                  </a:lnTo>
                  <a:lnTo>
                    <a:pt x="0" y="198882"/>
                  </a:lnTo>
                  <a:lnTo>
                    <a:pt x="5049" y="244484"/>
                  </a:lnTo>
                  <a:lnTo>
                    <a:pt x="19434" y="286346"/>
                  </a:lnTo>
                  <a:lnTo>
                    <a:pt x="42007" y="323273"/>
                  </a:lnTo>
                  <a:lnTo>
                    <a:pt x="71623" y="354072"/>
                  </a:lnTo>
                  <a:lnTo>
                    <a:pt x="107135" y="377549"/>
                  </a:lnTo>
                  <a:lnTo>
                    <a:pt x="147397" y="392511"/>
                  </a:lnTo>
                  <a:lnTo>
                    <a:pt x="191262" y="397764"/>
                  </a:lnTo>
                  <a:lnTo>
                    <a:pt x="235126" y="392511"/>
                  </a:lnTo>
                  <a:lnTo>
                    <a:pt x="275388" y="377549"/>
                  </a:lnTo>
                  <a:lnTo>
                    <a:pt x="310900" y="354072"/>
                  </a:lnTo>
                  <a:lnTo>
                    <a:pt x="340516" y="323273"/>
                  </a:lnTo>
                  <a:lnTo>
                    <a:pt x="363089" y="286346"/>
                  </a:lnTo>
                  <a:lnTo>
                    <a:pt x="377474" y="244484"/>
                  </a:lnTo>
                  <a:lnTo>
                    <a:pt x="382524" y="198882"/>
                  </a:lnTo>
                  <a:lnTo>
                    <a:pt x="377474" y="153279"/>
                  </a:lnTo>
                  <a:lnTo>
                    <a:pt x="363089" y="111417"/>
                  </a:lnTo>
                  <a:lnTo>
                    <a:pt x="340516" y="74490"/>
                  </a:lnTo>
                  <a:lnTo>
                    <a:pt x="310900" y="43691"/>
                  </a:lnTo>
                  <a:lnTo>
                    <a:pt x="275388" y="20214"/>
                  </a:lnTo>
                  <a:lnTo>
                    <a:pt x="235126" y="5252"/>
                  </a:lnTo>
                  <a:lnTo>
                    <a:pt x="19126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705081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0" y="198882"/>
                  </a:moveTo>
                  <a:lnTo>
                    <a:pt x="5049" y="153279"/>
                  </a:lnTo>
                  <a:lnTo>
                    <a:pt x="19434" y="111417"/>
                  </a:lnTo>
                  <a:lnTo>
                    <a:pt x="42007" y="74490"/>
                  </a:lnTo>
                  <a:lnTo>
                    <a:pt x="71623" y="43691"/>
                  </a:lnTo>
                  <a:lnTo>
                    <a:pt x="107135" y="20214"/>
                  </a:lnTo>
                  <a:lnTo>
                    <a:pt x="147397" y="5252"/>
                  </a:lnTo>
                  <a:lnTo>
                    <a:pt x="191262" y="0"/>
                  </a:lnTo>
                  <a:lnTo>
                    <a:pt x="235126" y="5252"/>
                  </a:lnTo>
                  <a:lnTo>
                    <a:pt x="275388" y="20214"/>
                  </a:lnTo>
                  <a:lnTo>
                    <a:pt x="310900" y="43691"/>
                  </a:lnTo>
                  <a:lnTo>
                    <a:pt x="340516" y="74490"/>
                  </a:lnTo>
                  <a:lnTo>
                    <a:pt x="363089" y="111417"/>
                  </a:lnTo>
                  <a:lnTo>
                    <a:pt x="377474" y="153279"/>
                  </a:lnTo>
                  <a:lnTo>
                    <a:pt x="382524" y="198882"/>
                  </a:lnTo>
                  <a:lnTo>
                    <a:pt x="377474" y="244484"/>
                  </a:lnTo>
                  <a:lnTo>
                    <a:pt x="363089" y="286346"/>
                  </a:lnTo>
                  <a:lnTo>
                    <a:pt x="340516" y="323273"/>
                  </a:lnTo>
                  <a:lnTo>
                    <a:pt x="310900" y="354072"/>
                  </a:lnTo>
                  <a:lnTo>
                    <a:pt x="275388" y="377549"/>
                  </a:lnTo>
                  <a:lnTo>
                    <a:pt x="235126" y="392511"/>
                  </a:lnTo>
                  <a:lnTo>
                    <a:pt x="191262" y="397764"/>
                  </a:lnTo>
                  <a:lnTo>
                    <a:pt x="147397" y="392511"/>
                  </a:lnTo>
                  <a:lnTo>
                    <a:pt x="107135" y="377549"/>
                  </a:lnTo>
                  <a:lnTo>
                    <a:pt x="71623" y="354072"/>
                  </a:lnTo>
                  <a:lnTo>
                    <a:pt x="42007" y="323273"/>
                  </a:lnTo>
                  <a:lnTo>
                    <a:pt x="19434" y="286346"/>
                  </a:lnTo>
                  <a:lnTo>
                    <a:pt x="5049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2819" y="1671827"/>
            <a:ext cx="3677412" cy="3390900"/>
          </a:xfrm>
          <a:prstGeom prst="rect">
            <a:avLst/>
          </a:prstGeom>
        </p:spPr>
      </p:pic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10"/>
              <a:t>16-</a:t>
            </a:r>
            <a:r>
              <a:rPr dirty="0"/>
              <a:t>Aug-</a:t>
            </a:r>
            <a:r>
              <a:rPr dirty="0" spc="-25"/>
              <a:t>24</a:t>
            </a: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5"/>
              <a:t>11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930021" y="843152"/>
            <a:ext cx="6848475" cy="4370070"/>
            <a:chOff x="930021" y="843152"/>
            <a:chExt cx="6848475" cy="4370070"/>
          </a:xfrm>
        </p:grpSpPr>
        <p:sp>
          <p:nvSpPr>
            <p:cNvPr id="4" name="object 4" descr=""/>
            <p:cNvSpPr/>
            <p:nvPr/>
          </p:nvSpPr>
          <p:spPr>
            <a:xfrm>
              <a:off x="939546" y="852677"/>
              <a:ext cx="6829425" cy="4351020"/>
            </a:xfrm>
            <a:custGeom>
              <a:avLst/>
              <a:gdLst/>
              <a:ahLst/>
              <a:cxnLst/>
              <a:rect l="l" t="t" r="r" b="b"/>
              <a:pathLst>
                <a:path w="6829425" h="4351020">
                  <a:moveTo>
                    <a:pt x="6829044" y="0"/>
                  </a:moveTo>
                  <a:lnTo>
                    <a:pt x="0" y="0"/>
                  </a:lnTo>
                  <a:lnTo>
                    <a:pt x="0" y="4351020"/>
                  </a:lnTo>
                  <a:lnTo>
                    <a:pt x="6829044" y="4351020"/>
                  </a:lnTo>
                  <a:lnTo>
                    <a:pt x="6829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39546" y="852677"/>
              <a:ext cx="6829425" cy="4351020"/>
            </a:xfrm>
            <a:custGeom>
              <a:avLst/>
              <a:gdLst/>
              <a:ahLst/>
              <a:cxnLst/>
              <a:rect l="l" t="t" r="r" b="b"/>
              <a:pathLst>
                <a:path w="6829425" h="4351020">
                  <a:moveTo>
                    <a:pt x="0" y="4351020"/>
                  </a:moveTo>
                  <a:lnTo>
                    <a:pt x="6829044" y="4351020"/>
                  </a:lnTo>
                  <a:lnTo>
                    <a:pt x="6829044" y="0"/>
                  </a:lnTo>
                  <a:lnTo>
                    <a:pt x="0" y="0"/>
                  </a:lnTo>
                  <a:lnTo>
                    <a:pt x="0" y="435102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7828" y="591057"/>
            <a:ext cx="276987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/>
              <a:t>Job</a:t>
            </a:r>
            <a:r>
              <a:rPr dirty="0" sz="2000" spc="-20"/>
              <a:t> </a:t>
            </a:r>
            <a:r>
              <a:rPr dirty="0" sz="2000"/>
              <a:t>Interview</a:t>
            </a:r>
            <a:r>
              <a:rPr dirty="0" sz="2000" spc="-30"/>
              <a:t> </a:t>
            </a:r>
            <a:r>
              <a:rPr dirty="0" sz="2000"/>
              <a:t>Scenario</a:t>
            </a:r>
            <a:r>
              <a:rPr dirty="0" sz="2000" spc="-10"/>
              <a:t> </a:t>
            </a:r>
            <a:r>
              <a:rPr dirty="0" sz="2000" spc="-25"/>
              <a:t>:-</a:t>
            </a:r>
            <a:endParaRPr sz="2000"/>
          </a:p>
        </p:txBody>
      </p:sp>
      <p:sp>
        <p:nvSpPr>
          <p:cNvPr id="7" name="object 7" descr=""/>
          <p:cNvSpPr txBox="1"/>
          <p:nvPr/>
        </p:nvSpPr>
        <p:spPr>
          <a:xfrm>
            <a:off x="1017828" y="1175131"/>
            <a:ext cx="6316345" cy="4370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Imagine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candidates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job</a:t>
            </a:r>
            <a:r>
              <a:rPr dirty="0" sz="2000" spc="-10">
                <a:latin typeface="Times New Roman"/>
                <a:cs typeface="Times New Roman"/>
              </a:rPr>
              <a:t> interview.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1005"/>
              </a:spcBef>
            </a:pPr>
            <a:r>
              <a:rPr dirty="0" sz="2000">
                <a:latin typeface="Times New Roman"/>
                <a:cs typeface="Times New Roman"/>
              </a:rPr>
              <a:t>Candidate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maintains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posture,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makes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eye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contact,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uses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positive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facial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expressions.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Candidate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slouches,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avoids </a:t>
            </a:r>
            <a:r>
              <a:rPr dirty="0" sz="2000">
                <a:latin typeface="Times New Roman"/>
                <a:cs typeface="Times New Roman"/>
              </a:rPr>
              <a:t>eye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contact,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neutral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facial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expression.</a:t>
            </a:r>
            <a:endParaRPr sz="2000">
              <a:latin typeface="Times New Roman"/>
              <a:cs typeface="Times New Roman"/>
            </a:endParaRPr>
          </a:p>
          <a:p>
            <a:pPr marL="12700" marR="327025">
              <a:lnSpc>
                <a:spcPct val="150100"/>
              </a:lnSpc>
              <a:spcBef>
                <a:spcPts val="994"/>
              </a:spcBef>
            </a:pPr>
            <a:r>
              <a:rPr dirty="0" sz="2000">
                <a:latin typeface="Times New Roman"/>
                <a:cs typeface="Times New Roman"/>
              </a:rPr>
              <a:t>Outcome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:-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Candidate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likely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make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positive </a:t>
            </a:r>
            <a:r>
              <a:rPr dirty="0" sz="2000">
                <a:latin typeface="Times New Roman"/>
                <a:cs typeface="Times New Roman"/>
              </a:rPr>
              <a:t>impression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interviewer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because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body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language </a:t>
            </a:r>
            <a:r>
              <a:rPr dirty="0" sz="2000">
                <a:latin typeface="Times New Roman"/>
                <a:cs typeface="Times New Roman"/>
              </a:rPr>
              <a:t>shows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confidence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10">
                <a:latin typeface="Times New Roman"/>
                <a:cs typeface="Times New Roman"/>
              </a:rPr>
              <a:t>enthusiasm.</a:t>
            </a:r>
            <a:endParaRPr sz="2000">
              <a:latin typeface="Times New Roman"/>
              <a:cs typeface="Times New Roman"/>
            </a:endParaRPr>
          </a:p>
          <a:p>
            <a:pPr marL="12700" marR="389255">
              <a:lnSpc>
                <a:spcPct val="150000"/>
              </a:lnSpc>
              <a:spcBef>
                <a:spcPts val="994"/>
              </a:spcBef>
            </a:pPr>
            <a:r>
              <a:rPr dirty="0" sz="2000">
                <a:latin typeface="Times New Roman"/>
                <a:cs typeface="Times New Roman"/>
              </a:rPr>
              <a:t>Candidate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B's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poor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body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language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might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make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seem </a:t>
            </a:r>
            <a:r>
              <a:rPr dirty="0" sz="2000">
                <a:latin typeface="Times New Roman"/>
                <a:cs typeface="Times New Roman"/>
              </a:rPr>
              <a:t>disinterested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unprepared.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79780" y="6592316"/>
            <a:ext cx="5359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888888"/>
                </a:solidFill>
                <a:latin typeface="Trebuchet MS"/>
                <a:cs typeface="Trebuchet MS"/>
              </a:rPr>
              <a:t>16-</a:t>
            </a:r>
            <a:r>
              <a:rPr dirty="0" sz="900">
                <a:solidFill>
                  <a:srgbClr val="888888"/>
                </a:solidFill>
                <a:latin typeface="Trebuchet MS"/>
                <a:cs typeface="Trebuchet MS"/>
              </a:rPr>
              <a:t>Aug-</a:t>
            </a:r>
            <a:r>
              <a:rPr dirty="0" sz="900" spc="-25">
                <a:solidFill>
                  <a:srgbClr val="888888"/>
                </a:solidFill>
                <a:latin typeface="Trebuchet MS"/>
                <a:cs typeface="Trebuchet MS"/>
              </a:rPr>
              <a:t>24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746617" y="6592316"/>
            <a:ext cx="1447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90C225"/>
                </a:solidFill>
                <a:latin typeface="Trebuchet MS"/>
                <a:cs typeface="Trebuchet MS"/>
              </a:rPr>
              <a:t>12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53949" y="5965316"/>
            <a:ext cx="9920605" cy="384810"/>
            <a:chOff x="353949" y="5965316"/>
            <a:chExt cx="9920605" cy="384810"/>
          </a:xfrm>
        </p:grpSpPr>
        <p:sp>
          <p:nvSpPr>
            <p:cNvPr id="11" name="object 11" descr=""/>
            <p:cNvSpPr/>
            <p:nvPr/>
          </p:nvSpPr>
          <p:spPr>
            <a:xfrm>
              <a:off x="363474" y="5974841"/>
              <a:ext cx="9901555" cy="365760"/>
            </a:xfrm>
            <a:custGeom>
              <a:avLst/>
              <a:gdLst/>
              <a:ahLst/>
              <a:cxnLst/>
              <a:rect l="l" t="t" r="r" b="b"/>
              <a:pathLst>
                <a:path w="9901555" h="365760">
                  <a:moveTo>
                    <a:pt x="9901428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901428" y="365760"/>
                  </a:lnTo>
                  <a:lnTo>
                    <a:pt x="9901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63474" y="5974841"/>
              <a:ext cx="9901555" cy="365760"/>
            </a:xfrm>
            <a:custGeom>
              <a:avLst/>
              <a:gdLst/>
              <a:ahLst/>
              <a:cxnLst/>
              <a:rect l="l" t="t" r="r" b="b"/>
              <a:pathLst>
                <a:path w="9901555" h="365760">
                  <a:moveTo>
                    <a:pt x="0" y="365760"/>
                  </a:moveTo>
                  <a:lnTo>
                    <a:pt x="9901428" y="365760"/>
                  </a:lnTo>
                  <a:lnTo>
                    <a:pt x="9901428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10342244" y="5950077"/>
            <a:ext cx="403225" cy="417195"/>
            <a:chOff x="10342244" y="5950077"/>
            <a:chExt cx="403225" cy="417195"/>
          </a:xfrm>
        </p:grpSpPr>
        <p:sp>
          <p:nvSpPr>
            <p:cNvPr id="14" name="object 14" descr=""/>
            <p:cNvSpPr/>
            <p:nvPr/>
          </p:nvSpPr>
          <p:spPr>
            <a:xfrm>
              <a:off x="10351769" y="5959602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192024" y="0"/>
                  </a:moveTo>
                  <a:lnTo>
                    <a:pt x="147996" y="5252"/>
                  </a:lnTo>
                  <a:lnTo>
                    <a:pt x="107579" y="20214"/>
                  </a:lnTo>
                  <a:lnTo>
                    <a:pt x="71925" y="43691"/>
                  </a:lnTo>
                  <a:lnTo>
                    <a:pt x="42187" y="74490"/>
                  </a:lnTo>
                  <a:lnTo>
                    <a:pt x="19518" y="111417"/>
                  </a:lnTo>
                  <a:lnTo>
                    <a:pt x="5071" y="153279"/>
                  </a:lnTo>
                  <a:lnTo>
                    <a:pt x="0" y="198882"/>
                  </a:lnTo>
                  <a:lnTo>
                    <a:pt x="5071" y="244484"/>
                  </a:lnTo>
                  <a:lnTo>
                    <a:pt x="19518" y="286346"/>
                  </a:lnTo>
                  <a:lnTo>
                    <a:pt x="42187" y="323273"/>
                  </a:lnTo>
                  <a:lnTo>
                    <a:pt x="71925" y="354072"/>
                  </a:lnTo>
                  <a:lnTo>
                    <a:pt x="107579" y="377549"/>
                  </a:lnTo>
                  <a:lnTo>
                    <a:pt x="147996" y="392511"/>
                  </a:lnTo>
                  <a:lnTo>
                    <a:pt x="192024" y="397764"/>
                  </a:lnTo>
                  <a:lnTo>
                    <a:pt x="236051" y="392511"/>
                  </a:lnTo>
                  <a:lnTo>
                    <a:pt x="276468" y="377549"/>
                  </a:lnTo>
                  <a:lnTo>
                    <a:pt x="312122" y="354072"/>
                  </a:lnTo>
                  <a:lnTo>
                    <a:pt x="341860" y="323273"/>
                  </a:lnTo>
                  <a:lnTo>
                    <a:pt x="364529" y="286346"/>
                  </a:lnTo>
                  <a:lnTo>
                    <a:pt x="378976" y="244484"/>
                  </a:lnTo>
                  <a:lnTo>
                    <a:pt x="384048" y="198882"/>
                  </a:lnTo>
                  <a:lnTo>
                    <a:pt x="378976" y="153279"/>
                  </a:lnTo>
                  <a:lnTo>
                    <a:pt x="364529" y="111417"/>
                  </a:lnTo>
                  <a:lnTo>
                    <a:pt x="341860" y="74490"/>
                  </a:lnTo>
                  <a:lnTo>
                    <a:pt x="312122" y="43691"/>
                  </a:lnTo>
                  <a:lnTo>
                    <a:pt x="276468" y="20214"/>
                  </a:lnTo>
                  <a:lnTo>
                    <a:pt x="236051" y="525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0351769" y="5959602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0" y="198882"/>
                  </a:moveTo>
                  <a:lnTo>
                    <a:pt x="5071" y="153279"/>
                  </a:lnTo>
                  <a:lnTo>
                    <a:pt x="19518" y="111417"/>
                  </a:lnTo>
                  <a:lnTo>
                    <a:pt x="42187" y="74490"/>
                  </a:lnTo>
                  <a:lnTo>
                    <a:pt x="71925" y="43691"/>
                  </a:lnTo>
                  <a:lnTo>
                    <a:pt x="107579" y="20214"/>
                  </a:lnTo>
                  <a:lnTo>
                    <a:pt x="147996" y="5252"/>
                  </a:lnTo>
                  <a:lnTo>
                    <a:pt x="192024" y="0"/>
                  </a:lnTo>
                  <a:lnTo>
                    <a:pt x="236051" y="5252"/>
                  </a:lnTo>
                  <a:lnTo>
                    <a:pt x="276468" y="20214"/>
                  </a:lnTo>
                  <a:lnTo>
                    <a:pt x="312122" y="43691"/>
                  </a:lnTo>
                  <a:lnTo>
                    <a:pt x="341860" y="74490"/>
                  </a:lnTo>
                  <a:lnTo>
                    <a:pt x="364529" y="111417"/>
                  </a:lnTo>
                  <a:lnTo>
                    <a:pt x="378976" y="153279"/>
                  </a:lnTo>
                  <a:lnTo>
                    <a:pt x="384048" y="198882"/>
                  </a:lnTo>
                  <a:lnTo>
                    <a:pt x="378976" y="244484"/>
                  </a:lnTo>
                  <a:lnTo>
                    <a:pt x="364529" y="286346"/>
                  </a:lnTo>
                  <a:lnTo>
                    <a:pt x="341860" y="323273"/>
                  </a:lnTo>
                  <a:lnTo>
                    <a:pt x="312122" y="354072"/>
                  </a:lnTo>
                  <a:lnTo>
                    <a:pt x="276468" y="377549"/>
                  </a:lnTo>
                  <a:lnTo>
                    <a:pt x="236051" y="392511"/>
                  </a:lnTo>
                  <a:lnTo>
                    <a:pt x="192024" y="397764"/>
                  </a:lnTo>
                  <a:lnTo>
                    <a:pt x="147996" y="392511"/>
                  </a:lnTo>
                  <a:lnTo>
                    <a:pt x="107579" y="377549"/>
                  </a:lnTo>
                  <a:lnTo>
                    <a:pt x="71925" y="354072"/>
                  </a:lnTo>
                  <a:lnTo>
                    <a:pt x="42187" y="323273"/>
                  </a:lnTo>
                  <a:lnTo>
                    <a:pt x="19518" y="286346"/>
                  </a:lnTo>
                  <a:lnTo>
                    <a:pt x="5071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10813160" y="5950077"/>
            <a:ext cx="1283970" cy="427990"/>
            <a:chOff x="10813160" y="5950077"/>
            <a:chExt cx="1283970" cy="427990"/>
          </a:xfrm>
        </p:grpSpPr>
        <p:sp>
          <p:nvSpPr>
            <p:cNvPr id="17" name="object 17" descr=""/>
            <p:cNvSpPr/>
            <p:nvPr/>
          </p:nvSpPr>
          <p:spPr>
            <a:xfrm>
              <a:off x="10822685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191262" y="0"/>
                  </a:moveTo>
                  <a:lnTo>
                    <a:pt x="147397" y="5252"/>
                  </a:lnTo>
                  <a:lnTo>
                    <a:pt x="107135" y="20214"/>
                  </a:lnTo>
                  <a:lnTo>
                    <a:pt x="71623" y="43691"/>
                  </a:lnTo>
                  <a:lnTo>
                    <a:pt x="42007" y="74490"/>
                  </a:lnTo>
                  <a:lnTo>
                    <a:pt x="19434" y="111417"/>
                  </a:lnTo>
                  <a:lnTo>
                    <a:pt x="5049" y="153279"/>
                  </a:lnTo>
                  <a:lnTo>
                    <a:pt x="0" y="198882"/>
                  </a:lnTo>
                  <a:lnTo>
                    <a:pt x="5049" y="244484"/>
                  </a:lnTo>
                  <a:lnTo>
                    <a:pt x="19434" y="286346"/>
                  </a:lnTo>
                  <a:lnTo>
                    <a:pt x="42007" y="323273"/>
                  </a:lnTo>
                  <a:lnTo>
                    <a:pt x="71623" y="354072"/>
                  </a:lnTo>
                  <a:lnTo>
                    <a:pt x="107135" y="377549"/>
                  </a:lnTo>
                  <a:lnTo>
                    <a:pt x="147397" y="392511"/>
                  </a:lnTo>
                  <a:lnTo>
                    <a:pt x="191262" y="397764"/>
                  </a:lnTo>
                  <a:lnTo>
                    <a:pt x="235126" y="392511"/>
                  </a:lnTo>
                  <a:lnTo>
                    <a:pt x="275388" y="377549"/>
                  </a:lnTo>
                  <a:lnTo>
                    <a:pt x="310900" y="354072"/>
                  </a:lnTo>
                  <a:lnTo>
                    <a:pt x="340516" y="323273"/>
                  </a:lnTo>
                  <a:lnTo>
                    <a:pt x="363089" y="286346"/>
                  </a:lnTo>
                  <a:lnTo>
                    <a:pt x="377474" y="244484"/>
                  </a:lnTo>
                  <a:lnTo>
                    <a:pt x="382524" y="198882"/>
                  </a:lnTo>
                  <a:lnTo>
                    <a:pt x="377474" y="153279"/>
                  </a:lnTo>
                  <a:lnTo>
                    <a:pt x="363089" y="111417"/>
                  </a:lnTo>
                  <a:lnTo>
                    <a:pt x="340516" y="74490"/>
                  </a:lnTo>
                  <a:lnTo>
                    <a:pt x="310900" y="43691"/>
                  </a:lnTo>
                  <a:lnTo>
                    <a:pt x="275388" y="20214"/>
                  </a:lnTo>
                  <a:lnTo>
                    <a:pt x="235126" y="5252"/>
                  </a:lnTo>
                  <a:lnTo>
                    <a:pt x="1912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0822685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0" y="198882"/>
                  </a:moveTo>
                  <a:lnTo>
                    <a:pt x="5049" y="153279"/>
                  </a:lnTo>
                  <a:lnTo>
                    <a:pt x="19434" y="111417"/>
                  </a:lnTo>
                  <a:lnTo>
                    <a:pt x="42007" y="74490"/>
                  </a:lnTo>
                  <a:lnTo>
                    <a:pt x="71623" y="43691"/>
                  </a:lnTo>
                  <a:lnTo>
                    <a:pt x="107135" y="20214"/>
                  </a:lnTo>
                  <a:lnTo>
                    <a:pt x="147397" y="5252"/>
                  </a:lnTo>
                  <a:lnTo>
                    <a:pt x="191262" y="0"/>
                  </a:lnTo>
                  <a:lnTo>
                    <a:pt x="235126" y="5252"/>
                  </a:lnTo>
                  <a:lnTo>
                    <a:pt x="275388" y="20214"/>
                  </a:lnTo>
                  <a:lnTo>
                    <a:pt x="310900" y="43691"/>
                  </a:lnTo>
                  <a:lnTo>
                    <a:pt x="340516" y="74490"/>
                  </a:lnTo>
                  <a:lnTo>
                    <a:pt x="363089" y="111417"/>
                  </a:lnTo>
                  <a:lnTo>
                    <a:pt x="377474" y="153279"/>
                  </a:lnTo>
                  <a:lnTo>
                    <a:pt x="382524" y="198882"/>
                  </a:lnTo>
                  <a:lnTo>
                    <a:pt x="377474" y="244484"/>
                  </a:lnTo>
                  <a:lnTo>
                    <a:pt x="363089" y="286346"/>
                  </a:lnTo>
                  <a:lnTo>
                    <a:pt x="340516" y="323273"/>
                  </a:lnTo>
                  <a:lnTo>
                    <a:pt x="310900" y="354072"/>
                  </a:lnTo>
                  <a:lnTo>
                    <a:pt x="275388" y="377549"/>
                  </a:lnTo>
                  <a:lnTo>
                    <a:pt x="235126" y="392511"/>
                  </a:lnTo>
                  <a:lnTo>
                    <a:pt x="191262" y="397764"/>
                  </a:lnTo>
                  <a:lnTo>
                    <a:pt x="147397" y="392511"/>
                  </a:lnTo>
                  <a:lnTo>
                    <a:pt x="107135" y="377549"/>
                  </a:lnTo>
                  <a:lnTo>
                    <a:pt x="71623" y="354072"/>
                  </a:lnTo>
                  <a:lnTo>
                    <a:pt x="42007" y="323273"/>
                  </a:lnTo>
                  <a:lnTo>
                    <a:pt x="19434" y="286346"/>
                  </a:lnTo>
                  <a:lnTo>
                    <a:pt x="5049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1263121" y="5970270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192024" y="0"/>
                  </a:moveTo>
                  <a:lnTo>
                    <a:pt x="147996" y="5252"/>
                  </a:lnTo>
                  <a:lnTo>
                    <a:pt x="107579" y="20214"/>
                  </a:lnTo>
                  <a:lnTo>
                    <a:pt x="71925" y="43691"/>
                  </a:lnTo>
                  <a:lnTo>
                    <a:pt x="42187" y="74490"/>
                  </a:lnTo>
                  <a:lnTo>
                    <a:pt x="19518" y="111417"/>
                  </a:lnTo>
                  <a:lnTo>
                    <a:pt x="5071" y="153279"/>
                  </a:lnTo>
                  <a:lnTo>
                    <a:pt x="0" y="198881"/>
                  </a:lnTo>
                  <a:lnTo>
                    <a:pt x="5071" y="244484"/>
                  </a:lnTo>
                  <a:lnTo>
                    <a:pt x="19518" y="286346"/>
                  </a:lnTo>
                  <a:lnTo>
                    <a:pt x="42187" y="323273"/>
                  </a:lnTo>
                  <a:lnTo>
                    <a:pt x="71925" y="354072"/>
                  </a:lnTo>
                  <a:lnTo>
                    <a:pt x="107579" y="377549"/>
                  </a:lnTo>
                  <a:lnTo>
                    <a:pt x="147996" y="392511"/>
                  </a:lnTo>
                  <a:lnTo>
                    <a:pt x="192024" y="397763"/>
                  </a:lnTo>
                  <a:lnTo>
                    <a:pt x="236051" y="392511"/>
                  </a:lnTo>
                  <a:lnTo>
                    <a:pt x="276468" y="377549"/>
                  </a:lnTo>
                  <a:lnTo>
                    <a:pt x="312122" y="354072"/>
                  </a:lnTo>
                  <a:lnTo>
                    <a:pt x="341860" y="323273"/>
                  </a:lnTo>
                  <a:lnTo>
                    <a:pt x="364529" y="286346"/>
                  </a:lnTo>
                  <a:lnTo>
                    <a:pt x="378976" y="244484"/>
                  </a:lnTo>
                  <a:lnTo>
                    <a:pt x="384048" y="198881"/>
                  </a:lnTo>
                  <a:lnTo>
                    <a:pt x="378976" y="153279"/>
                  </a:lnTo>
                  <a:lnTo>
                    <a:pt x="364529" y="111417"/>
                  </a:lnTo>
                  <a:lnTo>
                    <a:pt x="341860" y="74490"/>
                  </a:lnTo>
                  <a:lnTo>
                    <a:pt x="312122" y="43691"/>
                  </a:lnTo>
                  <a:lnTo>
                    <a:pt x="276468" y="20214"/>
                  </a:lnTo>
                  <a:lnTo>
                    <a:pt x="236051" y="525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1263121" y="5970270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0" y="198881"/>
                  </a:moveTo>
                  <a:lnTo>
                    <a:pt x="5071" y="153279"/>
                  </a:lnTo>
                  <a:lnTo>
                    <a:pt x="19518" y="111417"/>
                  </a:lnTo>
                  <a:lnTo>
                    <a:pt x="42187" y="74490"/>
                  </a:lnTo>
                  <a:lnTo>
                    <a:pt x="71925" y="43691"/>
                  </a:lnTo>
                  <a:lnTo>
                    <a:pt x="107579" y="20214"/>
                  </a:lnTo>
                  <a:lnTo>
                    <a:pt x="147996" y="5252"/>
                  </a:lnTo>
                  <a:lnTo>
                    <a:pt x="192024" y="0"/>
                  </a:lnTo>
                  <a:lnTo>
                    <a:pt x="236051" y="5252"/>
                  </a:lnTo>
                  <a:lnTo>
                    <a:pt x="276468" y="20214"/>
                  </a:lnTo>
                  <a:lnTo>
                    <a:pt x="312122" y="43691"/>
                  </a:lnTo>
                  <a:lnTo>
                    <a:pt x="341860" y="74490"/>
                  </a:lnTo>
                  <a:lnTo>
                    <a:pt x="364529" y="111417"/>
                  </a:lnTo>
                  <a:lnTo>
                    <a:pt x="378976" y="153279"/>
                  </a:lnTo>
                  <a:lnTo>
                    <a:pt x="384048" y="198881"/>
                  </a:lnTo>
                  <a:lnTo>
                    <a:pt x="378976" y="244484"/>
                  </a:lnTo>
                  <a:lnTo>
                    <a:pt x="364529" y="286346"/>
                  </a:lnTo>
                  <a:lnTo>
                    <a:pt x="341860" y="323273"/>
                  </a:lnTo>
                  <a:lnTo>
                    <a:pt x="312122" y="354072"/>
                  </a:lnTo>
                  <a:lnTo>
                    <a:pt x="276468" y="377549"/>
                  </a:lnTo>
                  <a:lnTo>
                    <a:pt x="236051" y="392511"/>
                  </a:lnTo>
                  <a:lnTo>
                    <a:pt x="192024" y="397763"/>
                  </a:lnTo>
                  <a:lnTo>
                    <a:pt x="147996" y="392511"/>
                  </a:lnTo>
                  <a:lnTo>
                    <a:pt x="107579" y="377549"/>
                  </a:lnTo>
                  <a:lnTo>
                    <a:pt x="71925" y="354072"/>
                  </a:lnTo>
                  <a:lnTo>
                    <a:pt x="42187" y="323273"/>
                  </a:lnTo>
                  <a:lnTo>
                    <a:pt x="19518" y="286346"/>
                  </a:lnTo>
                  <a:lnTo>
                    <a:pt x="5071" y="244484"/>
                  </a:lnTo>
                  <a:lnTo>
                    <a:pt x="0" y="198881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1705081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191262" y="0"/>
                  </a:moveTo>
                  <a:lnTo>
                    <a:pt x="147397" y="5252"/>
                  </a:lnTo>
                  <a:lnTo>
                    <a:pt x="107135" y="20214"/>
                  </a:lnTo>
                  <a:lnTo>
                    <a:pt x="71623" y="43691"/>
                  </a:lnTo>
                  <a:lnTo>
                    <a:pt x="42007" y="74490"/>
                  </a:lnTo>
                  <a:lnTo>
                    <a:pt x="19434" y="111417"/>
                  </a:lnTo>
                  <a:lnTo>
                    <a:pt x="5049" y="153279"/>
                  </a:lnTo>
                  <a:lnTo>
                    <a:pt x="0" y="198882"/>
                  </a:lnTo>
                  <a:lnTo>
                    <a:pt x="5049" y="244484"/>
                  </a:lnTo>
                  <a:lnTo>
                    <a:pt x="19434" y="286346"/>
                  </a:lnTo>
                  <a:lnTo>
                    <a:pt x="42007" y="323273"/>
                  </a:lnTo>
                  <a:lnTo>
                    <a:pt x="71623" y="354072"/>
                  </a:lnTo>
                  <a:lnTo>
                    <a:pt x="107135" y="377549"/>
                  </a:lnTo>
                  <a:lnTo>
                    <a:pt x="147397" y="392511"/>
                  </a:lnTo>
                  <a:lnTo>
                    <a:pt x="191262" y="397764"/>
                  </a:lnTo>
                  <a:lnTo>
                    <a:pt x="235126" y="392511"/>
                  </a:lnTo>
                  <a:lnTo>
                    <a:pt x="275388" y="377549"/>
                  </a:lnTo>
                  <a:lnTo>
                    <a:pt x="310900" y="354072"/>
                  </a:lnTo>
                  <a:lnTo>
                    <a:pt x="340516" y="323273"/>
                  </a:lnTo>
                  <a:lnTo>
                    <a:pt x="363089" y="286346"/>
                  </a:lnTo>
                  <a:lnTo>
                    <a:pt x="377474" y="244484"/>
                  </a:lnTo>
                  <a:lnTo>
                    <a:pt x="382524" y="198882"/>
                  </a:lnTo>
                  <a:lnTo>
                    <a:pt x="377474" y="153279"/>
                  </a:lnTo>
                  <a:lnTo>
                    <a:pt x="363089" y="111417"/>
                  </a:lnTo>
                  <a:lnTo>
                    <a:pt x="340516" y="74490"/>
                  </a:lnTo>
                  <a:lnTo>
                    <a:pt x="310900" y="43691"/>
                  </a:lnTo>
                  <a:lnTo>
                    <a:pt x="275388" y="20214"/>
                  </a:lnTo>
                  <a:lnTo>
                    <a:pt x="235126" y="5252"/>
                  </a:lnTo>
                  <a:lnTo>
                    <a:pt x="19126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1705081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0" y="198882"/>
                  </a:moveTo>
                  <a:lnTo>
                    <a:pt x="5049" y="153279"/>
                  </a:lnTo>
                  <a:lnTo>
                    <a:pt x="19434" y="111417"/>
                  </a:lnTo>
                  <a:lnTo>
                    <a:pt x="42007" y="74490"/>
                  </a:lnTo>
                  <a:lnTo>
                    <a:pt x="71623" y="43691"/>
                  </a:lnTo>
                  <a:lnTo>
                    <a:pt x="107135" y="20214"/>
                  </a:lnTo>
                  <a:lnTo>
                    <a:pt x="147397" y="5252"/>
                  </a:lnTo>
                  <a:lnTo>
                    <a:pt x="191262" y="0"/>
                  </a:lnTo>
                  <a:lnTo>
                    <a:pt x="235126" y="5252"/>
                  </a:lnTo>
                  <a:lnTo>
                    <a:pt x="275388" y="20214"/>
                  </a:lnTo>
                  <a:lnTo>
                    <a:pt x="310900" y="43691"/>
                  </a:lnTo>
                  <a:lnTo>
                    <a:pt x="340516" y="74490"/>
                  </a:lnTo>
                  <a:lnTo>
                    <a:pt x="363089" y="111417"/>
                  </a:lnTo>
                  <a:lnTo>
                    <a:pt x="377474" y="153279"/>
                  </a:lnTo>
                  <a:lnTo>
                    <a:pt x="382524" y="198882"/>
                  </a:lnTo>
                  <a:lnTo>
                    <a:pt x="377474" y="244484"/>
                  </a:lnTo>
                  <a:lnTo>
                    <a:pt x="363089" y="286346"/>
                  </a:lnTo>
                  <a:lnTo>
                    <a:pt x="340516" y="323273"/>
                  </a:lnTo>
                  <a:lnTo>
                    <a:pt x="310900" y="354072"/>
                  </a:lnTo>
                  <a:lnTo>
                    <a:pt x="275388" y="377549"/>
                  </a:lnTo>
                  <a:lnTo>
                    <a:pt x="235126" y="392511"/>
                  </a:lnTo>
                  <a:lnTo>
                    <a:pt x="191262" y="397764"/>
                  </a:lnTo>
                  <a:lnTo>
                    <a:pt x="147397" y="392511"/>
                  </a:lnTo>
                  <a:lnTo>
                    <a:pt x="107135" y="377549"/>
                  </a:lnTo>
                  <a:lnTo>
                    <a:pt x="71623" y="354072"/>
                  </a:lnTo>
                  <a:lnTo>
                    <a:pt x="42007" y="323273"/>
                  </a:lnTo>
                  <a:lnTo>
                    <a:pt x="19434" y="286346"/>
                  </a:lnTo>
                  <a:lnTo>
                    <a:pt x="5049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3" name="object 2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4259" y="1601724"/>
            <a:ext cx="4204715" cy="29169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270129" y="5977509"/>
            <a:ext cx="9920605" cy="383540"/>
            <a:chOff x="270129" y="5977509"/>
            <a:chExt cx="9920605" cy="383540"/>
          </a:xfrm>
        </p:grpSpPr>
        <p:sp>
          <p:nvSpPr>
            <p:cNvPr id="4" name="object 4" descr=""/>
            <p:cNvSpPr/>
            <p:nvPr/>
          </p:nvSpPr>
          <p:spPr>
            <a:xfrm>
              <a:off x="279654" y="5987034"/>
              <a:ext cx="9901555" cy="364490"/>
            </a:xfrm>
            <a:custGeom>
              <a:avLst/>
              <a:gdLst/>
              <a:ahLst/>
              <a:cxnLst/>
              <a:rect l="l" t="t" r="r" b="b"/>
              <a:pathLst>
                <a:path w="9901555" h="364489">
                  <a:moveTo>
                    <a:pt x="9901428" y="0"/>
                  </a:moveTo>
                  <a:lnTo>
                    <a:pt x="0" y="0"/>
                  </a:lnTo>
                  <a:lnTo>
                    <a:pt x="0" y="364235"/>
                  </a:lnTo>
                  <a:lnTo>
                    <a:pt x="9901428" y="364235"/>
                  </a:lnTo>
                  <a:lnTo>
                    <a:pt x="9901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79654" y="5987034"/>
              <a:ext cx="9901555" cy="364490"/>
            </a:xfrm>
            <a:custGeom>
              <a:avLst/>
              <a:gdLst/>
              <a:ahLst/>
              <a:cxnLst/>
              <a:rect l="l" t="t" r="r" b="b"/>
              <a:pathLst>
                <a:path w="9901555" h="364489">
                  <a:moveTo>
                    <a:pt x="0" y="364235"/>
                  </a:moveTo>
                  <a:lnTo>
                    <a:pt x="9901428" y="364235"/>
                  </a:lnTo>
                  <a:lnTo>
                    <a:pt x="9901428" y="0"/>
                  </a:lnTo>
                  <a:lnTo>
                    <a:pt x="0" y="0"/>
                  </a:lnTo>
                  <a:lnTo>
                    <a:pt x="0" y="364235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0342244" y="5950077"/>
            <a:ext cx="403225" cy="417195"/>
            <a:chOff x="10342244" y="5950077"/>
            <a:chExt cx="403225" cy="417195"/>
          </a:xfrm>
        </p:grpSpPr>
        <p:sp>
          <p:nvSpPr>
            <p:cNvPr id="7" name="object 7" descr=""/>
            <p:cNvSpPr/>
            <p:nvPr/>
          </p:nvSpPr>
          <p:spPr>
            <a:xfrm>
              <a:off x="10351769" y="5959602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192024" y="0"/>
                  </a:moveTo>
                  <a:lnTo>
                    <a:pt x="147996" y="5252"/>
                  </a:lnTo>
                  <a:lnTo>
                    <a:pt x="107579" y="20214"/>
                  </a:lnTo>
                  <a:lnTo>
                    <a:pt x="71925" y="43691"/>
                  </a:lnTo>
                  <a:lnTo>
                    <a:pt x="42187" y="74490"/>
                  </a:lnTo>
                  <a:lnTo>
                    <a:pt x="19518" y="111417"/>
                  </a:lnTo>
                  <a:lnTo>
                    <a:pt x="5071" y="153279"/>
                  </a:lnTo>
                  <a:lnTo>
                    <a:pt x="0" y="198882"/>
                  </a:lnTo>
                  <a:lnTo>
                    <a:pt x="5071" y="244484"/>
                  </a:lnTo>
                  <a:lnTo>
                    <a:pt x="19518" y="286346"/>
                  </a:lnTo>
                  <a:lnTo>
                    <a:pt x="42187" y="323273"/>
                  </a:lnTo>
                  <a:lnTo>
                    <a:pt x="71925" y="354072"/>
                  </a:lnTo>
                  <a:lnTo>
                    <a:pt x="107579" y="377549"/>
                  </a:lnTo>
                  <a:lnTo>
                    <a:pt x="147996" y="392511"/>
                  </a:lnTo>
                  <a:lnTo>
                    <a:pt x="192024" y="397764"/>
                  </a:lnTo>
                  <a:lnTo>
                    <a:pt x="236051" y="392511"/>
                  </a:lnTo>
                  <a:lnTo>
                    <a:pt x="276468" y="377549"/>
                  </a:lnTo>
                  <a:lnTo>
                    <a:pt x="312122" y="354072"/>
                  </a:lnTo>
                  <a:lnTo>
                    <a:pt x="341860" y="323273"/>
                  </a:lnTo>
                  <a:lnTo>
                    <a:pt x="364529" y="286346"/>
                  </a:lnTo>
                  <a:lnTo>
                    <a:pt x="378976" y="244484"/>
                  </a:lnTo>
                  <a:lnTo>
                    <a:pt x="384048" y="198882"/>
                  </a:lnTo>
                  <a:lnTo>
                    <a:pt x="378976" y="153279"/>
                  </a:lnTo>
                  <a:lnTo>
                    <a:pt x="364529" y="111417"/>
                  </a:lnTo>
                  <a:lnTo>
                    <a:pt x="341860" y="74490"/>
                  </a:lnTo>
                  <a:lnTo>
                    <a:pt x="312122" y="43691"/>
                  </a:lnTo>
                  <a:lnTo>
                    <a:pt x="276468" y="20214"/>
                  </a:lnTo>
                  <a:lnTo>
                    <a:pt x="236051" y="525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351769" y="5959602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0" y="198882"/>
                  </a:moveTo>
                  <a:lnTo>
                    <a:pt x="5071" y="153279"/>
                  </a:lnTo>
                  <a:lnTo>
                    <a:pt x="19518" y="111417"/>
                  </a:lnTo>
                  <a:lnTo>
                    <a:pt x="42187" y="74490"/>
                  </a:lnTo>
                  <a:lnTo>
                    <a:pt x="71925" y="43691"/>
                  </a:lnTo>
                  <a:lnTo>
                    <a:pt x="107579" y="20214"/>
                  </a:lnTo>
                  <a:lnTo>
                    <a:pt x="147996" y="5252"/>
                  </a:lnTo>
                  <a:lnTo>
                    <a:pt x="192024" y="0"/>
                  </a:lnTo>
                  <a:lnTo>
                    <a:pt x="236051" y="5252"/>
                  </a:lnTo>
                  <a:lnTo>
                    <a:pt x="276468" y="20214"/>
                  </a:lnTo>
                  <a:lnTo>
                    <a:pt x="312122" y="43691"/>
                  </a:lnTo>
                  <a:lnTo>
                    <a:pt x="341860" y="74490"/>
                  </a:lnTo>
                  <a:lnTo>
                    <a:pt x="364529" y="111417"/>
                  </a:lnTo>
                  <a:lnTo>
                    <a:pt x="378976" y="153279"/>
                  </a:lnTo>
                  <a:lnTo>
                    <a:pt x="384048" y="198882"/>
                  </a:lnTo>
                  <a:lnTo>
                    <a:pt x="378976" y="244484"/>
                  </a:lnTo>
                  <a:lnTo>
                    <a:pt x="364529" y="286346"/>
                  </a:lnTo>
                  <a:lnTo>
                    <a:pt x="341860" y="323273"/>
                  </a:lnTo>
                  <a:lnTo>
                    <a:pt x="312122" y="354072"/>
                  </a:lnTo>
                  <a:lnTo>
                    <a:pt x="276468" y="377549"/>
                  </a:lnTo>
                  <a:lnTo>
                    <a:pt x="236051" y="392511"/>
                  </a:lnTo>
                  <a:lnTo>
                    <a:pt x="192024" y="397764"/>
                  </a:lnTo>
                  <a:lnTo>
                    <a:pt x="147996" y="392511"/>
                  </a:lnTo>
                  <a:lnTo>
                    <a:pt x="107579" y="377549"/>
                  </a:lnTo>
                  <a:lnTo>
                    <a:pt x="71925" y="354072"/>
                  </a:lnTo>
                  <a:lnTo>
                    <a:pt x="42187" y="323273"/>
                  </a:lnTo>
                  <a:lnTo>
                    <a:pt x="19518" y="286346"/>
                  </a:lnTo>
                  <a:lnTo>
                    <a:pt x="5071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10813160" y="5950077"/>
            <a:ext cx="1283970" cy="427990"/>
            <a:chOff x="10813160" y="5950077"/>
            <a:chExt cx="1283970" cy="427990"/>
          </a:xfrm>
        </p:grpSpPr>
        <p:sp>
          <p:nvSpPr>
            <p:cNvPr id="10" name="object 10" descr=""/>
            <p:cNvSpPr/>
            <p:nvPr/>
          </p:nvSpPr>
          <p:spPr>
            <a:xfrm>
              <a:off x="10822685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191262" y="0"/>
                  </a:moveTo>
                  <a:lnTo>
                    <a:pt x="147397" y="5252"/>
                  </a:lnTo>
                  <a:lnTo>
                    <a:pt x="107135" y="20214"/>
                  </a:lnTo>
                  <a:lnTo>
                    <a:pt x="71623" y="43691"/>
                  </a:lnTo>
                  <a:lnTo>
                    <a:pt x="42007" y="74490"/>
                  </a:lnTo>
                  <a:lnTo>
                    <a:pt x="19434" y="111417"/>
                  </a:lnTo>
                  <a:lnTo>
                    <a:pt x="5049" y="153279"/>
                  </a:lnTo>
                  <a:lnTo>
                    <a:pt x="0" y="198882"/>
                  </a:lnTo>
                  <a:lnTo>
                    <a:pt x="5049" y="244484"/>
                  </a:lnTo>
                  <a:lnTo>
                    <a:pt x="19434" y="286346"/>
                  </a:lnTo>
                  <a:lnTo>
                    <a:pt x="42007" y="323273"/>
                  </a:lnTo>
                  <a:lnTo>
                    <a:pt x="71623" y="354072"/>
                  </a:lnTo>
                  <a:lnTo>
                    <a:pt x="107135" y="377549"/>
                  </a:lnTo>
                  <a:lnTo>
                    <a:pt x="147397" y="392511"/>
                  </a:lnTo>
                  <a:lnTo>
                    <a:pt x="191262" y="397764"/>
                  </a:lnTo>
                  <a:lnTo>
                    <a:pt x="235126" y="392511"/>
                  </a:lnTo>
                  <a:lnTo>
                    <a:pt x="275388" y="377549"/>
                  </a:lnTo>
                  <a:lnTo>
                    <a:pt x="310900" y="354072"/>
                  </a:lnTo>
                  <a:lnTo>
                    <a:pt x="340516" y="323273"/>
                  </a:lnTo>
                  <a:lnTo>
                    <a:pt x="363089" y="286346"/>
                  </a:lnTo>
                  <a:lnTo>
                    <a:pt x="377474" y="244484"/>
                  </a:lnTo>
                  <a:lnTo>
                    <a:pt x="382524" y="198882"/>
                  </a:lnTo>
                  <a:lnTo>
                    <a:pt x="377474" y="153279"/>
                  </a:lnTo>
                  <a:lnTo>
                    <a:pt x="363089" y="111417"/>
                  </a:lnTo>
                  <a:lnTo>
                    <a:pt x="340516" y="74490"/>
                  </a:lnTo>
                  <a:lnTo>
                    <a:pt x="310900" y="43691"/>
                  </a:lnTo>
                  <a:lnTo>
                    <a:pt x="275388" y="20214"/>
                  </a:lnTo>
                  <a:lnTo>
                    <a:pt x="235126" y="5252"/>
                  </a:lnTo>
                  <a:lnTo>
                    <a:pt x="1912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822685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0" y="198882"/>
                  </a:moveTo>
                  <a:lnTo>
                    <a:pt x="5049" y="153279"/>
                  </a:lnTo>
                  <a:lnTo>
                    <a:pt x="19434" y="111417"/>
                  </a:lnTo>
                  <a:lnTo>
                    <a:pt x="42007" y="74490"/>
                  </a:lnTo>
                  <a:lnTo>
                    <a:pt x="71623" y="43691"/>
                  </a:lnTo>
                  <a:lnTo>
                    <a:pt x="107135" y="20214"/>
                  </a:lnTo>
                  <a:lnTo>
                    <a:pt x="147397" y="5252"/>
                  </a:lnTo>
                  <a:lnTo>
                    <a:pt x="191262" y="0"/>
                  </a:lnTo>
                  <a:lnTo>
                    <a:pt x="235126" y="5252"/>
                  </a:lnTo>
                  <a:lnTo>
                    <a:pt x="275388" y="20214"/>
                  </a:lnTo>
                  <a:lnTo>
                    <a:pt x="310900" y="43691"/>
                  </a:lnTo>
                  <a:lnTo>
                    <a:pt x="340516" y="74490"/>
                  </a:lnTo>
                  <a:lnTo>
                    <a:pt x="363089" y="111417"/>
                  </a:lnTo>
                  <a:lnTo>
                    <a:pt x="377474" y="153279"/>
                  </a:lnTo>
                  <a:lnTo>
                    <a:pt x="382524" y="198882"/>
                  </a:lnTo>
                  <a:lnTo>
                    <a:pt x="377474" y="244484"/>
                  </a:lnTo>
                  <a:lnTo>
                    <a:pt x="363089" y="286346"/>
                  </a:lnTo>
                  <a:lnTo>
                    <a:pt x="340516" y="323273"/>
                  </a:lnTo>
                  <a:lnTo>
                    <a:pt x="310900" y="354072"/>
                  </a:lnTo>
                  <a:lnTo>
                    <a:pt x="275388" y="377549"/>
                  </a:lnTo>
                  <a:lnTo>
                    <a:pt x="235126" y="392511"/>
                  </a:lnTo>
                  <a:lnTo>
                    <a:pt x="191262" y="397764"/>
                  </a:lnTo>
                  <a:lnTo>
                    <a:pt x="147397" y="392511"/>
                  </a:lnTo>
                  <a:lnTo>
                    <a:pt x="107135" y="377549"/>
                  </a:lnTo>
                  <a:lnTo>
                    <a:pt x="71623" y="354072"/>
                  </a:lnTo>
                  <a:lnTo>
                    <a:pt x="42007" y="323273"/>
                  </a:lnTo>
                  <a:lnTo>
                    <a:pt x="19434" y="286346"/>
                  </a:lnTo>
                  <a:lnTo>
                    <a:pt x="5049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1263121" y="5970270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192024" y="0"/>
                  </a:moveTo>
                  <a:lnTo>
                    <a:pt x="147996" y="5252"/>
                  </a:lnTo>
                  <a:lnTo>
                    <a:pt x="107579" y="20214"/>
                  </a:lnTo>
                  <a:lnTo>
                    <a:pt x="71925" y="43691"/>
                  </a:lnTo>
                  <a:lnTo>
                    <a:pt x="42187" y="74490"/>
                  </a:lnTo>
                  <a:lnTo>
                    <a:pt x="19518" y="111417"/>
                  </a:lnTo>
                  <a:lnTo>
                    <a:pt x="5071" y="153279"/>
                  </a:lnTo>
                  <a:lnTo>
                    <a:pt x="0" y="198881"/>
                  </a:lnTo>
                  <a:lnTo>
                    <a:pt x="5071" y="244484"/>
                  </a:lnTo>
                  <a:lnTo>
                    <a:pt x="19518" y="286346"/>
                  </a:lnTo>
                  <a:lnTo>
                    <a:pt x="42187" y="323273"/>
                  </a:lnTo>
                  <a:lnTo>
                    <a:pt x="71925" y="354072"/>
                  </a:lnTo>
                  <a:lnTo>
                    <a:pt x="107579" y="377549"/>
                  </a:lnTo>
                  <a:lnTo>
                    <a:pt x="147996" y="392511"/>
                  </a:lnTo>
                  <a:lnTo>
                    <a:pt x="192024" y="397763"/>
                  </a:lnTo>
                  <a:lnTo>
                    <a:pt x="236051" y="392511"/>
                  </a:lnTo>
                  <a:lnTo>
                    <a:pt x="276468" y="377549"/>
                  </a:lnTo>
                  <a:lnTo>
                    <a:pt x="312122" y="354072"/>
                  </a:lnTo>
                  <a:lnTo>
                    <a:pt x="341860" y="323273"/>
                  </a:lnTo>
                  <a:lnTo>
                    <a:pt x="364529" y="286346"/>
                  </a:lnTo>
                  <a:lnTo>
                    <a:pt x="378976" y="244484"/>
                  </a:lnTo>
                  <a:lnTo>
                    <a:pt x="384048" y="198881"/>
                  </a:lnTo>
                  <a:lnTo>
                    <a:pt x="378976" y="153279"/>
                  </a:lnTo>
                  <a:lnTo>
                    <a:pt x="364529" y="111417"/>
                  </a:lnTo>
                  <a:lnTo>
                    <a:pt x="341860" y="74490"/>
                  </a:lnTo>
                  <a:lnTo>
                    <a:pt x="312122" y="43691"/>
                  </a:lnTo>
                  <a:lnTo>
                    <a:pt x="276468" y="20214"/>
                  </a:lnTo>
                  <a:lnTo>
                    <a:pt x="236051" y="525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1263121" y="5970270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0" y="198881"/>
                  </a:moveTo>
                  <a:lnTo>
                    <a:pt x="5071" y="153279"/>
                  </a:lnTo>
                  <a:lnTo>
                    <a:pt x="19518" y="111417"/>
                  </a:lnTo>
                  <a:lnTo>
                    <a:pt x="42187" y="74490"/>
                  </a:lnTo>
                  <a:lnTo>
                    <a:pt x="71925" y="43691"/>
                  </a:lnTo>
                  <a:lnTo>
                    <a:pt x="107579" y="20214"/>
                  </a:lnTo>
                  <a:lnTo>
                    <a:pt x="147996" y="5252"/>
                  </a:lnTo>
                  <a:lnTo>
                    <a:pt x="192024" y="0"/>
                  </a:lnTo>
                  <a:lnTo>
                    <a:pt x="236051" y="5252"/>
                  </a:lnTo>
                  <a:lnTo>
                    <a:pt x="276468" y="20214"/>
                  </a:lnTo>
                  <a:lnTo>
                    <a:pt x="312122" y="43691"/>
                  </a:lnTo>
                  <a:lnTo>
                    <a:pt x="341860" y="74490"/>
                  </a:lnTo>
                  <a:lnTo>
                    <a:pt x="364529" y="111417"/>
                  </a:lnTo>
                  <a:lnTo>
                    <a:pt x="378976" y="153279"/>
                  </a:lnTo>
                  <a:lnTo>
                    <a:pt x="384048" y="198881"/>
                  </a:lnTo>
                  <a:lnTo>
                    <a:pt x="378976" y="244484"/>
                  </a:lnTo>
                  <a:lnTo>
                    <a:pt x="364529" y="286346"/>
                  </a:lnTo>
                  <a:lnTo>
                    <a:pt x="341860" y="323273"/>
                  </a:lnTo>
                  <a:lnTo>
                    <a:pt x="312122" y="354072"/>
                  </a:lnTo>
                  <a:lnTo>
                    <a:pt x="276468" y="377549"/>
                  </a:lnTo>
                  <a:lnTo>
                    <a:pt x="236051" y="392511"/>
                  </a:lnTo>
                  <a:lnTo>
                    <a:pt x="192024" y="397763"/>
                  </a:lnTo>
                  <a:lnTo>
                    <a:pt x="147996" y="392511"/>
                  </a:lnTo>
                  <a:lnTo>
                    <a:pt x="107579" y="377549"/>
                  </a:lnTo>
                  <a:lnTo>
                    <a:pt x="71925" y="354072"/>
                  </a:lnTo>
                  <a:lnTo>
                    <a:pt x="42187" y="323273"/>
                  </a:lnTo>
                  <a:lnTo>
                    <a:pt x="19518" y="286346"/>
                  </a:lnTo>
                  <a:lnTo>
                    <a:pt x="5071" y="244484"/>
                  </a:lnTo>
                  <a:lnTo>
                    <a:pt x="0" y="198881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705081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191262" y="0"/>
                  </a:moveTo>
                  <a:lnTo>
                    <a:pt x="147397" y="5252"/>
                  </a:lnTo>
                  <a:lnTo>
                    <a:pt x="107135" y="20214"/>
                  </a:lnTo>
                  <a:lnTo>
                    <a:pt x="71623" y="43691"/>
                  </a:lnTo>
                  <a:lnTo>
                    <a:pt x="42007" y="74490"/>
                  </a:lnTo>
                  <a:lnTo>
                    <a:pt x="19434" y="111417"/>
                  </a:lnTo>
                  <a:lnTo>
                    <a:pt x="5049" y="153279"/>
                  </a:lnTo>
                  <a:lnTo>
                    <a:pt x="0" y="198882"/>
                  </a:lnTo>
                  <a:lnTo>
                    <a:pt x="5049" y="244484"/>
                  </a:lnTo>
                  <a:lnTo>
                    <a:pt x="19434" y="286346"/>
                  </a:lnTo>
                  <a:lnTo>
                    <a:pt x="42007" y="323273"/>
                  </a:lnTo>
                  <a:lnTo>
                    <a:pt x="71623" y="354072"/>
                  </a:lnTo>
                  <a:lnTo>
                    <a:pt x="107135" y="377549"/>
                  </a:lnTo>
                  <a:lnTo>
                    <a:pt x="147397" y="392511"/>
                  </a:lnTo>
                  <a:lnTo>
                    <a:pt x="191262" y="397764"/>
                  </a:lnTo>
                  <a:lnTo>
                    <a:pt x="235126" y="392511"/>
                  </a:lnTo>
                  <a:lnTo>
                    <a:pt x="275388" y="377549"/>
                  </a:lnTo>
                  <a:lnTo>
                    <a:pt x="310900" y="354072"/>
                  </a:lnTo>
                  <a:lnTo>
                    <a:pt x="340516" y="323273"/>
                  </a:lnTo>
                  <a:lnTo>
                    <a:pt x="363089" y="286346"/>
                  </a:lnTo>
                  <a:lnTo>
                    <a:pt x="377474" y="244484"/>
                  </a:lnTo>
                  <a:lnTo>
                    <a:pt x="382524" y="198882"/>
                  </a:lnTo>
                  <a:lnTo>
                    <a:pt x="377474" y="153279"/>
                  </a:lnTo>
                  <a:lnTo>
                    <a:pt x="363089" y="111417"/>
                  </a:lnTo>
                  <a:lnTo>
                    <a:pt x="340516" y="74490"/>
                  </a:lnTo>
                  <a:lnTo>
                    <a:pt x="310900" y="43691"/>
                  </a:lnTo>
                  <a:lnTo>
                    <a:pt x="275388" y="20214"/>
                  </a:lnTo>
                  <a:lnTo>
                    <a:pt x="235126" y="5252"/>
                  </a:lnTo>
                  <a:lnTo>
                    <a:pt x="19126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1705081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0" y="198882"/>
                  </a:moveTo>
                  <a:lnTo>
                    <a:pt x="5049" y="153279"/>
                  </a:lnTo>
                  <a:lnTo>
                    <a:pt x="19434" y="111417"/>
                  </a:lnTo>
                  <a:lnTo>
                    <a:pt x="42007" y="74490"/>
                  </a:lnTo>
                  <a:lnTo>
                    <a:pt x="71623" y="43691"/>
                  </a:lnTo>
                  <a:lnTo>
                    <a:pt x="107135" y="20214"/>
                  </a:lnTo>
                  <a:lnTo>
                    <a:pt x="147397" y="5252"/>
                  </a:lnTo>
                  <a:lnTo>
                    <a:pt x="191262" y="0"/>
                  </a:lnTo>
                  <a:lnTo>
                    <a:pt x="235126" y="5252"/>
                  </a:lnTo>
                  <a:lnTo>
                    <a:pt x="275388" y="20214"/>
                  </a:lnTo>
                  <a:lnTo>
                    <a:pt x="310900" y="43691"/>
                  </a:lnTo>
                  <a:lnTo>
                    <a:pt x="340516" y="74490"/>
                  </a:lnTo>
                  <a:lnTo>
                    <a:pt x="363089" y="111417"/>
                  </a:lnTo>
                  <a:lnTo>
                    <a:pt x="377474" y="153279"/>
                  </a:lnTo>
                  <a:lnTo>
                    <a:pt x="382524" y="198882"/>
                  </a:lnTo>
                  <a:lnTo>
                    <a:pt x="377474" y="244484"/>
                  </a:lnTo>
                  <a:lnTo>
                    <a:pt x="363089" y="286346"/>
                  </a:lnTo>
                  <a:lnTo>
                    <a:pt x="340516" y="323273"/>
                  </a:lnTo>
                  <a:lnTo>
                    <a:pt x="310900" y="354072"/>
                  </a:lnTo>
                  <a:lnTo>
                    <a:pt x="275388" y="377549"/>
                  </a:lnTo>
                  <a:lnTo>
                    <a:pt x="235126" y="392511"/>
                  </a:lnTo>
                  <a:lnTo>
                    <a:pt x="191262" y="397764"/>
                  </a:lnTo>
                  <a:lnTo>
                    <a:pt x="147397" y="392511"/>
                  </a:lnTo>
                  <a:lnTo>
                    <a:pt x="107135" y="377549"/>
                  </a:lnTo>
                  <a:lnTo>
                    <a:pt x="71623" y="354072"/>
                  </a:lnTo>
                  <a:lnTo>
                    <a:pt x="42007" y="323273"/>
                  </a:lnTo>
                  <a:lnTo>
                    <a:pt x="19434" y="286346"/>
                  </a:lnTo>
                  <a:lnTo>
                    <a:pt x="5049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449826" y="575818"/>
            <a:ext cx="2991485" cy="6508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  <a:r>
              <a:rPr dirty="0" spc="-25"/>
              <a:t> :-</a:t>
            </a: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10"/>
              <a:t>16-</a:t>
            </a:r>
            <a:r>
              <a:rPr dirty="0"/>
              <a:t>Aug-</a:t>
            </a:r>
            <a:r>
              <a:rPr dirty="0" spc="-25"/>
              <a:t>24</a:t>
            </a: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17" name="object 1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/>
              <a:t>Body</a:t>
            </a:r>
            <a:r>
              <a:rPr dirty="0" spc="-20"/>
              <a:t> </a:t>
            </a:r>
            <a:r>
              <a:rPr dirty="0"/>
              <a:t>language</a:t>
            </a:r>
            <a:r>
              <a:rPr dirty="0" spc="-30"/>
              <a:t> </a:t>
            </a:r>
            <a:r>
              <a:rPr dirty="0"/>
              <a:t>is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/>
              <a:t>powerful</a:t>
            </a:r>
            <a:r>
              <a:rPr dirty="0" spc="-20"/>
              <a:t> </a:t>
            </a:r>
            <a:r>
              <a:rPr dirty="0"/>
              <a:t>communication</a:t>
            </a:r>
            <a:r>
              <a:rPr dirty="0" spc="-45"/>
              <a:t> </a:t>
            </a:r>
            <a:r>
              <a:rPr dirty="0" spc="-10"/>
              <a:t>tool.</a:t>
            </a:r>
          </a:p>
          <a:p>
            <a:pPr>
              <a:lnSpc>
                <a:spcPct val="100000"/>
              </a:lnSpc>
              <a:spcBef>
                <a:spcPts val="120"/>
              </a:spcBef>
              <a:buFont typeface="Wingdings"/>
              <a:buChar char=""/>
            </a:pPr>
          </a:p>
          <a:p>
            <a:pPr marL="431165" marR="498475" indent="-418465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dirty="0"/>
              <a:t>Mastering</a:t>
            </a:r>
            <a:r>
              <a:rPr dirty="0" spc="-75"/>
              <a:t> </a:t>
            </a:r>
            <a:r>
              <a:rPr dirty="0"/>
              <a:t>body</a:t>
            </a:r>
            <a:r>
              <a:rPr dirty="0" spc="-45"/>
              <a:t> </a:t>
            </a:r>
            <a:r>
              <a:rPr dirty="0"/>
              <a:t>language</a:t>
            </a:r>
            <a:r>
              <a:rPr dirty="0" spc="-50"/>
              <a:t> </a:t>
            </a:r>
            <a:r>
              <a:rPr dirty="0"/>
              <a:t>boosts</a:t>
            </a:r>
            <a:r>
              <a:rPr dirty="0" spc="-45"/>
              <a:t> </a:t>
            </a:r>
            <a:r>
              <a:rPr dirty="0" spc="-10"/>
              <a:t>professional 	success</a:t>
            </a:r>
            <a:r>
              <a:rPr dirty="0" spc="-10" b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120"/>
              </a:spcBef>
              <a:buFont typeface="Wingdings"/>
              <a:buChar char=""/>
            </a:p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/>
              <a:t>Conscious</a:t>
            </a:r>
            <a:r>
              <a:rPr dirty="0" spc="-25"/>
              <a:t> </a:t>
            </a:r>
            <a:r>
              <a:rPr dirty="0"/>
              <a:t>body</a:t>
            </a:r>
            <a:r>
              <a:rPr dirty="0" spc="-30"/>
              <a:t> </a:t>
            </a:r>
            <a:r>
              <a:rPr dirty="0"/>
              <a:t>language</a:t>
            </a:r>
            <a:r>
              <a:rPr dirty="0" spc="-40"/>
              <a:t> </a:t>
            </a:r>
            <a:r>
              <a:rPr dirty="0"/>
              <a:t>practice</a:t>
            </a:r>
            <a:r>
              <a:rPr dirty="0" spc="-50"/>
              <a:t> </a:t>
            </a:r>
            <a:r>
              <a:rPr dirty="0"/>
              <a:t>is</a:t>
            </a:r>
            <a:r>
              <a:rPr dirty="0" spc="-30"/>
              <a:t> </a:t>
            </a:r>
            <a:r>
              <a:rPr dirty="0" spc="-10"/>
              <a:t>essential.</a:t>
            </a:r>
            <a:r>
              <a:rPr dirty="0" spc="-10" b="0"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270129" y="5995796"/>
            <a:ext cx="9920605" cy="384810"/>
            <a:chOff x="270129" y="5995796"/>
            <a:chExt cx="9920605" cy="384810"/>
          </a:xfrm>
        </p:grpSpPr>
        <p:sp>
          <p:nvSpPr>
            <p:cNvPr id="4" name="object 4" descr=""/>
            <p:cNvSpPr/>
            <p:nvPr/>
          </p:nvSpPr>
          <p:spPr>
            <a:xfrm>
              <a:off x="279654" y="6005321"/>
              <a:ext cx="9901555" cy="365760"/>
            </a:xfrm>
            <a:custGeom>
              <a:avLst/>
              <a:gdLst/>
              <a:ahLst/>
              <a:cxnLst/>
              <a:rect l="l" t="t" r="r" b="b"/>
              <a:pathLst>
                <a:path w="9901555" h="365760">
                  <a:moveTo>
                    <a:pt x="9901428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901428" y="365759"/>
                  </a:lnTo>
                  <a:lnTo>
                    <a:pt x="9901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79654" y="6005321"/>
              <a:ext cx="9901555" cy="365760"/>
            </a:xfrm>
            <a:custGeom>
              <a:avLst/>
              <a:gdLst/>
              <a:ahLst/>
              <a:cxnLst/>
              <a:rect l="l" t="t" r="r" b="b"/>
              <a:pathLst>
                <a:path w="9901555" h="365760">
                  <a:moveTo>
                    <a:pt x="0" y="365759"/>
                  </a:moveTo>
                  <a:lnTo>
                    <a:pt x="9901428" y="365759"/>
                  </a:lnTo>
                  <a:lnTo>
                    <a:pt x="9901428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0342244" y="5950077"/>
            <a:ext cx="403225" cy="417195"/>
            <a:chOff x="10342244" y="5950077"/>
            <a:chExt cx="403225" cy="417195"/>
          </a:xfrm>
        </p:grpSpPr>
        <p:sp>
          <p:nvSpPr>
            <p:cNvPr id="7" name="object 7" descr=""/>
            <p:cNvSpPr/>
            <p:nvPr/>
          </p:nvSpPr>
          <p:spPr>
            <a:xfrm>
              <a:off x="10351769" y="5959602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192024" y="0"/>
                  </a:moveTo>
                  <a:lnTo>
                    <a:pt x="147996" y="5252"/>
                  </a:lnTo>
                  <a:lnTo>
                    <a:pt x="107579" y="20214"/>
                  </a:lnTo>
                  <a:lnTo>
                    <a:pt x="71925" y="43691"/>
                  </a:lnTo>
                  <a:lnTo>
                    <a:pt x="42187" y="74490"/>
                  </a:lnTo>
                  <a:lnTo>
                    <a:pt x="19518" y="111417"/>
                  </a:lnTo>
                  <a:lnTo>
                    <a:pt x="5071" y="153279"/>
                  </a:lnTo>
                  <a:lnTo>
                    <a:pt x="0" y="198882"/>
                  </a:lnTo>
                  <a:lnTo>
                    <a:pt x="5071" y="244484"/>
                  </a:lnTo>
                  <a:lnTo>
                    <a:pt x="19518" y="286346"/>
                  </a:lnTo>
                  <a:lnTo>
                    <a:pt x="42187" y="323273"/>
                  </a:lnTo>
                  <a:lnTo>
                    <a:pt x="71925" y="354072"/>
                  </a:lnTo>
                  <a:lnTo>
                    <a:pt x="107579" y="377549"/>
                  </a:lnTo>
                  <a:lnTo>
                    <a:pt x="147996" y="392511"/>
                  </a:lnTo>
                  <a:lnTo>
                    <a:pt x="192024" y="397764"/>
                  </a:lnTo>
                  <a:lnTo>
                    <a:pt x="236051" y="392511"/>
                  </a:lnTo>
                  <a:lnTo>
                    <a:pt x="276468" y="377549"/>
                  </a:lnTo>
                  <a:lnTo>
                    <a:pt x="312122" y="354072"/>
                  </a:lnTo>
                  <a:lnTo>
                    <a:pt x="341860" y="323273"/>
                  </a:lnTo>
                  <a:lnTo>
                    <a:pt x="364529" y="286346"/>
                  </a:lnTo>
                  <a:lnTo>
                    <a:pt x="378976" y="244484"/>
                  </a:lnTo>
                  <a:lnTo>
                    <a:pt x="384048" y="198882"/>
                  </a:lnTo>
                  <a:lnTo>
                    <a:pt x="378976" y="153279"/>
                  </a:lnTo>
                  <a:lnTo>
                    <a:pt x="364529" y="111417"/>
                  </a:lnTo>
                  <a:lnTo>
                    <a:pt x="341860" y="74490"/>
                  </a:lnTo>
                  <a:lnTo>
                    <a:pt x="312122" y="43691"/>
                  </a:lnTo>
                  <a:lnTo>
                    <a:pt x="276468" y="20214"/>
                  </a:lnTo>
                  <a:lnTo>
                    <a:pt x="236051" y="525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351769" y="5959602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0" y="198882"/>
                  </a:moveTo>
                  <a:lnTo>
                    <a:pt x="5071" y="153279"/>
                  </a:lnTo>
                  <a:lnTo>
                    <a:pt x="19518" y="111417"/>
                  </a:lnTo>
                  <a:lnTo>
                    <a:pt x="42187" y="74490"/>
                  </a:lnTo>
                  <a:lnTo>
                    <a:pt x="71925" y="43691"/>
                  </a:lnTo>
                  <a:lnTo>
                    <a:pt x="107579" y="20214"/>
                  </a:lnTo>
                  <a:lnTo>
                    <a:pt x="147996" y="5252"/>
                  </a:lnTo>
                  <a:lnTo>
                    <a:pt x="192024" y="0"/>
                  </a:lnTo>
                  <a:lnTo>
                    <a:pt x="236051" y="5252"/>
                  </a:lnTo>
                  <a:lnTo>
                    <a:pt x="276468" y="20214"/>
                  </a:lnTo>
                  <a:lnTo>
                    <a:pt x="312122" y="43691"/>
                  </a:lnTo>
                  <a:lnTo>
                    <a:pt x="341860" y="74490"/>
                  </a:lnTo>
                  <a:lnTo>
                    <a:pt x="364529" y="111417"/>
                  </a:lnTo>
                  <a:lnTo>
                    <a:pt x="378976" y="153279"/>
                  </a:lnTo>
                  <a:lnTo>
                    <a:pt x="384048" y="198882"/>
                  </a:lnTo>
                  <a:lnTo>
                    <a:pt x="378976" y="244484"/>
                  </a:lnTo>
                  <a:lnTo>
                    <a:pt x="364529" y="286346"/>
                  </a:lnTo>
                  <a:lnTo>
                    <a:pt x="341860" y="323273"/>
                  </a:lnTo>
                  <a:lnTo>
                    <a:pt x="312122" y="354072"/>
                  </a:lnTo>
                  <a:lnTo>
                    <a:pt x="276468" y="377549"/>
                  </a:lnTo>
                  <a:lnTo>
                    <a:pt x="236051" y="392511"/>
                  </a:lnTo>
                  <a:lnTo>
                    <a:pt x="192024" y="397764"/>
                  </a:lnTo>
                  <a:lnTo>
                    <a:pt x="147996" y="392511"/>
                  </a:lnTo>
                  <a:lnTo>
                    <a:pt x="107579" y="377549"/>
                  </a:lnTo>
                  <a:lnTo>
                    <a:pt x="71925" y="354072"/>
                  </a:lnTo>
                  <a:lnTo>
                    <a:pt x="42187" y="323273"/>
                  </a:lnTo>
                  <a:lnTo>
                    <a:pt x="19518" y="286346"/>
                  </a:lnTo>
                  <a:lnTo>
                    <a:pt x="5071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10813160" y="5950077"/>
            <a:ext cx="1283970" cy="427990"/>
            <a:chOff x="10813160" y="5950077"/>
            <a:chExt cx="1283970" cy="427990"/>
          </a:xfrm>
        </p:grpSpPr>
        <p:sp>
          <p:nvSpPr>
            <p:cNvPr id="10" name="object 10" descr=""/>
            <p:cNvSpPr/>
            <p:nvPr/>
          </p:nvSpPr>
          <p:spPr>
            <a:xfrm>
              <a:off x="10822685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191262" y="0"/>
                  </a:moveTo>
                  <a:lnTo>
                    <a:pt x="147397" y="5252"/>
                  </a:lnTo>
                  <a:lnTo>
                    <a:pt x="107135" y="20214"/>
                  </a:lnTo>
                  <a:lnTo>
                    <a:pt x="71623" y="43691"/>
                  </a:lnTo>
                  <a:lnTo>
                    <a:pt x="42007" y="74490"/>
                  </a:lnTo>
                  <a:lnTo>
                    <a:pt x="19434" y="111417"/>
                  </a:lnTo>
                  <a:lnTo>
                    <a:pt x="5049" y="153279"/>
                  </a:lnTo>
                  <a:lnTo>
                    <a:pt x="0" y="198882"/>
                  </a:lnTo>
                  <a:lnTo>
                    <a:pt x="5049" y="244484"/>
                  </a:lnTo>
                  <a:lnTo>
                    <a:pt x="19434" y="286346"/>
                  </a:lnTo>
                  <a:lnTo>
                    <a:pt x="42007" y="323273"/>
                  </a:lnTo>
                  <a:lnTo>
                    <a:pt x="71623" y="354072"/>
                  </a:lnTo>
                  <a:lnTo>
                    <a:pt x="107135" y="377549"/>
                  </a:lnTo>
                  <a:lnTo>
                    <a:pt x="147397" y="392511"/>
                  </a:lnTo>
                  <a:lnTo>
                    <a:pt x="191262" y="397764"/>
                  </a:lnTo>
                  <a:lnTo>
                    <a:pt x="235126" y="392511"/>
                  </a:lnTo>
                  <a:lnTo>
                    <a:pt x="275388" y="377549"/>
                  </a:lnTo>
                  <a:lnTo>
                    <a:pt x="310900" y="354072"/>
                  </a:lnTo>
                  <a:lnTo>
                    <a:pt x="340516" y="323273"/>
                  </a:lnTo>
                  <a:lnTo>
                    <a:pt x="363089" y="286346"/>
                  </a:lnTo>
                  <a:lnTo>
                    <a:pt x="377474" y="244484"/>
                  </a:lnTo>
                  <a:lnTo>
                    <a:pt x="382524" y="198882"/>
                  </a:lnTo>
                  <a:lnTo>
                    <a:pt x="377474" y="153279"/>
                  </a:lnTo>
                  <a:lnTo>
                    <a:pt x="363089" y="111417"/>
                  </a:lnTo>
                  <a:lnTo>
                    <a:pt x="340516" y="74490"/>
                  </a:lnTo>
                  <a:lnTo>
                    <a:pt x="310900" y="43691"/>
                  </a:lnTo>
                  <a:lnTo>
                    <a:pt x="275388" y="20214"/>
                  </a:lnTo>
                  <a:lnTo>
                    <a:pt x="235126" y="5252"/>
                  </a:lnTo>
                  <a:lnTo>
                    <a:pt x="1912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822685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0" y="198882"/>
                  </a:moveTo>
                  <a:lnTo>
                    <a:pt x="5049" y="153279"/>
                  </a:lnTo>
                  <a:lnTo>
                    <a:pt x="19434" y="111417"/>
                  </a:lnTo>
                  <a:lnTo>
                    <a:pt x="42007" y="74490"/>
                  </a:lnTo>
                  <a:lnTo>
                    <a:pt x="71623" y="43691"/>
                  </a:lnTo>
                  <a:lnTo>
                    <a:pt x="107135" y="20214"/>
                  </a:lnTo>
                  <a:lnTo>
                    <a:pt x="147397" y="5252"/>
                  </a:lnTo>
                  <a:lnTo>
                    <a:pt x="191262" y="0"/>
                  </a:lnTo>
                  <a:lnTo>
                    <a:pt x="235126" y="5252"/>
                  </a:lnTo>
                  <a:lnTo>
                    <a:pt x="275388" y="20214"/>
                  </a:lnTo>
                  <a:lnTo>
                    <a:pt x="310900" y="43691"/>
                  </a:lnTo>
                  <a:lnTo>
                    <a:pt x="340516" y="74490"/>
                  </a:lnTo>
                  <a:lnTo>
                    <a:pt x="363089" y="111417"/>
                  </a:lnTo>
                  <a:lnTo>
                    <a:pt x="377474" y="153279"/>
                  </a:lnTo>
                  <a:lnTo>
                    <a:pt x="382524" y="198882"/>
                  </a:lnTo>
                  <a:lnTo>
                    <a:pt x="377474" y="244484"/>
                  </a:lnTo>
                  <a:lnTo>
                    <a:pt x="363089" y="286346"/>
                  </a:lnTo>
                  <a:lnTo>
                    <a:pt x="340516" y="323273"/>
                  </a:lnTo>
                  <a:lnTo>
                    <a:pt x="310900" y="354072"/>
                  </a:lnTo>
                  <a:lnTo>
                    <a:pt x="275388" y="377549"/>
                  </a:lnTo>
                  <a:lnTo>
                    <a:pt x="235126" y="392511"/>
                  </a:lnTo>
                  <a:lnTo>
                    <a:pt x="191262" y="397764"/>
                  </a:lnTo>
                  <a:lnTo>
                    <a:pt x="147397" y="392511"/>
                  </a:lnTo>
                  <a:lnTo>
                    <a:pt x="107135" y="377549"/>
                  </a:lnTo>
                  <a:lnTo>
                    <a:pt x="71623" y="354072"/>
                  </a:lnTo>
                  <a:lnTo>
                    <a:pt x="42007" y="323273"/>
                  </a:lnTo>
                  <a:lnTo>
                    <a:pt x="19434" y="286346"/>
                  </a:lnTo>
                  <a:lnTo>
                    <a:pt x="5049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1263121" y="5970270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192024" y="0"/>
                  </a:moveTo>
                  <a:lnTo>
                    <a:pt x="147996" y="5252"/>
                  </a:lnTo>
                  <a:lnTo>
                    <a:pt x="107579" y="20214"/>
                  </a:lnTo>
                  <a:lnTo>
                    <a:pt x="71925" y="43691"/>
                  </a:lnTo>
                  <a:lnTo>
                    <a:pt x="42187" y="74490"/>
                  </a:lnTo>
                  <a:lnTo>
                    <a:pt x="19518" y="111417"/>
                  </a:lnTo>
                  <a:lnTo>
                    <a:pt x="5071" y="153279"/>
                  </a:lnTo>
                  <a:lnTo>
                    <a:pt x="0" y="198881"/>
                  </a:lnTo>
                  <a:lnTo>
                    <a:pt x="5071" y="244484"/>
                  </a:lnTo>
                  <a:lnTo>
                    <a:pt x="19518" y="286346"/>
                  </a:lnTo>
                  <a:lnTo>
                    <a:pt x="42187" y="323273"/>
                  </a:lnTo>
                  <a:lnTo>
                    <a:pt x="71925" y="354072"/>
                  </a:lnTo>
                  <a:lnTo>
                    <a:pt x="107579" y="377549"/>
                  </a:lnTo>
                  <a:lnTo>
                    <a:pt x="147996" y="392511"/>
                  </a:lnTo>
                  <a:lnTo>
                    <a:pt x="192024" y="397763"/>
                  </a:lnTo>
                  <a:lnTo>
                    <a:pt x="236051" y="392511"/>
                  </a:lnTo>
                  <a:lnTo>
                    <a:pt x="276468" y="377549"/>
                  </a:lnTo>
                  <a:lnTo>
                    <a:pt x="312122" y="354072"/>
                  </a:lnTo>
                  <a:lnTo>
                    <a:pt x="341860" y="323273"/>
                  </a:lnTo>
                  <a:lnTo>
                    <a:pt x="364529" y="286346"/>
                  </a:lnTo>
                  <a:lnTo>
                    <a:pt x="378976" y="244484"/>
                  </a:lnTo>
                  <a:lnTo>
                    <a:pt x="384048" y="198881"/>
                  </a:lnTo>
                  <a:lnTo>
                    <a:pt x="378976" y="153279"/>
                  </a:lnTo>
                  <a:lnTo>
                    <a:pt x="364529" y="111417"/>
                  </a:lnTo>
                  <a:lnTo>
                    <a:pt x="341860" y="74490"/>
                  </a:lnTo>
                  <a:lnTo>
                    <a:pt x="312122" y="43691"/>
                  </a:lnTo>
                  <a:lnTo>
                    <a:pt x="276468" y="20214"/>
                  </a:lnTo>
                  <a:lnTo>
                    <a:pt x="236051" y="525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1263121" y="5970270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0" y="198881"/>
                  </a:moveTo>
                  <a:lnTo>
                    <a:pt x="5071" y="153279"/>
                  </a:lnTo>
                  <a:lnTo>
                    <a:pt x="19518" y="111417"/>
                  </a:lnTo>
                  <a:lnTo>
                    <a:pt x="42187" y="74490"/>
                  </a:lnTo>
                  <a:lnTo>
                    <a:pt x="71925" y="43691"/>
                  </a:lnTo>
                  <a:lnTo>
                    <a:pt x="107579" y="20214"/>
                  </a:lnTo>
                  <a:lnTo>
                    <a:pt x="147996" y="5252"/>
                  </a:lnTo>
                  <a:lnTo>
                    <a:pt x="192024" y="0"/>
                  </a:lnTo>
                  <a:lnTo>
                    <a:pt x="236051" y="5252"/>
                  </a:lnTo>
                  <a:lnTo>
                    <a:pt x="276468" y="20214"/>
                  </a:lnTo>
                  <a:lnTo>
                    <a:pt x="312122" y="43691"/>
                  </a:lnTo>
                  <a:lnTo>
                    <a:pt x="341860" y="74490"/>
                  </a:lnTo>
                  <a:lnTo>
                    <a:pt x="364529" y="111417"/>
                  </a:lnTo>
                  <a:lnTo>
                    <a:pt x="378976" y="153279"/>
                  </a:lnTo>
                  <a:lnTo>
                    <a:pt x="384048" y="198881"/>
                  </a:lnTo>
                  <a:lnTo>
                    <a:pt x="378976" y="244484"/>
                  </a:lnTo>
                  <a:lnTo>
                    <a:pt x="364529" y="286346"/>
                  </a:lnTo>
                  <a:lnTo>
                    <a:pt x="341860" y="323273"/>
                  </a:lnTo>
                  <a:lnTo>
                    <a:pt x="312122" y="354072"/>
                  </a:lnTo>
                  <a:lnTo>
                    <a:pt x="276468" y="377549"/>
                  </a:lnTo>
                  <a:lnTo>
                    <a:pt x="236051" y="392511"/>
                  </a:lnTo>
                  <a:lnTo>
                    <a:pt x="192024" y="397763"/>
                  </a:lnTo>
                  <a:lnTo>
                    <a:pt x="147996" y="392511"/>
                  </a:lnTo>
                  <a:lnTo>
                    <a:pt x="107579" y="377549"/>
                  </a:lnTo>
                  <a:lnTo>
                    <a:pt x="71925" y="354072"/>
                  </a:lnTo>
                  <a:lnTo>
                    <a:pt x="42187" y="323273"/>
                  </a:lnTo>
                  <a:lnTo>
                    <a:pt x="19518" y="286346"/>
                  </a:lnTo>
                  <a:lnTo>
                    <a:pt x="5071" y="244484"/>
                  </a:lnTo>
                  <a:lnTo>
                    <a:pt x="0" y="198881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705081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191262" y="0"/>
                  </a:moveTo>
                  <a:lnTo>
                    <a:pt x="147397" y="5252"/>
                  </a:lnTo>
                  <a:lnTo>
                    <a:pt x="107135" y="20214"/>
                  </a:lnTo>
                  <a:lnTo>
                    <a:pt x="71623" y="43691"/>
                  </a:lnTo>
                  <a:lnTo>
                    <a:pt x="42007" y="74490"/>
                  </a:lnTo>
                  <a:lnTo>
                    <a:pt x="19434" y="111417"/>
                  </a:lnTo>
                  <a:lnTo>
                    <a:pt x="5049" y="153279"/>
                  </a:lnTo>
                  <a:lnTo>
                    <a:pt x="0" y="198882"/>
                  </a:lnTo>
                  <a:lnTo>
                    <a:pt x="5049" y="244484"/>
                  </a:lnTo>
                  <a:lnTo>
                    <a:pt x="19434" y="286346"/>
                  </a:lnTo>
                  <a:lnTo>
                    <a:pt x="42007" y="323273"/>
                  </a:lnTo>
                  <a:lnTo>
                    <a:pt x="71623" y="354072"/>
                  </a:lnTo>
                  <a:lnTo>
                    <a:pt x="107135" y="377549"/>
                  </a:lnTo>
                  <a:lnTo>
                    <a:pt x="147397" y="392511"/>
                  </a:lnTo>
                  <a:lnTo>
                    <a:pt x="191262" y="397764"/>
                  </a:lnTo>
                  <a:lnTo>
                    <a:pt x="235126" y="392511"/>
                  </a:lnTo>
                  <a:lnTo>
                    <a:pt x="275388" y="377549"/>
                  </a:lnTo>
                  <a:lnTo>
                    <a:pt x="310900" y="354072"/>
                  </a:lnTo>
                  <a:lnTo>
                    <a:pt x="340516" y="323273"/>
                  </a:lnTo>
                  <a:lnTo>
                    <a:pt x="363089" y="286346"/>
                  </a:lnTo>
                  <a:lnTo>
                    <a:pt x="377474" y="244484"/>
                  </a:lnTo>
                  <a:lnTo>
                    <a:pt x="382524" y="198882"/>
                  </a:lnTo>
                  <a:lnTo>
                    <a:pt x="377474" y="153279"/>
                  </a:lnTo>
                  <a:lnTo>
                    <a:pt x="363089" y="111417"/>
                  </a:lnTo>
                  <a:lnTo>
                    <a:pt x="340516" y="74490"/>
                  </a:lnTo>
                  <a:lnTo>
                    <a:pt x="310900" y="43691"/>
                  </a:lnTo>
                  <a:lnTo>
                    <a:pt x="275388" y="20214"/>
                  </a:lnTo>
                  <a:lnTo>
                    <a:pt x="235126" y="5252"/>
                  </a:lnTo>
                  <a:lnTo>
                    <a:pt x="19126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1705081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0" y="198882"/>
                  </a:moveTo>
                  <a:lnTo>
                    <a:pt x="5049" y="153279"/>
                  </a:lnTo>
                  <a:lnTo>
                    <a:pt x="19434" y="111417"/>
                  </a:lnTo>
                  <a:lnTo>
                    <a:pt x="42007" y="74490"/>
                  </a:lnTo>
                  <a:lnTo>
                    <a:pt x="71623" y="43691"/>
                  </a:lnTo>
                  <a:lnTo>
                    <a:pt x="107135" y="20214"/>
                  </a:lnTo>
                  <a:lnTo>
                    <a:pt x="147397" y="5252"/>
                  </a:lnTo>
                  <a:lnTo>
                    <a:pt x="191262" y="0"/>
                  </a:lnTo>
                  <a:lnTo>
                    <a:pt x="235126" y="5252"/>
                  </a:lnTo>
                  <a:lnTo>
                    <a:pt x="275388" y="20214"/>
                  </a:lnTo>
                  <a:lnTo>
                    <a:pt x="310900" y="43691"/>
                  </a:lnTo>
                  <a:lnTo>
                    <a:pt x="340516" y="74490"/>
                  </a:lnTo>
                  <a:lnTo>
                    <a:pt x="363089" y="111417"/>
                  </a:lnTo>
                  <a:lnTo>
                    <a:pt x="377474" y="153279"/>
                  </a:lnTo>
                  <a:lnTo>
                    <a:pt x="382524" y="198882"/>
                  </a:lnTo>
                  <a:lnTo>
                    <a:pt x="377474" y="244484"/>
                  </a:lnTo>
                  <a:lnTo>
                    <a:pt x="363089" y="286346"/>
                  </a:lnTo>
                  <a:lnTo>
                    <a:pt x="340516" y="323273"/>
                  </a:lnTo>
                  <a:lnTo>
                    <a:pt x="310900" y="354072"/>
                  </a:lnTo>
                  <a:lnTo>
                    <a:pt x="275388" y="377549"/>
                  </a:lnTo>
                  <a:lnTo>
                    <a:pt x="235126" y="392511"/>
                  </a:lnTo>
                  <a:lnTo>
                    <a:pt x="191262" y="397764"/>
                  </a:lnTo>
                  <a:lnTo>
                    <a:pt x="147397" y="392511"/>
                  </a:lnTo>
                  <a:lnTo>
                    <a:pt x="107135" y="377549"/>
                  </a:lnTo>
                  <a:lnTo>
                    <a:pt x="71623" y="354072"/>
                  </a:lnTo>
                  <a:lnTo>
                    <a:pt x="42007" y="323273"/>
                  </a:lnTo>
                  <a:lnTo>
                    <a:pt x="19434" y="286346"/>
                  </a:lnTo>
                  <a:lnTo>
                    <a:pt x="5049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7919" y="2429129"/>
            <a:ext cx="2064766" cy="721233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6402959" y="2432430"/>
            <a:ext cx="1395095" cy="749300"/>
            <a:chOff x="6402959" y="2432430"/>
            <a:chExt cx="1395095" cy="74930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19080" y="2447529"/>
              <a:ext cx="1378473" cy="733834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02959" y="2432430"/>
              <a:ext cx="1362329" cy="717169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10"/>
              <a:t>16-</a:t>
            </a:r>
            <a:r>
              <a:rPr dirty="0"/>
              <a:t>Aug-</a:t>
            </a:r>
            <a:r>
              <a:rPr dirty="0" spc="-25"/>
              <a:t>24</a:t>
            </a: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1919" y="754126"/>
            <a:ext cx="3455670" cy="8794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dirty="0" spc="-105"/>
              <a:t> </a:t>
            </a:r>
            <a:r>
              <a:rPr dirty="0" sz="5600" spc="-25"/>
              <a:t>:-</a:t>
            </a:r>
            <a:endParaRPr sz="5600"/>
          </a:p>
        </p:txBody>
      </p:sp>
      <p:sp>
        <p:nvSpPr>
          <p:cNvPr id="4" name="object 4" descr=""/>
          <p:cNvSpPr txBox="1"/>
          <p:nvPr/>
        </p:nvSpPr>
        <p:spPr>
          <a:xfrm>
            <a:off x="373481" y="6592316"/>
            <a:ext cx="5359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888888"/>
                </a:solidFill>
                <a:latin typeface="Trebuchet MS"/>
                <a:cs typeface="Trebuchet MS"/>
              </a:rPr>
              <a:t>16-</a:t>
            </a:r>
            <a:r>
              <a:rPr dirty="0" sz="900">
                <a:solidFill>
                  <a:srgbClr val="888888"/>
                </a:solidFill>
                <a:latin typeface="Trebuchet MS"/>
                <a:cs typeface="Trebuchet MS"/>
              </a:rPr>
              <a:t>Aug-</a:t>
            </a:r>
            <a:r>
              <a:rPr dirty="0" sz="900" spc="-25">
                <a:solidFill>
                  <a:srgbClr val="888888"/>
                </a:solidFill>
                <a:latin typeface="Trebuchet MS"/>
                <a:cs typeface="Trebuchet MS"/>
              </a:rPr>
              <a:t>24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668639" y="6586829"/>
            <a:ext cx="857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90C225"/>
                </a:solidFill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16939" y="2322016"/>
            <a:ext cx="10546080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Body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language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type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communication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which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physical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behaviors,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opposed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words,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express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convey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information.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“What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speaks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loud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cannot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what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say”-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Ralph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Waldo</a:t>
            </a:r>
            <a:r>
              <a:rPr dirty="0" sz="2400" spc="-10">
                <a:latin typeface="Times New Roman"/>
                <a:cs typeface="Times New Roman"/>
              </a:rPr>
              <a:t> Emerson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“The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body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never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lies”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Martha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Graham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90880" y="5994272"/>
            <a:ext cx="9920605" cy="384810"/>
            <a:chOff x="190880" y="5994272"/>
            <a:chExt cx="9920605" cy="384810"/>
          </a:xfrm>
        </p:grpSpPr>
        <p:sp>
          <p:nvSpPr>
            <p:cNvPr id="8" name="object 8" descr=""/>
            <p:cNvSpPr/>
            <p:nvPr/>
          </p:nvSpPr>
          <p:spPr>
            <a:xfrm>
              <a:off x="200405" y="6003797"/>
              <a:ext cx="9901555" cy="365760"/>
            </a:xfrm>
            <a:custGeom>
              <a:avLst/>
              <a:gdLst/>
              <a:ahLst/>
              <a:cxnLst/>
              <a:rect l="l" t="t" r="r" b="b"/>
              <a:pathLst>
                <a:path w="9901555" h="365760">
                  <a:moveTo>
                    <a:pt x="9901428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901428" y="365759"/>
                  </a:lnTo>
                  <a:lnTo>
                    <a:pt x="9901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00405" y="6003797"/>
              <a:ext cx="9901555" cy="365760"/>
            </a:xfrm>
            <a:custGeom>
              <a:avLst/>
              <a:gdLst/>
              <a:ahLst/>
              <a:cxnLst/>
              <a:rect l="l" t="t" r="r" b="b"/>
              <a:pathLst>
                <a:path w="9901555" h="365760">
                  <a:moveTo>
                    <a:pt x="0" y="365759"/>
                  </a:moveTo>
                  <a:lnTo>
                    <a:pt x="9901428" y="365759"/>
                  </a:lnTo>
                  <a:lnTo>
                    <a:pt x="9901428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10342244" y="5950077"/>
            <a:ext cx="403225" cy="417195"/>
            <a:chOff x="10342244" y="5950077"/>
            <a:chExt cx="403225" cy="417195"/>
          </a:xfrm>
        </p:grpSpPr>
        <p:sp>
          <p:nvSpPr>
            <p:cNvPr id="11" name="object 11" descr=""/>
            <p:cNvSpPr/>
            <p:nvPr/>
          </p:nvSpPr>
          <p:spPr>
            <a:xfrm>
              <a:off x="10351769" y="5959602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192024" y="0"/>
                  </a:moveTo>
                  <a:lnTo>
                    <a:pt x="147996" y="5252"/>
                  </a:lnTo>
                  <a:lnTo>
                    <a:pt x="107579" y="20214"/>
                  </a:lnTo>
                  <a:lnTo>
                    <a:pt x="71925" y="43691"/>
                  </a:lnTo>
                  <a:lnTo>
                    <a:pt x="42187" y="74490"/>
                  </a:lnTo>
                  <a:lnTo>
                    <a:pt x="19518" y="111417"/>
                  </a:lnTo>
                  <a:lnTo>
                    <a:pt x="5071" y="153279"/>
                  </a:lnTo>
                  <a:lnTo>
                    <a:pt x="0" y="198882"/>
                  </a:lnTo>
                  <a:lnTo>
                    <a:pt x="5071" y="244484"/>
                  </a:lnTo>
                  <a:lnTo>
                    <a:pt x="19518" y="286346"/>
                  </a:lnTo>
                  <a:lnTo>
                    <a:pt x="42187" y="323273"/>
                  </a:lnTo>
                  <a:lnTo>
                    <a:pt x="71925" y="354072"/>
                  </a:lnTo>
                  <a:lnTo>
                    <a:pt x="107579" y="377549"/>
                  </a:lnTo>
                  <a:lnTo>
                    <a:pt x="147996" y="392511"/>
                  </a:lnTo>
                  <a:lnTo>
                    <a:pt x="192024" y="397764"/>
                  </a:lnTo>
                  <a:lnTo>
                    <a:pt x="236051" y="392511"/>
                  </a:lnTo>
                  <a:lnTo>
                    <a:pt x="276468" y="377549"/>
                  </a:lnTo>
                  <a:lnTo>
                    <a:pt x="312122" y="354072"/>
                  </a:lnTo>
                  <a:lnTo>
                    <a:pt x="341860" y="323273"/>
                  </a:lnTo>
                  <a:lnTo>
                    <a:pt x="364529" y="286346"/>
                  </a:lnTo>
                  <a:lnTo>
                    <a:pt x="378976" y="244484"/>
                  </a:lnTo>
                  <a:lnTo>
                    <a:pt x="384048" y="198882"/>
                  </a:lnTo>
                  <a:lnTo>
                    <a:pt x="378976" y="153279"/>
                  </a:lnTo>
                  <a:lnTo>
                    <a:pt x="364529" y="111417"/>
                  </a:lnTo>
                  <a:lnTo>
                    <a:pt x="341860" y="74490"/>
                  </a:lnTo>
                  <a:lnTo>
                    <a:pt x="312122" y="43691"/>
                  </a:lnTo>
                  <a:lnTo>
                    <a:pt x="276468" y="20214"/>
                  </a:lnTo>
                  <a:lnTo>
                    <a:pt x="236051" y="525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351769" y="5959602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0" y="198882"/>
                  </a:moveTo>
                  <a:lnTo>
                    <a:pt x="5071" y="153279"/>
                  </a:lnTo>
                  <a:lnTo>
                    <a:pt x="19518" y="111417"/>
                  </a:lnTo>
                  <a:lnTo>
                    <a:pt x="42187" y="74490"/>
                  </a:lnTo>
                  <a:lnTo>
                    <a:pt x="71925" y="43691"/>
                  </a:lnTo>
                  <a:lnTo>
                    <a:pt x="107579" y="20214"/>
                  </a:lnTo>
                  <a:lnTo>
                    <a:pt x="147996" y="5252"/>
                  </a:lnTo>
                  <a:lnTo>
                    <a:pt x="192024" y="0"/>
                  </a:lnTo>
                  <a:lnTo>
                    <a:pt x="236051" y="5252"/>
                  </a:lnTo>
                  <a:lnTo>
                    <a:pt x="276468" y="20214"/>
                  </a:lnTo>
                  <a:lnTo>
                    <a:pt x="312122" y="43691"/>
                  </a:lnTo>
                  <a:lnTo>
                    <a:pt x="341860" y="74490"/>
                  </a:lnTo>
                  <a:lnTo>
                    <a:pt x="364529" y="111417"/>
                  </a:lnTo>
                  <a:lnTo>
                    <a:pt x="378976" y="153279"/>
                  </a:lnTo>
                  <a:lnTo>
                    <a:pt x="384048" y="198882"/>
                  </a:lnTo>
                  <a:lnTo>
                    <a:pt x="378976" y="244484"/>
                  </a:lnTo>
                  <a:lnTo>
                    <a:pt x="364529" y="286346"/>
                  </a:lnTo>
                  <a:lnTo>
                    <a:pt x="341860" y="323273"/>
                  </a:lnTo>
                  <a:lnTo>
                    <a:pt x="312122" y="354072"/>
                  </a:lnTo>
                  <a:lnTo>
                    <a:pt x="276468" y="377549"/>
                  </a:lnTo>
                  <a:lnTo>
                    <a:pt x="236051" y="392511"/>
                  </a:lnTo>
                  <a:lnTo>
                    <a:pt x="192024" y="397764"/>
                  </a:lnTo>
                  <a:lnTo>
                    <a:pt x="147996" y="392511"/>
                  </a:lnTo>
                  <a:lnTo>
                    <a:pt x="107579" y="377549"/>
                  </a:lnTo>
                  <a:lnTo>
                    <a:pt x="71925" y="354072"/>
                  </a:lnTo>
                  <a:lnTo>
                    <a:pt x="42187" y="323273"/>
                  </a:lnTo>
                  <a:lnTo>
                    <a:pt x="19518" y="286346"/>
                  </a:lnTo>
                  <a:lnTo>
                    <a:pt x="5071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10813160" y="5950077"/>
            <a:ext cx="1283970" cy="427990"/>
            <a:chOff x="10813160" y="5950077"/>
            <a:chExt cx="1283970" cy="427990"/>
          </a:xfrm>
        </p:grpSpPr>
        <p:sp>
          <p:nvSpPr>
            <p:cNvPr id="14" name="object 14" descr=""/>
            <p:cNvSpPr/>
            <p:nvPr/>
          </p:nvSpPr>
          <p:spPr>
            <a:xfrm>
              <a:off x="10822685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191262" y="0"/>
                  </a:moveTo>
                  <a:lnTo>
                    <a:pt x="147397" y="5252"/>
                  </a:lnTo>
                  <a:lnTo>
                    <a:pt x="107135" y="20214"/>
                  </a:lnTo>
                  <a:lnTo>
                    <a:pt x="71623" y="43691"/>
                  </a:lnTo>
                  <a:lnTo>
                    <a:pt x="42007" y="74490"/>
                  </a:lnTo>
                  <a:lnTo>
                    <a:pt x="19434" y="111417"/>
                  </a:lnTo>
                  <a:lnTo>
                    <a:pt x="5049" y="153279"/>
                  </a:lnTo>
                  <a:lnTo>
                    <a:pt x="0" y="198882"/>
                  </a:lnTo>
                  <a:lnTo>
                    <a:pt x="5049" y="244484"/>
                  </a:lnTo>
                  <a:lnTo>
                    <a:pt x="19434" y="286346"/>
                  </a:lnTo>
                  <a:lnTo>
                    <a:pt x="42007" y="323273"/>
                  </a:lnTo>
                  <a:lnTo>
                    <a:pt x="71623" y="354072"/>
                  </a:lnTo>
                  <a:lnTo>
                    <a:pt x="107135" y="377549"/>
                  </a:lnTo>
                  <a:lnTo>
                    <a:pt x="147397" y="392511"/>
                  </a:lnTo>
                  <a:lnTo>
                    <a:pt x="191262" y="397764"/>
                  </a:lnTo>
                  <a:lnTo>
                    <a:pt x="235126" y="392511"/>
                  </a:lnTo>
                  <a:lnTo>
                    <a:pt x="275388" y="377549"/>
                  </a:lnTo>
                  <a:lnTo>
                    <a:pt x="310900" y="354072"/>
                  </a:lnTo>
                  <a:lnTo>
                    <a:pt x="340516" y="323273"/>
                  </a:lnTo>
                  <a:lnTo>
                    <a:pt x="363089" y="286346"/>
                  </a:lnTo>
                  <a:lnTo>
                    <a:pt x="377474" y="244484"/>
                  </a:lnTo>
                  <a:lnTo>
                    <a:pt x="382524" y="198882"/>
                  </a:lnTo>
                  <a:lnTo>
                    <a:pt x="377474" y="153279"/>
                  </a:lnTo>
                  <a:lnTo>
                    <a:pt x="363089" y="111417"/>
                  </a:lnTo>
                  <a:lnTo>
                    <a:pt x="340516" y="74490"/>
                  </a:lnTo>
                  <a:lnTo>
                    <a:pt x="310900" y="43691"/>
                  </a:lnTo>
                  <a:lnTo>
                    <a:pt x="275388" y="20214"/>
                  </a:lnTo>
                  <a:lnTo>
                    <a:pt x="235126" y="5252"/>
                  </a:lnTo>
                  <a:lnTo>
                    <a:pt x="1912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0822685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0" y="198882"/>
                  </a:moveTo>
                  <a:lnTo>
                    <a:pt x="5049" y="153279"/>
                  </a:lnTo>
                  <a:lnTo>
                    <a:pt x="19434" y="111417"/>
                  </a:lnTo>
                  <a:lnTo>
                    <a:pt x="42007" y="74490"/>
                  </a:lnTo>
                  <a:lnTo>
                    <a:pt x="71623" y="43691"/>
                  </a:lnTo>
                  <a:lnTo>
                    <a:pt x="107135" y="20214"/>
                  </a:lnTo>
                  <a:lnTo>
                    <a:pt x="147397" y="5252"/>
                  </a:lnTo>
                  <a:lnTo>
                    <a:pt x="191262" y="0"/>
                  </a:lnTo>
                  <a:lnTo>
                    <a:pt x="235126" y="5252"/>
                  </a:lnTo>
                  <a:lnTo>
                    <a:pt x="275388" y="20214"/>
                  </a:lnTo>
                  <a:lnTo>
                    <a:pt x="310900" y="43691"/>
                  </a:lnTo>
                  <a:lnTo>
                    <a:pt x="340516" y="74490"/>
                  </a:lnTo>
                  <a:lnTo>
                    <a:pt x="363089" y="111417"/>
                  </a:lnTo>
                  <a:lnTo>
                    <a:pt x="377474" y="153279"/>
                  </a:lnTo>
                  <a:lnTo>
                    <a:pt x="382524" y="198882"/>
                  </a:lnTo>
                  <a:lnTo>
                    <a:pt x="377474" y="244484"/>
                  </a:lnTo>
                  <a:lnTo>
                    <a:pt x="363089" y="286346"/>
                  </a:lnTo>
                  <a:lnTo>
                    <a:pt x="340516" y="323273"/>
                  </a:lnTo>
                  <a:lnTo>
                    <a:pt x="310900" y="354072"/>
                  </a:lnTo>
                  <a:lnTo>
                    <a:pt x="275388" y="377549"/>
                  </a:lnTo>
                  <a:lnTo>
                    <a:pt x="235126" y="392511"/>
                  </a:lnTo>
                  <a:lnTo>
                    <a:pt x="191262" y="397764"/>
                  </a:lnTo>
                  <a:lnTo>
                    <a:pt x="147397" y="392511"/>
                  </a:lnTo>
                  <a:lnTo>
                    <a:pt x="107135" y="377549"/>
                  </a:lnTo>
                  <a:lnTo>
                    <a:pt x="71623" y="354072"/>
                  </a:lnTo>
                  <a:lnTo>
                    <a:pt x="42007" y="323273"/>
                  </a:lnTo>
                  <a:lnTo>
                    <a:pt x="19434" y="286346"/>
                  </a:lnTo>
                  <a:lnTo>
                    <a:pt x="5049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1263121" y="5970270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192024" y="0"/>
                  </a:moveTo>
                  <a:lnTo>
                    <a:pt x="147996" y="5252"/>
                  </a:lnTo>
                  <a:lnTo>
                    <a:pt x="107579" y="20214"/>
                  </a:lnTo>
                  <a:lnTo>
                    <a:pt x="71925" y="43691"/>
                  </a:lnTo>
                  <a:lnTo>
                    <a:pt x="42187" y="74490"/>
                  </a:lnTo>
                  <a:lnTo>
                    <a:pt x="19518" y="111417"/>
                  </a:lnTo>
                  <a:lnTo>
                    <a:pt x="5071" y="153279"/>
                  </a:lnTo>
                  <a:lnTo>
                    <a:pt x="0" y="198881"/>
                  </a:lnTo>
                  <a:lnTo>
                    <a:pt x="5071" y="244484"/>
                  </a:lnTo>
                  <a:lnTo>
                    <a:pt x="19518" y="286346"/>
                  </a:lnTo>
                  <a:lnTo>
                    <a:pt x="42187" y="323273"/>
                  </a:lnTo>
                  <a:lnTo>
                    <a:pt x="71925" y="354072"/>
                  </a:lnTo>
                  <a:lnTo>
                    <a:pt x="107579" y="377549"/>
                  </a:lnTo>
                  <a:lnTo>
                    <a:pt x="147996" y="392511"/>
                  </a:lnTo>
                  <a:lnTo>
                    <a:pt x="192024" y="397763"/>
                  </a:lnTo>
                  <a:lnTo>
                    <a:pt x="236051" y="392511"/>
                  </a:lnTo>
                  <a:lnTo>
                    <a:pt x="276468" y="377549"/>
                  </a:lnTo>
                  <a:lnTo>
                    <a:pt x="312122" y="354072"/>
                  </a:lnTo>
                  <a:lnTo>
                    <a:pt x="341860" y="323273"/>
                  </a:lnTo>
                  <a:lnTo>
                    <a:pt x="364529" y="286346"/>
                  </a:lnTo>
                  <a:lnTo>
                    <a:pt x="378976" y="244484"/>
                  </a:lnTo>
                  <a:lnTo>
                    <a:pt x="384048" y="198881"/>
                  </a:lnTo>
                  <a:lnTo>
                    <a:pt x="378976" y="153279"/>
                  </a:lnTo>
                  <a:lnTo>
                    <a:pt x="364529" y="111417"/>
                  </a:lnTo>
                  <a:lnTo>
                    <a:pt x="341860" y="74490"/>
                  </a:lnTo>
                  <a:lnTo>
                    <a:pt x="312122" y="43691"/>
                  </a:lnTo>
                  <a:lnTo>
                    <a:pt x="276468" y="20214"/>
                  </a:lnTo>
                  <a:lnTo>
                    <a:pt x="236051" y="525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263121" y="5970270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0" y="198881"/>
                  </a:moveTo>
                  <a:lnTo>
                    <a:pt x="5071" y="153279"/>
                  </a:lnTo>
                  <a:lnTo>
                    <a:pt x="19518" y="111417"/>
                  </a:lnTo>
                  <a:lnTo>
                    <a:pt x="42187" y="74490"/>
                  </a:lnTo>
                  <a:lnTo>
                    <a:pt x="71925" y="43691"/>
                  </a:lnTo>
                  <a:lnTo>
                    <a:pt x="107579" y="20214"/>
                  </a:lnTo>
                  <a:lnTo>
                    <a:pt x="147996" y="5252"/>
                  </a:lnTo>
                  <a:lnTo>
                    <a:pt x="192024" y="0"/>
                  </a:lnTo>
                  <a:lnTo>
                    <a:pt x="236051" y="5252"/>
                  </a:lnTo>
                  <a:lnTo>
                    <a:pt x="276468" y="20214"/>
                  </a:lnTo>
                  <a:lnTo>
                    <a:pt x="312122" y="43691"/>
                  </a:lnTo>
                  <a:lnTo>
                    <a:pt x="341860" y="74490"/>
                  </a:lnTo>
                  <a:lnTo>
                    <a:pt x="364529" y="111417"/>
                  </a:lnTo>
                  <a:lnTo>
                    <a:pt x="378976" y="153279"/>
                  </a:lnTo>
                  <a:lnTo>
                    <a:pt x="384048" y="198881"/>
                  </a:lnTo>
                  <a:lnTo>
                    <a:pt x="378976" y="244484"/>
                  </a:lnTo>
                  <a:lnTo>
                    <a:pt x="364529" y="286346"/>
                  </a:lnTo>
                  <a:lnTo>
                    <a:pt x="341860" y="323273"/>
                  </a:lnTo>
                  <a:lnTo>
                    <a:pt x="312122" y="354072"/>
                  </a:lnTo>
                  <a:lnTo>
                    <a:pt x="276468" y="377549"/>
                  </a:lnTo>
                  <a:lnTo>
                    <a:pt x="236051" y="392511"/>
                  </a:lnTo>
                  <a:lnTo>
                    <a:pt x="192024" y="397763"/>
                  </a:lnTo>
                  <a:lnTo>
                    <a:pt x="147996" y="392511"/>
                  </a:lnTo>
                  <a:lnTo>
                    <a:pt x="107579" y="377549"/>
                  </a:lnTo>
                  <a:lnTo>
                    <a:pt x="71925" y="354072"/>
                  </a:lnTo>
                  <a:lnTo>
                    <a:pt x="42187" y="323273"/>
                  </a:lnTo>
                  <a:lnTo>
                    <a:pt x="19518" y="286346"/>
                  </a:lnTo>
                  <a:lnTo>
                    <a:pt x="5071" y="244484"/>
                  </a:lnTo>
                  <a:lnTo>
                    <a:pt x="0" y="198881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1705081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191262" y="0"/>
                  </a:moveTo>
                  <a:lnTo>
                    <a:pt x="147397" y="5252"/>
                  </a:lnTo>
                  <a:lnTo>
                    <a:pt x="107135" y="20214"/>
                  </a:lnTo>
                  <a:lnTo>
                    <a:pt x="71623" y="43691"/>
                  </a:lnTo>
                  <a:lnTo>
                    <a:pt x="42007" y="74490"/>
                  </a:lnTo>
                  <a:lnTo>
                    <a:pt x="19434" y="111417"/>
                  </a:lnTo>
                  <a:lnTo>
                    <a:pt x="5049" y="153279"/>
                  </a:lnTo>
                  <a:lnTo>
                    <a:pt x="0" y="198882"/>
                  </a:lnTo>
                  <a:lnTo>
                    <a:pt x="5049" y="244484"/>
                  </a:lnTo>
                  <a:lnTo>
                    <a:pt x="19434" y="286346"/>
                  </a:lnTo>
                  <a:lnTo>
                    <a:pt x="42007" y="323273"/>
                  </a:lnTo>
                  <a:lnTo>
                    <a:pt x="71623" y="354072"/>
                  </a:lnTo>
                  <a:lnTo>
                    <a:pt x="107135" y="377549"/>
                  </a:lnTo>
                  <a:lnTo>
                    <a:pt x="147397" y="392511"/>
                  </a:lnTo>
                  <a:lnTo>
                    <a:pt x="191262" y="397764"/>
                  </a:lnTo>
                  <a:lnTo>
                    <a:pt x="235126" y="392511"/>
                  </a:lnTo>
                  <a:lnTo>
                    <a:pt x="275388" y="377549"/>
                  </a:lnTo>
                  <a:lnTo>
                    <a:pt x="310900" y="354072"/>
                  </a:lnTo>
                  <a:lnTo>
                    <a:pt x="340516" y="323273"/>
                  </a:lnTo>
                  <a:lnTo>
                    <a:pt x="363089" y="286346"/>
                  </a:lnTo>
                  <a:lnTo>
                    <a:pt x="377474" y="244484"/>
                  </a:lnTo>
                  <a:lnTo>
                    <a:pt x="382524" y="198882"/>
                  </a:lnTo>
                  <a:lnTo>
                    <a:pt x="377474" y="153279"/>
                  </a:lnTo>
                  <a:lnTo>
                    <a:pt x="363089" y="111417"/>
                  </a:lnTo>
                  <a:lnTo>
                    <a:pt x="340516" y="74490"/>
                  </a:lnTo>
                  <a:lnTo>
                    <a:pt x="310900" y="43691"/>
                  </a:lnTo>
                  <a:lnTo>
                    <a:pt x="275388" y="20214"/>
                  </a:lnTo>
                  <a:lnTo>
                    <a:pt x="235126" y="5252"/>
                  </a:lnTo>
                  <a:lnTo>
                    <a:pt x="19126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1705081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0" y="198882"/>
                  </a:moveTo>
                  <a:lnTo>
                    <a:pt x="5049" y="153279"/>
                  </a:lnTo>
                  <a:lnTo>
                    <a:pt x="19434" y="111417"/>
                  </a:lnTo>
                  <a:lnTo>
                    <a:pt x="42007" y="74490"/>
                  </a:lnTo>
                  <a:lnTo>
                    <a:pt x="71623" y="43691"/>
                  </a:lnTo>
                  <a:lnTo>
                    <a:pt x="107135" y="20214"/>
                  </a:lnTo>
                  <a:lnTo>
                    <a:pt x="147397" y="5252"/>
                  </a:lnTo>
                  <a:lnTo>
                    <a:pt x="191262" y="0"/>
                  </a:lnTo>
                  <a:lnTo>
                    <a:pt x="235126" y="5252"/>
                  </a:lnTo>
                  <a:lnTo>
                    <a:pt x="275388" y="20214"/>
                  </a:lnTo>
                  <a:lnTo>
                    <a:pt x="310900" y="43691"/>
                  </a:lnTo>
                  <a:lnTo>
                    <a:pt x="340516" y="74490"/>
                  </a:lnTo>
                  <a:lnTo>
                    <a:pt x="363089" y="111417"/>
                  </a:lnTo>
                  <a:lnTo>
                    <a:pt x="377474" y="153279"/>
                  </a:lnTo>
                  <a:lnTo>
                    <a:pt x="382524" y="198882"/>
                  </a:lnTo>
                  <a:lnTo>
                    <a:pt x="377474" y="244484"/>
                  </a:lnTo>
                  <a:lnTo>
                    <a:pt x="363089" y="286346"/>
                  </a:lnTo>
                  <a:lnTo>
                    <a:pt x="340516" y="323273"/>
                  </a:lnTo>
                  <a:lnTo>
                    <a:pt x="310900" y="354072"/>
                  </a:lnTo>
                  <a:lnTo>
                    <a:pt x="275388" y="377549"/>
                  </a:lnTo>
                  <a:lnTo>
                    <a:pt x="235126" y="392511"/>
                  </a:lnTo>
                  <a:lnTo>
                    <a:pt x="191262" y="397764"/>
                  </a:lnTo>
                  <a:lnTo>
                    <a:pt x="147397" y="392511"/>
                  </a:lnTo>
                  <a:lnTo>
                    <a:pt x="107135" y="377549"/>
                  </a:lnTo>
                  <a:lnTo>
                    <a:pt x="71623" y="354072"/>
                  </a:lnTo>
                  <a:lnTo>
                    <a:pt x="42007" y="323273"/>
                  </a:lnTo>
                  <a:lnTo>
                    <a:pt x="19434" y="286346"/>
                  </a:lnTo>
                  <a:lnTo>
                    <a:pt x="5049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012691"/>
            <a:ext cx="10274935" cy="2845435"/>
            <a:chOff x="0" y="4012691"/>
            <a:chExt cx="10274935" cy="2845435"/>
          </a:xfrm>
        </p:grpSpPr>
        <p:sp>
          <p:nvSpPr>
            <p:cNvPr id="3" name="object 3" descr=""/>
            <p:cNvSpPr/>
            <p:nvPr/>
          </p:nvSpPr>
          <p:spPr>
            <a:xfrm>
              <a:off x="0" y="4012691"/>
              <a:ext cx="448309" cy="2845435"/>
            </a:xfrm>
            <a:custGeom>
              <a:avLst/>
              <a:gdLst/>
              <a:ahLst/>
              <a:cxnLst/>
              <a:rect l="l" t="t" r="r" b="b"/>
              <a:pathLst>
                <a:path w="448309" h="2845434">
                  <a:moveTo>
                    <a:pt x="0" y="0"/>
                  </a:moveTo>
                  <a:lnTo>
                    <a:pt x="0" y="2845307"/>
                  </a:lnTo>
                  <a:lnTo>
                    <a:pt x="448056" y="284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63474" y="5968745"/>
              <a:ext cx="9901555" cy="365760"/>
            </a:xfrm>
            <a:custGeom>
              <a:avLst/>
              <a:gdLst/>
              <a:ahLst/>
              <a:cxnLst/>
              <a:rect l="l" t="t" r="r" b="b"/>
              <a:pathLst>
                <a:path w="9901555" h="365760">
                  <a:moveTo>
                    <a:pt x="9901428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9901428" y="365759"/>
                  </a:lnTo>
                  <a:lnTo>
                    <a:pt x="9901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3474" y="5968745"/>
              <a:ext cx="9901555" cy="365760"/>
            </a:xfrm>
            <a:custGeom>
              <a:avLst/>
              <a:gdLst/>
              <a:ahLst/>
              <a:cxnLst/>
              <a:rect l="l" t="t" r="r" b="b"/>
              <a:pathLst>
                <a:path w="9901555" h="365760">
                  <a:moveTo>
                    <a:pt x="0" y="365759"/>
                  </a:moveTo>
                  <a:lnTo>
                    <a:pt x="9901428" y="365759"/>
                  </a:lnTo>
                  <a:lnTo>
                    <a:pt x="9901428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878205">
              <a:lnSpc>
                <a:spcPct val="100000"/>
              </a:lnSpc>
              <a:spcBef>
                <a:spcPts val="105"/>
              </a:spcBef>
            </a:pPr>
            <a:r>
              <a:rPr dirty="0"/>
              <a:t>Elements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Body</a:t>
            </a:r>
            <a:r>
              <a:rPr dirty="0" spc="-5"/>
              <a:t> </a:t>
            </a:r>
            <a:r>
              <a:rPr dirty="0"/>
              <a:t>Language</a:t>
            </a:r>
            <a:r>
              <a:rPr dirty="0" spc="-20"/>
              <a:t> </a:t>
            </a:r>
            <a:r>
              <a:rPr dirty="0" spc="-25"/>
              <a:t>:-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795398" y="2478735"/>
            <a:ext cx="691134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400" b="1">
                <a:latin typeface="Times New Roman"/>
                <a:cs typeface="Times New Roman"/>
              </a:rPr>
              <a:t>Gestures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movements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their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meanings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Wingdings"/>
              <a:buChar char=""/>
            </a:pP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400" b="1">
                <a:latin typeface="Times New Roman"/>
                <a:cs typeface="Times New Roman"/>
              </a:rPr>
              <a:t>Posture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dirty="0" sz="24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closed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posture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implications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Font typeface="Wingdings"/>
              <a:buChar char=""/>
            </a:pP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400" b="1">
                <a:latin typeface="Times New Roman"/>
                <a:cs typeface="Times New Roman"/>
              </a:rPr>
              <a:t>Eye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Contact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dirty="0" sz="24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Establishing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trust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confidence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76731" y="6506057"/>
            <a:ext cx="5359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888888"/>
                </a:solidFill>
                <a:latin typeface="Trebuchet MS"/>
                <a:cs typeface="Trebuchet MS"/>
              </a:rPr>
              <a:t>16-</a:t>
            </a:r>
            <a:r>
              <a:rPr dirty="0" sz="900">
                <a:solidFill>
                  <a:srgbClr val="888888"/>
                </a:solidFill>
                <a:latin typeface="Trebuchet MS"/>
                <a:cs typeface="Trebuchet MS"/>
              </a:rPr>
              <a:t>Aug-</a:t>
            </a:r>
            <a:r>
              <a:rPr dirty="0" sz="900" spc="-25">
                <a:solidFill>
                  <a:srgbClr val="888888"/>
                </a:solidFill>
                <a:latin typeface="Trebuchet MS"/>
                <a:cs typeface="Trebuchet MS"/>
              </a:rPr>
              <a:t>24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609456" y="6592316"/>
            <a:ext cx="857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90C225"/>
                </a:solidFill>
                <a:latin typeface="Trebuchet MS"/>
                <a:cs typeface="Trebuchet MS"/>
              </a:rPr>
              <a:t>3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0342244" y="5950077"/>
            <a:ext cx="403225" cy="417195"/>
            <a:chOff x="10342244" y="5950077"/>
            <a:chExt cx="403225" cy="417195"/>
          </a:xfrm>
        </p:grpSpPr>
        <p:sp>
          <p:nvSpPr>
            <p:cNvPr id="11" name="object 11" descr=""/>
            <p:cNvSpPr/>
            <p:nvPr/>
          </p:nvSpPr>
          <p:spPr>
            <a:xfrm>
              <a:off x="10351769" y="5959602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192024" y="0"/>
                  </a:moveTo>
                  <a:lnTo>
                    <a:pt x="147996" y="5252"/>
                  </a:lnTo>
                  <a:lnTo>
                    <a:pt x="107579" y="20214"/>
                  </a:lnTo>
                  <a:lnTo>
                    <a:pt x="71925" y="43691"/>
                  </a:lnTo>
                  <a:lnTo>
                    <a:pt x="42187" y="74490"/>
                  </a:lnTo>
                  <a:lnTo>
                    <a:pt x="19518" y="111417"/>
                  </a:lnTo>
                  <a:lnTo>
                    <a:pt x="5071" y="153279"/>
                  </a:lnTo>
                  <a:lnTo>
                    <a:pt x="0" y="198882"/>
                  </a:lnTo>
                  <a:lnTo>
                    <a:pt x="5071" y="244484"/>
                  </a:lnTo>
                  <a:lnTo>
                    <a:pt x="19518" y="286346"/>
                  </a:lnTo>
                  <a:lnTo>
                    <a:pt x="42187" y="323273"/>
                  </a:lnTo>
                  <a:lnTo>
                    <a:pt x="71925" y="354072"/>
                  </a:lnTo>
                  <a:lnTo>
                    <a:pt x="107579" y="377549"/>
                  </a:lnTo>
                  <a:lnTo>
                    <a:pt x="147996" y="392511"/>
                  </a:lnTo>
                  <a:lnTo>
                    <a:pt x="192024" y="397764"/>
                  </a:lnTo>
                  <a:lnTo>
                    <a:pt x="236051" y="392511"/>
                  </a:lnTo>
                  <a:lnTo>
                    <a:pt x="276468" y="377549"/>
                  </a:lnTo>
                  <a:lnTo>
                    <a:pt x="312122" y="354072"/>
                  </a:lnTo>
                  <a:lnTo>
                    <a:pt x="341860" y="323273"/>
                  </a:lnTo>
                  <a:lnTo>
                    <a:pt x="364529" y="286346"/>
                  </a:lnTo>
                  <a:lnTo>
                    <a:pt x="378976" y="244484"/>
                  </a:lnTo>
                  <a:lnTo>
                    <a:pt x="384048" y="198882"/>
                  </a:lnTo>
                  <a:lnTo>
                    <a:pt x="378976" y="153279"/>
                  </a:lnTo>
                  <a:lnTo>
                    <a:pt x="364529" y="111417"/>
                  </a:lnTo>
                  <a:lnTo>
                    <a:pt x="341860" y="74490"/>
                  </a:lnTo>
                  <a:lnTo>
                    <a:pt x="312122" y="43691"/>
                  </a:lnTo>
                  <a:lnTo>
                    <a:pt x="276468" y="20214"/>
                  </a:lnTo>
                  <a:lnTo>
                    <a:pt x="236051" y="525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351769" y="5959602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0" y="198882"/>
                  </a:moveTo>
                  <a:lnTo>
                    <a:pt x="5071" y="153279"/>
                  </a:lnTo>
                  <a:lnTo>
                    <a:pt x="19518" y="111417"/>
                  </a:lnTo>
                  <a:lnTo>
                    <a:pt x="42187" y="74490"/>
                  </a:lnTo>
                  <a:lnTo>
                    <a:pt x="71925" y="43691"/>
                  </a:lnTo>
                  <a:lnTo>
                    <a:pt x="107579" y="20214"/>
                  </a:lnTo>
                  <a:lnTo>
                    <a:pt x="147996" y="5252"/>
                  </a:lnTo>
                  <a:lnTo>
                    <a:pt x="192024" y="0"/>
                  </a:lnTo>
                  <a:lnTo>
                    <a:pt x="236051" y="5252"/>
                  </a:lnTo>
                  <a:lnTo>
                    <a:pt x="276468" y="20214"/>
                  </a:lnTo>
                  <a:lnTo>
                    <a:pt x="312122" y="43691"/>
                  </a:lnTo>
                  <a:lnTo>
                    <a:pt x="341860" y="74490"/>
                  </a:lnTo>
                  <a:lnTo>
                    <a:pt x="364529" y="111417"/>
                  </a:lnTo>
                  <a:lnTo>
                    <a:pt x="378976" y="153279"/>
                  </a:lnTo>
                  <a:lnTo>
                    <a:pt x="384048" y="198882"/>
                  </a:lnTo>
                  <a:lnTo>
                    <a:pt x="378976" y="244484"/>
                  </a:lnTo>
                  <a:lnTo>
                    <a:pt x="364529" y="286346"/>
                  </a:lnTo>
                  <a:lnTo>
                    <a:pt x="341860" y="323273"/>
                  </a:lnTo>
                  <a:lnTo>
                    <a:pt x="312122" y="354072"/>
                  </a:lnTo>
                  <a:lnTo>
                    <a:pt x="276468" y="377549"/>
                  </a:lnTo>
                  <a:lnTo>
                    <a:pt x="236051" y="392511"/>
                  </a:lnTo>
                  <a:lnTo>
                    <a:pt x="192024" y="397764"/>
                  </a:lnTo>
                  <a:lnTo>
                    <a:pt x="147996" y="392511"/>
                  </a:lnTo>
                  <a:lnTo>
                    <a:pt x="107579" y="377549"/>
                  </a:lnTo>
                  <a:lnTo>
                    <a:pt x="71925" y="354072"/>
                  </a:lnTo>
                  <a:lnTo>
                    <a:pt x="42187" y="323273"/>
                  </a:lnTo>
                  <a:lnTo>
                    <a:pt x="19518" y="286346"/>
                  </a:lnTo>
                  <a:lnTo>
                    <a:pt x="5071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10813160" y="5950077"/>
            <a:ext cx="1283970" cy="427990"/>
            <a:chOff x="10813160" y="5950077"/>
            <a:chExt cx="1283970" cy="427990"/>
          </a:xfrm>
        </p:grpSpPr>
        <p:sp>
          <p:nvSpPr>
            <p:cNvPr id="14" name="object 14" descr=""/>
            <p:cNvSpPr/>
            <p:nvPr/>
          </p:nvSpPr>
          <p:spPr>
            <a:xfrm>
              <a:off x="10822685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191262" y="0"/>
                  </a:moveTo>
                  <a:lnTo>
                    <a:pt x="147397" y="5252"/>
                  </a:lnTo>
                  <a:lnTo>
                    <a:pt x="107135" y="20214"/>
                  </a:lnTo>
                  <a:lnTo>
                    <a:pt x="71623" y="43691"/>
                  </a:lnTo>
                  <a:lnTo>
                    <a:pt x="42007" y="74490"/>
                  </a:lnTo>
                  <a:lnTo>
                    <a:pt x="19434" y="111417"/>
                  </a:lnTo>
                  <a:lnTo>
                    <a:pt x="5049" y="153279"/>
                  </a:lnTo>
                  <a:lnTo>
                    <a:pt x="0" y="198882"/>
                  </a:lnTo>
                  <a:lnTo>
                    <a:pt x="5049" y="244484"/>
                  </a:lnTo>
                  <a:lnTo>
                    <a:pt x="19434" y="286346"/>
                  </a:lnTo>
                  <a:lnTo>
                    <a:pt x="42007" y="323273"/>
                  </a:lnTo>
                  <a:lnTo>
                    <a:pt x="71623" y="354072"/>
                  </a:lnTo>
                  <a:lnTo>
                    <a:pt x="107135" y="377549"/>
                  </a:lnTo>
                  <a:lnTo>
                    <a:pt x="147397" y="392511"/>
                  </a:lnTo>
                  <a:lnTo>
                    <a:pt x="191262" y="397764"/>
                  </a:lnTo>
                  <a:lnTo>
                    <a:pt x="235126" y="392511"/>
                  </a:lnTo>
                  <a:lnTo>
                    <a:pt x="275388" y="377549"/>
                  </a:lnTo>
                  <a:lnTo>
                    <a:pt x="310900" y="354072"/>
                  </a:lnTo>
                  <a:lnTo>
                    <a:pt x="340516" y="323273"/>
                  </a:lnTo>
                  <a:lnTo>
                    <a:pt x="363089" y="286346"/>
                  </a:lnTo>
                  <a:lnTo>
                    <a:pt x="377474" y="244484"/>
                  </a:lnTo>
                  <a:lnTo>
                    <a:pt x="382524" y="198882"/>
                  </a:lnTo>
                  <a:lnTo>
                    <a:pt x="377474" y="153279"/>
                  </a:lnTo>
                  <a:lnTo>
                    <a:pt x="363089" y="111417"/>
                  </a:lnTo>
                  <a:lnTo>
                    <a:pt x="340516" y="74490"/>
                  </a:lnTo>
                  <a:lnTo>
                    <a:pt x="310900" y="43691"/>
                  </a:lnTo>
                  <a:lnTo>
                    <a:pt x="275388" y="20214"/>
                  </a:lnTo>
                  <a:lnTo>
                    <a:pt x="235126" y="5252"/>
                  </a:lnTo>
                  <a:lnTo>
                    <a:pt x="1912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0822685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0" y="198882"/>
                  </a:moveTo>
                  <a:lnTo>
                    <a:pt x="5049" y="153279"/>
                  </a:lnTo>
                  <a:lnTo>
                    <a:pt x="19434" y="111417"/>
                  </a:lnTo>
                  <a:lnTo>
                    <a:pt x="42007" y="74490"/>
                  </a:lnTo>
                  <a:lnTo>
                    <a:pt x="71623" y="43691"/>
                  </a:lnTo>
                  <a:lnTo>
                    <a:pt x="107135" y="20214"/>
                  </a:lnTo>
                  <a:lnTo>
                    <a:pt x="147397" y="5252"/>
                  </a:lnTo>
                  <a:lnTo>
                    <a:pt x="191262" y="0"/>
                  </a:lnTo>
                  <a:lnTo>
                    <a:pt x="235126" y="5252"/>
                  </a:lnTo>
                  <a:lnTo>
                    <a:pt x="275388" y="20214"/>
                  </a:lnTo>
                  <a:lnTo>
                    <a:pt x="310900" y="43691"/>
                  </a:lnTo>
                  <a:lnTo>
                    <a:pt x="340516" y="74490"/>
                  </a:lnTo>
                  <a:lnTo>
                    <a:pt x="363089" y="111417"/>
                  </a:lnTo>
                  <a:lnTo>
                    <a:pt x="377474" y="153279"/>
                  </a:lnTo>
                  <a:lnTo>
                    <a:pt x="382524" y="198882"/>
                  </a:lnTo>
                  <a:lnTo>
                    <a:pt x="377474" y="244484"/>
                  </a:lnTo>
                  <a:lnTo>
                    <a:pt x="363089" y="286346"/>
                  </a:lnTo>
                  <a:lnTo>
                    <a:pt x="340516" y="323273"/>
                  </a:lnTo>
                  <a:lnTo>
                    <a:pt x="310900" y="354072"/>
                  </a:lnTo>
                  <a:lnTo>
                    <a:pt x="275388" y="377549"/>
                  </a:lnTo>
                  <a:lnTo>
                    <a:pt x="235126" y="392511"/>
                  </a:lnTo>
                  <a:lnTo>
                    <a:pt x="191262" y="397764"/>
                  </a:lnTo>
                  <a:lnTo>
                    <a:pt x="147397" y="392511"/>
                  </a:lnTo>
                  <a:lnTo>
                    <a:pt x="107135" y="377549"/>
                  </a:lnTo>
                  <a:lnTo>
                    <a:pt x="71623" y="354072"/>
                  </a:lnTo>
                  <a:lnTo>
                    <a:pt x="42007" y="323273"/>
                  </a:lnTo>
                  <a:lnTo>
                    <a:pt x="19434" y="286346"/>
                  </a:lnTo>
                  <a:lnTo>
                    <a:pt x="5049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1263121" y="5970270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192024" y="0"/>
                  </a:moveTo>
                  <a:lnTo>
                    <a:pt x="147996" y="5252"/>
                  </a:lnTo>
                  <a:lnTo>
                    <a:pt x="107579" y="20214"/>
                  </a:lnTo>
                  <a:lnTo>
                    <a:pt x="71925" y="43691"/>
                  </a:lnTo>
                  <a:lnTo>
                    <a:pt x="42187" y="74490"/>
                  </a:lnTo>
                  <a:lnTo>
                    <a:pt x="19518" y="111417"/>
                  </a:lnTo>
                  <a:lnTo>
                    <a:pt x="5071" y="153279"/>
                  </a:lnTo>
                  <a:lnTo>
                    <a:pt x="0" y="198881"/>
                  </a:lnTo>
                  <a:lnTo>
                    <a:pt x="5071" y="244484"/>
                  </a:lnTo>
                  <a:lnTo>
                    <a:pt x="19518" y="286346"/>
                  </a:lnTo>
                  <a:lnTo>
                    <a:pt x="42187" y="323273"/>
                  </a:lnTo>
                  <a:lnTo>
                    <a:pt x="71925" y="354072"/>
                  </a:lnTo>
                  <a:lnTo>
                    <a:pt x="107579" y="377549"/>
                  </a:lnTo>
                  <a:lnTo>
                    <a:pt x="147996" y="392511"/>
                  </a:lnTo>
                  <a:lnTo>
                    <a:pt x="192024" y="397763"/>
                  </a:lnTo>
                  <a:lnTo>
                    <a:pt x="236051" y="392511"/>
                  </a:lnTo>
                  <a:lnTo>
                    <a:pt x="276468" y="377549"/>
                  </a:lnTo>
                  <a:lnTo>
                    <a:pt x="312122" y="354072"/>
                  </a:lnTo>
                  <a:lnTo>
                    <a:pt x="341860" y="323273"/>
                  </a:lnTo>
                  <a:lnTo>
                    <a:pt x="364529" y="286346"/>
                  </a:lnTo>
                  <a:lnTo>
                    <a:pt x="378976" y="244484"/>
                  </a:lnTo>
                  <a:lnTo>
                    <a:pt x="384048" y="198881"/>
                  </a:lnTo>
                  <a:lnTo>
                    <a:pt x="378976" y="153279"/>
                  </a:lnTo>
                  <a:lnTo>
                    <a:pt x="364529" y="111417"/>
                  </a:lnTo>
                  <a:lnTo>
                    <a:pt x="341860" y="74490"/>
                  </a:lnTo>
                  <a:lnTo>
                    <a:pt x="312122" y="43691"/>
                  </a:lnTo>
                  <a:lnTo>
                    <a:pt x="276468" y="20214"/>
                  </a:lnTo>
                  <a:lnTo>
                    <a:pt x="236051" y="525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263121" y="5970270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0" y="198881"/>
                  </a:moveTo>
                  <a:lnTo>
                    <a:pt x="5071" y="153279"/>
                  </a:lnTo>
                  <a:lnTo>
                    <a:pt x="19518" y="111417"/>
                  </a:lnTo>
                  <a:lnTo>
                    <a:pt x="42187" y="74490"/>
                  </a:lnTo>
                  <a:lnTo>
                    <a:pt x="71925" y="43691"/>
                  </a:lnTo>
                  <a:lnTo>
                    <a:pt x="107579" y="20214"/>
                  </a:lnTo>
                  <a:lnTo>
                    <a:pt x="147996" y="5252"/>
                  </a:lnTo>
                  <a:lnTo>
                    <a:pt x="192024" y="0"/>
                  </a:lnTo>
                  <a:lnTo>
                    <a:pt x="236051" y="5252"/>
                  </a:lnTo>
                  <a:lnTo>
                    <a:pt x="276468" y="20214"/>
                  </a:lnTo>
                  <a:lnTo>
                    <a:pt x="312122" y="43691"/>
                  </a:lnTo>
                  <a:lnTo>
                    <a:pt x="341860" y="74490"/>
                  </a:lnTo>
                  <a:lnTo>
                    <a:pt x="364529" y="111417"/>
                  </a:lnTo>
                  <a:lnTo>
                    <a:pt x="378976" y="153279"/>
                  </a:lnTo>
                  <a:lnTo>
                    <a:pt x="384048" y="198881"/>
                  </a:lnTo>
                  <a:lnTo>
                    <a:pt x="378976" y="244484"/>
                  </a:lnTo>
                  <a:lnTo>
                    <a:pt x="364529" y="286346"/>
                  </a:lnTo>
                  <a:lnTo>
                    <a:pt x="341860" y="323273"/>
                  </a:lnTo>
                  <a:lnTo>
                    <a:pt x="312122" y="354072"/>
                  </a:lnTo>
                  <a:lnTo>
                    <a:pt x="276468" y="377549"/>
                  </a:lnTo>
                  <a:lnTo>
                    <a:pt x="236051" y="392511"/>
                  </a:lnTo>
                  <a:lnTo>
                    <a:pt x="192024" y="397763"/>
                  </a:lnTo>
                  <a:lnTo>
                    <a:pt x="147996" y="392511"/>
                  </a:lnTo>
                  <a:lnTo>
                    <a:pt x="107579" y="377549"/>
                  </a:lnTo>
                  <a:lnTo>
                    <a:pt x="71925" y="354072"/>
                  </a:lnTo>
                  <a:lnTo>
                    <a:pt x="42187" y="323273"/>
                  </a:lnTo>
                  <a:lnTo>
                    <a:pt x="19518" y="286346"/>
                  </a:lnTo>
                  <a:lnTo>
                    <a:pt x="5071" y="244484"/>
                  </a:lnTo>
                  <a:lnTo>
                    <a:pt x="0" y="198881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1705081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191262" y="0"/>
                  </a:moveTo>
                  <a:lnTo>
                    <a:pt x="147397" y="5252"/>
                  </a:lnTo>
                  <a:lnTo>
                    <a:pt x="107135" y="20214"/>
                  </a:lnTo>
                  <a:lnTo>
                    <a:pt x="71623" y="43691"/>
                  </a:lnTo>
                  <a:lnTo>
                    <a:pt x="42007" y="74490"/>
                  </a:lnTo>
                  <a:lnTo>
                    <a:pt x="19434" y="111417"/>
                  </a:lnTo>
                  <a:lnTo>
                    <a:pt x="5049" y="153279"/>
                  </a:lnTo>
                  <a:lnTo>
                    <a:pt x="0" y="198882"/>
                  </a:lnTo>
                  <a:lnTo>
                    <a:pt x="5049" y="244484"/>
                  </a:lnTo>
                  <a:lnTo>
                    <a:pt x="19434" y="286346"/>
                  </a:lnTo>
                  <a:lnTo>
                    <a:pt x="42007" y="323273"/>
                  </a:lnTo>
                  <a:lnTo>
                    <a:pt x="71623" y="354072"/>
                  </a:lnTo>
                  <a:lnTo>
                    <a:pt x="107135" y="377549"/>
                  </a:lnTo>
                  <a:lnTo>
                    <a:pt x="147397" y="392511"/>
                  </a:lnTo>
                  <a:lnTo>
                    <a:pt x="191262" y="397764"/>
                  </a:lnTo>
                  <a:lnTo>
                    <a:pt x="235126" y="392511"/>
                  </a:lnTo>
                  <a:lnTo>
                    <a:pt x="275388" y="377549"/>
                  </a:lnTo>
                  <a:lnTo>
                    <a:pt x="310900" y="354072"/>
                  </a:lnTo>
                  <a:lnTo>
                    <a:pt x="340516" y="323273"/>
                  </a:lnTo>
                  <a:lnTo>
                    <a:pt x="363089" y="286346"/>
                  </a:lnTo>
                  <a:lnTo>
                    <a:pt x="377474" y="244484"/>
                  </a:lnTo>
                  <a:lnTo>
                    <a:pt x="382524" y="198882"/>
                  </a:lnTo>
                  <a:lnTo>
                    <a:pt x="377474" y="153279"/>
                  </a:lnTo>
                  <a:lnTo>
                    <a:pt x="363089" y="111417"/>
                  </a:lnTo>
                  <a:lnTo>
                    <a:pt x="340516" y="74490"/>
                  </a:lnTo>
                  <a:lnTo>
                    <a:pt x="310900" y="43691"/>
                  </a:lnTo>
                  <a:lnTo>
                    <a:pt x="275388" y="20214"/>
                  </a:lnTo>
                  <a:lnTo>
                    <a:pt x="235126" y="5252"/>
                  </a:lnTo>
                  <a:lnTo>
                    <a:pt x="19126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1705081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0" y="198882"/>
                  </a:moveTo>
                  <a:lnTo>
                    <a:pt x="5049" y="153279"/>
                  </a:lnTo>
                  <a:lnTo>
                    <a:pt x="19434" y="111417"/>
                  </a:lnTo>
                  <a:lnTo>
                    <a:pt x="42007" y="74490"/>
                  </a:lnTo>
                  <a:lnTo>
                    <a:pt x="71623" y="43691"/>
                  </a:lnTo>
                  <a:lnTo>
                    <a:pt x="107135" y="20214"/>
                  </a:lnTo>
                  <a:lnTo>
                    <a:pt x="147397" y="5252"/>
                  </a:lnTo>
                  <a:lnTo>
                    <a:pt x="191262" y="0"/>
                  </a:lnTo>
                  <a:lnTo>
                    <a:pt x="235126" y="5252"/>
                  </a:lnTo>
                  <a:lnTo>
                    <a:pt x="275388" y="20214"/>
                  </a:lnTo>
                  <a:lnTo>
                    <a:pt x="310900" y="43691"/>
                  </a:lnTo>
                  <a:lnTo>
                    <a:pt x="340516" y="74490"/>
                  </a:lnTo>
                  <a:lnTo>
                    <a:pt x="363089" y="111417"/>
                  </a:lnTo>
                  <a:lnTo>
                    <a:pt x="377474" y="153279"/>
                  </a:lnTo>
                  <a:lnTo>
                    <a:pt x="382524" y="198882"/>
                  </a:lnTo>
                  <a:lnTo>
                    <a:pt x="377474" y="244484"/>
                  </a:lnTo>
                  <a:lnTo>
                    <a:pt x="363089" y="286346"/>
                  </a:lnTo>
                  <a:lnTo>
                    <a:pt x="340516" y="323273"/>
                  </a:lnTo>
                  <a:lnTo>
                    <a:pt x="310900" y="354072"/>
                  </a:lnTo>
                  <a:lnTo>
                    <a:pt x="275388" y="377549"/>
                  </a:lnTo>
                  <a:lnTo>
                    <a:pt x="235126" y="392511"/>
                  </a:lnTo>
                  <a:lnTo>
                    <a:pt x="191262" y="397764"/>
                  </a:lnTo>
                  <a:lnTo>
                    <a:pt x="147397" y="392511"/>
                  </a:lnTo>
                  <a:lnTo>
                    <a:pt x="107135" y="377549"/>
                  </a:lnTo>
                  <a:lnTo>
                    <a:pt x="71623" y="354072"/>
                  </a:lnTo>
                  <a:lnTo>
                    <a:pt x="42007" y="323273"/>
                  </a:lnTo>
                  <a:lnTo>
                    <a:pt x="19434" y="286346"/>
                  </a:lnTo>
                  <a:lnTo>
                    <a:pt x="5049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3863340" cy="5666740"/>
            <a:chOff x="0" y="0"/>
            <a:chExt cx="3863340" cy="566674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843280" cy="5666740"/>
            </a:xfrm>
            <a:custGeom>
              <a:avLst/>
              <a:gdLst/>
              <a:ahLst/>
              <a:cxnLst/>
              <a:rect l="l" t="t" r="r" b="b"/>
              <a:pathLst>
                <a:path w="843280" h="5666740">
                  <a:moveTo>
                    <a:pt x="842772" y="0"/>
                  </a:moveTo>
                  <a:lnTo>
                    <a:pt x="0" y="0"/>
                  </a:lnTo>
                  <a:lnTo>
                    <a:pt x="0" y="5666232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423" y="1833372"/>
              <a:ext cx="3137916" cy="2093976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746556" y="6474663"/>
            <a:ext cx="5359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888888"/>
                </a:solidFill>
                <a:latin typeface="Trebuchet MS"/>
                <a:cs typeface="Trebuchet MS"/>
              </a:rPr>
              <a:t>16-</a:t>
            </a:r>
            <a:r>
              <a:rPr dirty="0" sz="900">
                <a:solidFill>
                  <a:srgbClr val="888888"/>
                </a:solidFill>
                <a:latin typeface="Trebuchet MS"/>
                <a:cs typeface="Trebuchet MS"/>
              </a:rPr>
              <a:t>Aug-</a:t>
            </a:r>
            <a:r>
              <a:rPr dirty="0" sz="900" spc="-25">
                <a:solidFill>
                  <a:srgbClr val="888888"/>
                </a:solidFill>
                <a:latin typeface="Trebuchet MS"/>
                <a:cs typeface="Trebuchet MS"/>
              </a:rPr>
              <a:t>24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864345" y="6573723"/>
            <a:ext cx="857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90C225"/>
                </a:solidFill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91465" y="5950077"/>
            <a:ext cx="9920605" cy="383540"/>
            <a:chOff x="291465" y="5950077"/>
            <a:chExt cx="9920605" cy="383540"/>
          </a:xfrm>
        </p:grpSpPr>
        <p:sp>
          <p:nvSpPr>
            <p:cNvPr id="8" name="object 8" descr=""/>
            <p:cNvSpPr/>
            <p:nvPr/>
          </p:nvSpPr>
          <p:spPr>
            <a:xfrm>
              <a:off x="300990" y="5959602"/>
              <a:ext cx="9901555" cy="364490"/>
            </a:xfrm>
            <a:custGeom>
              <a:avLst/>
              <a:gdLst/>
              <a:ahLst/>
              <a:cxnLst/>
              <a:rect l="l" t="t" r="r" b="b"/>
              <a:pathLst>
                <a:path w="9901555" h="364489">
                  <a:moveTo>
                    <a:pt x="9901428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9901428" y="364236"/>
                  </a:lnTo>
                  <a:lnTo>
                    <a:pt x="9901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0990" y="5959602"/>
              <a:ext cx="9901555" cy="364490"/>
            </a:xfrm>
            <a:custGeom>
              <a:avLst/>
              <a:gdLst/>
              <a:ahLst/>
              <a:cxnLst/>
              <a:rect l="l" t="t" r="r" b="b"/>
              <a:pathLst>
                <a:path w="9901555" h="364489">
                  <a:moveTo>
                    <a:pt x="0" y="364236"/>
                  </a:moveTo>
                  <a:lnTo>
                    <a:pt x="9901428" y="364236"/>
                  </a:lnTo>
                  <a:lnTo>
                    <a:pt x="9901428" y="0"/>
                  </a:lnTo>
                  <a:lnTo>
                    <a:pt x="0" y="0"/>
                  </a:lnTo>
                  <a:lnTo>
                    <a:pt x="0" y="364236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10342244" y="5950077"/>
            <a:ext cx="403225" cy="417195"/>
            <a:chOff x="10342244" y="5950077"/>
            <a:chExt cx="403225" cy="417195"/>
          </a:xfrm>
        </p:grpSpPr>
        <p:sp>
          <p:nvSpPr>
            <p:cNvPr id="11" name="object 11" descr=""/>
            <p:cNvSpPr/>
            <p:nvPr/>
          </p:nvSpPr>
          <p:spPr>
            <a:xfrm>
              <a:off x="10351769" y="5959602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192024" y="0"/>
                  </a:moveTo>
                  <a:lnTo>
                    <a:pt x="147996" y="5252"/>
                  </a:lnTo>
                  <a:lnTo>
                    <a:pt x="107579" y="20214"/>
                  </a:lnTo>
                  <a:lnTo>
                    <a:pt x="71925" y="43691"/>
                  </a:lnTo>
                  <a:lnTo>
                    <a:pt x="42187" y="74490"/>
                  </a:lnTo>
                  <a:lnTo>
                    <a:pt x="19518" y="111417"/>
                  </a:lnTo>
                  <a:lnTo>
                    <a:pt x="5071" y="153279"/>
                  </a:lnTo>
                  <a:lnTo>
                    <a:pt x="0" y="198882"/>
                  </a:lnTo>
                  <a:lnTo>
                    <a:pt x="5071" y="244484"/>
                  </a:lnTo>
                  <a:lnTo>
                    <a:pt x="19518" y="286346"/>
                  </a:lnTo>
                  <a:lnTo>
                    <a:pt x="42187" y="323273"/>
                  </a:lnTo>
                  <a:lnTo>
                    <a:pt x="71925" y="354072"/>
                  </a:lnTo>
                  <a:lnTo>
                    <a:pt x="107579" y="377549"/>
                  </a:lnTo>
                  <a:lnTo>
                    <a:pt x="147996" y="392511"/>
                  </a:lnTo>
                  <a:lnTo>
                    <a:pt x="192024" y="397764"/>
                  </a:lnTo>
                  <a:lnTo>
                    <a:pt x="236051" y="392511"/>
                  </a:lnTo>
                  <a:lnTo>
                    <a:pt x="276468" y="377549"/>
                  </a:lnTo>
                  <a:lnTo>
                    <a:pt x="312122" y="354072"/>
                  </a:lnTo>
                  <a:lnTo>
                    <a:pt x="341860" y="323273"/>
                  </a:lnTo>
                  <a:lnTo>
                    <a:pt x="364529" y="286346"/>
                  </a:lnTo>
                  <a:lnTo>
                    <a:pt x="378976" y="244484"/>
                  </a:lnTo>
                  <a:lnTo>
                    <a:pt x="384048" y="198882"/>
                  </a:lnTo>
                  <a:lnTo>
                    <a:pt x="378976" y="153279"/>
                  </a:lnTo>
                  <a:lnTo>
                    <a:pt x="364529" y="111417"/>
                  </a:lnTo>
                  <a:lnTo>
                    <a:pt x="341860" y="74490"/>
                  </a:lnTo>
                  <a:lnTo>
                    <a:pt x="312122" y="43691"/>
                  </a:lnTo>
                  <a:lnTo>
                    <a:pt x="276468" y="20214"/>
                  </a:lnTo>
                  <a:lnTo>
                    <a:pt x="236051" y="525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351769" y="5959602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0" y="198882"/>
                  </a:moveTo>
                  <a:lnTo>
                    <a:pt x="5071" y="153279"/>
                  </a:lnTo>
                  <a:lnTo>
                    <a:pt x="19518" y="111417"/>
                  </a:lnTo>
                  <a:lnTo>
                    <a:pt x="42187" y="74490"/>
                  </a:lnTo>
                  <a:lnTo>
                    <a:pt x="71925" y="43691"/>
                  </a:lnTo>
                  <a:lnTo>
                    <a:pt x="107579" y="20214"/>
                  </a:lnTo>
                  <a:lnTo>
                    <a:pt x="147996" y="5252"/>
                  </a:lnTo>
                  <a:lnTo>
                    <a:pt x="192024" y="0"/>
                  </a:lnTo>
                  <a:lnTo>
                    <a:pt x="236051" y="5252"/>
                  </a:lnTo>
                  <a:lnTo>
                    <a:pt x="276468" y="20214"/>
                  </a:lnTo>
                  <a:lnTo>
                    <a:pt x="312122" y="43691"/>
                  </a:lnTo>
                  <a:lnTo>
                    <a:pt x="341860" y="74490"/>
                  </a:lnTo>
                  <a:lnTo>
                    <a:pt x="364529" y="111417"/>
                  </a:lnTo>
                  <a:lnTo>
                    <a:pt x="378976" y="153279"/>
                  </a:lnTo>
                  <a:lnTo>
                    <a:pt x="384048" y="198882"/>
                  </a:lnTo>
                  <a:lnTo>
                    <a:pt x="378976" y="244484"/>
                  </a:lnTo>
                  <a:lnTo>
                    <a:pt x="364529" y="286346"/>
                  </a:lnTo>
                  <a:lnTo>
                    <a:pt x="341860" y="323273"/>
                  </a:lnTo>
                  <a:lnTo>
                    <a:pt x="312122" y="354072"/>
                  </a:lnTo>
                  <a:lnTo>
                    <a:pt x="276468" y="377549"/>
                  </a:lnTo>
                  <a:lnTo>
                    <a:pt x="236051" y="392511"/>
                  </a:lnTo>
                  <a:lnTo>
                    <a:pt x="192024" y="397764"/>
                  </a:lnTo>
                  <a:lnTo>
                    <a:pt x="147996" y="392511"/>
                  </a:lnTo>
                  <a:lnTo>
                    <a:pt x="107579" y="377549"/>
                  </a:lnTo>
                  <a:lnTo>
                    <a:pt x="71925" y="354072"/>
                  </a:lnTo>
                  <a:lnTo>
                    <a:pt x="42187" y="323273"/>
                  </a:lnTo>
                  <a:lnTo>
                    <a:pt x="19518" y="286346"/>
                  </a:lnTo>
                  <a:lnTo>
                    <a:pt x="5071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10813160" y="5950077"/>
            <a:ext cx="1283970" cy="427990"/>
            <a:chOff x="10813160" y="5950077"/>
            <a:chExt cx="1283970" cy="427990"/>
          </a:xfrm>
        </p:grpSpPr>
        <p:sp>
          <p:nvSpPr>
            <p:cNvPr id="14" name="object 14" descr=""/>
            <p:cNvSpPr/>
            <p:nvPr/>
          </p:nvSpPr>
          <p:spPr>
            <a:xfrm>
              <a:off x="10822685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191262" y="0"/>
                  </a:moveTo>
                  <a:lnTo>
                    <a:pt x="147397" y="5252"/>
                  </a:lnTo>
                  <a:lnTo>
                    <a:pt x="107135" y="20214"/>
                  </a:lnTo>
                  <a:lnTo>
                    <a:pt x="71623" y="43691"/>
                  </a:lnTo>
                  <a:lnTo>
                    <a:pt x="42007" y="74490"/>
                  </a:lnTo>
                  <a:lnTo>
                    <a:pt x="19434" y="111417"/>
                  </a:lnTo>
                  <a:lnTo>
                    <a:pt x="5049" y="153279"/>
                  </a:lnTo>
                  <a:lnTo>
                    <a:pt x="0" y="198882"/>
                  </a:lnTo>
                  <a:lnTo>
                    <a:pt x="5049" y="244484"/>
                  </a:lnTo>
                  <a:lnTo>
                    <a:pt x="19434" y="286346"/>
                  </a:lnTo>
                  <a:lnTo>
                    <a:pt x="42007" y="323273"/>
                  </a:lnTo>
                  <a:lnTo>
                    <a:pt x="71623" y="354072"/>
                  </a:lnTo>
                  <a:lnTo>
                    <a:pt x="107135" y="377549"/>
                  </a:lnTo>
                  <a:lnTo>
                    <a:pt x="147397" y="392511"/>
                  </a:lnTo>
                  <a:lnTo>
                    <a:pt x="191262" y="397764"/>
                  </a:lnTo>
                  <a:lnTo>
                    <a:pt x="235126" y="392511"/>
                  </a:lnTo>
                  <a:lnTo>
                    <a:pt x="275388" y="377549"/>
                  </a:lnTo>
                  <a:lnTo>
                    <a:pt x="310900" y="354072"/>
                  </a:lnTo>
                  <a:lnTo>
                    <a:pt x="340516" y="323273"/>
                  </a:lnTo>
                  <a:lnTo>
                    <a:pt x="363089" y="286346"/>
                  </a:lnTo>
                  <a:lnTo>
                    <a:pt x="377474" y="244484"/>
                  </a:lnTo>
                  <a:lnTo>
                    <a:pt x="382524" y="198882"/>
                  </a:lnTo>
                  <a:lnTo>
                    <a:pt x="377474" y="153279"/>
                  </a:lnTo>
                  <a:lnTo>
                    <a:pt x="363089" y="111417"/>
                  </a:lnTo>
                  <a:lnTo>
                    <a:pt x="340516" y="74490"/>
                  </a:lnTo>
                  <a:lnTo>
                    <a:pt x="310900" y="43691"/>
                  </a:lnTo>
                  <a:lnTo>
                    <a:pt x="275388" y="20214"/>
                  </a:lnTo>
                  <a:lnTo>
                    <a:pt x="235126" y="5252"/>
                  </a:lnTo>
                  <a:lnTo>
                    <a:pt x="1912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0822685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0" y="198882"/>
                  </a:moveTo>
                  <a:lnTo>
                    <a:pt x="5049" y="153279"/>
                  </a:lnTo>
                  <a:lnTo>
                    <a:pt x="19434" y="111417"/>
                  </a:lnTo>
                  <a:lnTo>
                    <a:pt x="42007" y="74490"/>
                  </a:lnTo>
                  <a:lnTo>
                    <a:pt x="71623" y="43691"/>
                  </a:lnTo>
                  <a:lnTo>
                    <a:pt x="107135" y="20214"/>
                  </a:lnTo>
                  <a:lnTo>
                    <a:pt x="147397" y="5252"/>
                  </a:lnTo>
                  <a:lnTo>
                    <a:pt x="191262" y="0"/>
                  </a:lnTo>
                  <a:lnTo>
                    <a:pt x="235126" y="5252"/>
                  </a:lnTo>
                  <a:lnTo>
                    <a:pt x="275388" y="20214"/>
                  </a:lnTo>
                  <a:lnTo>
                    <a:pt x="310900" y="43691"/>
                  </a:lnTo>
                  <a:lnTo>
                    <a:pt x="340516" y="74490"/>
                  </a:lnTo>
                  <a:lnTo>
                    <a:pt x="363089" y="111417"/>
                  </a:lnTo>
                  <a:lnTo>
                    <a:pt x="377474" y="153279"/>
                  </a:lnTo>
                  <a:lnTo>
                    <a:pt x="382524" y="198882"/>
                  </a:lnTo>
                  <a:lnTo>
                    <a:pt x="377474" y="244484"/>
                  </a:lnTo>
                  <a:lnTo>
                    <a:pt x="363089" y="286346"/>
                  </a:lnTo>
                  <a:lnTo>
                    <a:pt x="340516" y="323273"/>
                  </a:lnTo>
                  <a:lnTo>
                    <a:pt x="310900" y="354072"/>
                  </a:lnTo>
                  <a:lnTo>
                    <a:pt x="275388" y="377549"/>
                  </a:lnTo>
                  <a:lnTo>
                    <a:pt x="235126" y="392511"/>
                  </a:lnTo>
                  <a:lnTo>
                    <a:pt x="191262" y="397764"/>
                  </a:lnTo>
                  <a:lnTo>
                    <a:pt x="147397" y="392511"/>
                  </a:lnTo>
                  <a:lnTo>
                    <a:pt x="107135" y="377549"/>
                  </a:lnTo>
                  <a:lnTo>
                    <a:pt x="71623" y="354072"/>
                  </a:lnTo>
                  <a:lnTo>
                    <a:pt x="42007" y="323273"/>
                  </a:lnTo>
                  <a:lnTo>
                    <a:pt x="19434" y="286346"/>
                  </a:lnTo>
                  <a:lnTo>
                    <a:pt x="5049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1263121" y="5970270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192024" y="0"/>
                  </a:moveTo>
                  <a:lnTo>
                    <a:pt x="147996" y="5252"/>
                  </a:lnTo>
                  <a:lnTo>
                    <a:pt x="107579" y="20214"/>
                  </a:lnTo>
                  <a:lnTo>
                    <a:pt x="71925" y="43691"/>
                  </a:lnTo>
                  <a:lnTo>
                    <a:pt x="42187" y="74490"/>
                  </a:lnTo>
                  <a:lnTo>
                    <a:pt x="19518" y="111417"/>
                  </a:lnTo>
                  <a:lnTo>
                    <a:pt x="5071" y="153279"/>
                  </a:lnTo>
                  <a:lnTo>
                    <a:pt x="0" y="198881"/>
                  </a:lnTo>
                  <a:lnTo>
                    <a:pt x="5071" y="244484"/>
                  </a:lnTo>
                  <a:lnTo>
                    <a:pt x="19518" y="286346"/>
                  </a:lnTo>
                  <a:lnTo>
                    <a:pt x="42187" y="323273"/>
                  </a:lnTo>
                  <a:lnTo>
                    <a:pt x="71925" y="354072"/>
                  </a:lnTo>
                  <a:lnTo>
                    <a:pt x="107579" y="377549"/>
                  </a:lnTo>
                  <a:lnTo>
                    <a:pt x="147996" y="392511"/>
                  </a:lnTo>
                  <a:lnTo>
                    <a:pt x="192024" y="397763"/>
                  </a:lnTo>
                  <a:lnTo>
                    <a:pt x="236051" y="392511"/>
                  </a:lnTo>
                  <a:lnTo>
                    <a:pt x="276468" y="377549"/>
                  </a:lnTo>
                  <a:lnTo>
                    <a:pt x="312122" y="354072"/>
                  </a:lnTo>
                  <a:lnTo>
                    <a:pt x="341860" y="323273"/>
                  </a:lnTo>
                  <a:lnTo>
                    <a:pt x="364529" y="286346"/>
                  </a:lnTo>
                  <a:lnTo>
                    <a:pt x="378976" y="244484"/>
                  </a:lnTo>
                  <a:lnTo>
                    <a:pt x="384048" y="198881"/>
                  </a:lnTo>
                  <a:lnTo>
                    <a:pt x="378976" y="153279"/>
                  </a:lnTo>
                  <a:lnTo>
                    <a:pt x="364529" y="111417"/>
                  </a:lnTo>
                  <a:lnTo>
                    <a:pt x="341860" y="74490"/>
                  </a:lnTo>
                  <a:lnTo>
                    <a:pt x="312122" y="43691"/>
                  </a:lnTo>
                  <a:lnTo>
                    <a:pt x="276468" y="20214"/>
                  </a:lnTo>
                  <a:lnTo>
                    <a:pt x="236051" y="525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263121" y="5970270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0" y="198881"/>
                  </a:moveTo>
                  <a:lnTo>
                    <a:pt x="5071" y="153279"/>
                  </a:lnTo>
                  <a:lnTo>
                    <a:pt x="19518" y="111417"/>
                  </a:lnTo>
                  <a:lnTo>
                    <a:pt x="42187" y="74490"/>
                  </a:lnTo>
                  <a:lnTo>
                    <a:pt x="71925" y="43691"/>
                  </a:lnTo>
                  <a:lnTo>
                    <a:pt x="107579" y="20214"/>
                  </a:lnTo>
                  <a:lnTo>
                    <a:pt x="147996" y="5252"/>
                  </a:lnTo>
                  <a:lnTo>
                    <a:pt x="192024" y="0"/>
                  </a:lnTo>
                  <a:lnTo>
                    <a:pt x="236051" y="5252"/>
                  </a:lnTo>
                  <a:lnTo>
                    <a:pt x="276468" y="20214"/>
                  </a:lnTo>
                  <a:lnTo>
                    <a:pt x="312122" y="43691"/>
                  </a:lnTo>
                  <a:lnTo>
                    <a:pt x="341860" y="74490"/>
                  </a:lnTo>
                  <a:lnTo>
                    <a:pt x="364529" y="111417"/>
                  </a:lnTo>
                  <a:lnTo>
                    <a:pt x="378976" y="153279"/>
                  </a:lnTo>
                  <a:lnTo>
                    <a:pt x="384048" y="198881"/>
                  </a:lnTo>
                  <a:lnTo>
                    <a:pt x="378976" y="244484"/>
                  </a:lnTo>
                  <a:lnTo>
                    <a:pt x="364529" y="286346"/>
                  </a:lnTo>
                  <a:lnTo>
                    <a:pt x="341860" y="323273"/>
                  </a:lnTo>
                  <a:lnTo>
                    <a:pt x="312122" y="354072"/>
                  </a:lnTo>
                  <a:lnTo>
                    <a:pt x="276468" y="377549"/>
                  </a:lnTo>
                  <a:lnTo>
                    <a:pt x="236051" y="392511"/>
                  </a:lnTo>
                  <a:lnTo>
                    <a:pt x="192024" y="397763"/>
                  </a:lnTo>
                  <a:lnTo>
                    <a:pt x="147996" y="392511"/>
                  </a:lnTo>
                  <a:lnTo>
                    <a:pt x="107579" y="377549"/>
                  </a:lnTo>
                  <a:lnTo>
                    <a:pt x="71925" y="354072"/>
                  </a:lnTo>
                  <a:lnTo>
                    <a:pt x="42187" y="323273"/>
                  </a:lnTo>
                  <a:lnTo>
                    <a:pt x="19518" y="286346"/>
                  </a:lnTo>
                  <a:lnTo>
                    <a:pt x="5071" y="244484"/>
                  </a:lnTo>
                  <a:lnTo>
                    <a:pt x="0" y="198881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1705081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191262" y="0"/>
                  </a:moveTo>
                  <a:lnTo>
                    <a:pt x="147397" y="5252"/>
                  </a:lnTo>
                  <a:lnTo>
                    <a:pt x="107135" y="20214"/>
                  </a:lnTo>
                  <a:lnTo>
                    <a:pt x="71623" y="43691"/>
                  </a:lnTo>
                  <a:lnTo>
                    <a:pt x="42007" y="74490"/>
                  </a:lnTo>
                  <a:lnTo>
                    <a:pt x="19434" y="111417"/>
                  </a:lnTo>
                  <a:lnTo>
                    <a:pt x="5049" y="153279"/>
                  </a:lnTo>
                  <a:lnTo>
                    <a:pt x="0" y="198882"/>
                  </a:lnTo>
                  <a:lnTo>
                    <a:pt x="5049" y="244484"/>
                  </a:lnTo>
                  <a:lnTo>
                    <a:pt x="19434" y="286346"/>
                  </a:lnTo>
                  <a:lnTo>
                    <a:pt x="42007" y="323273"/>
                  </a:lnTo>
                  <a:lnTo>
                    <a:pt x="71623" y="354072"/>
                  </a:lnTo>
                  <a:lnTo>
                    <a:pt x="107135" y="377549"/>
                  </a:lnTo>
                  <a:lnTo>
                    <a:pt x="147397" y="392511"/>
                  </a:lnTo>
                  <a:lnTo>
                    <a:pt x="191262" y="397764"/>
                  </a:lnTo>
                  <a:lnTo>
                    <a:pt x="235126" y="392511"/>
                  </a:lnTo>
                  <a:lnTo>
                    <a:pt x="275388" y="377549"/>
                  </a:lnTo>
                  <a:lnTo>
                    <a:pt x="310900" y="354072"/>
                  </a:lnTo>
                  <a:lnTo>
                    <a:pt x="340516" y="323273"/>
                  </a:lnTo>
                  <a:lnTo>
                    <a:pt x="363089" y="286346"/>
                  </a:lnTo>
                  <a:lnTo>
                    <a:pt x="377474" y="244484"/>
                  </a:lnTo>
                  <a:lnTo>
                    <a:pt x="382524" y="198882"/>
                  </a:lnTo>
                  <a:lnTo>
                    <a:pt x="377474" y="153279"/>
                  </a:lnTo>
                  <a:lnTo>
                    <a:pt x="363089" y="111417"/>
                  </a:lnTo>
                  <a:lnTo>
                    <a:pt x="340516" y="74490"/>
                  </a:lnTo>
                  <a:lnTo>
                    <a:pt x="310900" y="43691"/>
                  </a:lnTo>
                  <a:lnTo>
                    <a:pt x="275388" y="20214"/>
                  </a:lnTo>
                  <a:lnTo>
                    <a:pt x="235126" y="5252"/>
                  </a:lnTo>
                  <a:lnTo>
                    <a:pt x="19126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1705081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0" y="198882"/>
                  </a:moveTo>
                  <a:lnTo>
                    <a:pt x="5049" y="153279"/>
                  </a:lnTo>
                  <a:lnTo>
                    <a:pt x="19434" y="111417"/>
                  </a:lnTo>
                  <a:lnTo>
                    <a:pt x="42007" y="74490"/>
                  </a:lnTo>
                  <a:lnTo>
                    <a:pt x="71623" y="43691"/>
                  </a:lnTo>
                  <a:lnTo>
                    <a:pt x="107135" y="20214"/>
                  </a:lnTo>
                  <a:lnTo>
                    <a:pt x="147397" y="5252"/>
                  </a:lnTo>
                  <a:lnTo>
                    <a:pt x="191262" y="0"/>
                  </a:lnTo>
                  <a:lnTo>
                    <a:pt x="235126" y="5252"/>
                  </a:lnTo>
                  <a:lnTo>
                    <a:pt x="275388" y="20214"/>
                  </a:lnTo>
                  <a:lnTo>
                    <a:pt x="310900" y="43691"/>
                  </a:lnTo>
                  <a:lnTo>
                    <a:pt x="340516" y="74490"/>
                  </a:lnTo>
                  <a:lnTo>
                    <a:pt x="363089" y="111417"/>
                  </a:lnTo>
                  <a:lnTo>
                    <a:pt x="377474" y="153279"/>
                  </a:lnTo>
                  <a:lnTo>
                    <a:pt x="382524" y="198882"/>
                  </a:lnTo>
                  <a:lnTo>
                    <a:pt x="377474" y="244484"/>
                  </a:lnTo>
                  <a:lnTo>
                    <a:pt x="363089" y="286346"/>
                  </a:lnTo>
                  <a:lnTo>
                    <a:pt x="340516" y="323273"/>
                  </a:lnTo>
                  <a:lnTo>
                    <a:pt x="310900" y="354072"/>
                  </a:lnTo>
                  <a:lnTo>
                    <a:pt x="275388" y="377549"/>
                  </a:lnTo>
                  <a:lnTo>
                    <a:pt x="235126" y="392511"/>
                  </a:lnTo>
                  <a:lnTo>
                    <a:pt x="191262" y="397764"/>
                  </a:lnTo>
                  <a:lnTo>
                    <a:pt x="147397" y="392511"/>
                  </a:lnTo>
                  <a:lnTo>
                    <a:pt x="107135" y="377549"/>
                  </a:lnTo>
                  <a:lnTo>
                    <a:pt x="71623" y="354072"/>
                  </a:lnTo>
                  <a:lnTo>
                    <a:pt x="42007" y="323273"/>
                  </a:lnTo>
                  <a:lnTo>
                    <a:pt x="19434" y="286346"/>
                  </a:lnTo>
                  <a:lnTo>
                    <a:pt x="5049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865370" y="374650"/>
            <a:ext cx="2462530" cy="6508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Gestures</a:t>
            </a:r>
            <a:r>
              <a:rPr dirty="0" spc="-105"/>
              <a:t> </a:t>
            </a:r>
            <a:r>
              <a:rPr dirty="0" spc="-25"/>
              <a:t>:-</a:t>
            </a:r>
          </a:p>
        </p:txBody>
      </p:sp>
      <p:pic>
        <p:nvPicPr>
          <p:cNvPr id="21" name="object 2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96384" y="2046732"/>
            <a:ext cx="2999232" cy="1880616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1455166" y="4089653"/>
            <a:ext cx="12007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Thumbs-</a:t>
            </a:r>
            <a:r>
              <a:rPr dirty="0" sz="2000" spc="-25">
                <a:latin typeface="Times New Roman"/>
                <a:cs typeface="Times New Roman"/>
              </a:rPr>
              <a:t>up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839070" y="4092066"/>
            <a:ext cx="8128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latin typeface="Times New Roman"/>
                <a:cs typeface="Times New Roman"/>
              </a:rPr>
              <a:t>Waving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651119" y="4095444"/>
            <a:ext cx="8883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Times New Roman"/>
                <a:cs typeface="Times New Roman"/>
              </a:rPr>
              <a:t>Pointing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430017" y="4934457"/>
            <a:ext cx="69926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They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emphasize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points,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indicate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direction,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convey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specific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meanings.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26" name="object 2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83980" y="1673351"/>
            <a:ext cx="2435352" cy="22539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694432" y="176784"/>
            <a:ext cx="6803390" cy="649605"/>
          </a:xfrm>
          <a:custGeom>
            <a:avLst/>
            <a:gdLst/>
            <a:ahLst/>
            <a:cxnLst/>
            <a:rect l="l" t="t" r="r" b="b"/>
            <a:pathLst>
              <a:path w="6803390" h="649605">
                <a:moveTo>
                  <a:pt x="6803135" y="0"/>
                </a:moveTo>
                <a:lnTo>
                  <a:pt x="0" y="0"/>
                </a:lnTo>
                <a:lnTo>
                  <a:pt x="0" y="649223"/>
                </a:lnTo>
                <a:lnTo>
                  <a:pt x="6803135" y="649223"/>
                </a:lnTo>
                <a:lnTo>
                  <a:pt x="68031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25670" y="158242"/>
            <a:ext cx="2200910" cy="6508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Posture</a:t>
            </a:r>
            <a:r>
              <a:rPr dirty="0" spc="-110"/>
              <a:t> </a:t>
            </a:r>
            <a:r>
              <a:rPr dirty="0" spc="-25"/>
              <a:t>:-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276225" y="5982080"/>
            <a:ext cx="9920605" cy="384810"/>
            <a:chOff x="276225" y="5982080"/>
            <a:chExt cx="9920605" cy="384810"/>
          </a:xfrm>
        </p:grpSpPr>
        <p:sp>
          <p:nvSpPr>
            <p:cNvPr id="6" name="object 6" descr=""/>
            <p:cNvSpPr/>
            <p:nvPr/>
          </p:nvSpPr>
          <p:spPr>
            <a:xfrm>
              <a:off x="285750" y="5991605"/>
              <a:ext cx="9901555" cy="365760"/>
            </a:xfrm>
            <a:custGeom>
              <a:avLst/>
              <a:gdLst/>
              <a:ahLst/>
              <a:cxnLst/>
              <a:rect l="l" t="t" r="r" b="b"/>
              <a:pathLst>
                <a:path w="9901555" h="365760">
                  <a:moveTo>
                    <a:pt x="9901428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901428" y="365760"/>
                  </a:lnTo>
                  <a:lnTo>
                    <a:pt x="9901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85750" y="5991605"/>
              <a:ext cx="9901555" cy="365760"/>
            </a:xfrm>
            <a:custGeom>
              <a:avLst/>
              <a:gdLst/>
              <a:ahLst/>
              <a:cxnLst/>
              <a:rect l="l" t="t" r="r" b="b"/>
              <a:pathLst>
                <a:path w="9901555" h="365760">
                  <a:moveTo>
                    <a:pt x="0" y="365760"/>
                  </a:moveTo>
                  <a:lnTo>
                    <a:pt x="9901428" y="365760"/>
                  </a:lnTo>
                  <a:lnTo>
                    <a:pt x="9901428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0342244" y="5950077"/>
            <a:ext cx="403225" cy="417195"/>
            <a:chOff x="10342244" y="5950077"/>
            <a:chExt cx="403225" cy="417195"/>
          </a:xfrm>
        </p:grpSpPr>
        <p:sp>
          <p:nvSpPr>
            <p:cNvPr id="9" name="object 9" descr=""/>
            <p:cNvSpPr/>
            <p:nvPr/>
          </p:nvSpPr>
          <p:spPr>
            <a:xfrm>
              <a:off x="10351769" y="5959602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192024" y="0"/>
                  </a:moveTo>
                  <a:lnTo>
                    <a:pt x="147996" y="5252"/>
                  </a:lnTo>
                  <a:lnTo>
                    <a:pt x="107579" y="20214"/>
                  </a:lnTo>
                  <a:lnTo>
                    <a:pt x="71925" y="43691"/>
                  </a:lnTo>
                  <a:lnTo>
                    <a:pt x="42187" y="74490"/>
                  </a:lnTo>
                  <a:lnTo>
                    <a:pt x="19518" y="111417"/>
                  </a:lnTo>
                  <a:lnTo>
                    <a:pt x="5071" y="153279"/>
                  </a:lnTo>
                  <a:lnTo>
                    <a:pt x="0" y="198882"/>
                  </a:lnTo>
                  <a:lnTo>
                    <a:pt x="5071" y="244484"/>
                  </a:lnTo>
                  <a:lnTo>
                    <a:pt x="19518" y="286346"/>
                  </a:lnTo>
                  <a:lnTo>
                    <a:pt x="42187" y="323273"/>
                  </a:lnTo>
                  <a:lnTo>
                    <a:pt x="71925" y="354072"/>
                  </a:lnTo>
                  <a:lnTo>
                    <a:pt x="107579" y="377549"/>
                  </a:lnTo>
                  <a:lnTo>
                    <a:pt x="147996" y="392511"/>
                  </a:lnTo>
                  <a:lnTo>
                    <a:pt x="192024" y="397764"/>
                  </a:lnTo>
                  <a:lnTo>
                    <a:pt x="236051" y="392511"/>
                  </a:lnTo>
                  <a:lnTo>
                    <a:pt x="276468" y="377549"/>
                  </a:lnTo>
                  <a:lnTo>
                    <a:pt x="312122" y="354072"/>
                  </a:lnTo>
                  <a:lnTo>
                    <a:pt x="341860" y="323273"/>
                  </a:lnTo>
                  <a:lnTo>
                    <a:pt x="364529" y="286346"/>
                  </a:lnTo>
                  <a:lnTo>
                    <a:pt x="378976" y="244484"/>
                  </a:lnTo>
                  <a:lnTo>
                    <a:pt x="384048" y="198882"/>
                  </a:lnTo>
                  <a:lnTo>
                    <a:pt x="378976" y="153279"/>
                  </a:lnTo>
                  <a:lnTo>
                    <a:pt x="364529" y="111417"/>
                  </a:lnTo>
                  <a:lnTo>
                    <a:pt x="341860" y="74490"/>
                  </a:lnTo>
                  <a:lnTo>
                    <a:pt x="312122" y="43691"/>
                  </a:lnTo>
                  <a:lnTo>
                    <a:pt x="276468" y="20214"/>
                  </a:lnTo>
                  <a:lnTo>
                    <a:pt x="236051" y="525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351769" y="5959602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0" y="198882"/>
                  </a:moveTo>
                  <a:lnTo>
                    <a:pt x="5071" y="153279"/>
                  </a:lnTo>
                  <a:lnTo>
                    <a:pt x="19518" y="111417"/>
                  </a:lnTo>
                  <a:lnTo>
                    <a:pt x="42187" y="74490"/>
                  </a:lnTo>
                  <a:lnTo>
                    <a:pt x="71925" y="43691"/>
                  </a:lnTo>
                  <a:lnTo>
                    <a:pt x="107579" y="20214"/>
                  </a:lnTo>
                  <a:lnTo>
                    <a:pt x="147996" y="5252"/>
                  </a:lnTo>
                  <a:lnTo>
                    <a:pt x="192024" y="0"/>
                  </a:lnTo>
                  <a:lnTo>
                    <a:pt x="236051" y="5252"/>
                  </a:lnTo>
                  <a:lnTo>
                    <a:pt x="276468" y="20214"/>
                  </a:lnTo>
                  <a:lnTo>
                    <a:pt x="312122" y="43691"/>
                  </a:lnTo>
                  <a:lnTo>
                    <a:pt x="341860" y="74490"/>
                  </a:lnTo>
                  <a:lnTo>
                    <a:pt x="364529" y="111417"/>
                  </a:lnTo>
                  <a:lnTo>
                    <a:pt x="378976" y="153279"/>
                  </a:lnTo>
                  <a:lnTo>
                    <a:pt x="384048" y="198882"/>
                  </a:lnTo>
                  <a:lnTo>
                    <a:pt x="378976" y="244484"/>
                  </a:lnTo>
                  <a:lnTo>
                    <a:pt x="364529" y="286346"/>
                  </a:lnTo>
                  <a:lnTo>
                    <a:pt x="341860" y="323273"/>
                  </a:lnTo>
                  <a:lnTo>
                    <a:pt x="312122" y="354072"/>
                  </a:lnTo>
                  <a:lnTo>
                    <a:pt x="276468" y="377549"/>
                  </a:lnTo>
                  <a:lnTo>
                    <a:pt x="236051" y="392511"/>
                  </a:lnTo>
                  <a:lnTo>
                    <a:pt x="192024" y="397764"/>
                  </a:lnTo>
                  <a:lnTo>
                    <a:pt x="147996" y="392511"/>
                  </a:lnTo>
                  <a:lnTo>
                    <a:pt x="107579" y="377549"/>
                  </a:lnTo>
                  <a:lnTo>
                    <a:pt x="71925" y="354072"/>
                  </a:lnTo>
                  <a:lnTo>
                    <a:pt x="42187" y="323273"/>
                  </a:lnTo>
                  <a:lnTo>
                    <a:pt x="19518" y="286346"/>
                  </a:lnTo>
                  <a:lnTo>
                    <a:pt x="5071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10813160" y="5950077"/>
            <a:ext cx="1283970" cy="427990"/>
            <a:chOff x="10813160" y="5950077"/>
            <a:chExt cx="1283970" cy="427990"/>
          </a:xfrm>
        </p:grpSpPr>
        <p:sp>
          <p:nvSpPr>
            <p:cNvPr id="12" name="object 12" descr=""/>
            <p:cNvSpPr/>
            <p:nvPr/>
          </p:nvSpPr>
          <p:spPr>
            <a:xfrm>
              <a:off x="10822685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191262" y="0"/>
                  </a:moveTo>
                  <a:lnTo>
                    <a:pt x="147397" y="5252"/>
                  </a:lnTo>
                  <a:lnTo>
                    <a:pt x="107135" y="20214"/>
                  </a:lnTo>
                  <a:lnTo>
                    <a:pt x="71623" y="43691"/>
                  </a:lnTo>
                  <a:lnTo>
                    <a:pt x="42007" y="74490"/>
                  </a:lnTo>
                  <a:lnTo>
                    <a:pt x="19434" y="111417"/>
                  </a:lnTo>
                  <a:lnTo>
                    <a:pt x="5049" y="153279"/>
                  </a:lnTo>
                  <a:lnTo>
                    <a:pt x="0" y="198882"/>
                  </a:lnTo>
                  <a:lnTo>
                    <a:pt x="5049" y="244484"/>
                  </a:lnTo>
                  <a:lnTo>
                    <a:pt x="19434" y="286346"/>
                  </a:lnTo>
                  <a:lnTo>
                    <a:pt x="42007" y="323273"/>
                  </a:lnTo>
                  <a:lnTo>
                    <a:pt x="71623" y="354072"/>
                  </a:lnTo>
                  <a:lnTo>
                    <a:pt x="107135" y="377549"/>
                  </a:lnTo>
                  <a:lnTo>
                    <a:pt x="147397" y="392511"/>
                  </a:lnTo>
                  <a:lnTo>
                    <a:pt x="191262" y="397764"/>
                  </a:lnTo>
                  <a:lnTo>
                    <a:pt x="235126" y="392511"/>
                  </a:lnTo>
                  <a:lnTo>
                    <a:pt x="275388" y="377549"/>
                  </a:lnTo>
                  <a:lnTo>
                    <a:pt x="310900" y="354072"/>
                  </a:lnTo>
                  <a:lnTo>
                    <a:pt x="340516" y="323273"/>
                  </a:lnTo>
                  <a:lnTo>
                    <a:pt x="363089" y="286346"/>
                  </a:lnTo>
                  <a:lnTo>
                    <a:pt x="377474" y="244484"/>
                  </a:lnTo>
                  <a:lnTo>
                    <a:pt x="382524" y="198882"/>
                  </a:lnTo>
                  <a:lnTo>
                    <a:pt x="377474" y="153279"/>
                  </a:lnTo>
                  <a:lnTo>
                    <a:pt x="363089" y="111417"/>
                  </a:lnTo>
                  <a:lnTo>
                    <a:pt x="340516" y="74490"/>
                  </a:lnTo>
                  <a:lnTo>
                    <a:pt x="310900" y="43691"/>
                  </a:lnTo>
                  <a:lnTo>
                    <a:pt x="275388" y="20214"/>
                  </a:lnTo>
                  <a:lnTo>
                    <a:pt x="235126" y="5252"/>
                  </a:lnTo>
                  <a:lnTo>
                    <a:pt x="1912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822685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0" y="198882"/>
                  </a:moveTo>
                  <a:lnTo>
                    <a:pt x="5049" y="153279"/>
                  </a:lnTo>
                  <a:lnTo>
                    <a:pt x="19434" y="111417"/>
                  </a:lnTo>
                  <a:lnTo>
                    <a:pt x="42007" y="74490"/>
                  </a:lnTo>
                  <a:lnTo>
                    <a:pt x="71623" y="43691"/>
                  </a:lnTo>
                  <a:lnTo>
                    <a:pt x="107135" y="20214"/>
                  </a:lnTo>
                  <a:lnTo>
                    <a:pt x="147397" y="5252"/>
                  </a:lnTo>
                  <a:lnTo>
                    <a:pt x="191262" y="0"/>
                  </a:lnTo>
                  <a:lnTo>
                    <a:pt x="235126" y="5252"/>
                  </a:lnTo>
                  <a:lnTo>
                    <a:pt x="275388" y="20214"/>
                  </a:lnTo>
                  <a:lnTo>
                    <a:pt x="310900" y="43691"/>
                  </a:lnTo>
                  <a:lnTo>
                    <a:pt x="340516" y="74490"/>
                  </a:lnTo>
                  <a:lnTo>
                    <a:pt x="363089" y="111417"/>
                  </a:lnTo>
                  <a:lnTo>
                    <a:pt x="377474" y="153279"/>
                  </a:lnTo>
                  <a:lnTo>
                    <a:pt x="382524" y="198882"/>
                  </a:lnTo>
                  <a:lnTo>
                    <a:pt x="377474" y="244484"/>
                  </a:lnTo>
                  <a:lnTo>
                    <a:pt x="363089" y="286346"/>
                  </a:lnTo>
                  <a:lnTo>
                    <a:pt x="340516" y="323273"/>
                  </a:lnTo>
                  <a:lnTo>
                    <a:pt x="310900" y="354072"/>
                  </a:lnTo>
                  <a:lnTo>
                    <a:pt x="275388" y="377549"/>
                  </a:lnTo>
                  <a:lnTo>
                    <a:pt x="235126" y="392511"/>
                  </a:lnTo>
                  <a:lnTo>
                    <a:pt x="191262" y="397764"/>
                  </a:lnTo>
                  <a:lnTo>
                    <a:pt x="147397" y="392511"/>
                  </a:lnTo>
                  <a:lnTo>
                    <a:pt x="107135" y="377549"/>
                  </a:lnTo>
                  <a:lnTo>
                    <a:pt x="71623" y="354072"/>
                  </a:lnTo>
                  <a:lnTo>
                    <a:pt x="42007" y="323273"/>
                  </a:lnTo>
                  <a:lnTo>
                    <a:pt x="19434" y="286346"/>
                  </a:lnTo>
                  <a:lnTo>
                    <a:pt x="5049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263121" y="5970270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192024" y="0"/>
                  </a:moveTo>
                  <a:lnTo>
                    <a:pt x="147996" y="5252"/>
                  </a:lnTo>
                  <a:lnTo>
                    <a:pt x="107579" y="20214"/>
                  </a:lnTo>
                  <a:lnTo>
                    <a:pt x="71925" y="43691"/>
                  </a:lnTo>
                  <a:lnTo>
                    <a:pt x="42187" y="74490"/>
                  </a:lnTo>
                  <a:lnTo>
                    <a:pt x="19518" y="111417"/>
                  </a:lnTo>
                  <a:lnTo>
                    <a:pt x="5071" y="153279"/>
                  </a:lnTo>
                  <a:lnTo>
                    <a:pt x="0" y="198881"/>
                  </a:lnTo>
                  <a:lnTo>
                    <a:pt x="5071" y="244484"/>
                  </a:lnTo>
                  <a:lnTo>
                    <a:pt x="19518" y="286346"/>
                  </a:lnTo>
                  <a:lnTo>
                    <a:pt x="42187" y="323273"/>
                  </a:lnTo>
                  <a:lnTo>
                    <a:pt x="71925" y="354072"/>
                  </a:lnTo>
                  <a:lnTo>
                    <a:pt x="107579" y="377549"/>
                  </a:lnTo>
                  <a:lnTo>
                    <a:pt x="147996" y="392511"/>
                  </a:lnTo>
                  <a:lnTo>
                    <a:pt x="192024" y="397763"/>
                  </a:lnTo>
                  <a:lnTo>
                    <a:pt x="236051" y="392511"/>
                  </a:lnTo>
                  <a:lnTo>
                    <a:pt x="276468" y="377549"/>
                  </a:lnTo>
                  <a:lnTo>
                    <a:pt x="312122" y="354072"/>
                  </a:lnTo>
                  <a:lnTo>
                    <a:pt x="341860" y="323273"/>
                  </a:lnTo>
                  <a:lnTo>
                    <a:pt x="364529" y="286346"/>
                  </a:lnTo>
                  <a:lnTo>
                    <a:pt x="378976" y="244484"/>
                  </a:lnTo>
                  <a:lnTo>
                    <a:pt x="384048" y="198881"/>
                  </a:lnTo>
                  <a:lnTo>
                    <a:pt x="378976" y="153279"/>
                  </a:lnTo>
                  <a:lnTo>
                    <a:pt x="364529" y="111417"/>
                  </a:lnTo>
                  <a:lnTo>
                    <a:pt x="341860" y="74490"/>
                  </a:lnTo>
                  <a:lnTo>
                    <a:pt x="312122" y="43691"/>
                  </a:lnTo>
                  <a:lnTo>
                    <a:pt x="276468" y="20214"/>
                  </a:lnTo>
                  <a:lnTo>
                    <a:pt x="236051" y="525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1263121" y="5970270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0" y="198881"/>
                  </a:moveTo>
                  <a:lnTo>
                    <a:pt x="5071" y="153279"/>
                  </a:lnTo>
                  <a:lnTo>
                    <a:pt x="19518" y="111417"/>
                  </a:lnTo>
                  <a:lnTo>
                    <a:pt x="42187" y="74490"/>
                  </a:lnTo>
                  <a:lnTo>
                    <a:pt x="71925" y="43691"/>
                  </a:lnTo>
                  <a:lnTo>
                    <a:pt x="107579" y="20214"/>
                  </a:lnTo>
                  <a:lnTo>
                    <a:pt x="147996" y="5252"/>
                  </a:lnTo>
                  <a:lnTo>
                    <a:pt x="192024" y="0"/>
                  </a:lnTo>
                  <a:lnTo>
                    <a:pt x="236051" y="5252"/>
                  </a:lnTo>
                  <a:lnTo>
                    <a:pt x="276468" y="20214"/>
                  </a:lnTo>
                  <a:lnTo>
                    <a:pt x="312122" y="43691"/>
                  </a:lnTo>
                  <a:lnTo>
                    <a:pt x="341860" y="74490"/>
                  </a:lnTo>
                  <a:lnTo>
                    <a:pt x="364529" y="111417"/>
                  </a:lnTo>
                  <a:lnTo>
                    <a:pt x="378976" y="153279"/>
                  </a:lnTo>
                  <a:lnTo>
                    <a:pt x="384048" y="198881"/>
                  </a:lnTo>
                  <a:lnTo>
                    <a:pt x="378976" y="244484"/>
                  </a:lnTo>
                  <a:lnTo>
                    <a:pt x="364529" y="286346"/>
                  </a:lnTo>
                  <a:lnTo>
                    <a:pt x="341860" y="323273"/>
                  </a:lnTo>
                  <a:lnTo>
                    <a:pt x="312122" y="354072"/>
                  </a:lnTo>
                  <a:lnTo>
                    <a:pt x="276468" y="377549"/>
                  </a:lnTo>
                  <a:lnTo>
                    <a:pt x="236051" y="392511"/>
                  </a:lnTo>
                  <a:lnTo>
                    <a:pt x="192024" y="397763"/>
                  </a:lnTo>
                  <a:lnTo>
                    <a:pt x="147996" y="392511"/>
                  </a:lnTo>
                  <a:lnTo>
                    <a:pt x="107579" y="377549"/>
                  </a:lnTo>
                  <a:lnTo>
                    <a:pt x="71925" y="354072"/>
                  </a:lnTo>
                  <a:lnTo>
                    <a:pt x="42187" y="323273"/>
                  </a:lnTo>
                  <a:lnTo>
                    <a:pt x="19518" y="286346"/>
                  </a:lnTo>
                  <a:lnTo>
                    <a:pt x="5071" y="244484"/>
                  </a:lnTo>
                  <a:lnTo>
                    <a:pt x="0" y="198881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1705081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191262" y="0"/>
                  </a:moveTo>
                  <a:lnTo>
                    <a:pt x="147397" y="5252"/>
                  </a:lnTo>
                  <a:lnTo>
                    <a:pt x="107135" y="20214"/>
                  </a:lnTo>
                  <a:lnTo>
                    <a:pt x="71623" y="43691"/>
                  </a:lnTo>
                  <a:lnTo>
                    <a:pt x="42007" y="74490"/>
                  </a:lnTo>
                  <a:lnTo>
                    <a:pt x="19434" y="111417"/>
                  </a:lnTo>
                  <a:lnTo>
                    <a:pt x="5049" y="153279"/>
                  </a:lnTo>
                  <a:lnTo>
                    <a:pt x="0" y="198882"/>
                  </a:lnTo>
                  <a:lnTo>
                    <a:pt x="5049" y="244484"/>
                  </a:lnTo>
                  <a:lnTo>
                    <a:pt x="19434" y="286346"/>
                  </a:lnTo>
                  <a:lnTo>
                    <a:pt x="42007" y="323273"/>
                  </a:lnTo>
                  <a:lnTo>
                    <a:pt x="71623" y="354072"/>
                  </a:lnTo>
                  <a:lnTo>
                    <a:pt x="107135" y="377549"/>
                  </a:lnTo>
                  <a:lnTo>
                    <a:pt x="147397" y="392511"/>
                  </a:lnTo>
                  <a:lnTo>
                    <a:pt x="191262" y="397764"/>
                  </a:lnTo>
                  <a:lnTo>
                    <a:pt x="235126" y="392511"/>
                  </a:lnTo>
                  <a:lnTo>
                    <a:pt x="275388" y="377549"/>
                  </a:lnTo>
                  <a:lnTo>
                    <a:pt x="310900" y="354072"/>
                  </a:lnTo>
                  <a:lnTo>
                    <a:pt x="340516" y="323273"/>
                  </a:lnTo>
                  <a:lnTo>
                    <a:pt x="363089" y="286346"/>
                  </a:lnTo>
                  <a:lnTo>
                    <a:pt x="377474" y="244484"/>
                  </a:lnTo>
                  <a:lnTo>
                    <a:pt x="382524" y="198882"/>
                  </a:lnTo>
                  <a:lnTo>
                    <a:pt x="377474" y="153279"/>
                  </a:lnTo>
                  <a:lnTo>
                    <a:pt x="363089" y="111417"/>
                  </a:lnTo>
                  <a:lnTo>
                    <a:pt x="340516" y="74490"/>
                  </a:lnTo>
                  <a:lnTo>
                    <a:pt x="310900" y="43691"/>
                  </a:lnTo>
                  <a:lnTo>
                    <a:pt x="275388" y="20214"/>
                  </a:lnTo>
                  <a:lnTo>
                    <a:pt x="235126" y="5252"/>
                  </a:lnTo>
                  <a:lnTo>
                    <a:pt x="19126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705081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0" y="198882"/>
                  </a:moveTo>
                  <a:lnTo>
                    <a:pt x="5049" y="153279"/>
                  </a:lnTo>
                  <a:lnTo>
                    <a:pt x="19434" y="111417"/>
                  </a:lnTo>
                  <a:lnTo>
                    <a:pt x="42007" y="74490"/>
                  </a:lnTo>
                  <a:lnTo>
                    <a:pt x="71623" y="43691"/>
                  </a:lnTo>
                  <a:lnTo>
                    <a:pt x="107135" y="20214"/>
                  </a:lnTo>
                  <a:lnTo>
                    <a:pt x="147397" y="5252"/>
                  </a:lnTo>
                  <a:lnTo>
                    <a:pt x="191262" y="0"/>
                  </a:lnTo>
                  <a:lnTo>
                    <a:pt x="235126" y="5252"/>
                  </a:lnTo>
                  <a:lnTo>
                    <a:pt x="275388" y="20214"/>
                  </a:lnTo>
                  <a:lnTo>
                    <a:pt x="310900" y="43691"/>
                  </a:lnTo>
                  <a:lnTo>
                    <a:pt x="340516" y="74490"/>
                  </a:lnTo>
                  <a:lnTo>
                    <a:pt x="363089" y="111417"/>
                  </a:lnTo>
                  <a:lnTo>
                    <a:pt x="377474" y="153279"/>
                  </a:lnTo>
                  <a:lnTo>
                    <a:pt x="382524" y="198882"/>
                  </a:lnTo>
                  <a:lnTo>
                    <a:pt x="377474" y="244484"/>
                  </a:lnTo>
                  <a:lnTo>
                    <a:pt x="363089" y="286346"/>
                  </a:lnTo>
                  <a:lnTo>
                    <a:pt x="340516" y="323273"/>
                  </a:lnTo>
                  <a:lnTo>
                    <a:pt x="310900" y="354072"/>
                  </a:lnTo>
                  <a:lnTo>
                    <a:pt x="275388" y="377549"/>
                  </a:lnTo>
                  <a:lnTo>
                    <a:pt x="235126" y="392511"/>
                  </a:lnTo>
                  <a:lnTo>
                    <a:pt x="191262" y="397764"/>
                  </a:lnTo>
                  <a:lnTo>
                    <a:pt x="147397" y="392511"/>
                  </a:lnTo>
                  <a:lnTo>
                    <a:pt x="107135" y="377549"/>
                  </a:lnTo>
                  <a:lnTo>
                    <a:pt x="71623" y="354072"/>
                  </a:lnTo>
                  <a:lnTo>
                    <a:pt x="42007" y="323273"/>
                  </a:lnTo>
                  <a:lnTo>
                    <a:pt x="19434" y="286346"/>
                  </a:lnTo>
                  <a:lnTo>
                    <a:pt x="5049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2476626" y="4225797"/>
            <a:ext cx="120078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3985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Standing Confidence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341234" y="4201414"/>
            <a:ext cx="120078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48285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Sitting Confidence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076701" y="5149341"/>
            <a:ext cx="49644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indicate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confidence,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openness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defensiveness.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6127" y="1077467"/>
            <a:ext cx="2942844" cy="3092195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836420"/>
            <a:ext cx="3508248" cy="2333243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347878" y="6526768"/>
            <a:ext cx="535940" cy="1587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900" spc="-10">
                <a:solidFill>
                  <a:srgbClr val="888888"/>
                </a:solidFill>
                <a:latin typeface="Trebuchet MS"/>
                <a:cs typeface="Trebuchet MS"/>
              </a:rPr>
              <a:t>16-</a:t>
            </a:r>
            <a:r>
              <a:rPr dirty="0" sz="900">
                <a:solidFill>
                  <a:srgbClr val="888888"/>
                </a:solidFill>
                <a:latin typeface="Trebuchet MS"/>
                <a:cs typeface="Trebuchet MS"/>
              </a:rPr>
              <a:t>Aug-</a:t>
            </a:r>
            <a:r>
              <a:rPr dirty="0" sz="900" spc="-35">
                <a:solidFill>
                  <a:srgbClr val="888888"/>
                </a:solidFill>
                <a:latin typeface="Trebuchet MS"/>
                <a:cs typeface="Trebuchet MS"/>
              </a:rPr>
              <a:t>24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811006" y="6599292"/>
            <a:ext cx="85725" cy="15811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900" spc="-50">
                <a:solidFill>
                  <a:srgbClr val="90C225"/>
                </a:solidFill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8273" y="203072"/>
            <a:ext cx="3236595" cy="6508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Eye</a:t>
            </a:r>
            <a:r>
              <a:rPr dirty="0" spc="-35"/>
              <a:t> </a:t>
            </a:r>
            <a:r>
              <a:rPr dirty="0"/>
              <a:t>Contact</a:t>
            </a:r>
            <a:r>
              <a:rPr dirty="0" spc="-55"/>
              <a:t> </a:t>
            </a:r>
            <a:r>
              <a:rPr dirty="0" spc="-25"/>
              <a:t>:-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5971" y="903732"/>
            <a:ext cx="5024628" cy="3805428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285368" y="5994272"/>
            <a:ext cx="9920605" cy="383540"/>
            <a:chOff x="285368" y="5994272"/>
            <a:chExt cx="9920605" cy="383540"/>
          </a:xfrm>
        </p:grpSpPr>
        <p:sp>
          <p:nvSpPr>
            <p:cNvPr id="6" name="object 6" descr=""/>
            <p:cNvSpPr/>
            <p:nvPr/>
          </p:nvSpPr>
          <p:spPr>
            <a:xfrm>
              <a:off x="294893" y="6003797"/>
              <a:ext cx="9901555" cy="364490"/>
            </a:xfrm>
            <a:custGeom>
              <a:avLst/>
              <a:gdLst/>
              <a:ahLst/>
              <a:cxnLst/>
              <a:rect l="l" t="t" r="r" b="b"/>
              <a:pathLst>
                <a:path w="9901555" h="364489">
                  <a:moveTo>
                    <a:pt x="9901428" y="0"/>
                  </a:moveTo>
                  <a:lnTo>
                    <a:pt x="0" y="0"/>
                  </a:lnTo>
                  <a:lnTo>
                    <a:pt x="0" y="364235"/>
                  </a:lnTo>
                  <a:lnTo>
                    <a:pt x="9901428" y="364235"/>
                  </a:lnTo>
                  <a:lnTo>
                    <a:pt x="9901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94893" y="6003797"/>
              <a:ext cx="9901555" cy="364490"/>
            </a:xfrm>
            <a:custGeom>
              <a:avLst/>
              <a:gdLst/>
              <a:ahLst/>
              <a:cxnLst/>
              <a:rect l="l" t="t" r="r" b="b"/>
              <a:pathLst>
                <a:path w="9901555" h="364489">
                  <a:moveTo>
                    <a:pt x="0" y="364235"/>
                  </a:moveTo>
                  <a:lnTo>
                    <a:pt x="9901428" y="364235"/>
                  </a:lnTo>
                  <a:lnTo>
                    <a:pt x="9901428" y="0"/>
                  </a:lnTo>
                  <a:lnTo>
                    <a:pt x="0" y="0"/>
                  </a:lnTo>
                  <a:lnTo>
                    <a:pt x="0" y="364235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0342244" y="5950077"/>
            <a:ext cx="403225" cy="417195"/>
            <a:chOff x="10342244" y="5950077"/>
            <a:chExt cx="403225" cy="417195"/>
          </a:xfrm>
        </p:grpSpPr>
        <p:sp>
          <p:nvSpPr>
            <p:cNvPr id="9" name="object 9" descr=""/>
            <p:cNvSpPr/>
            <p:nvPr/>
          </p:nvSpPr>
          <p:spPr>
            <a:xfrm>
              <a:off x="10351769" y="5959602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192024" y="0"/>
                  </a:moveTo>
                  <a:lnTo>
                    <a:pt x="147996" y="5252"/>
                  </a:lnTo>
                  <a:lnTo>
                    <a:pt x="107579" y="20214"/>
                  </a:lnTo>
                  <a:lnTo>
                    <a:pt x="71925" y="43691"/>
                  </a:lnTo>
                  <a:lnTo>
                    <a:pt x="42187" y="74490"/>
                  </a:lnTo>
                  <a:lnTo>
                    <a:pt x="19518" y="111417"/>
                  </a:lnTo>
                  <a:lnTo>
                    <a:pt x="5071" y="153279"/>
                  </a:lnTo>
                  <a:lnTo>
                    <a:pt x="0" y="198882"/>
                  </a:lnTo>
                  <a:lnTo>
                    <a:pt x="5071" y="244484"/>
                  </a:lnTo>
                  <a:lnTo>
                    <a:pt x="19518" y="286346"/>
                  </a:lnTo>
                  <a:lnTo>
                    <a:pt x="42187" y="323273"/>
                  </a:lnTo>
                  <a:lnTo>
                    <a:pt x="71925" y="354072"/>
                  </a:lnTo>
                  <a:lnTo>
                    <a:pt x="107579" y="377549"/>
                  </a:lnTo>
                  <a:lnTo>
                    <a:pt x="147996" y="392511"/>
                  </a:lnTo>
                  <a:lnTo>
                    <a:pt x="192024" y="397764"/>
                  </a:lnTo>
                  <a:lnTo>
                    <a:pt x="236051" y="392511"/>
                  </a:lnTo>
                  <a:lnTo>
                    <a:pt x="276468" y="377549"/>
                  </a:lnTo>
                  <a:lnTo>
                    <a:pt x="312122" y="354072"/>
                  </a:lnTo>
                  <a:lnTo>
                    <a:pt x="341860" y="323273"/>
                  </a:lnTo>
                  <a:lnTo>
                    <a:pt x="364529" y="286346"/>
                  </a:lnTo>
                  <a:lnTo>
                    <a:pt x="378976" y="244484"/>
                  </a:lnTo>
                  <a:lnTo>
                    <a:pt x="384048" y="198882"/>
                  </a:lnTo>
                  <a:lnTo>
                    <a:pt x="378976" y="153279"/>
                  </a:lnTo>
                  <a:lnTo>
                    <a:pt x="364529" y="111417"/>
                  </a:lnTo>
                  <a:lnTo>
                    <a:pt x="341860" y="74490"/>
                  </a:lnTo>
                  <a:lnTo>
                    <a:pt x="312122" y="43691"/>
                  </a:lnTo>
                  <a:lnTo>
                    <a:pt x="276468" y="20214"/>
                  </a:lnTo>
                  <a:lnTo>
                    <a:pt x="236051" y="525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351769" y="5959602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0" y="198882"/>
                  </a:moveTo>
                  <a:lnTo>
                    <a:pt x="5071" y="153279"/>
                  </a:lnTo>
                  <a:lnTo>
                    <a:pt x="19518" y="111417"/>
                  </a:lnTo>
                  <a:lnTo>
                    <a:pt x="42187" y="74490"/>
                  </a:lnTo>
                  <a:lnTo>
                    <a:pt x="71925" y="43691"/>
                  </a:lnTo>
                  <a:lnTo>
                    <a:pt x="107579" y="20214"/>
                  </a:lnTo>
                  <a:lnTo>
                    <a:pt x="147996" y="5252"/>
                  </a:lnTo>
                  <a:lnTo>
                    <a:pt x="192024" y="0"/>
                  </a:lnTo>
                  <a:lnTo>
                    <a:pt x="236051" y="5252"/>
                  </a:lnTo>
                  <a:lnTo>
                    <a:pt x="276468" y="20214"/>
                  </a:lnTo>
                  <a:lnTo>
                    <a:pt x="312122" y="43691"/>
                  </a:lnTo>
                  <a:lnTo>
                    <a:pt x="341860" y="74490"/>
                  </a:lnTo>
                  <a:lnTo>
                    <a:pt x="364529" y="111417"/>
                  </a:lnTo>
                  <a:lnTo>
                    <a:pt x="378976" y="153279"/>
                  </a:lnTo>
                  <a:lnTo>
                    <a:pt x="384048" y="198882"/>
                  </a:lnTo>
                  <a:lnTo>
                    <a:pt x="378976" y="244484"/>
                  </a:lnTo>
                  <a:lnTo>
                    <a:pt x="364529" y="286346"/>
                  </a:lnTo>
                  <a:lnTo>
                    <a:pt x="341860" y="323273"/>
                  </a:lnTo>
                  <a:lnTo>
                    <a:pt x="312122" y="354072"/>
                  </a:lnTo>
                  <a:lnTo>
                    <a:pt x="276468" y="377549"/>
                  </a:lnTo>
                  <a:lnTo>
                    <a:pt x="236051" y="392511"/>
                  </a:lnTo>
                  <a:lnTo>
                    <a:pt x="192024" y="397764"/>
                  </a:lnTo>
                  <a:lnTo>
                    <a:pt x="147996" y="392511"/>
                  </a:lnTo>
                  <a:lnTo>
                    <a:pt x="107579" y="377549"/>
                  </a:lnTo>
                  <a:lnTo>
                    <a:pt x="71925" y="354072"/>
                  </a:lnTo>
                  <a:lnTo>
                    <a:pt x="42187" y="323273"/>
                  </a:lnTo>
                  <a:lnTo>
                    <a:pt x="19518" y="286346"/>
                  </a:lnTo>
                  <a:lnTo>
                    <a:pt x="5071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10813160" y="5950077"/>
            <a:ext cx="1283970" cy="427990"/>
            <a:chOff x="10813160" y="5950077"/>
            <a:chExt cx="1283970" cy="427990"/>
          </a:xfrm>
        </p:grpSpPr>
        <p:sp>
          <p:nvSpPr>
            <p:cNvPr id="12" name="object 12" descr=""/>
            <p:cNvSpPr/>
            <p:nvPr/>
          </p:nvSpPr>
          <p:spPr>
            <a:xfrm>
              <a:off x="10822685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191262" y="0"/>
                  </a:moveTo>
                  <a:lnTo>
                    <a:pt x="147397" y="5252"/>
                  </a:lnTo>
                  <a:lnTo>
                    <a:pt x="107135" y="20214"/>
                  </a:lnTo>
                  <a:lnTo>
                    <a:pt x="71623" y="43691"/>
                  </a:lnTo>
                  <a:lnTo>
                    <a:pt x="42007" y="74490"/>
                  </a:lnTo>
                  <a:lnTo>
                    <a:pt x="19434" y="111417"/>
                  </a:lnTo>
                  <a:lnTo>
                    <a:pt x="5049" y="153279"/>
                  </a:lnTo>
                  <a:lnTo>
                    <a:pt x="0" y="198882"/>
                  </a:lnTo>
                  <a:lnTo>
                    <a:pt x="5049" y="244484"/>
                  </a:lnTo>
                  <a:lnTo>
                    <a:pt x="19434" y="286346"/>
                  </a:lnTo>
                  <a:lnTo>
                    <a:pt x="42007" y="323273"/>
                  </a:lnTo>
                  <a:lnTo>
                    <a:pt x="71623" y="354072"/>
                  </a:lnTo>
                  <a:lnTo>
                    <a:pt x="107135" y="377549"/>
                  </a:lnTo>
                  <a:lnTo>
                    <a:pt x="147397" y="392511"/>
                  </a:lnTo>
                  <a:lnTo>
                    <a:pt x="191262" y="397764"/>
                  </a:lnTo>
                  <a:lnTo>
                    <a:pt x="235126" y="392511"/>
                  </a:lnTo>
                  <a:lnTo>
                    <a:pt x="275388" y="377549"/>
                  </a:lnTo>
                  <a:lnTo>
                    <a:pt x="310900" y="354072"/>
                  </a:lnTo>
                  <a:lnTo>
                    <a:pt x="340516" y="323273"/>
                  </a:lnTo>
                  <a:lnTo>
                    <a:pt x="363089" y="286346"/>
                  </a:lnTo>
                  <a:lnTo>
                    <a:pt x="377474" y="244484"/>
                  </a:lnTo>
                  <a:lnTo>
                    <a:pt x="382524" y="198882"/>
                  </a:lnTo>
                  <a:lnTo>
                    <a:pt x="377474" y="153279"/>
                  </a:lnTo>
                  <a:lnTo>
                    <a:pt x="363089" y="111417"/>
                  </a:lnTo>
                  <a:lnTo>
                    <a:pt x="340516" y="74490"/>
                  </a:lnTo>
                  <a:lnTo>
                    <a:pt x="310900" y="43691"/>
                  </a:lnTo>
                  <a:lnTo>
                    <a:pt x="275388" y="20214"/>
                  </a:lnTo>
                  <a:lnTo>
                    <a:pt x="235126" y="5252"/>
                  </a:lnTo>
                  <a:lnTo>
                    <a:pt x="1912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822685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0" y="198882"/>
                  </a:moveTo>
                  <a:lnTo>
                    <a:pt x="5049" y="153279"/>
                  </a:lnTo>
                  <a:lnTo>
                    <a:pt x="19434" y="111417"/>
                  </a:lnTo>
                  <a:lnTo>
                    <a:pt x="42007" y="74490"/>
                  </a:lnTo>
                  <a:lnTo>
                    <a:pt x="71623" y="43691"/>
                  </a:lnTo>
                  <a:lnTo>
                    <a:pt x="107135" y="20214"/>
                  </a:lnTo>
                  <a:lnTo>
                    <a:pt x="147397" y="5252"/>
                  </a:lnTo>
                  <a:lnTo>
                    <a:pt x="191262" y="0"/>
                  </a:lnTo>
                  <a:lnTo>
                    <a:pt x="235126" y="5252"/>
                  </a:lnTo>
                  <a:lnTo>
                    <a:pt x="275388" y="20214"/>
                  </a:lnTo>
                  <a:lnTo>
                    <a:pt x="310900" y="43691"/>
                  </a:lnTo>
                  <a:lnTo>
                    <a:pt x="340516" y="74490"/>
                  </a:lnTo>
                  <a:lnTo>
                    <a:pt x="363089" y="111417"/>
                  </a:lnTo>
                  <a:lnTo>
                    <a:pt x="377474" y="153279"/>
                  </a:lnTo>
                  <a:lnTo>
                    <a:pt x="382524" y="198882"/>
                  </a:lnTo>
                  <a:lnTo>
                    <a:pt x="377474" y="244484"/>
                  </a:lnTo>
                  <a:lnTo>
                    <a:pt x="363089" y="286346"/>
                  </a:lnTo>
                  <a:lnTo>
                    <a:pt x="340516" y="323273"/>
                  </a:lnTo>
                  <a:lnTo>
                    <a:pt x="310900" y="354072"/>
                  </a:lnTo>
                  <a:lnTo>
                    <a:pt x="275388" y="377549"/>
                  </a:lnTo>
                  <a:lnTo>
                    <a:pt x="235126" y="392511"/>
                  </a:lnTo>
                  <a:lnTo>
                    <a:pt x="191262" y="397764"/>
                  </a:lnTo>
                  <a:lnTo>
                    <a:pt x="147397" y="392511"/>
                  </a:lnTo>
                  <a:lnTo>
                    <a:pt x="107135" y="377549"/>
                  </a:lnTo>
                  <a:lnTo>
                    <a:pt x="71623" y="354072"/>
                  </a:lnTo>
                  <a:lnTo>
                    <a:pt x="42007" y="323273"/>
                  </a:lnTo>
                  <a:lnTo>
                    <a:pt x="19434" y="286346"/>
                  </a:lnTo>
                  <a:lnTo>
                    <a:pt x="5049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263121" y="5970270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192024" y="0"/>
                  </a:moveTo>
                  <a:lnTo>
                    <a:pt x="147996" y="5252"/>
                  </a:lnTo>
                  <a:lnTo>
                    <a:pt x="107579" y="20214"/>
                  </a:lnTo>
                  <a:lnTo>
                    <a:pt x="71925" y="43691"/>
                  </a:lnTo>
                  <a:lnTo>
                    <a:pt x="42187" y="74490"/>
                  </a:lnTo>
                  <a:lnTo>
                    <a:pt x="19518" y="111417"/>
                  </a:lnTo>
                  <a:lnTo>
                    <a:pt x="5071" y="153279"/>
                  </a:lnTo>
                  <a:lnTo>
                    <a:pt x="0" y="198881"/>
                  </a:lnTo>
                  <a:lnTo>
                    <a:pt x="5071" y="244484"/>
                  </a:lnTo>
                  <a:lnTo>
                    <a:pt x="19518" y="286346"/>
                  </a:lnTo>
                  <a:lnTo>
                    <a:pt x="42187" y="323273"/>
                  </a:lnTo>
                  <a:lnTo>
                    <a:pt x="71925" y="354072"/>
                  </a:lnTo>
                  <a:lnTo>
                    <a:pt x="107579" y="377549"/>
                  </a:lnTo>
                  <a:lnTo>
                    <a:pt x="147996" y="392511"/>
                  </a:lnTo>
                  <a:lnTo>
                    <a:pt x="192024" y="397763"/>
                  </a:lnTo>
                  <a:lnTo>
                    <a:pt x="236051" y="392511"/>
                  </a:lnTo>
                  <a:lnTo>
                    <a:pt x="276468" y="377549"/>
                  </a:lnTo>
                  <a:lnTo>
                    <a:pt x="312122" y="354072"/>
                  </a:lnTo>
                  <a:lnTo>
                    <a:pt x="341860" y="323273"/>
                  </a:lnTo>
                  <a:lnTo>
                    <a:pt x="364529" y="286346"/>
                  </a:lnTo>
                  <a:lnTo>
                    <a:pt x="378976" y="244484"/>
                  </a:lnTo>
                  <a:lnTo>
                    <a:pt x="384048" y="198881"/>
                  </a:lnTo>
                  <a:lnTo>
                    <a:pt x="378976" y="153279"/>
                  </a:lnTo>
                  <a:lnTo>
                    <a:pt x="364529" y="111417"/>
                  </a:lnTo>
                  <a:lnTo>
                    <a:pt x="341860" y="74490"/>
                  </a:lnTo>
                  <a:lnTo>
                    <a:pt x="312122" y="43691"/>
                  </a:lnTo>
                  <a:lnTo>
                    <a:pt x="276468" y="20214"/>
                  </a:lnTo>
                  <a:lnTo>
                    <a:pt x="236051" y="525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1263121" y="5970270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0" y="198881"/>
                  </a:moveTo>
                  <a:lnTo>
                    <a:pt x="5071" y="153279"/>
                  </a:lnTo>
                  <a:lnTo>
                    <a:pt x="19518" y="111417"/>
                  </a:lnTo>
                  <a:lnTo>
                    <a:pt x="42187" y="74490"/>
                  </a:lnTo>
                  <a:lnTo>
                    <a:pt x="71925" y="43691"/>
                  </a:lnTo>
                  <a:lnTo>
                    <a:pt x="107579" y="20214"/>
                  </a:lnTo>
                  <a:lnTo>
                    <a:pt x="147996" y="5252"/>
                  </a:lnTo>
                  <a:lnTo>
                    <a:pt x="192024" y="0"/>
                  </a:lnTo>
                  <a:lnTo>
                    <a:pt x="236051" y="5252"/>
                  </a:lnTo>
                  <a:lnTo>
                    <a:pt x="276468" y="20214"/>
                  </a:lnTo>
                  <a:lnTo>
                    <a:pt x="312122" y="43691"/>
                  </a:lnTo>
                  <a:lnTo>
                    <a:pt x="341860" y="74490"/>
                  </a:lnTo>
                  <a:lnTo>
                    <a:pt x="364529" y="111417"/>
                  </a:lnTo>
                  <a:lnTo>
                    <a:pt x="378976" y="153279"/>
                  </a:lnTo>
                  <a:lnTo>
                    <a:pt x="384048" y="198881"/>
                  </a:lnTo>
                  <a:lnTo>
                    <a:pt x="378976" y="244484"/>
                  </a:lnTo>
                  <a:lnTo>
                    <a:pt x="364529" y="286346"/>
                  </a:lnTo>
                  <a:lnTo>
                    <a:pt x="341860" y="323273"/>
                  </a:lnTo>
                  <a:lnTo>
                    <a:pt x="312122" y="354072"/>
                  </a:lnTo>
                  <a:lnTo>
                    <a:pt x="276468" y="377549"/>
                  </a:lnTo>
                  <a:lnTo>
                    <a:pt x="236051" y="392511"/>
                  </a:lnTo>
                  <a:lnTo>
                    <a:pt x="192024" y="397763"/>
                  </a:lnTo>
                  <a:lnTo>
                    <a:pt x="147996" y="392511"/>
                  </a:lnTo>
                  <a:lnTo>
                    <a:pt x="107579" y="377549"/>
                  </a:lnTo>
                  <a:lnTo>
                    <a:pt x="71925" y="354072"/>
                  </a:lnTo>
                  <a:lnTo>
                    <a:pt x="42187" y="323273"/>
                  </a:lnTo>
                  <a:lnTo>
                    <a:pt x="19518" y="286346"/>
                  </a:lnTo>
                  <a:lnTo>
                    <a:pt x="5071" y="244484"/>
                  </a:lnTo>
                  <a:lnTo>
                    <a:pt x="0" y="198881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1705081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191262" y="0"/>
                  </a:moveTo>
                  <a:lnTo>
                    <a:pt x="147397" y="5252"/>
                  </a:lnTo>
                  <a:lnTo>
                    <a:pt x="107135" y="20214"/>
                  </a:lnTo>
                  <a:lnTo>
                    <a:pt x="71623" y="43691"/>
                  </a:lnTo>
                  <a:lnTo>
                    <a:pt x="42007" y="74490"/>
                  </a:lnTo>
                  <a:lnTo>
                    <a:pt x="19434" y="111417"/>
                  </a:lnTo>
                  <a:lnTo>
                    <a:pt x="5049" y="153279"/>
                  </a:lnTo>
                  <a:lnTo>
                    <a:pt x="0" y="198882"/>
                  </a:lnTo>
                  <a:lnTo>
                    <a:pt x="5049" y="244484"/>
                  </a:lnTo>
                  <a:lnTo>
                    <a:pt x="19434" y="286346"/>
                  </a:lnTo>
                  <a:lnTo>
                    <a:pt x="42007" y="323273"/>
                  </a:lnTo>
                  <a:lnTo>
                    <a:pt x="71623" y="354072"/>
                  </a:lnTo>
                  <a:lnTo>
                    <a:pt x="107135" y="377549"/>
                  </a:lnTo>
                  <a:lnTo>
                    <a:pt x="147397" y="392511"/>
                  </a:lnTo>
                  <a:lnTo>
                    <a:pt x="191262" y="397764"/>
                  </a:lnTo>
                  <a:lnTo>
                    <a:pt x="235126" y="392511"/>
                  </a:lnTo>
                  <a:lnTo>
                    <a:pt x="275388" y="377549"/>
                  </a:lnTo>
                  <a:lnTo>
                    <a:pt x="310900" y="354072"/>
                  </a:lnTo>
                  <a:lnTo>
                    <a:pt x="340516" y="323273"/>
                  </a:lnTo>
                  <a:lnTo>
                    <a:pt x="363089" y="286346"/>
                  </a:lnTo>
                  <a:lnTo>
                    <a:pt x="377474" y="244484"/>
                  </a:lnTo>
                  <a:lnTo>
                    <a:pt x="382524" y="198882"/>
                  </a:lnTo>
                  <a:lnTo>
                    <a:pt x="377474" y="153279"/>
                  </a:lnTo>
                  <a:lnTo>
                    <a:pt x="363089" y="111417"/>
                  </a:lnTo>
                  <a:lnTo>
                    <a:pt x="340516" y="74490"/>
                  </a:lnTo>
                  <a:lnTo>
                    <a:pt x="310900" y="43691"/>
                  </a:lnTo>
                  <a:lnTo>
                    <a:pt x="275388" y="20214"/>
                  </a:lnTo>
                  <a:lnTo>
                    <a:pt x="235126" y="5252"/>
                  </a:lnTo>
                  <a:lnTo>
                    <a:pt x="19126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705081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0" y="198882"/>
                  </a:moveTo>
                  <a:lnTo>
                    <a:pt x="5049" y="153279"/>
                  </a:lnTo>
                  <a:lnTo>
                    <a:pt x="19434" y="111417"/>
                  </a:lnTo>
                  <a:lnTo>
                    <a:pt x="42007" y="74490"/>
                  </a:lnTo>
                  <a:lnTo>
                    <a:pt x="71623" y="43691"/>
                  </a:lnTo>
                  <a:lnTo>
                    <a:pt x="107135" y="20214"/>
                  </a:lnTo>
                  <a:lnTo>
                    <a:pt x="147397" y="5252"/>
                  </a:lnTo>
                  <a:lnTo>
                    <a:pt x="191262" y="0"/>
                  </a:lnTo>
                  <a:lnTo>
                    <a:pt x="235126" y="5252"/>
                  </a:lnTo>
                  <a:lnTo>
                    <a:pt x="275388" y="20214"/>
                  </a:lnTo>
                  <a:lnTo>
                    <a:pt x="310900" y="43691"/>
                  </a:lnTo>
                  <a:lnTo>
                    <a:pt x="340516" y="74490"/>
                  </a:lnTo>
                  <a:lnTo>
                    <a:pt x="363089" y="111417"/>
                  </a:lnTo>
                  <a:lnTo>
                    <a:pt x="377474" y="153279"/>
                  </a:lnTo>
                  <a:lnTo>
                    <a:pt x="382524" y="198882"/>
                  </a:lnTo>
                  <a:lnTo>
                    <a:pt x="377474" y="244484"/>
                  </a:lnTo>
                  <a:lnTo>
                    <a:pt x="363089" y="286346"/>
                  </a:lnTo>
                  <a:lnTo>
                    <a:pt x="340516" y="323273"/>
                  </a:lnTo>
                  <a:lnTo>
                    <a:pt x="310900" y="354072"/>
                  </a:lnTo>
                  <a:lnTo>
                    <a:pt x="275388" y="377549"/>
                  </a:lnTo>
                  <a:lnTo>
                    <a:pt x="235126" y="392511"/>
                  </a:lnTo>
                  <a:lnTo>
                    <a:pt x="191262" y="397764"/>
                  </a:lnTo>
                  <a:lnTo>
                    <a:pt x="147397" y="392511"/>
                  </a:lnTo>
                  <a:lnTo>
                    <a:pt x="107135" y="377549"/>
                  </a:lnTo>
                  <a:lnTo>
                    <a:pt x="71623" y="354072"/>
                  </a:lnTo>
                  <a:lnTo>
                    <a:pt x="42007" y="323273"/>
                  </a:lnTo>
                  <a:lnTo>
                    <a:pt x="19434" y="286346"/>
                  </a:lnTo>
                  <a:lnTo>
                    <a:pt x="5049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3256279" y="4989322"/>
            <a:ext cx="54971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establishes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trust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interactions.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10"/>
              <a:t>16-</a:t>
            </a:r>
            <a:r>
              <a:rPr dirty="0"/>
              <a:t>Aug-</a:t>
            </a:r>
            <a:r>
              <a:rPr dirty="0" spc="-25"/>
              <a:t>24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8735314" y="6599292"/>
            <a:ext cx="85725" cy="15811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900" spc="-50">
                <a:solidFill>
                  <a:srgbClr val="90C225"/>
                </a:solidFill>
                <a:latin typeface="Trebuchet MS"/>
                <a:cs typeface="Trebuchet MS"/>
              </a:rPr>
              <a:t>6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012691"/>
            <a:ext cx="10274935" cy="2845435"/>
            <a:chOff x="0" y="4012691"/>
            <a:chExt cx="10274935" cy="2845435"/>
          </a:xfrm>
        </p:grpSpPr>
        <p:sp>
          <p:nvSpPr>
            <p:cNvPr id="3" name="object 3" descr=""/>
            <p:cNvSpPr/>
            <p:nvPr/>
          </p:nvSpPr>
          <p:spPr>
            <a:xfrm>
              <a:off x="0" y="4012691"/>
              <a:ext cx="448309" cy="2845435"/>
            </a:xfrm>
            <a:custGeom>
              <a:avLst/>
              <a:gdLst/>
              <a:ahLst/>
              <a:cxnLst/>
              <a:rect l="l" t="t" r="r" b="b"/>
              <a:pathLst>
                <a:path w="448309" h="2845434">
                  <a:moveTo>
                    <a:pt x="0" y="0"/>
                  </a:moveTo>
                  <a:lnTo>
                    <a:pt x="0" y="2845307"/>
                  </a:lnTo>
                  <a:lnTo>
                    <a:pt x="448056" y="284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63474" y="6003797"/>
              <a:ext cx="9901555" cy="364490"/>
            </a:xfrm>
            <a:custGeom>
              <a:avLst/>
              <a:gdLst/>
              <a:ahLst/>
              <a:cxnLst/>
              <a:rect l="l" t="t" r="r" b="b"/>
              <a:pathLst>
                <a:path w="9901555" h="364489">
                  <a:moveTo>
                    <a:pt x="9901428" y="0"/>
                  </a:moveTo>
                  <a:lnTo>
                    <a:pt x="0" y="0"/>
                  </a:lnTo>
                  <a:lnTo>
                    <a:pt x="0" y="364235"/>
                  </a:lnTo>
                  <a:lnTo>
                    <a:pt x="9901428" y="364235"/>
                  </a:lnTo>
                  <a:lnTo>
                    <a:pt x="9901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3474" y="6003797"/>
              <a:ext cx="9901555" cy="364490"/>
            </a:xfrm>
            <a:custGeom>
              <a:avLst/>
              <a:gdLst/>
              <a:ahLst/>
              <a:cxnLst/>
              <a:rect l="l" t="t" r="r" b="b"/>
              <a:pathLst>
                <a:path w="9901555" h="364489">
                  <a:moveTo>
                    <a:pt x="0" y="364235"/>
                  </a:moveTo>
                  <a:lnTo>
                    <a:pt x="9901428" y="364235"/>
                  </a:lnTo>
                  <a:lnTo>
                    <a:pt x="9901428" y="0"/>
                  </a:lnTo>
                  <a:lnTo>
                    <a:pt x="0" y="0"/>
                  </a:lnTo>
                  <a:lnTo>
                    <a:pt x="0" y="364235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480185">
              <a:lnSpc>
                <a:spcPct val="100000"/>
              </a:lnSpc>
              <a:spcBef>
                <a:spcPts val="95"/>
              </a:spcBef>
            </a:pPr>
            <a:r>
              <a:rPr dirty="0" sz="3700"/>
              <a:t>Impact</a:t>
            </a:r>
            <a:r>
              <a:rPr dirty="0" sz="3700" spc="-100"/>
              <a:t> </a:t>
            </a:r>
            <a:r>
              <a:rPr dirty="0" sz="3700"/>
              <a:t>on</a:t>
            </a:r>
            <a:r>
              <a:rPr dirty="0" sz="3700" spc="-110"/>
              <a:t> </a:t>
            </a:r>
            <a:r>
              <a:rPr dirty="0" sz="3700" spc="-10"/>
              <a:t>Professional</a:t>
            </a:r>
            <a:r>
              <a:rPr dirty="0" sz="3700" spc="-110"/>
              <a:t> </a:t>
            </a:r>
            <a:r>
              <a:rPr dirty="0" sz="3700"/>
              <a:t>Growth</a:t>
            </a:r>
            <a:r>
              <a:rPr dirty="0" sz="3700" spc="-90"/>
              <a:t> </a:t>
            </a:r>
            <a:r>
              <a:rPr dirty="0" sz="3700" spc="-25"/>
              <a:t>:-</a:t>
            </a:r>
            <a:endParaRPr sz="3700"/>
          </a:p>
        </p:txBody>
      </p:sp>
      <p:sp>
        <p:nvSpPr>
          <p:cNvPr id="7" name="object 7" descr=""/>
          <p:cNvSpPr txBox="1"/>
          <p:nvPr/>
        </p:nvSpPr>
        <p:spPr>
          <a:xfrm>
            <a:off x="2334005" y="1838705"/>
            <a:ext cx="7228205" cy="2952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400" b="1">
                <a:latin typeface="Times New Roman"/>
                <a:cs typeface="Times New Roman"/>
              </a:rPr>
              <a:t>First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Impressions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:-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How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body language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influences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initial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perceptions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400" b="1">
                <a:latin typeface="Times New Roman"/>
                <a:cs typeface="Times New Roman"/>
              </a:rPr>
              <a:t>Communication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Effectiveness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:-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Enhancing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verbal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communication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non-</a:t>
            </a:r>
            <a:r>
              <a:rPr dirty="0" sz="2400">
                <a:latin typeface="Times New Roman"/>
                <a:cs typeface="Times New Roman"/>
              </a:rPr>
              <a:t>verbal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cues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400" b="1">
                <a:latin typeface="Times New Roman"/>
                <a:cs typeface="Times New Roman"/>
              </a:rPr>
              <a:t>Leadership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Influence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Times New Roman"/>
                <a:cs typeface="Times New Roman"/>
              </a:rPr>
              <a:t>:-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body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language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command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respect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authority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0342244" y="5950077"/>
            <a:ext cx="403225" cy="417195"/>
            <a:chOff x="10342244" y="5950077"/>
            <a:chExt cx="403225" cy="417195"/>
          </a:xfrm>
        </p:grpSpPr>
        <p:sp>
          <p:nvSpPr>
            <p:cNvPr id="9" name="object 9" descr=""/>
            <p:cNvSpPr/>
            <p:nvPr/>
          </p:nvSpPr>
          <p:spPr>
            <a:xfrm>
              <a:off x="10351769" y="5959602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192024" y="0"/>
                  </a:moveTo>
                  <a:lnTo>
                    <a:pt x="147996" y="5252"/>
                  </a:lnTo>
                  <a:lnTo>
                    <a:pt x="107579" y="20214"/>
                  </a:lnTo>
                  <a:lnTo>
                    <a:pt x="71925" y="43691"/>
                  </a:lnTo>
                  <a:lnTo>
                    <a:pt x="42187" y="74490"/>
                  </a:lnTo>
                  <a:lnTo>
                    <a:pt x="19518" y="111417"/>
                  </a:lnTo>
                  <a:lnTo>
                    <a:pt x="5071" y="153279"/>
                  </a:lnTo>
                  <a:lnTo>
                    <a:pt x="0" y="198882"/>
                  </a:lnTo>
                  <a:lnTo>
                    <a:pt x="5071" y="244484"/>
                  </a:lnTo>
                  <a:lnTo>
                    <a:pt x="19518" y="286346"/>
                  </a:lnTo>
                  <a:lnTo>
                    <a:pt x="42187" y="323273"/>
                  </a:lnTo>
                  <a:lnTo>
                    <a:pt x="71925" y="354072"/>
                  </a:lnTo>
                  <a:lnTo>
                    <a:pt x="107579" y="377549"/>
                  </a:lnTo>
                  <a:lnTo>
                    <a:pt x="147996" y="392511"/>
                  </a:lnTo>
                  <a:lnTo>
                    <a:pt x="192024" y="397764"/>
                  </a:lnTo>
                  <a:lnTo>
                    <a:pt x="236051" y="392511"/>
                  </a:lnTo>
                  <a:lnTo>
                    <a:pt x="276468" y="377549"/>
                  </a:lnTo>
                  <a:lnTo>
                    <a:pt x="312122" y="354072"/>
                  </a:lnTo>
                  <a:lnTo>
                    <a:pt x="341860" y="323273"/>
                  </a:lnTo>
                  <a:lnTo>
                    <a:pt x="364529" y="286346"/>
                  </a:lnTo>
                  <a:lnTo>
                    <a:pt x="378976" y="244484"/>
                  </a:lnTo>
                  <a:lnTo>
                    <a:pt x="384048" y="198882"/>
                  </a:lnTo>
                  <a:lnTo>
                    <a:pt x="378976" y="153279"/>
                  </a:lnTo>
                  <a:lnTo>
                    <a:pt x="364529" y="111417"/>
                  </a:lnTo>
                  <a:lnTo>
                    <a:pt x="341860" y="74490"/>
                  </a:lnTo>
                  <a:lnTo>
                    <a:pt x="312122" y="43691"/>
                  </a:lnTo>
                  <a:lnTo>
                    <a:pt x="276468" y="20214"/>
                  </a:lnTo>
                  <a:lnTo>
                    <a:pt x="236051" y="525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351769" y="5959602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0" y="198882"/>
                  </a:moveTo>
                  <a:lnTo>
                    <a:pt x="5071" y="153279"/>
                  </a:lnTo>
                  <a:lnTo>
                    <a:pt x="19518" y="111417"/>
                  </a:lnTo>
                  <a:lnTo>
                    <a:pt x="42187" y="74490"/>
                  </a:lnTo>
                  <a:lnTo>
                    <a:pt x="71925" y="43691"/>
                  </a:lnTo>
                  <a:lnTo>
                    <a:pt x="107579" y="20214"/>
                  </a:lnTo>
                  <a:lnTo>
                    <a:pt x="147996" y="5252"/>
                  </a:lnTo>
                  <a:lnTo>
                    <a:pt x="192024" y="0"/>
                  </a:lnTo>
                  <a:lnTo>
                    <a:pt x="236051" y="5252"/>
                  </a:lnTo>
                  <a:lnTo>
                    <a:pt x="276468" y="20214"/>
                  </a:lnTo>
                  <a:lnTo>
                    <a:pt x="312122" y="43691"/>
                  </a:lnTo>
                  <a:lnTo>
                    <a:pt x="341860" y="74490"/>
                  </a:lnTo>
                  <a:lnTo>
                    <a:pt x="364529" y="111417"/>
                  </a:lnTo>
                  <a:lnTo>
                    <a:pt x="378976" y="153279"/>
                  </a:lnTo>
                  <a:lnTo>
                    <a:pt x="384048" y="198882"/>
                  </a:lnTo>
                  <a:lnTo>
                    <a:pt x="378976" y="244484"/>
                  </a:lnTo>
                  <a:lnTo>
                    <a:pt x="364529" y="286346"/>
                  </a:lnTo>
                  <a:lnTo>
                    <a:pt x="341860" y="323273"/>
                  </a:lnTo>
                  <a:lnTo>
                    <a:pt x="312122" y="354072"/>
                  </a:lnTo>
                  <a:lnTo>
                    <a:pt x="276468" y="377549"/>
                  </a:lnTo>
                  <a:lnTo>
                    <a:pt x="236051" y="392511"/>
                  </a:lnTo>
                  <a:lnTo>
                    <a:pt x="192024" y="397764"/>
                  </a:lnTo>
                  <a:lnTo>
                    <a:pt x="147996" y="392511"/>
                  </a:lnTo>
                  <a:lnTo>
                    <a:pt x="107579" y="377549"/>
                  </a:lnTo>
                  <a:lnTo>
                    <a:pt x="71925" y="354072"/>
                  </a:lnTo>
                  <a:lnTo>
                    <a:pt x="42187" y="323273"/>
                  </a:lnTo>
                  <a:lnTo>
                    <a:pt x="19518" y="286346"/>
                  </a:lnTo>
                  <a:lnTo>
                    <a:pt x="5071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10813160" y="5950077"/>
            <a:ext cx="1283970" cy="427990"/>
            <a:chOff x="10813160" y="5950077"/>
            <a:chExt cx="1283970" cy="427990"/>
          </a:xfrm>
        </p:grpSpPr>
        <p:sp>
          <p:nvSpPr>
            <p:cNvPr id="12" name="object 12" descr=""/>
            <p:cNvSpPr/>
            <p:nvPr/>
          </p:nvSpPr>
          <p:spPr>
            <a:xfrm>
              <a:off x="10822685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191262" y="0"/>
                  </a:moveTo>
                  <a:lnTo>
                    <a:pt x="147397" y="5252"/>
                  </a:lnTo>
                  <a:lnTo>
                    <a:pt x="107135" y="20214"/>
                  </a:lnTo>
                  <a:lnTo>
                    <a:pt x="71623" y="43691"/>
                  </a:lnTo>
                  <a:lnTo>
                    <a:pt x="42007" y="74490"/>
                  </a:lnTo>
                  <a:lnTo>
                    <a:pt x="19434" y="111417"/>
                  </a:lnTo>
                  <a:lnTo>
                    <a:pt x="5049" y="153279"/>
                  </a:lnTo>
                  <a:lnTo>
                    <a:pt x="0" y="198882"/>
                  </a:lnTo>
                  <a:lnTo>
                    <a:pt x="5049" y="244484"/>
                  </a:lnTo>
                  <a:lnTo>
                    <a:pt x="19434" y="286346"/>
                  </a:lnTo>
                  <a:lnTo>
                    <a:pt x="42007" y="323273"/>
                  </a:lnTo>
                  <a:lnTo>
                    <a:pt x="71623" y="354072"/>
                  </a:lnTo>
                  <a:lnTo>
                    <a:pt x="107135" y="377549"/>
                  </a:lnTo>
                  <a:lnTo>
                    <a:pt x="147397" y="392511"/>
                  </a:lnTo>
                  <a:lnTo>
                    <a:pt x="191262" y="397764"/>
                  </a:lnTo>
                  <a:lnTo>
                    <a:pt x="235126" y="392511"/>
                  </a:lnTo>
                  <a:lnTo>
                    <a:pt x="275388" y="377549"/>
                  </a:lnTo>
                  <a:lnTo>
                    <a:pt x="310900" y="354072"/>
                  </a:lnTo>
                  <a:lnTo>
                    <a:pt x="340516" y="323273"/>
                  </a:lnTo>
                  <a:lnTo>
                    <a:pt x="363089" y="286346"/>
                  </a:lnTo>
                  <a:lnTo>
                    <a:pt x="377474" y="244484"/>
                  </a:lnTo>
                  <a:lnTo>
                    <a:pt x="382524" y="198882"/>
                  </a:lnTo>
                  <a:lnTo>
                    <a:pt x="377474" y="153279"/>
                  </a:lnTo>
                  <a:lnTo>
                    <a:pt x="363089" y="111417"/>
                  </a:lnTo>
                  <a:lnTo>
                    <a:pt x="340516" y="74490"/>
                  </a:lnTo>
                  <a:lnTo>
                    <a:pt x="310900" y="43691"/>
                  </a:lnTo>
                  <a:lnTo>
                    <a:pt x="275388" y="20214"/>
                  </a:lnTo>
                  <a:lnTo>
                    <a:pt x="235126" y="5252"/>
                  </a:lnTo>
                  <a:lnTo>
                    <a:pt x="1912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822685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0" y="198882"/>
                  </a:moveTo>
                  <a:lnTo>
                    <a:pt x="5049" y="153279"/>
                  </a:lnTo>
                  <a:lnTo>
                    <a:pt x="19434" y="111417"/>
                  </a:lnTo>
                  <a:lnTo>
                    <a:pt x="42007" y="74490"/>
                  </a:lnTo>
                  <a:lnTo>
                    <a:pt x="71623" y="43691"/>
                  </a:lnTo>
                  <a:lnTo>
                    <a:pt x="107135" y="20214"/>
                  </a:lnTo>
                  <a:lnTo>
                    <a:pt x="147397" y="5252"/>
                  </a:lnTo>
                  <a:lnTo>
                    <a:pt x="191262" y="0"/>
                  </a:lnTo>
                  <a:lnTo>
                    <a:pt x="235126" y="5252"/>
                  </a:lnTo>
                  <a:lnTo>
                    <a:pt x="275388" y="20214"/>
                  </a:lnTo>
                  <a:lnTo>
                    <a:pt x="310900" y="43691"/>
                  </a:lnTo>
                  <a:lnTo>
                    <a:pt x="340516" y="74490"/>
                  </a:lnTo>
                  <a:lnTo>
                    <a:pt x="363089" y="111417"/>
                  </a:lnTo>
                  <a:lnTo>
                    <a:pt x="377474" y="153279"/>
                  </a:lnTo>
                  <a:lnTo>
                    <a:pt x="382524" y="198882"/>
                  </a:lnTo>
                  <a:lnTo>
                    <a:pt x="377474" y="244484"/>
                  </a:lnTo>
                  <a:lnTo>
                    <a:pt x="363089" y="286346"/>
                  </a:lnTo>
                  <a:lnTo>
                    <a:pt x="340516" y="323273"/>
                  </a:lnTo>
                  <a:lnTo>
                    <a:pt x="310900" y="354072"/>
                  </a:lnTo>
                  <a:lnTo>
                    <a:pt x="275388" y="377549"/>
                  </a:lnTo>
                  <a:lnTo>
                    <a:pt x="235126" y="392511"/>
                  </a:lnTo>
                  <a:lnTo>
                    <a:pt x="191262" y="397764"/>
                  </a:lnTo>
                  <a:lnTo>
                    <a:pt x="147397" y="392511"/>
                  </a:lnTo>
                  <a:lnTo>
                    <a:pt x="107135" y="377549"/>
                  </a:lnTo>
                  <a:lnTo>
                    <a:pt x="71623" y="354072"/>
                  </a:lnTo>
                  <a:lnTo>
                    <a:pt x="42007" y="323273"/>
                  </a:lnTo>
                  <a:lnTo>
                    <a:pt x="19434" y="286346"/>
                  </a:lnTo>
                  <a:lnTo>
                    <a:pt x="5049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263121" y="5970270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192024" y="0"/>
                  </a:moveTo>
                  <a:lnTo>
                    <a:pt x="147996" y="5252"/>
                  </a:lnTo>
                  <a:lnTo>
                    <a:pt x="107579" y="20214"/>
                  </a:lnTo>
                  <a:lnTo>
                    <a:pt x="71925" y="43691"/>
                  </a:lnTo>
                  <a:lnTo>
                    <a:pt x="42187" y="74490"/>
                  </a:lnTo>
                  <a:lnTo>
                    <a:pt x="19518" y="111417"/>
                  </a:lnTo>
                  <a:lnTo>
                    <a:pt x="5071" y="153279"/>
                  </a:lnTo>
                  <a:lnTo>
                    <a:pt x="0" y="198881"/>
                  </a:lnTo>
                  <a:lnTo>
                    <a:pt x="5071" y="244484"/>
                  </a:lnTo>
                  <a:lnTo>
                    <a:pt x="19518" y="286346"/>
                  </a:lnTo>
                  <a:lnTo>
                    <a:pt x="42187" y="323273"/>
                  </a:lnTo>
                  <a:lnTo>
                    <a:pt x="71925" y="354072"/>
                  </a:lnTo>
                  <a:lnTo>
                    <a:pt x="107579" y="377549"/>
                  </a:lnTo>
                  <a:lnTo>
                    <a:pt x="147996" y="392511"/>
                  </a:lnTo>
                  <a:lnTo>
                    <a:pt x="192024" y="397763"/>
                  </a:lnTo>
                  <a:lnTo>
                    <a:pt x="236051" y="392511"/>
                  </a:lnTo>
                  <a:lnTo>
                    <a:pt x="276468" y="377549"/>
                  </a:lnTo>
                  <a:lnTo>
                    <a:pt x="312122" y="354072"/>
                  </a:lnTo>
                  <a:lnTo>
                    <a:pt x="341860" y="323273"/>
                  </a:lnTo>
                  <a:lnTo>
                    <a:pt x="364529" y="286346"/>
                  </a:lnTo>
                  <a:lnTo>
                    <a:pt x="378976" y="244484"/>
                  </a:lnTo>
                  <a:lnTo>
                    <a:pt x="384048" y="198881"/>
                  </a:lnTo>
                  <a:lnTo>
                    <a:pt x="378976" y="153279"/>
                  </a:lnTo>
                  <a:lnTo>
                    <a:pt x="364529" y="111417"/>
                  </a:lnTo>
                  <a:lnTo>
                    <a:pt x="341860" y="74490"/>
                  </a:lnTo>
                  <a:lnTo>
                    <a:pt x="312122" y="43691"/>
                  </a:lnTo>
                  <a:lnTo>
                    <a:pt x="276468" y="20214"/>
                  </a:lnTo>
                  <a:lnTo>
                    <a:pt x="236051" y="525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1263121" y="5970270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0" y="198881"/>
                  </a:moveTo>
                  <a:lnTo>
                    <a:pt x="5071" y="153279"/>
                  </a:lnTo>
                  <a:lnTo>
                    <a:pt x="19518" y="111417"/>
                  </a:lnTo>
                  <a:lnTo>
                    <a:pt x="42187" y="74490"/>
                  </a:lnTo>
                  <a:lnTo>
                    <a:pt x="71925" y="43691"/>
                  </a:lnTo>
                  <a:lnTo>
                    <a:pt x="107579" y="20214"/>
                  </a:lnTo>
                  <a:lnTo>
                    <a:pt x="147996" y="5252"/>
                  </a:lnTo>
                  <a:lnTo>
                    <a:pt x="192024" y="0"/>
                  </a:lnTo>
                  <a:lnTo>
                    <a:pt x="236051" y="5252"/>
                  </a:lnTo>
                  <a:lnTo>
                    <a:pt x="276468" y="20214"/>
                  </a:lnTo>
                  <a:lnTo>
                    <a:pt x="312122" y="43691"/>
                  </a:lnTo>
                  <a:lnTo>
                    <a:pt x="341860" y="74490"/>
                  </a:lnTo>
                  <a:lnTo>
                    <a:pt x="364529" y="111417"/>
                  </a:lnTo>
                  <a:lnTo>
                    <a:pt x="378976" y="153279"/>
                  </a:lnTo>
                  <a:lnTo>
                    <a:pt x="384048" y="198881"/>
                  </a:lnTo>
                  <a:lnTo>
                    <a:pt x="378976" y="244484"/>
                  </a:lnTo>
                  <a:lnTo>
                    <a:pt x="364529" y="286346"/>
                  </a:lnTo>
                  <a:lnTo>
                    <a:pt x="341860" y="323273"/>
                  </a:lnTo>
                  <a:lnTo>
                    <a:pt x="312122" y="354072"/>
                  </a:lnTo>
                  <a:lnTo>
                    <a:pt x="276468" y="377549"/>
                  </a:lnTo>
                  <a:lnTo>
                    <a:pt x="236051" y="392511"/>
                  </a:lnTo>
                  <a:lnTo>
                    <a:pt x="192024" y="397763"/>
                  </a:lnTo>
                  <a:lnTo>
                    <a:pt x="147996" y="392511"/>
                  </a:lnTo>
                  <a:lnTo>
                    <a:pt x="107579" y="377549"/>
                  </a:lnTo>
                  <a:lnTo>
                    <a:pt x="71925" y="354072"/>
                  </a:lnTo>
                  <a:lnTo>
                    <a:pt x="42187" y="323273"/>
                  </a:lnTo>
                  <a:lnTo>
                    <a:pt x="19518" y="286346"/>
                  </a:lnTo>
                  <a:lnTo>
                    <a:pt x="5071" y="244484"/>
                  </a:lnTo>
                  <a:lnTo>
                    <a:pt x="0" y="198881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1705081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191262" y="0"/>
                  </a:moveTo>
                  <a:lnTo>
                    <a:pt x="147397" y="5252"/>
                  </a:lnTo>
                  <a:lnTo>
                    <a:pt x="107135" y="20214"/>
                  </a:lnTo>
                  <a:lnTo>
                    <a:pt x="71623" y="43691"/>
                  </a:lnTo>
                  <a:lnTo>
                    <a:pt x="42007" y="74490"/>
                  </a:lnTo>
                  <a:lnTo>
                    <a:pt x="19434" y="111417"/>
                  </a:lnTo>
                  <a:lnTo>
                    <a:pt x="5049" y="153279"/>
                  </a:lnTo>
                  <a:lnTo>
                    <a:pt x="0" y="198882"/>
                  </a:lnTo>
                  <a:lnTo>
                    <a:pt x="5049" y="244484"/>
                  </a:lnTo>
                  <a:lnTo>
                    <a:pt x="19434" y="286346"/>
                  </a:lnTo>
                  <a:lnTo>
                    <a:pt x="42007" y="323273"/>
                  </a:lnTo>
                  <a:lnTo>
                    <a:pt x="71623" y="354072"/>
                  </a:lnTo>
                  <a:lnTo>
                    <a:pt x="107135" y="377549"/>
                  </a:lnTo>
                  <a:lnTo>
                    <a:pt x="147397" y="392511"/>
                  </a:lnTo>
                  <a:lnTo>
                    <a:pt x="191262" y="397764"/>
                  </a:lnTo>
                  <a:lnTo>
                    <a:pt x="235126" y="392511"/>
                  </a:lnTo>
                  <a:lnTo>
                    <a:pt x="275388" y="377549"/>
                  </a:lnTo>
                  <a:lnTo>
                    <a:pt x="310900" y="354072"/>
                  </a:lnTo>
                  <a:lnTo>
                    <a:pt x="340516" y="323273"/>
                  </a:lnTo>
                  <a:lnTo>
                    <a:pt x="363089" y="286346"/>
                  </a:lnTo>
                  <a:lnTo>
                    <a:pt x="377474" y="244484"/>
                  </a:lnTo>
                  <a:lnTo>
                    <a:pt x="382524" y="198882"/>
                  </a:lnTo>
                  <a:lnTo>
                    <a:pt x="377474" y="153279"/>
                  </a:lnTo>
                  <a:lnTo>
                    <a:pt x="363089" y="111417"/>
                  </a:lnTo>
                  <a:lnTo>
                    <a:pt x="340516" y="74490"/>
                  </a:lnTo>
                  <a:lnTo>
                    <a:pt x="310900" y="43691"/>
                  </a:lnTo>
                  <a:lnTo>
                    <a:pt x="275388" y="20214"/>
                  </a:lnTo>
                  <a:lnTo>
                    <a:pt x="235126" y="5252"/>
                  </a:lnTo>
                  <a:lnTo>
                    <a:pt x="19126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705081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0" y="198882"/>
                  </a:moveTo>
                  <a:lnTo>
                    <a:pt x="5049" y="153279"/>
                  </a:lnTo>
                  <a:lnTo>
                    <a:pt x="19434" y="111417"/>
                  </a:lnTo>
                  <a:lnTo>
                    <a:pt x="42007" y="74490"/>
                  </a:lnTo>
                  <a:lnTo>
                    <a:pt x="71623" y="43691"/>
                  </a:lnTo>
                  <a:lnTo>
                    <a:pt x="107135" y="20214"/>
                  </a:lnTo>
                  <a:lnTo>
                    <a:pt x="147397" y="5252"/>
                  </a:lnTo>
                  <a:lnTo>
                    <a:pt x="191262" y="0"/>
                  </a:lnTo>
                  <a:lnTo>
                    <a:pt x="235126" y="5252"/>
                  </a:lnTo>
                  <a:lnTo>
                    <a:pt x="275388" y="20214"/>
                  </a:lnTo>
                  <a:lnTo>
                    <a:pt x="310900" y="43691"/>
                  </a:lnTo>
                  <a:lnTo>
                    <a:pt x="340516" y="74490"/>
                  </a:lnTo>
                  <a:lnTo>
                    <a:pt x="363089" y="111417"/>
                  </a:lnTo>
                  <a:lnTo>
                    <a:pt x="377474" y="153279"/>
                  </a:lnTo>
                  <a:lnTo>
                    <a:pt x="382524" y="198882"/>
                  </a:lnTo>
                  <a:lnTo>
                    <a:pt x="377474" y="244484"/>
                  </a:lnTo>
                  <a:lnTo>
                    <a:pt x="363089" y="286346"/>
                  </a:lnTo>
                  <a:lnTo>
                    <a:pt x="340516" y="323273"/>
                  </a:lnTo>
                  <a:lnTo>
                    <a:pt x="310900" y="354072"/>
                  </a:lnTo>
                  <a:lnTo>
                    <a:pt x="275388" y="377549"/>
                  </a:lnTo>
                  <a:lnTo>
                    <a:pt x="235126" y="392511"/>
                  </a:lnTo>
                  <a:lnTo>
                    <a:pt x="191262" y="397764"/>
                  </a:lnTo>
                  <a:lnTo>
                    <a:pt x="147397" y="392511"/>
                  </a:lnTo>
                  <a:lnTo>
                    <a:pt x="107135" y="377549"/>
                  </a:lnTo>
                  <a:lnTo>
                    <a:pt x="71623" y="354072"/>
                  </a:lnTo>
                  <a:lnTo>
                    <a:pt x="42007" y="323273"/>
                  </a:lnTo>
                  <a:lnTo>
                    <a:pt x="19434" y="286346"/>
                  </a:lnTo>
                  <a:lnTo>
                    <a:pt x="5049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482600">
              <a:lnSpc>
                <a:spcPct val="100000"/>
              </a:lnSpc>
              <a:spcBef>
                <a:spcPts val="45"/>
              </a:spcBef>
            </a:pPr>
            <a:r>
              <a:rPr dirty="0" spc="-10"/>
              <a:t>16-</a:t>
            </a:r>
            <a:r>
              <a:rPr dirty="0"/>
              <a:t>Aug-</a:t>
            </a:r>
            <a:r>
              <a:rPr dirty="0" spc="-25"/>
              <a:t>24</a:t>
            </a: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438655"/>
            <a:ext cx="10982325" cy="5419725"/>
            <a:chOff x="0" y="1438655"/>
            <a:chExt cx="10982325" cy="5419725"/>
          </a:xfrm>
        </p:grpSpPr>
        <p:sp>
          <p:nvSpPr>
            <p:cNvPr id="3" name="object 3" descr=""/>
            <p:cNvSpPr/>
            <p:nvPr/>
          </p:nvSpPr>
          <p:spPr>
            <a:xfrm>
              <a:off x="0" y="4012691"/>
              <a:ext cx="448309" cy="2845435"/>
            </a:xfrm>
            <a:custGeom>
              <a:avLst/>
              <a:gdLst/>
              <a:ahLst/>
              <a:cxnLst/>
              <a:rect l="l" t="t" r="r" b="b"/>
              <a:pathLst>
                <a:path w="448309" h="2845434">
                  <a:moveTo>
                    <a:pt x="0" y="0"/>
                  </a:moveTo>
                  <a:lnTo>
                    <a:pt x="0" y="2845307"/>
                  </a:lnTo>
                  <a:lnTo>
                    <a:pt x="448056" y="284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63474" y="5974841"/>
              <a:ext cx="9901555" cy="365760"/>
            </a:xfrm>
            <a:custGeom>
              <a:avLst/>
              <a:gdLst/>
              <a:ahLst/>
              <a:cxnLst/>
              <a:rect l="l" t="t" r="r" b="b"/>
              <a:pathLst>
                <a:path w="9901555" h="365760">
                  <a:moveTo>
                    <a:pt x="9901428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9901428" y="365760"/>
                  </a:lnTo>
                  <a:lnTo>
                    <a:pt x="9901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3474" y="5974841"/>
              <a:ext cx="9901555" cy="365760"/>
            </a:xfrm>
            <a:custGeom>
              <a:avLst/>
              <a:gdLst/>
              <a:ahLst/>
              <a:cxnLst/>
              <a:rect l="l" t="t" r="r" b="b"/>
              <a:pathLst>
                <a:path w="9901555" h="365760">
                  <a:moveTo>
                    <a:pt x="0" y="365760"/>
                  </a:moveTo>
                  <a:lnTo>
                    <a:pt x="9901428" y="365760"/>
                  </a:lnTo>
                  <a:lnTo>
                    <a:pt x="9901428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9835" y="1438655"/>
              <a:ext cx="3912108" cy="308305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24636" y="923925"/>
            <a:ext cx="567436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/>
              <a:t>A.</a:t>
            </a:r>
            <a:r>
              <a:rPr dirty="0" sz="2600" spc="-55"/>
              <a:t> </a:t>
            </a:r>
            <a:r>
              <a:rPr dirty="0" sz="2600"/>
              <a:t>Building</a:t>
            </a:r>
            <a:r>
              <a:rPr dirty="0" sz="2600" spc="-45"/>
              <a:t> </a:t>
            </a:r>
            <a:r>
              <a:rPr dirty="0" sz="2600"/>
              <a:t>confidence</a:t>
            </a:r>
            <a:r>
              <a:rPr dirty="0" sz="2600" spc="-80"/>
              <a:t> </a:t>
            </a:r>
            <a:r>
              <a:rPr dirty="0" sz="2600"/>
              <a:t>and</a:t>
            </a:r>
            <a:r>
              <a:rPr dirty="0" sz="2600" spc="-60"/>
              <a:t> </a:t>
            </a:r>
            <a:r>
              <a:rPr dirty="0" sz="2600"/>
              <a:t>credibility</a:t>
            </a:r>
            <a:r>
              <a:rPr dirty="0" sz="2600" spc="-40"/>
              <a:t> </a:t>
            </a:r>
            <a:r>
              <a:rPr dirty="0" sz="2600" spc="-25"/>
              <a:t>:-</a:t>
            </a:r>
            <a:endParaRPr sz="2600"/>
          </a:p>
        </p:txBody>
      </p:sp>
      <p:sp>
        <p:nvSpPr>
          <p:cNvPr id="8" name="object 8" descr=""/>
          <p:cNvSpPr txBox="1"/>
          <p:nvPr/>
        </p:nvSpPr>
        <p:spPr>
          <a:xfrm>
            <a:off x="624636" y="1536572"/>
            <a:ext cx="6080125" cy="3527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SzPct val="80000"/>
              <a:buFont typeface="Wingdings"/>
              <a:buChar char="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Confident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posture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675"/>
              </a:spcBef>
              <a:buSzPct val="80000"/>
              <a:buFont typeface="Wingdings"/>
              <a:buChar char="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Firm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handshake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685"/>
              </a:spcBef>
              <a:buSzPct val="80000"/>
              <a:buFont typeface="Wingdings"/>
              <a:buChar char="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Steady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eye</a:t>
            </a:r>
            <a:r>
              <a:rPr dirty="0" sz="2000" spc="-10">
                <a:latin typeface="Times New Roman"/>
                <a:cs typeface="Times New Roman"/>
              </a:rPr>
              <a:t> contact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dirty="0" sz="2600" b="1">
                <a:latin typeface="Times New Roman"/>
                <a:cs typeface="Times New Roman"/>
              </a:rPr>
              <a:t>B.</a:t>
            </a:r>
            <a:r>
              <a:rPr dirty="0" sz="2600" spc="-6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Improving</a:t>
            </a:r>
            <a:r>
              <a:rPr dirty="0" sz="2600" spc="-8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interpersonal</a:t>
            </a:r>
            <a:r>
              <a:rPr dirty="0" sz="2600" spc="-7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relationships</a:t>
            </a:r>
            <a:r>
              <a:rPr dirty="0" sz="2600" spc="-70" b="1">
                <a:latin typeface="Times New Roman"/>
                <a:cs typeface="Times New Roman"/>
              </a:rPr>
              <a:t> </a:t>
            </a:r>
            <a:r>
              <a:rPr dirty="0" sz="2600" spc="-25" b="1">
                <a:latin typeface="Times New Roman"/>
                <a:cs typeface="Times New Roman"/>
              </a:rPr>
              <a:t>:-</a:t>
            </a: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705"/>
              </a:spcBef>
              <a:buSzPct val="80000"/>
              <a:buFont typeface="Wingdings"/>
              <a:buChar char="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Open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body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language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SzPct val="80000"/>
              <a:buFont typeface="Wingdings"/>
              <a:buChar char="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Approachable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demeanour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SzPct val="80000"/>
              <a:buFont typeface="Wingdings"/>
              <a:buChar char="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Positive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Facial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Expressions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0342244" y="5950077"/>
            <a:ext cx="403225" cy="417195"/>
            <a:chOff x="10342244" y="5950077"/>
            <a:chExt cx="403225" cy="417195"/>
          </a:xfrm>
        </p:grpSpPr>
        <p:sp>
          <p:nvSpPr>
            <p:cNvPr id="10" name="object 10" descr=""/>
            <p:cNvSpPr/>
            <p:nvPr/>
          </p:nvSpPr>
          <p:spPr>
            <a:xfrm>
              <a:off x="10351769" y="5959602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192024" y="0"/>
                  </a:moveTo>
                  <a:lnTo>
                    <a:pt x="147996" y="5252"/>
                  </a:lnTo>
                  <a:lnTo>
                    <a:pt x="107579" y="20214"/>
                  </a:lnTo>
                  <a:lnTo>
                    <a:pt x="71925" y="43691"/>
                  </a:lnTo>
                  <a:lnTo>
                    <a:pt x="42187" y="74490"/>
                  </a:lnTo>
                  <a:lnTo>
                    <a:pt x="19518" y="111417"/>
                  </a:lnTo>
                  <a:lnTo>
                    <a:pt x="5071" y="153279"/>
                  </a:lnTo>
                  <a:lnTo>
                    <a:pt x="0" y="198882"/>
                  </a:lnTo>
                  <a:lnTo>
                    <a:pt x="5071" y="244484"/>
                  </a:lnTo>
                  <a:lnTo>
                    <a:pt x="19518" y="286346"/>
                  </a:lnTo>
                  <a:lnTo>
                    <a:pt x="42187" y="323273"/>
                  </a:lnTo>
                  <a:lnTo>
                    <a:pt x="71925" y="354072"/>
                  </a:lnTo>
                  <a:lnTo>
                    <a:pt x="107579" y="377549"/>
                  </a:lnTo>
                  <a:lnTo>
                    <a:pt x="147996" y="392511"/>
                  </a:lnTo>
                  <a:lnTo>
                    <a:pt x="192024" y="397764"/>
                  </a:lnTo>
                  <a:lnTo>
                    <a:pt x="236051" y="392511"/>
                  </a:lnTo>
                  <a:lnTo>
                    <a:pt x="276468" y="377549"/>
                  </a:lnTo>
                  <a:lnTo>
                    <a:pt x="312122" y="354072"/>
                  </a:lnTo>
                  <a:lnTo>
                    <a:pt x="341860" y="323273"/>
                  </a:lnTo>
                  <a:lnTo>
                    <a:pt x="364529" y="286346"/>
                  </a:lnTo>
                  <a:lnTo>
                    <a:pt x="378976" y="244484"/>
                  </a:lnTo>
                  <a:lnTo>
                    <a:pt x="384048" y="198882"/>
                  </a:lnTo>
                  <a:lnTo>
                    <a:pt x="378976" y="153279"/>
                  </a:lnTo>
                  <a:lnTo>
                    <a:pt x="364529" y="111417"/>
                  </a:lnTo>
                  <a:lnTo>
                    <a:pt x="341860" y="74490"/>
                  </a:lnTo>
                  <a:lnTo>
                    <a:pt x="312122" y="43691"/>
                  </a:lnTo>
                  <a:lnTo>
                    <a:pt x="276468" y="20214"/>
                  </a:lnTo>
                  <a:lnTo>
                    <a:pt x="236051" y="525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51769" y="5959602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0" y="198882"/>
                  </a:moveTo>
                  <a:lnTo>
                    <a:pt x="5071" y="153279"/>
                  </a:lnTo>
                  <a:lnTo>
                    <a:pt x="19518" y="111417"/>
                  </a:lnTo>
                  <a:lnTo>
                    <a:pt x="42187" y="74490"/>
                  </a:lnTo>
                  <a:lnTo>
                    <a:pt x="71925" y="43691"/>
                  </a:lnTo>
                  <a:lnTo>
                    <a:pt x="107579" y="20214"/>
                  </a:lnTo>
                  <a:lnTo>
                    <a:pt x="147996" y="5252"/>
                  </a:lnTo>
                  <a:lnTo>
                    <a:pt x="192024" y="0"/>
                  </a:lnTo>
                  <a:lnTo>
                    <a:pt x="236051" y="5252"/>
                  </a:lnTo>
                  <a:lnTo>
                    <a:pt x="276468" y="20214"/>
                  </a:lnTo>
                  <a:lnTo>
                    <a:pt x="312122" y="43691"/>
                  </a:lnTo>
                  <a:lnTo>
                    <a:pt x="341860" y="74490"/>
                  </a:lnTo>
                  <a:lnTo>
                    <a:pt x="364529" y="111417"/>
                  </a:lnTo>
                  <a:lnTo>
                    <a:pt x="378976" y="153279"/>
                  </a:lnTo>
                  <a:lnTo>
                    <a:pt x="384048" y="198882"/>
                  </a:lnTo>
                  <a:lnTo>
                    <a:pt x="378976" y="244484"/>
                  </a:lnTo>
                  <a:lnTo>
                    <a:pt x="364529" y="286346"/>
                  </a:lnTo>
                  <a:lnTo>
                    <a:pt x="341860" y="323273"/>
                  </a:lnTo>
                  <a:lnTo>
                    <a:pt x="312122" y="354072"/>
                  </a:lnTo>
                  <a:lnTo>
                    <a:pt x="276468" y="377549"/>
                  </a:lnTo>
                  <a:lnTo>
                    <a:pt x="236051" y="392511"/>
                  </a:lnTo>
                  <a:lnTo>
                    <a:pt x="192024" y="397764"/>
                  </a:lnTo>
                  <a:lnTo>
                    <a:pt x="147996" y="392511"/>
                  </a:lnTo>
                  <a:lnTo>
                    <a:pt x="107579" y="377549"/>
                  </a:lnTo>
                  <a:lnTo>
                    <a:pt x="71925" y="354072"/>
                  </a:lnTo>
                  <a:lnTo>
                    <a:pt x="42187" y="323273"/>
                  </a:lnTo>
                  <a:lnTo>
                    <a:pt x="19518" y="286346"/>
                  </a:lnTo>
                  <a:lnTo>
                    <a:pt x="5071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10813160" y="5950077"/>
            <a:ext cx="1283970" cy="427990"/>
            <a:chOff x="10813160" y="5950077"/>
            <a:chExt cx="1283970" cy="427990"/>
          </a:xfrm>
        </p:grpSpPr>
        <p:sp>
          <p:nvSpPr>
            <p:cNvPr id="13" name="object 13" descr=""/>
            <p:cNvSpPr/>
            <p:nvPr/>
          </p:nvSpPr>
          <p:spPr>
            <a:xfrm>
              <a:off x="10822685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191262" y="0"/>
                  </a:moveTo>
                  <a:lnTo>
                    <a:pt x="147397" y="5252"/>
                  </a:lnTo>
                  <a:lnTo>
                    <a:pt x="107135" y="20214"/>
                  </a:lnTo>
                  <a:lnTo>
                    <a:pt x="71623" y="43691"/>
                  </a:lnTo>
                  <a:lnTo>
                    <a:pt x="42007" y="74490"/>
                  </a:lnTo>
                  <a:lnTo>
                    <a:pt x="19434" y="111417"/>
                  </a:lnTo>
                  <a:lnTo>
                    <a:pt x="5049" y="153279"/>
                  </a:lnTo>
                  <a:lnTo>
                    <a:pt x="0" y="198882"/>
                  </a:lnTo>
                  <a:lnTo>
                    <a:pt x="5049" y="244484"/>
                  </a:lnTo>
                  <a:lnTo>
                    <a:pt x="19434" y="286346"/>
                  </a:lnTo>
                  <a:lnTo>
                    <a:pt x="42007" y="323273"/>
                  </a:lnTo>
                  <a:lnTo>
                    <a:pt x="71623" y="354072"/>
                  </a:lnTo>
                  <a:lnTo>
                    <a:pt x="107135" y="377549"/>
                  </a:lnTo>
                  <a:lnTo>
                    <a:pt x="147397" y="392511"/>
                  </a:lnTo>
                  <a:lnTo>
                    <a:pt x="191262" y="397764"/>
                  </a:lnTo>
                  <a:lnTo>
                    <a:pt x="235126" y="392511"/>
                  </a:lnTo>
                  <a:lnTo>
                    <a:pt x="275388" y="377549"/>
                  </a:lnTo>
                  <a:lnTo>
                    <a:pt x="310900" y="354072"/>
                  </a:lnTo>
                  <a:lnTo>
                    <a:pt x="340516" y="323273"/>
                  </a:lnTo>
                  <a:lnTo>
                    <a:pt x="363089" y="286346"/>
                  </a:lnTo>
                  <a:lnTo>
                    <a:pt x="377474" y="244484"/>
                  </a:lnTo>
                  <a:lnTo>
                    <a:pt x="382524" y="198882"/>
                  </a:lnTo>
                  <a:lnTo>
                    <a:pt x="377474" y="153279"/>
                  </a:lnTo>
                  <a:lnTo>
                    <a:pt x="363089" y="111417"/>
                  </a:lnTo>
                  <a:lnTo>
                    <a:pt x="340516" y="74490"/>
                  </a:lnTo>
                  <a:lnTo>
                    <a:pt x="310900" y="43691"/>
                  </a:lnTo>
                  <a:lnTo>
                    <a:pt x="275388" y="20214"/>
                  </a:lnTo>
                  <a:lnTo>
                    <a:pt x="235126" y="5252"/>
                  </a:lnTo>
                  <a:lnTo>
                    <a:pt x="1912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0822685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0" y="198882"/>
                  </a:moveTo>
                  <a:lnTo>
                    <a:pt x="5049" y="153279"/>
                  </a:lnTo>
                  <a:lnTo>
                    <a:pt x="19434" y="111417"/>
                  </a:lnTo>
                  <a:lnTo>
                    <a:pt x="42007" y="74490"/>
                  </a:lnTo>
                  <a:lnTo>
                    <a:pt x="71623" y="43691"/>
                  </a:lnTo>
                  <a:lnTo>
                    <a:pt x="107135" y="20214"/>
                  </a:lnTo>
                  <a:lnTo>
                    <a:pt x="147397" y="5252"/>
                  </a:lnTo>
                  <a:lnTo>
                    <a:pt x="191262" y="0"/>
                  </a:lnTo>
                  <a:lnTo>
                    <a:pt x="235126" y="5252"/>
                  </a:lnTo>
                  <a:lnTo>
                    <a:pt x="275388" y="20214"/>
                  </a:lnTo>
                  <a:lnTo>
                    <a:pt x="310900" y="43691"/>
                  </a:lnTo>
                  <a:lnTo>
                    <a:pt x="340516" y="74490"/>
                  </a:lnTo>
                  <a:lnTo>
                    <a:pt x="363089" y="111417"/>
                  </a:lnTo>
                  <a:lnTo>
                    <a:pt x="377474" y="153279"/>
                  </a:lnTo>
                  <a:lnTo>
                    <a:pt x="382524" y="198882"/>
                  </a:lnTo>
                  <a:lnTo>
                    <a:pt x="377474" y="244484"/>
                  </a:lnTo>
                  <a:lnTo>
                    <a:pt x="363089" y="286346"/>
                  </a:lnTo>
                  <a:lnTo>
                    <a:pt x="340516" y="323273"/>
                  </a:lnTo>
                  <a:lnTo>
                    <a:pt x="310900" y="354072"/>
                  </a:lnTo>
                  <a:lnTo>
                    <a:pt x="275388" y="377549"/>
                  </a:lnTo>
                  <a:lnTo>
                    <a:pt x="235126" y="392511"/>
                  </a:lnTo>
                  <a:lnTo>
                    <a:pt x="191262" y="397764"/>
                  </a:lnTo>
                  <a:lnTo>
                    <a:pt x="147397" y="392511"/>
                  </a:lnTo>
                  <a:lnTo>
                    <a:pt x="107135" y="377549"/>
                  </a:lnTo>
                  <a:lnTo>
                    <a:pt x="71623" y="354072"/>
                  </a:lnTo>
                  <a:lnTo>
                    <a:pt x="42007" y="323273"/>
                  </a:lnTo>
                  <a:lnTo>
                    <a:pt x="19434" y="286346"/>
                  </a:lnTo>
                  <a:lnTo>
                    <a:pt x="5049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1263121" y="5970270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192024" y="0"/>
                  </a:moveTo>
                  <a:lnTo>
                    <a:pt x="147996" y="5252"/>
                  </a:lnTo>
                  <a:lnTo>
                    <a:pt x="107579" y="20214"/>
                  </a:lnTo>
                  <a:lnTo>
                    <a:pt x="71925" y="43691"/>
                  </a:lnTo>
                  <a:lnTo>
                    <a:pt x="42187" y="74490"/>
                  </a:lnTo>
                  <a:lnTo>
                    <a:pt x="19518" y="111417"/>
                  </a:lnTo>
                  <a:lnTo>
                    <a:pt x="5071" y="153279"/>
                  </a:lnTo>
                  <a:lnTo>
                    <a:pt x="0" y="198881"/>
                  </a:lnTo>
                  <a:lnTo>
                    <a:pt x="5071" y="244484"/>
                  </a:lnTo>
                  <a:lnTo>
                    <a:pt x="19518" y="286346"/>
                  </a:lnTo>
                  <a:lnTo>
                    <a:pt x="42187" y="323273"/>
                  </a:lnTo>
                  <a:lnTo>
                    <a:pt x="71925" y="354072"/>
                  </a:lnTo>
                  <a:lnTo>
                    <a:pt x="107579" y="377549"/>
                  </a:lnTo>
                  <a:lnTo>
                    <a:pt x="147996" y="392511"/>
                  </a:lnTo>
                  <a:lnTo>
                    <a:pt x="192024" y="397763"/>
                  </a:lnTo>
                  <a:lnTo>
                    <a:pt x="236051" y="392511"/>
                  </a:lnTo>
                  <a:lnTo>
                    <a:pt x="276468" y="377549"/>
                  </a:lnTo>
                  <a:lnTo>
                    <a:pt x="312122" y="354072"/>
                  </a:lnTo>
                  <a:lnTo>
                    <a:pt x="341860" y="323273"/>
                  </a:lnTo>
                  <a:lnTo>
                    <a:pt x="364529" y="286346"/>
                  </a:lnTo>
                  <a:lnTo>
                    <a:pt x="378976" y="244484"/>
                  </a:lnTo>
                  <a:lnTo>
                    <a:pt x="384048" y="198881"/>
                  </a:lnTo>
                  <a:lnTo>
                    <a:pt x="378976" y="153279"/>
                  </a:lnTo>
                  <a:lnTo>
                    <a:pt x="364529" y="111417"/>
                  </a:lnTo>
                  <a:lnTo>
                    <a:pt x="341860" y="74490"/>
                  </a:lnTo>
                  <a:lnTo>
                    <a:pt x="312122" y="43691"/>
                  </a:lnTo>
                  <a:lnTo>
                    <a:pt x="276468" y="20214"/>
                  </a:lnTo>
                  <a:lnTo>
                    <a:pt x="236051" y="525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1263121" y="5970270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0" y="198881"/>
                  </a:moveTo>
                  <a:lnTo>
                    <a:pt x="5071" y="153279"/>
                  </a:lnTo>
                  <a:lnTo>
                    <a:pt x="19518" y="111417"/>
                  </a:lnTo>
                  <a:lnTo>
                    <a:pt x="42187" y="74490"/>
                  </a:lnTo>
                  <a:lnTo>
                    <a:pt x="71925" y="43691"/>
                  </a:lnTo>
                  <a:lnTo>
                    <a:pt x="107579" y="20214"/>
                  </a:lnTo>
                  <a:lnTo>
                    <a:pt x="147996" y="5252"/>
                  </a:lnTo>
                  <a:lnTo>
                    <a:pt x="192024" y="0"/>
                  </a:lnTo>
                  <a:lnTo>
                    <a:pt x="236051" y="5252"/>
                  </a:lnTo>
                  <a:lnTo>
                    <a:pt x="276468" y="20214"/>
                  </a:lnTo>
                  <a:lnTo>
                    <a:pt x="312122" y="43691"/>
                  </a:lnTo>
                  <a:lnTo>
                    <a:pt x="341860" y="74490"/>
                  </a:lnTo>
                  <a:lnTo>
                    <a:pt x="364529" y="111417"/>
                  </a:lnTo>
                  <a:lnTo>
                    <a:pt x="378976" y="153279"/>
                  </a:lnTo>
                  <a:lnTo>
                    <a:pt x="384048" y="198881"/>
                  </a:lnTo>
                  <a:lnTo>
                    <a:pt x="378976" y="244484"/>
                  </a:lnTo>
                  <a:lnTo>
                    <a:pt x="364529" y="286346"/>
                  </a:lnTo>
                  <a:lnTo>
                    <a:pt x="341860" y="323273"/>
                  </a:lnTo>
                  <a:lnTo>
                    <a:pt x="312122" y="354072"/>
                  </a:lnTo>
                  <a:lnTo>
                    <a:pt x="276468" y="377549"/>
                  </a:lnTo>
                  <a:lnTo>
                    <a:pt x="236051" y="392511"/>
                  </a:lnTo>
                  <a:lnTo>
                    <a:pt x="192024" y="397763"/>
                  </a:lnTo>
                  <a:lnTo>
                    <a:pt x="147996" y="392511"/>
                  </a:lnTo>
                  <a:lnTo>
                    <a:pt x="107579" y="377549"/>
                  </a:lnTo>
                  <a:lnTo>
                    <a:pt x="71925" y="354072"/>
                  </a:lnTo>
                  <a:lnTo>
                    <a:pt x="42187" y="323273"/>
                  </a:lnTo>
                  <a:lnTo>
                    <a:pt x="19518" y="286346"/>
                  </a:lnTo>
                  <a:lnTo>
                    <a:pt x="5071" y="244484"/>
                  </a:lnTo>
                  <a:lnTo>
                    <a:pt x="0" y="198881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705081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191262" y="0"/>
                  </a:moveTo>
                  <a:lnTo>
                    <a:pt x="147397" y="5252"/>
                  </a:lnTo>
                  <a:lnTo>
                    <a:pt x="107135" y="20214"/>
                  </a:lnTo>
                  <a:lnTo>
                    <a:pt x="71623" y="43691"/>
                  </a:lnTo>
                  <a:lnTo>
                    <a:pt x="42007" y="74490"/>
                  </a:lnTo>
                  <a:lnTo>
                    <a:pt x="19434" y="111417"/>
                  </a:lnTo>
                  <a:lnTo>
                    <a:pt x="5049" y="153279"/>
                  </a:lnTo>
                  <a:lnTo>
                    <a:pt x="0" y="198882"/>
                  </a:lnTo>
                  <a:lnTo>
                    <a:pt x="5049" y="244484"/>
                  </a:lnTo>
                  <a:lnTo>
                    <a:pt x="19434" y="286346"/>
                  </a:lnTo>
                  <a:lnTo>
                    <a:pt x="42007" y="323273"/>
                  </a:lnTo>
                  <a:lnTo>
                    <a:pt x="71623" y="354072"/>
                  </a:lnTo>
                  <a:lnTo>
                    <a:pt x="107135" y="377549"/>
                  </a:lnTo>
                  <a:lnTo>
                    <a:pt x="147397" y="392511"/>
                  </a:lnTo>
                  <a:lnTo>
                    <a:pt x="191262" y="397764"/>
                  </a:lnTo>
                  <a:lnTo>
                    <a:pt x="235126" y="392511"/>
                  </a:lnTo>
                  <a:lnTo>
                    <a:pt x="275388" y="377549"/>
                  </a:lnTo>
                  <a:lnTo>
                    <a:pt x="310900" y="354072"/>
                  </a:lnTo>
                  <a:lnTo>
                    <a:pt x="340516" y="323273"/>
                  </a:lnTo>
                  <a:lnTo>
                    <a:pt x="363089" y="286346"/>
                  </a:lnTo>
                  <a:lnTo>
                    <a:pt x="377474" y="244484"/>
                  </a:lnTo>
                  <a:lnTo>
                    <a:pt x="382524" y="198882"/>
                  </a:lnTo>
                  <a:lnTo>
                    <a:pt x="377474" y="153279"/>
                  </a:lnTo>
                  <a:lnTo>
                    <a:pt x="363089" y="111417"/>
                  </a:lnTo>
                  <a:lnTo>
                    <a:pt x="340516" y="74490"/>
                  </a:lnTo>
                  <a:lnTo>
                    <a:pt x="310900" y="43691"/>
                  </a:lnTo>
                  <a:lnTo>
                    <a:pt x="275388" y="20214"/>
                  </a:lnTo>
                  <a:lnTo>
                    <a:pt x="235126" y="5252"/>
                  </a:lnTo>
                  <a:lnTo>
                    <a:pt x="19126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1705081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0" y="198882"/>
                  </a:moveTo>
                  <a:lnTo>
                    <a:pt x="5049" y="153279"/>
                  </a:lnTo>
                  <a:lnTo>
                    <a:pt x="19434" y="111417"/>
                  </a:lnTo>
                  <a:lnTo>
                    <a:pt x="42007" y="74490"/>
                  </a:lnTo>
                  <a:lnTo>
                    <a:pt x="71623" y="43691"/>
                  </a:lnTo>
                  <a:lnTo>
                    <a:pt x="107135" y="20214"/>
                  </a:lnTo>
                  <a:lnTo>
                    <a:pt x="147397" y="5252"/>
                  </a:lnTo>
                  <a:lnTo>
                    <a:pt x="191262" y="0"/>
                  </a:lnTo>
                  <a:lnTo>
                    <a:pt x="235126" y="5252"/>
                  </a:lnTo>
                  <a:lnTo>
                    <a:pt x="275388" y="20214"/>
                  </a:lnTo>
                  <a:lnTo>
                    <a:pt x="310900" y="43691"/>
                  </a:lnTo>
                  <a:lnTo>
                    <a:pt x="340516" y="74490"/>
                  </a:lnTo>
                  <a:lnTo>
                    <a:pt x="363089" y="111417"/>
                  </a:lnTo>
                  <a:lnTo>
                    <a:pt x="377474" y="153279"/>
                  </a:lnTo>
                  <a:lnTo>
                    <a:pt x="382524" y="198882"/>
                  </a:lnTo>
                  <a:lnTo>
                    <a:pt x="377474" y="244484"/>
                  </a:lnTo>
                  <a:lnTo>
                    <a:pt x="363089" y="286346"/>
                  </a:lnTo>
                  <a:lnTo>
                    <a:pt x="340516" y="323273"/>
                  </a:lnTo>
                  <a:lnTo>
                    <a:pt x="310900" y="354072"/>
                  </a:lnTo>
                  <a:lnTo>
                    <a:pt x="275388" y="377549"/>
                  </a:lnTo>
                  <a:lnTo>
                    <a:pt x="235126" y="392511"/>
                  </a:lnTo>
                  <a:lnTo>
                    <a:pt x="191262" y="397764"/>
                  </a:lnTo>
                  <a:lnTo>
                    <a:pt x="147397" y="392511"/>
                  </a:lnTo>
                  <a:lnTo>
                    <a:pt x="107135" y="377549"/>
                  </a:lnTo>
                  <a:lnTo>
                    <a:pt x="71623" y="354072"/>
                  </a:lnTo>
                  <a:lnTo>
                    <a:pt x="42007" y="323273"/>
                  </a:lnTo>
                  <a:lnTo>
                    <a:pt x="19434" y="286346"/>
                  </a:lnTo>
                  <a:lnTo>
                    <a:pt x="5049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482600">
              <a:lnSpc>
                <a:spcPct val="100000"/>
              </a:lnSpc>
              <a:spcBef>
                <a:spcPts val="45"/>
              </a:spcBef>
            </a:pPr>
            <a:r>
              <a:rPr dirty="0" spc="-10"/>
              <a:t>16-</a:t>
            </a:r>
            <a:r>
              <a:rPr dirty="0"/>
              <a:t>Aug-</a:t>
            </a:r>
            <a:r>
              <a:rPr dirty="0" spc="-25"/>
              <a:t>24</a:t>
            </a: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9152" y="45846"/>
            <a:ext cx="7907020" cy="4679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/>
              <a:t>Don'ts</a:t>
            </a:r>
            <a:r>
              <a:rPr dirty="0" sz="2900" spc="-45"/>
              <a:t> </a:t>
            </a:r>
            <a:r>
              <a:rPr dirty="0" sz="2900"/>
              <a:t>of</a:t>
            </a:r>
            <a:r>
              <a:rPr dirty="0" sz="2900" spc="-30"/>
              <a:t> </a:t>
            </a:r>
            <a:r>
              <a:rPr dirty="0" sz="2900"/>
              <a:t>Body</a:t>
            </a:r>
            <a:r>
              <a:rPr dirty="0" sz="2900" spc="-15"/>
              <a:t> </a:t>
            </a:r>
            <a:r>
              <a:rPr dirty="0" sz="2900"/>
              <a:t>Language</a:t>
            </a:r>
            <a:r>
              <a:rPr dirty="0" sz="2900" spc="-25"/>
              <a:t> </a:t>
            </a:r>
            <a:r>
              <a:rPr dirty="0" sz="2900"/>
              <a:t>During</a:t>
            </a:r>
            <a:r>
              <a:rPr dirty="0" sz="2900" spc="-30"/>
              <a:t> </a:t>
            </a:r>
            <a:r>
              <a:rPr dirty="0" sz="2900"/>
              <a:t>a</a:t>
            </a:r>
            <a:r>
              <a:rPr dirty="0" sz="2900" spc="-15"/>
              <a:t> </a:t>
            </a:r>
            <a:r>
              <a:rPr dirty="0" sz="2900"/>
              <a:t>Presentation</a:t>
            </a:r>
            <a:r>
              <a:rPr dirty="0" sz="2900" spc="-45"/>
              <a:t> </a:t>
            </a:r>
            <a:r>
              <a:rPr dirty="0" sz="2900" spc="-25"/>
              <a:t>:-</a:t>
            </a:r>
            <a:endParaRPr sz="29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644" y="693419"/>
            <a:ext cx="9193530" cy="4996434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10342244" y="5950077"/>
            <a:ext cx="403225" cy="417195"/>
            <a:chOff x="10342244" y="5950077"/>
            <a:chExt cx="403225" cy="417195"/>
          </a:xfrm>
        </p:grpSpPr>
        <p:sp>
          <p:nvSpPr>
            <p:cNvPr id="5" name="object 5" descr=""/>
            <p:cNvSpPr/>
            <p:nvPr/>
          </p:nvSpPr>
          <p:spPr>
            <a:xfrm>
              <a:off x="10351769" y="5959602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192024" y="0"/>
                  </a:moveTo>
                  <a:lnTo>
                    <a:pt x="147996" y="5252"/>
                  </a:lnTo>
                  <a:lnTo>
                    <a:pt x="107579" y="20214"/>
                  </a:lnTo>
                  <a:lnTo>
                    <a:pt x="71925" y="43691"/>
                  </a:lnTo>
                  <a:lnTo>
                    <a:pt x="42187" y="74490"/>
                  </a:lnTo>
                  <a:lnTo>
                    <a:pt x="19518" y="111417"/>
                  </a:lnTo>
                  <a:lnTo>
                    <a:pt x="5071" y="153279"/>
                  </a:lnTo>
                  <a:lnTo>
                    <a:pt x="0" y="198882"/>
                  </a:lnTo>
                  <a:lnTo>
                    <a:pt x="5071" y="244484"/>
                  </a:lnTo>
                  <a:lnTo>
                    <a:pt x="19518" y="286346"/>
                  </a:lnTo>
                  <a:lnTo>
                    <a:pt x="42187" y="323273"/>
                  </a:lnTo>
                  <a:lnTo>
                    <a:pt x="71925" y="354072"/>
                  </a:lnTo>
                  <a:lnTo>
                    <a:pt x="107579" y="377549"/>
                  </a:lnTo>
                  <a:lnTo>
                    <a:pt x="147996" y="392511"/>
                  </a:lnTo>
                  <a:lnTo>
                    <a:pt x="192024" y="397764"/>
                  </a:lnTo>
                  <a:lnTo>
                    <a:pt x="236051" y="392511"/>
                  </a:lnTo>
                  <a:lnTo>
                    <a:pt x="276468" y="377549"/>
                  </a:lnTo>
                  <a:lnTo>
                    <a:pt x="312122" y="354072"/>
                  </a:lnTo>
                  <a:lnTo>
                    <a:pt x="341860" y="323273"/>
                  </a:lnTo>
                  <a:lnTo>
                    <a:pt x="364529" y="286346"/>
                  </a:lnTo>
                  <a:lnTo>
                    <a:pt x="378976" y="244484"/>
                  </a:lnTo>
                  <a:lnTo>
                    <a:pt x="384048" y="198882"/>
                  </a:lnTo>
                  <a:lnTo>
                    <a:pt x="378976" y="153279"/>
                  </a:lnTo>
                  <a:lnTo>
                    <a:pt x="364529" y="111417"/>
                  </a:lnTo>
                  <a:lnTo>
                    <a:pt x="341860" y="74490"/>
                  </a:lnTo>
                  <a:lnTo>
                    <a:pt x="312122" y="43691"/>
                  </a:lnTo>
                  <a:lnTo>
                    <a:pt x="276468" y="20214"/>
                  </a:lnTo>
                  <a:lnTo>
                    <a:pt x="236051" y="525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351769" y="5959602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0" y="198882"/>
                  </a:moveTo>
                  <a:lnTo>
                    <a:pt x="5071" y="153279"/>
                  </a:lnTo>
                  <a:lnTo>
                    <a:pt x="19518" y="111417"/>
                  </a:lnTo>
                  <a:lnTo>
                    <a:pt x="42187" y="74490"/>
                  </a:lnTo>
                  <a:lnTo>
                    <a:pt x="71925" y="43691"/>
                  </a:lnTo>
                  <a:lnTo>
                    <a:pt x="107579" y="20214"/>
                  </a:lnTo>
                  <a:lnTo>
                    <a:pt x="147996" y="5252"/>
                  </a:lnTo>
                  <a:lnTo>
                    <a:pt x="192024" y="0"/>
                  </a:lnTo>
                  <a:lnTo>
                    <a:pt x="236051" y="5252"/>
                  </a:lnTo>
                  <a:lnTo>
                    <a:pt x="276468" y="20214"/>
                  </a:lnTo>
                  <a:lnTo>
                    <a:pt x="312122" y="43691"/>
                  </a:lnTo>
                  <a:lnTo>
                    <a:pt x="341860" y="74490"/>
                  </a:lnTo>
                  <a:lnTo>
                    <a:pt x="364529" y="111417"/>
                  </a:lnTo>
                  <a:lnTo>
                    <a:pt x="378976" y="153279"/>
                  </a:lnTo>
                  <a:lnTo>
                    <a:pt x="384048" y="198882"/>
                  </a:lnTo>
                  <a:lnTo>
                    <a:pt x="378976" y="244484"/>
                  </a:lnTo>
                  <a:lnTo>
                    <a:pt x="364529" y="286346"/>
                  </a:lnTo>
                  <a:lnTo>
                    <a:pt x="341860" y="323273"/>
                  </a:lnTo>
                  <a:lnTo>
                    <a:pt x="312122" y="354072"/>
                  </a:lnTo>
                  <a:lnTo>
                    <a:pt x="276468" y="377549"/>
                  </a:lnTo>
                  <a:lnTo>
                    <a:pt x="236051" y="392511"/>
                  </a:lnTo>
                  <a:lnTo>
                    <a:pt x="192024" y="397764"/>
                  </a:lnTo>
                  <a:lnTo>
                    <a:pt x="147996" y="392511"/>
                  </a:lnTo>
                  <a:lnTo>
                    <a:pt x="107579" y="377549"/>
                  </a:lnTo>
                  <a:lnTo>
                    <a:pt x="71925" y="354072"/>
                  </a:lnTo>
                  <a:lnTo>
                    <a:pt x="42187" y="323273"/>
                  </a:lnTo>
                  <a:lnTo>
                    <a:pt x="19518" y="286346"/>
                  </a:lnTo>
                  <a:lnTo>
                    <a:pt x="5071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10813160" y="5950077"/>
            <a:ext cx="1283970" cy="427990"/>
            <a:chOff x="10813160" y="5950077"/>
            <a:chExt cx="1283970" cy="427990"/>
          </a:xfrm>
        </p:grpSpPr>
        <p:sp>
          <p:nvSpPr>
            <p:cNvPr id="8" name="object 8" descr=""/>
            <p:cNvSpPr/>
            <p:nvPr/>
          </p:nvSpPr>
          <p:spPr>
            <a:xfrm>
              <a:off x="10822685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191262" y="0"/>
                  </a:moveTo>
                  <a:lnTo>
                    <a:pt x="147397" y="5252"/>
                  </a:lnTo>
                  <a:lnTo>
                    <a:pt x="107135" y="20214"/>
                  </a:lnTo>
                  <a:lnTo>
                    <a:pt x="71623" y="43691"/>
                  </a:lnTo>
                  <a:lnTo>
                    <a:pt x="42007" y="74490"/>
                  </a:lnTo>
                  <a:lnTo>
                    <a:pt x="19434" y="111417"/>
                  </a:lnTo>
                  <a:lnTo>
                    <a:pt x="5049" y="153279"/>
                  </a:lnTo>
                  <a:lnTo>
                    <a:pt x="0" y="198882"/>
                  </a:lnTo>
                  <a:lnTo>
                    <a:pt x="5049" y="244484"/>
                  </a:lnTo>
                  <a:lnTo>
                    <a:pt x="19434" y="286346"/>
                  </a:lnTo>
                  <a:lnTo>
                    <a:pt x="42007" y="323273"/>
                  </a:lnTo>
                  <a:lnTo>
                    <a:pt x="71623" y="354072"/>
                  </a:lnTo>
                  <a:lnTo>
                    <a:pt x="107135" y="377549"/>
                  </a:lnTo>
                  <a:lnTo>
                    <a:pt x="147397" y="392511"/>
                  </a:lnTo>
                  <a:lnTo>
                    <a:pt x="191262" y="397764"/>
                  </a:lnTo>
                  <a:lnTo>
                    <a:pt x="235126" y="392511"/>
                  </a:lnTo>
                  <a:lnTo>
                    <a:pt x="275388" y="377549"/>
                  </a:lnTo>
                  <a:lnTo>
                    <a:pt x="310900" y="354072"/>
                  </a:lnTo>
                  <a:lnTo>
                    <a:pt x="340516" y="323273"/>
                  </a:lnTo>
                  <a:lnTo>
                    <a:pt x="363089" y="286346"/>
                  </a:lnTo>
                  <a:lnTo>
                    <a:pt x="377474" y="244484"/>
                  </a:lnTo>
                  <a:lnTo>
                    <a:pt x="382524" y="198882"/>
                  </a:lnTo>
                  <a:lnTo>
                    <a:pt x="377474" y="153279"/>
                  </a:lnTo>
                  <a:lnTo>
                    <a:pt x="363089" y="111417"/>
                  </a:lnTo>
                  <a:lnTo>
                    <a:pt x="340516" y="74490"/>
                  </a:lnTo>
                  <a:lnTo>
                    <a:pt x="310900" y="43691"/>
                  </a:lnTo>
                  <a:lnTo>
                    <a:pt x="275388" y="20214"/>
                  </a:lnTo>
                  <a:lnTo>
                    <a:pt x="235126" y="5252"/>
                  </a:lnTo>
                  <a:lnTo>
                    <a:pt x="1912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22685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0" y="198882"/>
                  </a:moveTo>
                  <a:lnTo>
                    <a:pt x="5049" y="153279"/>
                  </a:lnTo>
                  <a:lnTo>
                    <a:pt x="19434" y="111417"/>
                  </a:lnTo>
                  <a:lnTo>
                    <a:pt x="42007" y="74490"/>
                  </a:lnTo>
                  <a:lnTo>
                    <a:pt x="71623" y="43691"/>
                  </a:lnTo>
                  <a:lnTo>
                    <a:pt x="107135" y="20214"/>
                  </a:lnTo>
                  <a:lnTo>
                    <a:pt x="147397" y="5252"/>
                  </a:lnTo>
                  <a:lnTo>
                    <a:pt x="191262" y="0"/>
                  </a:lnTo>
                  <a:lnTo>
                    <a:pt x="235126" y="5252"/>
                  </a:lnTo>
                  <a:lnTo>
                    <a:pt x="275388" y="20214"/>
                  </a:lnTo>
                  <a:lnTo>
                    <a:pt x="310900" y="43691"/>
                  </a:lnTo>
                  <a:lnTo>
                    <a:pt x="340516" y="74490"/>
                  </a:lnTo>
                  <a:lnTo>
                    <a:pt x="363089" y="111417"/>
                  </a:lnTo>
                  <a:lnTo>
                    <a:pt x="377474" y="153279"/>
                  </a:lnTo>
                  <a:lnTo>
                    <a:pt x="382524" y="198882"/>
                  </a:lnTo>
                  <a:lnTo>
                    <a:pt x="377474" y="244484"/>
                  </a:lnTo>
                  <a:lnTo>
                    <a:pt x="363089" y="286346"/>
                  </a:lnTo>
                  <a:lnTo>
                    <a:pt x="340516" y="323273"/>
                  </a:lnTo>
                  <a:lnTo>
                    <a:pt x="310900" y="354072"/>
                  </a:lnTo>
                  <a:lnTo>
                    <a:pt x="275388" y="377549"/>
                  </a:lnTo>
                  <a:lnTo>
                    <a:pt x="235126" y="392511"/>
                  </a:lnTo>
                  <a:lnTo>
                    <a:pt x="191262" y="397764"/>
                  </a:lnTo>
                  <a:lnTo>
                    <a:pt x="147397" y="392511"/>
                  </a:lnTo>
                  <a:lnTo>
                    <a:pt x="107135" y="377549"/>
                  </a:lnTo>
                  <a:lnTo>
                    <a:pt x="71623" y="354072"/>
                  </a:lnTo>
                  <a:lnTo>
                    <a:pt x="42007" y="323273"/>
                  </a:lnTo>
                  <a:lnTo>
                    <a:pt x="19434" y="286346"/>
                  </a:lnTo>
                  <a:lnTo>
                    <a:pt x="5049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263121" y="5970270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192024" y="0"/>
                  </a:moveTo>
                  <a:lnTo>
                    <a:pt x="147996" y="5252"/>
                  </a:lnTo>
                  <a:lnTo>
                    <a:pt x="107579" y="20214"/>
                  </a:lnTo>
                  <a:lnTo>
                    <a:pt x="71925" y="43691"/>
                  </a:lnTo>
                  <a:lnTo>
                    <a:pt x="42187" y="74490"/>
                  </a:lnTo>
                  <a:lnTo>
                    <a:pt x="19518" y="111417"/>
                  </a:lnTo>
                  <a:lnTo>
                    <a:pt x="5071" y="153279"/>
                  </a:lnTo>
                  <a:lnTo>
                    <a:pt x="0" y="198881"/>
                  </a:lnTo>
                  <a:lnTo>
                    <a:pt x="5071" y="244484"/>
                  </a:lnTo>
                  <a:lnTo>
                    <a:pt x="19518" y="286346"/>
                  </a:lnTo>
                  <a:lnTo>
                    <a:pt x="42187" y="323273"/>
                  </a:lnTo>
                  <a:lnTo>
                    <a:pt x="71925" y="354072"/>
                  </a:lnTo>
                  <a:lnTo>
                    <a:pt x="107579" y="377549"/>
                  </a:lnTo>
                  <a:lnTo>
                    <a:pt x="147996" y="392511"/>
                  </a:lnTo>
                  <a:lnTo>
                    <a:pt x="192024" y="397763"/>
                  </a:lnTo>
                  <a:lnTo>
                    <a:pt x="236051" y="392511"/>
                  </a:lnTo>
                  <a:lnTo>
                    <a:pt x="276468" y="377549"/>
                  </a:lnTo>
                  <a:lnTo>
                    <a:pt x="312122" y="354072"/>
                  </a:lnTo>
                  <a:lnTo>
                    <a:pt x="341860" y="323273"/>
                  </a:lnTo>
                  <a:lnTo>
                    <a:pt x="364529" y="286346"/>
                  </a:lnTo>
                  <a:lnTo>
                    <a:pt x="378976" y="244484"/>
                  </a:lnTo>
                  <a:lnTo>
                    <a:pt x="384048" y="198881"/>
                  </a:lnTo>
                  <a:lnTo>
                    <a:pt x="378976" y="153279"/>
                  </a:lnTo>
                  <a:lnTo>
                    <a:pt x="364529" y="111417"/>
                  </a:lnTo>
                  <a:lnTo>
                    <a:pt x="341860" y="74490"/>
                  </a:lnTo>
                  <a:lnTo>
                    <a:pt x="312122" y="43691"/>
                  </a:lnTo>
                  <a:lnTo>
                    <a:pt x="276468" y="20214"/>
                  </a:lnTo>
                  <a:lnTo>
                    <a:pt x="236051" y="525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1263121" y="5970270"/>
              <a:ext cx="384175" cy="398145"/>
            </a:xfrm>
            <a:custGeom>
              <a:avLst/>
              <a:gdLst/>
              <a:ahLst/>
              <a:cxnLst/>
              <a:rect l="l" t="t" r="r" b="b"/>
              <a:pathLst>
                <a:path w="384175" h="398145">
                  <a:moveTo>
                    <a:pt x="0" y="198881"/>
                  </a:moveTo>
                  <a:lnTo>
                    <a:pt x="5071" y="153279"/>
                  </a:lnTo>
                  <a:lnTo>
                    <a:pt x="19518" y="111417"/>
                  </a:lnTo>
                  <a:lnTo>
                    <a:pt x="42187" y="74490"/>
                  </a:lnTo>
                  <a:lnTo>
                    <a:pt x="71925" y="43691"/>
                  </a:lnTo>
                  <a:lnTo>
                    <a:pt x="107579" y="20214"/>
                  </a:lnTo>
                  <a:lnTo>
                    <a:pt x="147996" y="5252"/>
                  </a:lnTo>
                  <a:lnTo>
                    <a:pt x="192024" y="0"/>
                  </a:lnTo>
                  <a:lnTo>
                    <a:pt x="236051" y="5252"/>
                  </a:lnTo>
                  <a:lnTo>
                    <a:pt x="276468" y="20214"/>
                  </a:lnTo>
                  <a:lnTo>
                    <a:pt x="312122" y="43691"/>
                  </a:lnTo>
                  <a:lnTo>
                    <a:pt x="341860" y="74490"/>
                  </a:lnTo>
                  <a:lnTo>
                    <a:pt x="364529" y="111417"/>
                  </a:lnTo>
                  <a:lnTo>
                    <a:pt x="378976" y="153279"/>
                  </a:lnTo>
                  <a:lnTo>
                    <a:pt x="384048" y="198881"/>
                  </a:lnTo>
                  <a:lnTo>
                    <a:pt x="378976" y="244484"/>
                  </a:lnTo>
                  <a:lnTo>
                    <a:pt x="364529" y="286346"/>
                  </a:lnTo>
                  <a:lnTo>
                    <a:pt x="341860" y="323273"/>
                  </a:lnTo>
                  <a:lnTo>
                    <a:pt x="312122" y="354072"/>
                  </a:lnTo>
                  <a:lnTo>
                    <a:pt x="276468" y="377549"/>
                  </a:lnTo>
                  <a:lnTo>
                    <a:pt x="236051" y="392511"/>
                  </a:lnTo>
                  <a:lnTo>
                    <a:pt x="192024" y="397763"/>
                  </a:lnTo>
                  <a:lnTo>
                    <a:pt x="147996" y="392511"/>
                  </a:lnTo>
                  <a:lnTo>
                    <a:pt x="107579" y="377549"/>
                  </a:lnTo>
                  <a:lnTo>
                    <a:pt x="71925" y="354072"/>
                  </a:lnTo>
                  <a:lnTo>
                    <a:pt x="42187" y="323273"/>
                  </a:lnTo>
                  <a:lnTo>
                    <a:pt x="19518" y="286346"/>
                  </a:lnTo>
                  <a:lnTo>
                    <a:pt x="5071" y="244484"/>
                  </a:lnTo>
                  <a:lnTo>
                    <a:pt x="0" y="198881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1705081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191262" y="0"/>
                  </a:moveTo>
                  <a:lnTo>
                    <a:pt x="147397" y="5252"/>
                  </a:lnTo>
                  <a:lnTo>
                    <a:pt x="107135" y="20214"/>
                  </a:lnTo>
                  <a:lnTo>
                    <a:pt x="71623" y="43691"/>
                  </a:lnTo>
                  <a:lnTo>
                    <a:pt x="42007" y="74490"/>
                  </a:lnTo>
                  <a:lnTo>
                    <a:pt x="19434" y="111417"/>
                  </a:lnTo>
                  <a:lnTo>
                    <a:pt x="5049" y="153279"/>
                  </a:lnTo>
                  <a:lnTo>
                    <a:pt x="0" y="198882"/>
                  </a:lnTo>
                  <a:lnTo>
                    <a:pt x="5049" y="244484"/>
                  </a:lnTo>
                  <a:lnTo>
                    <a:pt x="19434" y="286346"/>
                  </a:lnTo>
                  <a:lnTo>
                    <a:pt x="42007" y="323273"/>
                  </a:lnTo>
                  <a:lnTo>
                    <a:pt x="71623" y="354072"/>
                  </a:lnTo>
                  <a:lnTo>
                    <a:pt x="107135" y="377549"/>
                  </a:lnTo>
                  <a:lnTo>
                    <a:pt x="147397" y="392511"/>
                  </a:lnTo>
                  <a:lnTo>
                    <a:pt x="191262" y="397764"/>
                  </a:lnTo>
                  <a:lnTo>
                    <a:pt x="235126" y="392511"/>
                  </a:lnTo>
                  <a:lnTo>
                    <a:pt x="275388" y="377549"/>
                  </a:lnTo>
                  <a:lnTo>
                    <a:pt x="310900" y="354072"/>
                  </a:lnTo>
                  <a:lnTo>
                    <a:pt x="340516" y="323273"/>
                  </a:lnTo>
                  <a:lnTo>
                    <a:pt x="363089" y="286346"/>
                  </a:lnTo>
                  <a:lnTo>
                    <a:pt x="377474" y="244484"/>
                  </a:lnTo>
                  <a:lnTo>
                    <a:pt x="382524" y="198882"/>
                  </a:lnTo>
                  <a:lnTo>
                    <a:pt x="377474" y="153279"/>
                  </a:lnTo>
                  <a:lnTo>
                    <a:pt x="363089" y="111417"/>
                  </a:lnTo>
                  <a:lnTo>
                    <a:pt x="340516" y="74490"/>
                  </a:lnTo>
                  <a:lnTo>
                    <a:pt x="310900" y="43691"/>
                  </a:lnTo>
                  <a:lnTo>
                    <a:pt x="275388" y="20214"/>
                  </a:lnTo>
                  <a:lnTo>
                    <a:pt x="235126" y="5252"/>
                  </a:lnTo>
                  <a:lnTo>
                    <a:pt x="19126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1705081" y="5959602"/>
              <a:ext cx="382905" cy="398145"/>
            </a:xfrm>
            <a:custGeom>
              <a:avLst/>
              <a:gdLst/>
              <a:ahLst/>
              <a:cxnLst/>
              <a:rect l="l" t="t" r="r" b="b"/>
              <a:pathLst>
                <a:path w="382904" h="398145">
                  <a:moveTo>
                    <a:pt x="0" y="198882"/>
                  </a:moveTo>
                  <a:lnTo>
                    <a:pt x="5049" y="153279"/>
                  </a:lnTo>
                  <a:lnTo>
                    <a:pt x="19434" y="111417"/>
                  </a:lnTo>
                  <a:lnTo>
                    <a:pt x="42007" y="74490"/>
                  </a:lnTo>
                  <a:lnTo>
                    <a:pt x="71623" y="43691"/>
                  </a:lnTo>
                  <a:lnTo>
                    <a:pt x="107135" y="20214"/>
                  </a:lnTo>
                  <a:lnTo>
                    <a:pt x="147397" y="5252"/>
                  </a:lnTo>
                  <a:lnTo>
                    <a:pt x="191262" y="0"/>
                  </a:lnTo>
                  <a:lnTo>
                    <a:pt x="235126" y="5252"/>
                  </a:lnTo>
                  <a:lnTo>
                    <a:pt x="275388" y="20214"/>
                  </a:lnTo>
                  <a:lnTo>
                    <a:pt x="310900" y="43691"/>
                  </a:lnTo>
                  <a:lnTo>
                    <a:pt x="340516" y="74490"/>
                  </a:lnTo>
                  <a:lnTo>
                    <a:pt x="363089" y="111417"/>
                  </a:lnTo>
                  <a:lnTo>
                    <a:pt x="377474" y="153279"/>
                  </a:lnTo>
                  <a:lnTo>
                    <a:pt x="382524" y="198882"/>
                  </a:lnTo>
                  <a:lnTo>
                    <a:pt x="377474" y="244484"/>
                  </a:lnTo>
                  <a:lnTo>
                    <a:pt x="363089" y="286346"/>
                  </a:lnTo>
                  <a:lnTo>
                    <a:pt x="340516" y="323273"/>
                  </a:lnTo>
                  <a:lnTo>
                    <a:pt x="310900" y="354072"/>
                  </a:lnTo>
                  <a:lnTo>
                    <a:pt x="275388" y="377549"/>
                  </a:lnTo>
                  <a:lnTo>
                    <a:pt x="235126" y="392511"/>
                  </a:lnTo>
                  <a:lnTo>
                    <a:pt x="191262" y="397764"/>
                  </a:lnTo>
                  <a:lnTo>
                    <a:pt x="147397" y="392511"/>
                  </a:lnTo>
                  <a:lnTo>
                    <a:pt x="107135" y="377549"/>
                  </a:lnTo>
                  <a:lnTo>
                    <a:pt x="71623" y="354072"/>
                  </a:lnTo>
                  <a:lnTo>
                    <a:pt x="42007" y="323273"/>
                  </a:lnTo>
                  <a:lnTo>
                    <a:pt x="19434" y="286346"/>
                  </a:lnTo>
                  <a:lnTo>
                    <a:pt x="5049" y="244484"/>
                  </a:lnTo>
                  <a:lnTo>
                    <a:pt x="0" y="198882"/>
                  </a:lnTo>
                  <a:close/>
                </a:path>
              </a:pathLst>
            </a:custGeom>
            <a:ln w="19050">
              <a:solidFill>
                <a:srgbClr val="39500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482600">
              <a:lnSpc>
                <a:spcPct val="100000"/>
              </a:lnSpc>
              <a:spcBef>
                <a:spcPts val="45"/>
              </a:spcBef>
            </a:pPr>
            <a:r>
              <a:rPr dirty="0" spc="-10"/>
              <a:t>16-</a:t>
            </a:r>
            <a:r>
              <a:rPr dirty="0"/>
              <a:t>Aug-</a:t>
            </a:r>
            <a:r>
              <a:rPr dirty="0" spc="-25"/>
              <a:t>24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2024-08-16T14:05:53Z</dcterms:created>
  <dcterms:modified xsi:type="dcterms:W3CDTF">2024-08-16T14:05:53Z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2024-08-16T00:00:00Z</vt:filetime>
  </property>
  <property fmtid="{D5CDD505-2E9C-101B-9397-08002B2CF9AE}" pid="3" name="Producer">
    <vt:lpwstr>3-Heights(TM) PDF Security Shell 4.8.25.2 (http://www.pdf-tools.com)</vt:lpwstr>
  </property>
</Properties>
</file>