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9.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drawingml.chart+xml" PartName="/ppt/charts/chart10.xml"/>
  <Override ContentType="application/vnd.openxmlformats-officedocument.drawingml.chart+xml" PartName="/ppt/charts/chart12.xml"/>
  <Override ContentType="application/vnd.openxmlformats-officedocument.drawingml.chart+xml" PartName="/ppt/charts/chart14.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5.xml"/>
  <Override ContentType="application/vnd.openxmlformats-officedocument.drawingml.chart+xml" PartName="/ppt/charts/chart11.xml"/>
  <Override ContentType="application/vnd.openxmlformats-officedocument.drawingml.chart+xml" PartName="/ppt/charts/chart15.xml"/>
  <Override ContentType="application/vnd.openxmlformats-officedocument.drawingml.chart+xml" PartName="/ppt/charts/chart1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drawingml.chartshapes+xml" PartName="/ppt/drawings/drawing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144000"/>
  <p:embeddedFontLst>
    <p:embeddedFont>
      <p:font typeface="Bad Script"/>
      <p:regular r:id="rId28"/>
    </p:embeddedFont>
    <p:embeddedFont>
      <p:font typeface="Pacifico"/>
      <p:regular r:id="rId29"/>
    </p:embeddedFont>
    <p:embeddedFont>
      <p:font typeface="Quintessential"/>
      <p:regular r:id="rId30"/>
    </p:embeddedFont>
    <p:embeddedFont>
      <p:font typeface="Baumans"/>
      <p:regular r:id="rId31"/>
    </p:embeddedFont>
    <p:embeddedFont>
      <p:font typeface="Dancing Script"/>
      <p:regular r:id="rId32"/>
      <p:bold r:id="rId33"/>
    </p:embeddedFont>
    <p:embeddedFont>
      <p:font typeface="Lily Script On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35" roundtripDataSignature="AMtx7mgvhG6OtJXWAF8WBvuPeD/nxwy0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3289D1-71E0-495F-B05D-EB4AB1380AF5}">
  <a:tblStyle styleId="{493289D1-71E0-495F-B05D-EB4AB1380AF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C7FEDA2-38DD-46B5-815D-B7610666F3B3}"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BadScript-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acific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umans-regular.fntdata"/><Relationship Id="rId30" Type="http://schemas.openxmlformats.org/officeDocument/2006/relationships/font" Target="fonts/Quintessential-regular.fntdata"/><Relationship Id="rId11" Type="http://schemas.openxmlformats.org/officeDocument/2006/relationships/slide" Target="slides/slide5.xml"/><Relationship Id="rId33" Type="http://schemas.openxmlformats.org/officeDocument/2006/relationships/font" Target="fonts/DancingScript-bold.fntdata"/><Relationship Id="rId10" Type="http://schemas.openxmlformats.org/officeDocument/2006/relationships/slide" Target="slides/slide4.xml"/><Relationship Id="rId32" Type="http://schemas.openxmlformats.org/officeDocument/2006/relationships/font" Target="fonts/DancingScript-regular.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LilyScriptOne-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LYANI\Documents\pro7%2011ject.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KALYANI\Documents\pro%207%202.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KALYANI\Documents\pro%207%202.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KALYANI\Documents\pro%207%202.xlsx" TargetMode="External"/></Relationships>
</file>

<file path=ppt/charts/_rels/chart13.xml.rels><?xml version="1.0" encoding="UTF-8" standalone="yes"?><Relationships xmlns="http://schemas.openxmlformats.org/package/2006/relationships"><Relationship Id="rId1" Type="http://schemas.openxmlformats.org/officeDocument/2006/relationships/image" Target="../media/image18.jpg"/><Relationship Id="rId2" Type="http://schemas.openxmlformats.org/officeDocument/2006/relationships/oleObject" Target="file:///C:\Users\KALYANI\Documents\pro%207%202.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KALYANI\Documents\pro%207%202.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KALYANI\Documents\pro%207%20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ALYANI\Documents\pro7%2011ject.xlsx" TargetMode="External"/><Relationship Id="rId2"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openxmlformats.org/officeDocument/2006/relationships/oleObject" Target="file:///C:\Users\KALYANI\Documents\pro%207%20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ALYANI\Documents\pro%207%20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ALYANI\Documents\pro%207%20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KALYANI\Documents\pro%207%20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KALYANI\Documents\pro%207%202.xlsx" TargetMode="External"/></Relationships>
</file>

<file path=ppt/charts/_rels/chart8.xml.rels><?xml version="1.0" encoding="UTF-8" standalone="yes"?><Relationships xmlns="http://schemas.openxmlformats.org/package/2006/relationships"><Relationship Id="rId1" Type="http://schemas.openxmlformats.org/officeDocument/2006/relationships/image" Target="../media/image18.jpg"/><Relationship Id="rId2" Type="http://schemas.openxmlformats.org/officeDocument/2006/relationships/oleObject" Target="file:///C:\Users\KALYANI\Documents\pro%207%202.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KALYANI\Documents\pro%207%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[pro7 11ject.xlsx]Sheet5!PivotTable2</c:name>
    <c:fmtId val="3"/>
  </c:pivotSource>
  <c:chart>
    <c:title>
      <c:tx>
        <c:rich>
          <a:bodyPr/>
          <a:lstStyle/>
          <a:p>
            <a:pPr>
              <a:defRPr sz="1800">
                <a:solidFill>
                  <a:srgbClr val="EC18A0"/>
                </a:solidFill>
                <a:latin typeface="Bahnschrift Condensed" panose="020B0502040204020203" pitchFamily="34" charset="0"/>
              </a:defRPr>
            </a:pPr>
            <a:r>
              <a:rPr lang="en-US" sz="1800">
                <a:solidFill>
                  <a:srgbClr val="EC18A0"/>
                </a:solidFill>
                <a:latin typeface="Bahnschrift Condensed" panose="020B0502040204020203" pitchFamily="34" charset="0"/>
              </a:rPr>
              <a:t>RELATIONSHIP BETWEEN MARKET CATEOGARY AND CAR MODEL</a:t>
            </a:r>
          </a:p>
        </c:rich>
      </c:tx>
      <c:layout>
        <c:manualLayout>
          <c:xMode val="edge"/>
          <c:yMode val="edge"/>
          <c:x val="0.25731325556882384"/>
          <c:y val="2.2556867891513555E-2"/>
        </c:manualLayout>
      </c:layout>
      <c:overlay val="0"/>
    </c:title>
    <c:autoTitleDeleted val="0"/>
    <c:pivotFmts>
      <c:pivotFmt>
        <c:idx val="0"/>
      </c:pivotFmt>
      <c:pivotFmt>
        <c:idx val="1"/>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bar"/>
        <c:grouping val="stacked"/>
        <c:varyColors val="0"/>
        <c:ser>
          <c:idx val="0"/>
          <c:order val="0"/>
          <c:tx>
            <c:strRef>
              <c:f>Sheet5!$B$3</c:f>
              <c:strCache>
                <c:ptCount val="1"/>
                <c:pt idx="0">
                  <c:v>Average of Popularity</c:v>
                </c:pt>
              </c:strCache>
            </c:strRef>
          </c:tx>
          <c:invertIfNegative val="0"/>
          <c:cat>
            <c:strRef>
              <c:f>Sheet5!$A$4:$A$77</c:f>
              <c:strCache>
                <c:ptCount val="73"/>
                <c:pt idx="0">
                  <c:v>Crossover</c:v>
                </c:pt>
                <c:pt idx="1">
                  <c:v>Crossover,Diesel</c:v>
                </c:pt>
                <c:pt idx="2">
                  <c:v>Crossover,Exotic,Luxury,High-Performance</c:v>
                </c:pt>
                <c:pt idx="3">
                  <c:v>Crossover,Exotic,Luxury,Performance</c:v>
                </c:pt>
                <c:pt idx="4">
                  <c:v>Crossover,Factory Tuner,Luxury,High-Performance</c:v>
                </c:pt>
                <c:pt idx="5">
                  <c:v>Crossover,Factory Tuner,Luxury,Performance</c:v>
                </c:pt>
                <c:pt idx="6">
                  <c:v>Crossover,Factory Tuner,Performance</c:v>
                </c:pt>
                <c:pt idx="7">
                  <c:v>Crossover,Flex Fuel</c:v>
                </c:pt>
                <c:pt idx="8">
                  <c:v>Crossover,Flex Fuel,Luxury</c:v>
                </c:pt>
                <c:pt idx="9">
                  <c:v>Crossover,Flex Fuel,Luxury,Performance</c:v>
                </c:pt>
                <c:pt idx="10">
                  <c:v>Crossover,Flex Fuel,Performance</c:v>
                </c:pt>
                <c:pt idx="11">
                  <c:v>Crossover,Hatchback</c:v>
                </c:pt>
                <c:pt idx="12">
                  <c:v>Crossover,Hatchback,Factory Tuner,Performance</c:v>
                </c:pt>
                <c:pt idx="13">
                  <c:v>Crossover,Hatchback,Luxury</c:v>
                </c:pt>
                <c:pt idx="14">
                  <c:v>Crossover,Hatchback,Performance</c:v>
                </c:pt>
                <c:pt idx="15">
                  <c:v>Crossover,Hybrid</c:v>
                </c:pt>
                <c:pt idx="16">
                  <c:v>Crossover,Luxury</c:v>
                </c:pt>
                <c:pt idx="17">
                  <c:v>Crossover,Luxury,Diesel</c:v>
                </c:pt>
                <c:pt idx="18">
                  <c:v>Crossover,Luxury,High-Performance</c:v>
                </c:pt>
                <c:pt idx="19">
                  <c:v>Crossover,Luxury,Hybrid</c:v>
                </c:pt>
                <c:pt idx="20">
                  <c:v>Crossover,Luxury,Performance</c:v>
                </c:pt>
                <c:pt idx="21">
                  <c:v>Crossover,Luxury,Performance,Hybrid</c:v>
                </c:pt>
                <c:pt idx="22">
                  <c:v>Crossover,Performance</c:v>
                </c:pt>
                <c:pt idx="23">
                  <c:v>Diesel</c:v>
                </c:pt>
                <c:pt idx="24">
                  <c:v>Diesel,Luxury</c:v>
                </c:pt>
                <c:pt idx="25">
                  <c:v>Exotic,Factory Tuner,High-Performance</c:v>
                </c:pt>
                <c:pt idx="26">
                  <c:v>Exotic,Factory Tuner,Luxury,High-Performance</c:v>
                </c:pt>
                <c:pt idx="27">
                  <c:v>Exotic,Factory Tuner,Luxury,Performance</c:v>
                </c:pt>
                <c:pt idx="28">
                  <c:v>Exotic,Flex Fuel,Factory Tuner,Luxury,High-Performance</c:v>
                </c:pt>
                <c:pt idx="29">
                  <c:v>Exotic,Flex Fuel,Luxury,High-Performance</c:v>
                </c:pt>
                <c:pt idx="30">
                  <c:v>Exotic,High-Performance</c:v>
                </c:pt>
                <c:pt idx="31">
                  <c:v>Exotic,Luxury</c:v>
                </c:pt>
                <c:pt idx="32">
                  <c:v>Exotic,Luxury,High-Performance</c:v>
                </c:pt>
                <c:pt idx="33">
                  <c:v>Exotic,Luxury,High-Performance,Hybrid</c:v>
                </c:pt>
                <c:pt idx="34">
                  <c:v>Exotic,Luxury,Performance</c:v>
                </c:pt>
                <c:pt idx="35">
                  <c:v>Exotic,Performance</c:v>
                </c:pt>
                <c:pt idx="36">
                  <c:v>Factory Tuner,High-Performance</c:v>
                </c:pt>
                <c:pt idx="37">
                  <c:v>Factory Tuner,Luxury</c:v>
                </c:pt>
                <c:pt idx="38">
                  <c:v>Factory Tuner,Luxury,High-Performance</c:v>
                </c:pt>
                <c:pt idx="39">
                  <c:v>Factory Tuner,Luxury,Performance</c:v>
                </c:pt>
                <c:pt idx="40">
                  <c:v>Factory Tuner,Performance</c:v>
                </c:pt>
                <c:pt idx="41">
                  <c:v>Flex Fuel</c:v>
                </c:pt>
                <c:pt idx="42">
                  <c:v>Flex Fuel,Diesel</c:v>
                </c:pt>
                <c:pt idx="43">
                  <c:v>Flex Fuel,Factory Tuner,Luxury,High-Performance</c:v>
                </c:pt>
                <c:pt idx="44">
                  <c:v>Flex Fuel,Hybrid</c:v>
                </c:pt>
                <c:pt idx="45">
                  <c:v>Flex Fuel,Luxury</c:v>
                </c:pt>
                <c:pt idx="46">
                  <c:v>Flex Fuel,Luxury,High-Performance</c:v>
                </c:pt>
                <c:pt idx="47">
                  <c:v>Flex Fuel,Luxury,Performance</c:v>
                </c:pt>
                <c:pt idx="48">
                  <c:v>Flex Fuel,Performance</c:v>
                </c:pt>
                <c:pt idx="49">
                  <c:v>Flex Fuel,Performance,Hybrid</c:v>
                </c:pt>
                <c:pt idx="50">
                  <c:v>Hatchback</c:v>
                </c:pt>
                <c:pt idx="51">
                  <c:v>Hatchback,Diesel</c:v>
                </c:pt>
                <c:pt idx="52">
                  <c:v>Hatchback,Factory Tuner,High-Performance</c:v>
                </c:pt>
                <c:pt idx="53">
                  <c:v>Hatchback,Factory Tuner,Luxury,Performance</c:v>
                </c:pt>
                <c:pt idx="54">
                  <c:v>Hatchback,Factory Tuner,Performance</c:v>
                </c:pt>
                <c:pt idx="55">
                  <c:v>Hatchback,Flex Fuel</c:v>
                </c:pt>
                <c:pt idx="56">
                  <c:v>Hatchback,Hybrid</c:v>
                </c:pt>
                <c:pt idx="57">
                  <c:v>Hatchback,Luxury</c:v>
                </c:pt>
                <c:pt idx="58">
                  <c:v>Hatchback,Luxury,Hybrid</c:v>
                </c:pt>
                <c:pt idx="59">
                  <c:v>Hatchback,Luxury,Performance</c:v>
                </c:pt>
                <c:pt idx="60">
                  <c:v>Hatchback,Performance</c:v>
                </c:pt>
                <c:pt idx="61">
                  <c:v>High-Performance</c:v>
                </c:pt>
                <c:pt idx="62">
                  <c:v>Hybrid</c:v>
                </c:pt>
                <c:pt idx="63">
                  <c:v>Luxury</c:v>
                </c:pt>
                <c:pt idx="64">
                  <c:v>Luxury,High-Performance</c:v>
                </c:pt>
                <c:pt idx="65">
                  <c:v>Luxury,High-Performance,Hybrid</c:v>
                </c:pt>
                <c:pt idx="66">
                  <c:v>Luxury,Hybrid</c:v>
                </c:pt>
                <c:pt idx="67">
                  <c:v>Luxury,Performance</c:v>
                </c:pt>
                <c:pt idx="68">
                  <c:v>Luxury,Performance,Hybrid</c:v>
                </c:pt>
                <c:pt idx="69">
                  <c:v>N/A</c:v>
                </c:pt>
                <c:pt idx="70">
                  <c:v>Performance</c:v>
                </c:pt>
                <c:pt idx="71">
                  <c:v>Performance,Hybrid</c:v>
                </c:pt>
                <c:pt idx="72">
                  <c:v>(blank)</c:v>
                </c:pt>
              </c:strCache>
            </c:strRef>
          </c:cat>
          <c:val>
            <c:numRef>
              <c:f>Sheet5!$B$4:$B$77</c:f>
              <c:numCache>
                <c:formatCode>General</c:formatCode>
                <c:ptCount val="73"/>
                <c:pt idx="0">
                  <c:v>1545.2630630630631</c:v>
                </c:pt>
                <c:pt idx="1">
                  <c:v>873</c:v>
                </c:pt>
                <c:pt idx="2">
                  <c:v>238</c:v>
                </c:pt>
                <c:pt idx="3">
                  <c:v>238</c:v>
                </c:pt>
                <c:pt idx="4">
                  <c:v>1823.4615384615386</c:v>
                </c:pt>
                <c:pt idx="5">
                  <c:v>2607.4</c:v>
                </c:pt>
                <c:pt idx="6">
                  <c:v>210</c:v>
                </c:pt>
                <c:pt idx="7">
                  <c:v>2073.75</c:v>
                </c:pt>
                <c:pt idx="8">
                  <c:v>1173.2</c:v>
                </c:pt>
                <c:pt idx="9">
                  <c:v>1624</c:v>
                </c:pt>
                <c:pt idx="10">
                  <c:v>5657</c:v>
                </c:pt>
                <c:pt idx="11">
                  <c:v>1675.6944444444443</c:v>
                </c:pt>
                <c:pt idx="12">
                  <c:v>2009</c:v>
                </c:pt>
                <c:pt idx="13">
                  <c:v>204</c:v>
                </c:pt>
                <c:pt idx="14">
                  <c:v>2009</c:v>
                </c:pt>
                <c:pt idx="15">
                  <c:v>2563.3809523809523</c:v>
                </c:pt>
                <c:pt idx="16">
                  <c:v>884.54878048780483</c:v>
                </c:pt>
                <c:pt idx="17">
                  <c:v>2149.4117647058824</c:v>
                </c:pt>
                <c:pt idx="18">
                  <c:v>1037.2222222222222</c:v>
                </c:pt>
                <c:pt idx="19">
                  <c:v>630.91666666666663</c:v>
                </c:pt>
                <c:pt idx="20">
                  <c:v>1344.8495575221239</c:v>
                </c:pt>
                <c:pt idx="21">
                  <c:v>3916</c:v>
                </c:pt>
                <c:pt idx="22">
                  <c:v>2585.9565217391305</c:v>
                </c:pt>
                <c:pt idx="23">
                  <c:v>1730.9047619047619</c:v>
                </c:pt>
                <c:pt idx="24">
                  <c:v>2275</c:v>
                </c:pt>
                <c:pt idx="25">
                  <c:v>1046.3809523809523</c:v>
                </c:pt>
                <c:pt idx="26">
                  <c:v>517.53846153846155</c:v>
                </c:pt>
                <c:pt idx="27">
                  <c:v>520</c:v>
                </c:pt>
                <c:pt idx="28">
                  <c:v>520</c:v>
                </c:pt>
                <c:pt idx="29">
                  <c:v>520</c:v>
                </c:pt>
                <c:pt idx="30">
                  <c:v>1271.3333333333333</c:v>
                </c:pt>
                <c:pt idx="31">
                  <c:v>112.66666666666667</c:v>
                </c:pt>
                <c:pt idx="32">
                  <c:v>467.07594936708858</c:v>
                </c:pt>
                <c:pt idx="33">
                  <c:v>204</c:v>
                </c:pt>
                <c:pt idx="34">
                  <c:v>217.02777777777777</c:v>
                </c:pt>
                <c:pt idx="35">
                  <c:v>1391</c:v>
                </c:pt>
                <c:pt idx="36">
                  <c:v>1941.4150943396226</c:v>
                </c:pt>
                <c:pt idx="37">
                  <c:v>617</c:v>
                </c:pt>
                <c:pt idx="38">
                  <c:v>2133.3674418604651</c:v>
                </c:pt>
                <c:pt idx="39">
                  <c:v>1413.4193548387098</c:v>
                </c:pt>
                <c:pt idx="40">
                  <c:v>1695.695652173913</c:v>
                </c:pt>
                <c:pt idx="41">
                  <c:v>2217.3027522935781</c:v>
                </c:pt>
                <c:pt idx="42">
                  <c:v>5657</c:v>
                </c:pt>
                <c:pt idx="43">
                  <c:v>258</c:v>
                </c:pt>
                <c:pt idx="44">
                  <c:v>155</c:v>
                </c:pt>
                <c:pt idx="45">
                  <c:v>746.53846153846155</c:v>
                </c:pt>
                <c:pt idx="46">
                  <c:v>878.90909090909088</c:v>
                </c:pt>
                <c:pt idx="47">
                  <c:v>1380.0714285714287</c:v>
                </c:pt>
                <c:pt idx="48">
                  <c:v>1680.471264367816</c:v>
                </c:pt>
                <c:pt idx="49">
                  <c:v>155</c:v>
                </c:pt>
                <c:pt idx="50">
                  <c:v>1318.8658346333852</c:v>
                </c:pt>
                <c:pt idx="51">
                  <c:v>873</c:v>
                </c:pt>
                <c:pt idx="52">
                  <c:v>1205.1538461538462</c:v>
                </c:pt>
                <c:pt idx="53">
                  <c:v>886.88888888888891</c:v>
                </c:pt>
                <c:pt idx="54">
                  <c:v>2159.0454545454545</c:v>
                </c:pt>
                <c:pt idx="55">
                  <c:v>5657</c:v>
                </c:pt>
                <c:pt idx="56">
                  <c:v>2121.25</c:v>
                </c:pt>
                <c:pt idx="57">
                  <c:v>1379.5</c:v>
                </c:pt>
                <c:pt idx="58">
                  <c:v>454</c:v>
                </c:pt>
                <c:pt idx="59">
                  <c:v>1566.1315789473683</c:v>
                </c:pt>
                <c:pt idx="60">
                  <c:v>1039.6468253968253</c:v>
                </c:pt>
                <c:pt idx="61">
                  <c:v>1821.4472361809046</c:v>
                </c:pt>
                <c:pt idx="62">
                  <c:v>2105.5691056910568</c:v>
                </c:pt>
                <c:pt idx="63">
                  <c:v>1102.6573099415205</c:v>
                </c:pt>
                <c:pt idx="64">
                  <c:v>1668.0179640718563</c:v>
                </c:pt>
                <c:pt idx="65">
                  <c:v>568.83333333333337</c:v>
                </c:pt>
                <c:pt idx="66">
                  <c:v>673.63461538461536</c:v>
                </c:pt>
                <c:pt idx="67">
                  <c:v>1292.6151560178307</c:v>
                </c:pt>
                <c:pt idx="68">
                  <c:v>2333.181818181818</c:v>
                </c:pt>
                <c:pt idx="69">
                  <c:v>1676.8893639764831</c:v>
                </c:pt>
                <c:pt idx="70">
                  <c:v>1348.873544093178</c:v>
                </c:pt>
                <c:pt idx="71">
                  <c:v>155</c:v>
                </c:pt>
              </c:numCache>
            </c:numRef>
          </c:val>
          <c:extLst>
            <c:ext xmlns:c16="http://schemas.microsoft.com/office/drawing/2014/chart" uri="{C3380CC4-5D6E-409C-BE32-E72D297353CC}">
              <c16:uniqueId val="{00000000-B1BE-8C44-973B-00888D7655AA}"/>
            </c:ext>
          </c:extLst>
        </c:ser>
        <c:ser>
          <c:idx val="1"/>
          <c:order val="1"/>
          <c:tx>
            <c:strRef>
              <c:f>Sheet5!$C$3</c:f>
              <c:strCache>
                <c:ptCount val="1"/>
                <c:pt idx="0">
                  <c:v>Count of Model</c:v>
                </c:pt>
              </c:strCache>
            </c:strRef>
          </c:tx>
          <c:invertIfNegative val="0"/>
          <c:cat>
            <c:strRef>
              <c:f>Sheet5!$A$4:$A$77</c:f>
              <c:strCache>
                <c:ptCount val="73"/>
                <c:pt idx="0">
                  <c:v>Crossover</c:v>
                </c:pt>
                <c:pt idx="1">
                  <c:v>Crossover,Diesel</c:v>
                </c:pt>
                <c:pt idx="2">
                  <c:v>Crossover,Exotic,Luxury,High-Performance</c:v>
                </c:pt>
                <c:pt idx="3">
                  <c:v>Crossover,Exotic,Luxury,Performance</c:v>
                </c:pt>
                <c:pt idx="4">
                  <c:v>Crossover,Factory Tuner,Luxury,High-Performance</c:v>
                </c:pt>
                <c:pt idx="5">
                  <c:v>Crossover,Factory Tuner,Luxury,Performance</c:v>
                </c:pt>
                <c:pt idx="6">
                  <c:v>Crossover,Factory Tuner,Performance</c:v>
                </c:pt>
                <c:pt idx="7">
                  <c:v>Crossover,Flex Fuel</c:v>
                </c:pt>
                <c:pt idx="8">
                  <c:v>Crossover,Flex Fuel,Luxury</c:v>
                </c:pt>
                <c:pt idx="9">
                  <c:v>Crossover,Flex Fuel,Luxury,Performance</c:v>
                </c:pt>
                <c:pt idx="10">
                  <c:v>Crossover,Flex Fuel,Performance</c:v>
                </c:pt>
                <c:pt idx="11">
                  <c:v>Crossover,Hatchback</c:v>
                </c:pt>
                <c:pt idx="12">
                  <c:v>Crossover,Hatchback,Factory Tuner,Performance</c:v>
                </c:pt>
                <c:pt idx="13">
                  <c:v>Crossover,Hatchback,Luxury</c:v>
                </c:pt>
                <c:pt idx="14">
                  <c:v>Crossover,Hatchback,Performance</c:v>
                </c:pt>
                <c:pt idx="15">
                  <c:v>Crossover,Hybrid</c:v>
                </c:pt>
                <c:pt idx="16">
                  <c:v>Crossover,Luxury</c:v>
                </c:pt>
                <c:pt idx="17">
                  <c:v>Crossover,Luxury,Diesel</c:v>
                </c:pt>
                <c:pt idx="18">
                  <c:v>Crossover,Luxury,High-Performance</c:v>
                </c:pt>
                <c:pt idx="19">
                  <c:v>Crossover,Luxury,Hybrid</c:v>
                </c:pt>
                <c:pt idx="20">
                  <c:v>Crossover,Luxury,Performance</c:v>
                </c:pt>
                <c:pt idx="21">
                  <c:v>Crossover,Luxury,Performance,Hybrid</c:v>
                </c:pt>
                <c:pt idx="22">
                  <c:v>Crossover,Performance</c:v>
                </c:pt>
                <c:pt idx="23">
                  <c:v>Diesel</c:v>
                </c:pt>
                <c:pt idx="24">
                  <c:v>Diesel,Luxury</c:v>
                </c:pt>
                <c:pt idx="25">
                  <c:v>Exotic,Factory Tuner,High-Performance</c:v>
                </c:pt>
                <c:pt idx="26">
                  <c:v>Exotic,Factory Tuner,Luxury,High-Performance</c:v>
                </c:pt>
                <c:pt idx="27">
                  <c:v>Exotic,Factory Tuner,Luxury,Performance</c:v>
                </c:pt>
                <c:pt idx="28">
                  <c:v>Exotic,Flex Fuel,Factory Tuner,Luxury,High-Performance</c:v>
                </c:pt>
                <c:pt idx="29">
                  <c:v>Exotic,Flex Fuel,Luxury,High-Performance</c:v>
                </c:pt>
                <c:pt idx="30">
                  <c:v>Exotic,High-Performance</c:v>
                </c:pt>
                <c:pt idx="31">
                  <c:v>Exotic,Luxury</c:v>
                </c:pt>
                <c:pt idx="32">
                  <c:v>Exotic,Luxury,High-Performance</c:v>
                </c:pt>
                <c:pt idx="33">
                  <c:v>Exotic,Luxury,High-Performance,Hybrid</c:v>
                </c:pt>
                <c:pt idx="34">
                  <c:v>Exotic,Luxury,Performance</c:v>
                </c:pt>
                <c:pt idx="35">
                  <c:v>Exotic,Performance</c:v>
                </c:pt>
                <c:pt idx="36">
                  <c:v>Factory Tuner,High-Performance</c:v>
                </c:pt>
                <c:pt idx="37">
                  <c:v>Factory Tuner,Luxury</c:v>
                </c:pt>
                <c:pt idx="38">
                  <c:v>Factory Tuner,Luxury,High-Performance</c:v>
                </c:pt>
                <c:pt idx="39">
                  <c:v>Factory Tuner,Luxury,Performance</c:v>
                </c:pt>
                <c:pt idx="40">
                  <c:v>Factory Tuner,Performance</c:v>
                </c:pt>
                <c:pt idx="41">
                  <c:v>Flex Fuel</c:v>
                </c:pt>
                <c:pt idx="42">
                  <c:v>Flex Fuel,Diesel</c:v>
                </c:pt>
                <c:pt idx="43">
                  <c:v>Flex Fuel,Factory Tuner,Luxury,High-Performance</c:v>
                </c:pt>
                <c:pt idx="44">
                  <c:v>Flex Fuel,Hybrid</c:v>
                </c:pt>
                <c:pt idx="45">
                  <c:v>Flex Fuel,Luxury</c:v>
                </c:pt>
                <c:pt idx="46">
                  <c:v>Flex Fuel,Luxury,High-Performance</c:v>
                </c:pt>
                <c:pt idx="47">
                  <c:v>Flex Fuel,Luxury,Performance</c:v>
                </c:pt>
                <c:pt idx="48">
                  <c:v>Flex Fuel,Performance</c:v>
                </c:pt>
                <c:pt idx="49">
                  <c:v>Flex Fuel,Performance,Hybrid</c:v>
                </c:pt>
                <c:pt idx="50">
                  <c:v>Hatchback</c:v>
                </c:pt>
                <c:pt idx="51">
                  <c:v>Hatchback,Diesel</c:v>
                </c:pt>
                <c:pt idx="52">
                  <c:v>Hatchback,Factory Tuner,High-Performance</c:v>
                </c:pt>
                <c:pt idx="53">
                  <c:v>Hatchback,Factory Tuner,Luxury,Performance</c:v>
                </c:pt>
                <c:pt idx="54">
                  <c:v>Hatchback,Factory Tuner,Performance</c:v>
                </c:pt>
                <c:pt idx="55">
                  <c:v>Hatchback,Flex Fuel</c:v>
                </c:pt>
                <c:pt idx="56">
                  <c:v>Hatchback,Hybrid</c:v>
                </c:pt>
                <c:pt idx="57">
                  <c:v>Hatchback,Luxury</c:v>
                </c:pt>
                <c:pt idx="58">
                  <c:v>Hatchback,Luxury,Hybrid</c:v>
                </c:pt>
                <c:pt idx="59">
                  <c:v>Hatchback,Luxury,Performance</c:v>
                </c:pt>
                <c:pt idx="60">
                  <c:v>Hatchback,Performance</c:v>
                </c:pt>
                <c:pt idx="61">
                  <c:v>High-Performance</c:v>
                </c:pt>
                <c:pt idx="62">
                  <c:v>Hybrid</c:v>
                </c:pt>
                <c:pt idx="63">
                  <c:v>Luxury</c:v>
                </c:pt>
                <c:pt idx="64">
                  <c:v>Luxury,High-Performance</c:v>
                </c:pt>
                <c:pt idx="65">
                  <c:v>Luxury,High-Performance,Hybrid</c:v>
                </c:pt>
                <c:pt idx="66">
                  <c:v>Luxury,Hybrid</c:v>
                </c:pt>
                <c:pt idx="67">
                  <c:v>Luxury,Performance</c:v>
                </c:pt>
                <c:pt idx="68">
                  <c:v>Luxury,Performance,Hybrid</c:v>
                </c:pt>
                <c:pt idx="69">
                  <c:v>N/A</c:v>
                </c:pt>
                <c:pt idx="70">
                  <c:v>Performance</c:v>
                </c:pt>
                <c:pt idx="71">
                  <c:v>Performance,Hybrid</c:v>
                </c:pt>
                <c:pt idx="72">
                  <c:v>(blank)</c:v>
                </c:pt>
              </c:strCache>
            </c:strRef>
          </c:cat>
          <c:val>
            <c:numRef>
              <c:f>Sheet5!$C$4:$C$77</c:f>
              <c:numCache>
                <c:formatCode>General</c:formatCode>
                <c:ptCount val="73"/>
                <c:pt idx="0">
                  <c:v>1110</c:v>
                </c:pt>
                <c:pt idx="1">
                  <c:v>7</c:v>
                </c:pt>
                <c:pt idx="2">
                  <c:v>1</c:v>
                </c:pt>
                <c:pt idx="3">
                  <c:v>1</c:v>
                </c:pt>
                <c:pt idx="4">
                  <c:v>26</c:v>
                </c:pt>
                <c:pt idx="5">
                  <c:v>5</c:v>
                </c:pt>
                <c:pt idx="6">
                  <c:v>4</c:v>
                </c:pt>
                <c:pt idx="7">
                  <c:v>64</c:v>
                </c:pt>
                <c:pt idx="8">
                  <c:v>10</c:v>
                </c:pt>
                <c:pt idx="9">
                  <c:v>6</c:v>
                </c:pt>
                <c:pt idx="10">
                  <c:v>6</c:v>
                </c:pt>
                <c:pt idx="11">
                  <c:v>72</c:v>
                </c:pt>
                <c:pt idx="12">
                  <c:v>6</c:v>
                </c:pt>
                <c:pt idx="13">
                  <c:v>7</c:v>
                </c:pt>
                <c:pt idx="14">
                  <c:v>6</c:v>
                </c:pt>
                <c:pt idx="15">
                  <c:v>42</c:v>
                </c:pt>
                <c:pt idx="16">
                  <c:v>410</c:v>
                </c:pt>
                <c:pt idx="17">
                  <c:v>34</c:v>
                </c:pt>
                <c:pt idx="18">
                  <c:v>9</c:v>
                </c:pt>
                <c:pt idx="19">
                  <c:v>24</c:v>
                </c:pt>
                <c:pt idx="20">
                  <c:v>113</c:v>
                </c:pt>
                <c:pt idx="21">
                  <c:v>2</c:v>
                </c:pt>
                <c:pt idx="22">
                  <c:v>69</c:v>
                </c:pt>
                <c:pt idx="23">
                  <c:v>84</c:v>
                </c:pt>
                <c:pt idx="24">
                  <c:v>51</c:v>
                </c:pt>
                <c:pt idx="25">
                  <c:v>21</c:v>
                </c:pt>
                <c:pt idx="26">
                  <c:v>52</c:v>
                </c:pt>
                <c:pt idx="27">
                  <c:v>3</c:v>
                </c:pt>
                <c:pt idx="28">
                  <c:v>13</c:v>
                </c:pt>
                <c:pt idx="29">
                  <c:v>11</c:v>
                </c:pt>
                <c:pt idx="30">
                  <c:v>261</c:v>
                </c:pt>
                <c:pt idx="31">
                  <c:v>12</c:v>
                </c:pt>
                <c:pt idx="32">
                  <c:v>79</c:v>
                </c:pt>
                <c:pt idx="33">
                  <c:v>1</c:v>
                </c:pt>
                <c:pt idx="34">
                  <c:v>36</c:v>
                </c:pt>
                <c:pt idx="35">
                  <c:v>10</c:v>
                </c:pt>
                <c:pt idx="36">
                  <c:v>106</c:v>
                </c:pt>
                <c:pt idx="37">
                  <c:v>2</c:v>
                </c:pt>
                <c:pt idx="38">
                  <c:v>215</c:v>
                </c:pt>
                <c:pt idx="39">
                  <c:v>31</c:v>
                </c:pt>
                <c:pt idx="40">
                  <c:v>92</c:v>
                </c:pt>
                <c:pt idx="41">
                  <c:v>872</c:v>
                </c:pt>
                <c:pt idx="42">
                  <c:v>16</c:v>
                </c:pt>
                <c:pt idx="43">
                  <c:v>1</c:v>
                </c:pt>
                <c:pt idx="44">
                  <c:v>2</c:v>
                </c:pt>
                <c:pt idx="45">
                  <c:v>39</c:v>
                </c:pt>
                <c:pt idx="46">
                  <c:v>33</c:v>
                </c:pt>
                <c:pt idx="47">
                  <c:v>28</c:v>
                </c:pt>
                <c:pt idx="48">
                  <c:v>87</c:v>
                </c:pt>
                <c:pt idx="49">
                  <c:v>2</c:v>
                </c:pt>
                <c:pt idx="50">
                  <c:v>641</c:v>
                </c:pt>
                <c:pt idx="51">
                  <c:v>14</c:v>
                </c:pt>
                <c:pt idx="52">
                  <c:v>13</c:v>
                </c:pt>
                <c:pt idx="53">
                  <c:v>9</c:v>
                </c:pt>
                <c:pt idx="54">
                  <c:v>22</c:v>
                </c:pt>
                <c:pt idx="55">
                  <c:v>7</c:v>
                </c:pt>
                <c:pt idx="56">
                  <c:v>72</c:v>
                </c:pt>
                <c:pt idx="57">
                  <c:v>46</c:v>
                </c:pt>
                <c:pt idx="58">
                  <c:v>3</c:v>
                </c:pt>
                <c:pt idx="59">
                  <c:v>38</c:v>
                </c:pt>
                <c:pt idx="60">
                  <c:v>252</c:v>
                </c:pt>
                <c:pt idx="61">
                  <c:v>199</c:v>
                </c:pt>
                <c:pt idx="62">
                  <c:v>123</c:v>
                </c:pt>
                <c:pt idx="63">
                  <c:v>855</c:v>
                </c:pt>
                <c:pt idx="64">
                  <c:v>334</c:v>
                </c:pt>
                <c:pt idx="65">
                  <c:v>12</c:v>
                </c:pt>
                <c:pt idx="66">
                  <c:v>52</c:v>
                </c:pt>
                <c:pt idx="67">
                  <c:v>673</c:v>
                </c:pt>
                <c:pt idx="68">
                  <c:v>11</c:v>
                </c:pt>
                <c:pt idx="69">
                  <c:v>3742</c:v>
                </c:pt>
                <c:pt idx="70">
                  <c:v>601</c:v>
                </c:pt>
                <c:pt idx="71">
                  <c:v>1</c:v>
                </c:pt>
              </c:numCache>
            </c:numRef>
          </c:val>
          <c:extLst>
            <c:ext xmlns:c16="http://schemas.microsoft.com/office/drawing/2014/chart" uri="{C3380CC4-5D6E-409C-BE32-E72D297353CC}">
              <c16:uniqueId val="{00000001-B1BE-8C44-973B-00888D7655AA}"/>
            </c:ext>
          </c:extLst>
        </c:ser>
        <c:dLbls>
          <c:showLegendKey val="0"/>
          <c:showVal val="0"/>
          <c:showCatName val="0"/>
          <c:showSerName val="0"/>
          <c:showPercent val="0"/>
          <c:showBubbleSize val="0"/>
        </c:dLbls>
        <c:gapWidth val="75"/>
        <c:overlap val="100"/>
        <c:axId val="162707328"/>
        <c:axId val="171789312"/>
      </c:barChart>
      <c:catAx>
        <c:axId val="162707328"/>
        <c:scaling>
          <c:orientation val="minMax"/>
        </c:scaling>
        <c:delete val="0"/>
        <c:axPos val="l"/>
        <c:numFmt formatCode="General" sourceLinked="0"/>
        <c:majorTickMark val="none"/>
        <c:minorTickMark val="none"/>
        <c:tickLblPos val="nextTo"/>
        <c:crossAx val="171789312"/>
        <c:crosses val="autoZero"/>
        <c:auto val="1"/>
        <c:lblAlgn val="ctr"/>
        <c:lblOffset val="100"/>
        <c:noMultiLvlLbl val="0"/>
      </c:catAx>
      <c:valAx>
        <c:axId val="171789312"/>
        <c:scaling>
          <c:orientation val="minMax"/>
        </c:scaling>
        <c:delete val="0"/>
        <c:axPos val="b"/>
        <c:majorGridlines/>
        <c:numFmt formatCode="General" sourceLinked="1"/>
        <c:majorTickMark val="none"/>
        <c:minorTickMark val="none"/>
        <c:tickLblPos val="nextTo"/>
        <c:crossAx val="162707328"/>
        <c:crosses val="autoZero"/>
        <c:crossBetween val="between"/>
      </c:valAx>
    </c:plotArea>
    <c:legend>
      <c:legendPos val="b"/>
      <c:overlay val="0"/>
    </c:legend>
    <c:plotVisOnly val="1"/>
    <c:dispBlanksAs val="gap"/>
    <c:showDLblsOverMax val="0"/>
  </c:chart>
  <c:spPr>
    <a:gradFill>
      <a:gsLst>
        <a:gs pos="0">
          <a:srgbClr val="CCCCFF"/>
        </a:gs>
        <a:gs pos="17999">
          <a:srgbClr val="99CCFF"/>
        </a:gs>
        <a:gs pos="36000">
          <a:srgbClr val="9966FF"/>
        </a:gs>
        <a:gs pos="61000">
          <a:srgbClr val="CC99FF"/>
        </a:gs>
        <a:gs pos="82001">
          <a:srgbClr val="99CCFF"/>
        </a:gs>
        <a:gs pos="100000">
          <a:srgbClr val="CCCCFF"/>
        </a:gs>
      </a:gsLst>
      <a:lin ang="5400000" scaled="0"/>
    </a:gradFill>
  </c:sp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4"/>
    </mc:Choice>
    <mc:Fallback>
      <c:style val="44"/>
    </mc:Fallback>
  </mc:AlternateContent>
  <c:chart>
    <c:title>
      <c:tx>
        <c:rich>
          <a:bodyPr/>
          <a:lstStyle/>
          <a:p>
            <a:pPr>
              <a:defRPr sz="2000" b="0" cap="none" spc="0">
                <a:ln w="18415" cmpd="sng">
                  <a:solidFill>
                    <a:srgbClr val="FFFFFF"/>
                  </a:solidFill>
                  <a:prstDash val="solid"/>
                </a:ln>
                <a:solidFill>
                  <a:srgbClr val="FF33CC"/>
                </a:solidFill>
                <a:effectLst>
                  <a:innerShdw blurRad="63500" dist="50800" dir="16200000">
                    <a:prstClr val="black">
                      <a:alpha val="50000"/>
                    </a:prstClr>
                  </a:innerShdw>
                </a:effectLst>
                <a:latin typeface="Bahnschrift Condensed" panose="020B0502040204020203" pitchFamily="34" charset="0"/>
              </a:defRPr>
            </a:pPr>
            <a:r>
              <a:rPr lang="en-US" sz="2000" b="0" cap="none" spc="0" dirty="0">
                <a:ln w="18415" cmpd="sng">
                  <a:solidFill>
                    <a:srgbClr val="FFFFFF"/>
                  </a:solidFill>
                  <a:prstDash val="solid"/>
                </a:ln>
                <a:solidFill>
                  <a:srgbClr val="FF33CC"/>
                </a:solidFill>
                <a:effectLst>
                  <a:innerShdw blurRad="63500" dist="50800" dir="16200000">
                    <a:prstClr val="black">
                      <a:alpha val="50000"/>
                    </a:prstClr>
                  </a:innerShdw>
                </a:effectLst>
                <a:latin typeface="Bahnschrift Condensed" panose="020B0502040204020203" pitchFamily="34" charset="0"/>
              </a:rPr>
              <a:t>Relationship between</a:t>
            </a:r>
            <a:r>
              <a:rPr lang="en-US" sz="2000" b="0" cap="none" spc="0" baseline="0" dirty="0">
                <a:ln w="18415" cmpd="sng">
                  <a:solidFill>
                    <a:srgbClr val="FFFFFF"/>
                  </a:solidFill>
                  <a:prstDash val="solid"/>
                </a:ln>
                <a:solidFill>
                  <a:srgbClr val="FF33CC"/>
                </a:solidFill>
                <a:effectLst>
                  <a:innerShdw blurRad="63500" dist="50800" dir="16200000">
                    <a:prstClr val="black">
                      <a:alpha val="50000"/>
                    </a:prstClr>
                  </a:innerShdw>
                </a:effectLst>
                <a:latin typeface="Bahnschrift Condensed" panose="020B0502040204020203" pitchFamily="34" charset="0"/>
              </a:rPr>
              <a:t> how price</a:t>
            </a:r>
            <a:r>
              <a:rPr lang="en-US" sz="2000" b="0" cap="none" spc="0" dirty="0">
                <a:ln w="18415" cmpd="sng">
                  <a:solidFill>
                    <a:srgbClr val="FFFFFF"/>
                  </a:solidFill>
                  <a:prstDash val="solid"/>
                </a:ln>
                <a:solidFill>
                  <a:srgbClr val="FF33CC"/>
                </a:solidFill>
                <a:effectLst>
                  <a:innerShdw blurRad="63500" dist="50800" dir="16200000">
                    <a:prstClr val="black">
                      <a:alpha val="50000"/>
                    </a:prstClr>
                  </a:innerShdw>
                </a:effectLst>
                <a:latin typeface="Bahnschrift Condensed" panose="020B0502040204020203" pitchFamily="34" charset="0"/>
              </a:rPr>
              <a:t>, </a:t>
            </a:r>
            <a:r>
              <a:rPr lang="en-US" sz="2000" b="0" cap="none" spc="0" dirty="0" err="1">
                <a:ln w="18415" cmpd="sng">
                  <a:solidFill>
                    <a:srgbClr val="FFFFFF"/>
                  </a:solidFill>
                  <a:prstDash val="solid"/>
                </a:ln>
                <a:solidFill>
                  <a:srgbClr val="FF33CC"/>
                </a:solidFill>
                <a:effectLst>
                  <a:innerShdw blurRad="63500" dist="50800" dir="16200000">
                    <a:prstClr val="black">
                      <a:alpha val="50000"/>
                    </a:prstClr>
                  </a:innerShdw>
                </a:effectLst>
                <a:latin typeface="Bahnschrift Condensed" panose="020B0502040204020203" pitchFamily="34" charset="0"/>
              </a:rPr>
              <a:t>MPG,and</a:t>
            </a:r>
            <a:r>
              <a:rPr lang="en-US" sz="2000" b="0" cap="none" spc="0" dirty="0">
                <a:ln w="18415" cmpd="sng">
                  <a:solidFill>
                    <a:srgbClr val="FFFFFF"/>
                  </a:solidFill>
                  <a:prstDash val="solid"/>
                </a:ln>
                <a:solidFill>
                  <a:srgbClr val="FF33CC"/>
                </a:solidFill>
                <a:effectLst>
                  <a:innerShdw blurRad="63500" dist="50800" dir="16200000">
                    <a:prstClr val="black">
                      <a:alpha val="50000"/>
                    </a:prstClr>
                  </a:innerShdw>
                </a:effectLst>
                <a:latin typeface="Bahnschrift Condensed" panose="020B0502040204020203" pitchFamily="34" charset="0"/>
              </a:rPr>
              <a:t> price across different car brands</a:t>
            </a:r>
          </a:p>
        </c:rich>
      </c:tx>
      <c:overlay val="0"/>
    </c:title>
    <c:autoTitleDeleted val="0"/>
    <c:plotArea>
      <c:layout/>
      <c:bubbleChart>
        <c:varyColors val="0"/>
        <c:ser>
          <c:idx val="0"/>
          <c:order val="0"/>
          <c:tx>
            <c:strRef>
              <c:f>Sheet20!$I$5</c:f>
              <c:strCache>
                <c:ptCount val="1"/>
                <c:pt idx="0">
                  <c:v>Average of highway MPG</c:v>
                </c:pt>
              </c:strCache>
            </c:strRef>
          </c:tx>
          <c:spPr>
            <a:solidFill>
              <a:schemeClr val="accent4">
                <a:lumMod val="60000"/>
                <a:lumOff val="40000"/>
              </a:schemeClr>
            </a:solidFill>
            <a:ln>
              <a:solidFill>
                <a:srgbClr val="E6F743"/>
              </a:solidFill>
            </a:ln>
            <a:scene3d>
              <a:camera prst="orthographicFront"/>
              <a:lightRig rig="glow" dir="t">
                <a:rot lat="0" lon="0" rev="4800000"/>
              </a:lightRig>
            </a:scene3d>
            <a:sp3d prstMaterial="matte">
              <a:bevelT w="127000" h="63500"/>
            </a:sp3d>
          </c:spPr>
          <c:invertIfNegative val="0"/>
          <c:dPt>
            <c:idx val="0"/>
            <c:invertIfNegative val="0"/>
            <c:bubble3D val="1"/>
            <c:spPr>
              <a:solidFill>
                <a:srgbClr val="1EE628"/>
              </a:solidFill>
              <a:ln>
                <a:solidFill>
                  <a:srgbClr val="E6F743"/>
                </a:solidFill>
              </a:ln>
              <a:scene3d>
                <a:camera prst="orthographicFront"/>
                <a:lightRig rig="glow" dir="t">
                  <a:rot lat="0" lon="0" rev="4800000"/>
                </a:lightRig>
              </a:scene3d>
              <a:sp3d prstMaterial="matte">
                <a:bevelT w="127000" h="63500"/>
              </a:sp3d>
            </c:spPr>
          </c:dPt>
          <c:dPt>
            <c:idx val="1"/>
            <c:invertIfNegative val="0"/>
            <c:bubble3D val="1"/>
            <c:spPr>
              <a:solidFill>
                <a:srgbClr val="FF0000"/>
              </a:solidFill>
              <a:ln>
                <a:solidFill>
                  <a:srgbClr val="E6F743"/>
                </a:solidFill>
              </a:ln>
              <a:scene3d>
                <a:camera prst="orthographicFront"/>
                <a:lightRig rig="glow" dir="t">
                  <a:rot lat="0" lon="0" rev="4800000"/>
                </a:lightRig>
              </a:scene3d>
              <a:sp3d prstMaterial="matte">
                <a:bevelT w="127000" h="63500"/>
              </a:sp3d>
            </c:spPr>
          </c:dPt>
          <c:dPt>
            <c:idx val="3"/>
            <c:invertIfNegative val="0"/>
            <c:bubble3D val="1"/>
            <c:spPr>
              <a:solidFill>
                <a:srgbClr val="0070C0"/>
              </a:solidFill>
              <a:ln>
                <a:solidFill>
                  <a:srgbClr val="E6F743"/>
                </a:solidFill>
              </a:ln>
              <a:scene3d>
                <a:camera prst="orthographicFront"/>
                <a:lightRig rig="glow" dir="t">
                  <a:rot lat="0" lon="0" rev="4800000"/>
                </a:lightRig>
              </a:scene3d>
              <a:sp3d prstMaterial="matte">
                <a:bevelT w="127000" h="63500"/>
              </a:sp3d>
            </c:spPr>
          </c:dPt>
          <c:dPt>
            <c:idx val="4"/>
            <c:invertIfNegative val="0"/>
            <c:bubble3D val="1"/>
            <c:spPr>
              <a:solidFill>
                <a:srgbClr val="FFFF00"/>
              </a:solidFill>
              <a:ln>
                <a:solidFill>
                  <a:srgbClr val="E6F743"/>
                </a:solidFill>
              </a:ln>
              <a:scene3d>
                <a:camera prst="orthographicFront"/>
                <a:lightRig rig="glow" dir="t">
                  <a:rot lat="0" lon="0" rev="4800000"/>
                </a:lightRig>
              </a:scene3d>
              <a:sp3d prstMaterial="matte">
                <a:bevelT w="127000" h="63500"/>
              </a:sp3d>
            </c:spPr>
          </c:dPt>
          <c:dPt>
            <c:idx val="5"/>
            <c:invertIfNegative val="0"/>
            <c:bubble3D val="1"/>
            <c:spPr>
              <a:solidFill>
                <a:srgbClr val="D3432B"/>
              </a:solidFill>
              <a:ln>
                <a:solidFill>
                  <a:srgbClr val="E6F743"/>
                </a:solidFill>
              </a:ln>
              <a:scene3d>
                <a:camera prst="orthographicFront"/>
                <a:lightRig rig="glow" dir="t">
                  <a:rot lat="0" lon="0" rev="4800000"/>
                </a:lightRig>
              </a:scene3d>
              <a:sp3d prstMaterial="matte">
                <a:bevelT w="127000" h="63500"/>
              </a:sp3d>
            </c:spPr>
          </c:dPt>
          <c:dPt>
            <c:idx val="6"/>
            <c:invertIfNegative val="0"/>
            <c:bubble3D val="1"/>
            <c:spPr>
              <a:solidFill>
                <a:schemeClr val="accent2">
                  <a:lumMod val="75000"/>
                </a:schemeClr>
              </a:solidFill>
              <a:ln>
                <a:solidFill>
                  <a:srgbClr val="E6F743"/>
                </a:solidFill>
              </a:ln>
              <a:scene3d>
                <a:camera prst="orthographicFront"/>
                <a:lightRig rig="glow" dir="t">
                  <a:rot lat="0" lon="0" rev="4800000"/>
                </a:lightRig>
              </a:scene3d>
              <a:sp3d prstMaterial="matte">
                <a:bevelT w="127000" h="63500"/>
              </a:sp3d>
            </c:spPr>
          </c:dPt>
          <c:dPt>
            <c:idx val="9"/>
            <c:invertIfNegative val="0"/>
            <c:bubble3D val="1"/>
            <c:spPr>
              <a:solidFill>
                <a:schemeClr val="accent4">
                  <a:lumMod val="75000"/>
                </a:schemeClr>
              </a:solidFill>
              <a:ln>
                <a:solidFill>
                  <a:srgbClr val="E6F743"/>
                </a:solidFill>
              </a:ln>
              <a:scene3d>
                <a:camera prst="orthographicFront"/>
                <a:lightRig rig="glow" dir="t">
                  <a:rot lat="0" lon="0" rev="4800000"/>
                </a:lightRig>
              </a:scene3d>
              <a:sp3d prstMaterial="matte">
                <a:bevelT w="127000" h="63500"/>
              </a:sp3d>
            </c:spPr>
          </c:dPt>
          <c:dPt>
            <c:idx val="13"/>
            <c:invertIfNegative val="0"/>
            <c:bubble3D val="1"/>
            <c:spPr>
              <a:solidFill>
                <a:schemeClr val="accent3">
                  <a:lumMod val="75000"/>
                </a:schemeClr>
              </a:solidFill>
              <a:ln>
                <a:solidFill>
                  <a:srgbClr val="E6F743"/>
                </a:solidFill>
              </a:ln>
              <a:scene3d>
                <a:camera prst="orthographicFront"/>
                <a:lightRig rig="glow" dir="t">
                  <a:rot lat="0" lon="0" rev="4800000"/>
                </a:lightRig>
              </a:scene3d>
              <a:sp3d prstMaterial="matte">
                <a:bevelT w="127000" h="63500"/>
              </a:sp3d>
            </c:spPr>
          </c:dPt>
          <c:dPt>
            <c:idx val="14"/>
            <c:invertIfNegative val="0"/>
            <c:bubble3D val="1"/>
            <c:spPr>
              <a:solidFill>
                <a:srgbClr val="CC3300"/>
              </a:solidFill>
              <a:ln>
                <a:solidFill>
                  <a:srgbClr val="E6F743"/>
                </a:solidFill>
              </a:ln>
              <a:scene3d>
                <a:camera prst="orthographicFront"/>
                <a:lightRig rig="glow" dir="t">
                  <a:rot lat="0" lon="0" rev="4800000"/>
                </a:lightRig>
              </a:scene3d>
              <a:sp3d prstMaterial="matte">
                <a:bevelT w="127000" h="63500"/>
              </a:sp3d>
            </c:spPr>
          </c:dPt>
          <c:dPt>
            <c:idx val="16"/>
            <c:invertIfNegative val="0"/>
            <c:bubble3D val="1"/>
            <c:spPr>
              <a:solidFill>
                <a:srgbClr val="7030A0"/>
              </a:solidFill>
              <a:ln>
                <a:solidFill>
                  <a:srgbClr val="E6F743"/>
                </a:solidFill>
              </a:ln>
              <a:scene3d>
                <a:camera prst="orthographicFront"/>
                <a:lightRig rig="glow" dir="t">
                  <a:rot lat="0" lon="0" rev="4800000"/>
                </a:lightRig>
              </a:scene3d>
              <a:sp3d prstMaterial="matte">
                <a:bevelT w="127000" h="63500"/>
              </a:sp3d>
            </c:spPr>
          </c:dPt>
          <c:dPt>
            <c:idx val="18"/>
            <c:invertIfNegative val="0"/>
            <c:bubble3D val="1"/>
            <c:spPr>
              <a:solidFill>
                <a:schemeClr val="accent6">
                  <a:lumMod val="75000"/>
                </a:schemeClr>
              </a:solidFill>
              <a:ln>
                <a:solidFill>
                  <a:srgbClr val="E6F743"/>
                </a:solidFill>
              </a:ln>
              <a:scene3d>
                <a:camera prst="orthographicFront"/>
                <a:lightRig rig="glow" dir="t">
                  <a:rot lat="0" lon="0" rev="4800000"/>
                </a:lightRig>
              </a:scene3d>
              <a:sp3d prstMaterial="matte">
                <a:bevelT w="127000" h="63500"/>
              </a:sp3d>
            </c:spPr>
          </c:dPt>
          <c:dPt>
            <c:idx val="19"/>
            <c:invertIfNegative val="0"/>
            <c:bubble3D val="1"/>
            <c:spPr>
              <a:solidFill>
                <a:srgbClr val="FF0000"/>
              </a:solidFill>
              <a:ln>
                <a:solidFill>
                  <a:srgbClr val="E6F743"/>
                </a:solidFill>
              </a:ln>
              <a:scene3d>
                <a:camera prst="orthographicFront"/>
                <a:lightRig rig="glow" dir="t">
                  <a:rot lat="0" lon="0" rev="4800000"/>
                </a:lightRig>
              </a:scene3d>
              <a:sp3d prstMaterial="matte">
                <a:bevelT w="127000" h="63500"/>
              </a:sp3d>
            </c:spPr>
          </c:dPt>
          <c:dPt>
            <c:idx val="20"/>
            <c:invertIfNegative val="0"/>
            <c:bubble3D val="1"/>
            <c:spPr>
              <a:solidFill>
                <a:srgbClr val="E882AE"/>
              </a:solidFill>
              <a:ln>
                <a:solidFill>
                  <a:srgbClr val="E6F743"/>
                </a:solidFill>
              </a:ln>
              <a:scene3d>
                <a:camera prst="orthographicFront"/>
                <a:lightRig rig="glow" dir="t">
                  <a:rot lat="0" lon="0" rev="4800000"/>
                </a:lightRig>
              </a:scene3d>
              <a:sp3d prstMaterial="matte">
                <a:bevelT w="127000" h="63500"/>
              </a:sp3d>
            </c:spPr>
          </c:dPt>
          <c:dPt>
            <c:idx val="22"/>
            <c:invertIfNegative val="0"/>
            <c:bubble3D val="1"/>
            <c:spPr>
              <a:solidFill>
                <a:schemeClr val="bg2">
                  <a:lumMod val="90000"/>
                </a:schemeClr>
              </a:solidFill>
              <a:ln>
                <a:solidFill>
                  <a:srgbClr val="E6F743"/>
                </a:solidFill>
              </a:ln>
              <a:scene3d>
                <a:camera prst="orthographicFront"/>
                <a:lightRig rig="glow" dir="t">
                  <a:rot lat="0" lon="0" rev="4800000"/>
                </a:lightRig>
              </a:scene3d>
              <a:sp3d prstMaterial="matte">
                <a:bevelT w="127000" h="63500"/>
              </a:sp3d>
            </c:spPr>
          </c:dPt>
          <c:dPt>
            <c:idx val="23"/>
            <c:invertIfNegative val="0"/>
            <c:bubble3D val="1"/>
            <c:spPr>
              <a:solidFill>
                <a:schemeClr val="accent6">
                  <a:lumMod val="75000"/>
                </a:schemeClr>
              </a:solidFill>
              <a:ln>
                <a:solidFill>
                  <a:srgbClr val="E6F743"/>
                </a:solidFill>
              </a:ln>
              <a:scene3d>
                <a:camera prst="orthographicFront"/>
                <a:lightRig rig="glow" dir="t">
                  <a:rot lat="0" lon="0" rev="4800000"/>
                </a:lightRig>
              </a:scene3d>
              <a:sp3d prstMaterial="matte">
                <a:bevelT w="127000" h="63500"/>
              </a:sp3d>
            </c:spPr>
          </c:dPt>
          <c:dPt>
            <c:idx val="25"/>
            <c:invertIfNegative val="0"/>
            <c:bubble3D val="1"/>
            <c:spPr>
              <a:solidFill>
                <a:schemeClr val="accent2">
                  <a:lumMod val="75000"/>
                </a:schemeClr>
              </a:solidFill>
              <a:ln>
                <a:solidFill>
                  <a:srgbClr val="E6F743"/>
                </a:solidFill>
              </a:ln>
              <a:scene3d>
                <a:camera prst="orthographicFront"/>
                <a:lightRig rig="glow" dir="t">
                  <a:rot lat="0" lon="0" rev="4800000"/>
                </a:lightRig>
              </a:scene3d>
              <a:sp3d prstMaterial="matte">
                <a:bevelT w="127000" h="63500"/>
              </a:sp3d>
            </c:spPr>
          </c:dPt>
          <c:dPt>
            <c:idx val="26"/>
            <c:invertIfNegative val="0"/>
            <c:bubble3D val="1"/>
            <c:spPr>
              <a:solidFill>
                <a:srgbClr val="FF33CC"/>
              </a:solidFill>
              <a:ln>
                <a:solidFill>
                  <a:srgbClr val="E6F743"/>
                </a:solidFill>
              </a:ln>
              <a:scene3d>
                <a:camera prst="orthographicFront"/>
                <a:lightRig rig="glow" dir="t">
                  <a:rot lat="0" lon="0" rev="4800000"/>
                </a:lightRig>
              </a:scene3d>
              <a:sp3d prstMaterial="matte">
                <a:bevelT w="127000" h="63500"/>
              </a:sp3d>
            </c:spPr>
          </c:dPt>
          <c:dPt>
            <c:idx val="27"/>
            <c:invertIfNegative val="0"/>
            <c:bubble3D val="1"/>
            <c:spPr>
              <a:solidFill>
                <a:srgbClr val="00B0F0"/>
              </a:solidFill>
              <a:ln>
                <a:solidFill>
                  <a:srgbClr val="E6F743"/>
                </a:solidFill>
              </a:ln>
              <a:scene3d>
                <a:camera prst="orthographicFront"/>
                <a:lightRig rig="glow" dir="t">
                  <a:rot lat="0" lon="0" rev="4800000"/>
                </a:lightRig>
              </a:scene3d>
              <a:sp3d prstMaterial="matte">
                <a:bevelT w="127000" h="63500"/>
              </a:sp3d>
            </c:spPr>
          </c:dPt>
          <c:dPt>
            <c:idx val="28"/>
            <c:invertIfNegative val="0"/>
            <c:bubble3D val="1"/>
            <c:spPr>
              <a:solidFill>
                <a:srgbClr val="FFC000"/>
              </a:solidFill>
              <a:ln>
                <a:solidFill>
                  <a:srgbClr val="E6F743"/>
                </a:solidFill>
              </a:ln>
              <a:scene3d>
                <a:camera prst="orthographicFront"/>
                <a:lightRig rig="glow" dir="t">
                  <a:rot lat="0" lon="0" rev="4800000"/>
                </a:lightRig>
              </a:scene3d>
              <a:sp3d prstMaterial="matte">
                <a:bevelT w="127000" h="63500"/>
              </a:sp3d>
            </c:spPr>
          </c:dPt>
          <c:dPt>
            <c:idx val="29"/>
            <c:invertIfNegative val="0"/>
            <c:bubble3D val="1"/>
            <c:spPr>
              <a:solidFill>
                <a:srgbClr val="785D99"/>
              </a:solidFill>
              <a:ln>
                <a:solidFill>
                  <a:srgbClr val="E6F743"/>
                </a:solidFill>
              </a:ln>
              <a:scene3d>
                <a:camera prst="orthographicFront"/>
                <a:lightRig rig="glow" dir="t">
                  <a:rot lat="0" lon="0" rev="4800000"/>
                </a:lightRig>
              </a:scene3d>
              <a:sp3d prstMaterial="matte">
                <a:bevelT w="127000" h="63500"/>
              </a:sp3d>
            </c:spPr>
          </c:dPt>
          <c:dPt>
            <c:idx val="30"/>
            <c:invertIfNegative val="0"/>
            <c:bubble3D val="1"/>
            <c:spPr>
              <a:solidFill>
                <a:srgbClr val="92D050"/>
              </a:solidFill>
              <a:ln>
                <a:solidFill>
                  <a:srgbClr val="E6F743"/>
                </a:solidFill>
              </a:ln>
              <a:scene3d>
                <a:camera prst="orthographicFront"/>
                <a:lightRig rig="glow" dir="t">
                  <a:rot lat="0" lon="0" rev="4800000"/>
                </a:lightRig>
              </a:scene3d>
              <a:sp3d prstMaterial="matte">
                <a:bevelT w="127000" h="63500"/>
              </a:sp3d>
            </c:spPr>
          </c:dPt>
          <c:dPt>
            <c:idx val="31"/>
            <c:invertIfNegative val="0"/>
            <c:bubble3D val="1"/>
            <c:spPr>
              <a:solidFill>
                <a:srgbClr val="FFFF00"/>
              </a:solidFill>
              <a:ln>
                <a:solidFill>
                  <a:srgbClr val="E6F743"/>
                </a:solidFill>
              </a:ln>
              <a:scene3d>
                <a:camera prst="orthographicFront"/>
                <a:lightRig rig="glow" dir="t">
                  <a:rot lat="0" lon="0" rev="4800000"/>
                </a:lightRig>
              </a:scene3d>
              <a:sp3d prstMaterial="matte">
                <a:bevelT w="127000" h="63500"/>
              </a:sp3d>
            </c:spPr>
          </c:dPt>
          <c:dPt>
            <c:idx val="36"/>
            <c:invertIfNegative val="0"/>
            <c:bubble3D val="1"/>
            <c:spPr>
              <a:solidFill>
                <a:srgbClr val="7030A0"/>
              </a:solidFill>
              <a:ln>
                <a:solidFill>
                  <a:srgbClr val="E6F743"/>
                </a:solidFill>
              </a:ln>
              <a:scene3d>
                <a:camera prst="orthographicFront"/>
                <a:lightRig rig="glow" dir="t">
                  <a:rot lat="0" lon="0" rev="4800000"/>
                </a:lightRig>
              </a:scene3d>
              <a:sp3d prstMaterial="matte">
                <a:bevelT w="127000" h="63500"/>
              </a:sp3d>
            </c:spPr>
          </c:dPt>
          <c:dPt>
            <c:idx val="37"/>
            <c:invertIfNegative val="0"/>
            <c:bubble3D val="1"/>
            <c:spPr>
              <a:solidFill>
                <a:schemeClr val="bg2">
                  <a:lumMod val="90000"/>
                </a:schemeClr>
              </a:solidFill>
              <a:ln>
                <a:solidFill>
                  <a:srgbClr val="E6F743"/>
                </a:solidFill>
              </a:ln>
              <a:scene3d>
                <a:camera prst="orthographicFront"/>
                <a:lightRig rig="glow" dir="t">
                  <a:rot lat="0" lon="0" rev="4800000"/>
                </a:lightRig>
              </a:scene3d>
              <a:sp3d prstMaterial="matte">
                <a:bevelT w="127000" h="63500"/>
              </a:sp3d>
            </c:spPr>
          </c:dPt>
          <c:dPt>
            <c:idx val="38"/>
            <c:invertIfNegative val="0"/>
            <c:bubble3D val="1"/>
            <c:spPr>
              <a:solidFill>
                <a:srgbClr val="0070C0"/>
              </a:solidFill>
              <a:ln>
                <a:solidFill>
                  <a:srgbClr val="E6F743"/>
                </a:solidFill>
              </a:ln>
              <a:scene3d>
                <a:camera prst="orthographicFront"/>
                <a:lightRig rig="glow" dir="t">
                  <a:rot lat="0" lon="0" rev="4800000"/>
                </a:lightRig>
              </a:scene3d>
              <a:sp3d prstMaterial="matte">
                <a:bevelT w="127000" h="63500"/>
              </a:sp3d>
            </c:spPr>
          </c:dPt>
          <c:dPt>
            <c:idx val="39"/>
            <c:invertIfNegative val="0"/>
            <c:bubble3D val="1"/>
            <c:spPr>
              <a:solidFill>
                <a:srgbClr val="66FF66"/>
              </a:solidFill>
              <a:ln>
                <a:solidFill>
                  <a:srgbClr val="E6F743"/>
                </a:solidFill>
              </a:ln>
              <a:scene3d>
                <a:camera prst="orthographicFront"/>
                <a:lightRig rig="glow" dir="t">
                  <a:rot lat="0" lon="0" rev="4800000"/>
                </a:lightRig>
              </a:scene3d>
              <a:sp3d prstMaterial="matte">
                <a:bevelT w="127000" h="63500"/>
              </a:sp3d>
            </c:spPr>
          </c:dPt>
          <c:dPt>
            <c:idx val="40"/>
            <c:invertIfNegative val="0"/>
            <c:bubble3D val="1"/>
            <c:spPr>
              <a:solidFill>
                <a:schemeClr val="accent6">
                  <a:lumMod val="75000"/>
                </a:schemeClr>
              </a:solidFill>
              <a:ln>
                <a:solidFill>
                  <a:srgbClr val="E6F743"/>
                </a:solidFill>
              </a:ln>
              <a:scene3d>
                <a:camera prst="orthographicFront"/>
                <a:lightRig rig="glow" dir="t">
                  <a:rot lat="0" lon="0" rev="4800000"/>
                </a:lightRig>
              </a:scene3d>
              <a:sp3d prstMaterial="matte">
                <a:bevelT w="127000" h="63500"/>
              </a:sp3d>
            </c:spPr>
          </c:dPt>
          <c:dPt>
            <c:idx val="41"/>
            <c:invertIfNegative val="0"/>
            <c:bubble3D val="1"/>
            <c:spPr>
              <a:solidFill>
                <a:srgbClr val="FF33CC"/>
              </a:solidFill>
              <a:ln>
                <a:solidFill>
                  <a:srgbClr val="E6F743"/>
                </a:solidFill>
              </a:ln>
              <a:scene3d>
                <a:camera prst="orthographicFront"/>
                <a:lightRig rig="glow" dir="t">
                  <a:rot lat="0" lon="0" rev="4800000"/>
                </a:lightRig>
              </a:scene3d>
              <a:sp3d prstMaterial="matte">
                <a:bevelT w="127000" h="63500"/>
              </a:sp3d>
            </c:spPr>
          </c:dPt>
          <c:dPt>
            <c:idx val="42"/>
            <c:invertIfNegative val="0"/>
            <c:bubble3D val="1"/>
            <c:spPr>
              <a:solidFill>
                <a:schemeClr val="accent3">
                  <a:lumMod val="50000"/>
                </a:schemeClr>
              </a:solidFill>
              <a:ln>
                <a:solidFill>
                  <a:srgbClr val="E6F743"/>
                </a:solidFill>
              </a:ln>
              <a:scene3d>
                <a:camera prst="orthographicFront"/>
                <a:lightRig rig="glow" dir="t">
                  <a:rot lat="0" lon="0" rev="4800000"/>
                </a:lightRig>
              </a:scene3d>
              <a:sp3d prstMaterial="matte">
                <a:bevelT w="127000" h="63500"/>
              </a:sp3d>
            </c:spPr>
          </c:dPt>
          <c:dPt>
            <c:idx val="43"/>
            <c:invertIfNegative val="0"/>
            <c:bubble3D val="1"/>
            <c:spPr>
              <a:solidFill>
                <a:srgbClr val="CC3300"/>
              </a:solidFill>
              <a:ln>
                <a:solidFill>
                  <a:srgbClr val="E6F743"/>
                </a:solidFill>
              </a:ln>
              <a:scene3d>
                <a:camera prst="orthographicFront"/>
                <a:lightRig rig="glow" dir="t">
                  <a:rot lat="0" lon="0" rev="4800000"/>
                </a:lightRig>
              </a:scene3d>
              <a:sp3d prstMaterial="matte">
                <a:bevelT w="127000" h="63500"/>
              </a:sp3d>
            </c:spPr>
          </c:dPt>
          <c:dPt>
            <c:idx val="44"/>
            <c:invertIfNegative val="0"/>
            <c:bubble3D val="1"/>
            <c:spPr>
              <a:solidFill>
                <a:srgbClr val="80EAA3"/>
              </a:solidFill>
              <a:ln>
                <a:solidFill>
                  <a:srgbClr val="E6F743"/>
                </a:solidFill>
              </a:ln>
              <a:scene3d>
                <a:camera prst="orthographicFront"/>
                <a:lightRig rig="glow" dir="t">
                  <a:rot lat="0" lon="0" rev="4800000"/>
                </a:lightRig>
              </a:scene3d>
              <a:sp3d prstMaterial="matte">
                <a:bevelT w="127000" h="63500"/>
              </a:sp3d>
            </c:spPr>
          </c:dPt>
          <c:dPt>
            <c:idx val="45"/>
            <c:invertIfNegative val="0"/>
            <c:bubble3D val="1"/>
            <c:spPr>
              <a:solidFill>
                <a:schemeClr val="accent3">
                  <a:lumMod val="60000"/>
                  <a:lumOff val="40000"/>
                </a:schemeClr>
              </a:solidFill>
              <a:ln>
                <a:solidFill>
                  <a:srgbClr val="E6F743"/>
                </a:solidFill>
              </a:ln>
              <a:scene3d>
                <a:camera prst="orthographicFront"/>
                <a:lightRig rig="glow" dir="t">
                  <a:rot lat="0" lon="0" rev="4800000"/>
                </a:lightRig>
              </a:scene3d>
              <a:sp3d prstMaterial="matte">
                <a:bevelT w="127000" h="63500"/>
              </a:sp3d>
            </c:spPr>
          </c:dPt>
          <c:dPt>
            <c:idx val="46"/>
            <c:invertIfNegative val="0"/>
            <c:bubble3D val="1"/>
            <c:spPr>
              <a:solidFill>
                <a:srgbClr val="FFFF00"/>
              </a:solidFill>
              <a:ln>
                <a:solidFill>
                  <a:srgbClr val="E6F743"/>
                </a:solidFill>
              </a:ln>
              <a:scene3d>
                <a:camera prst="orthographicFront"/>
                <a:lightRig rig="glow" dir="t">
                  <a:rot lat="0" lon="0" rev="4800000"/>
                </a:lightRig>
              </a:scene3d>
              <a:sp3d prstMaterial="matte">
                <a:bevelT w="127000" h="63500"/>
              </a:sp3d>
            </c:spPr>
          </c:dPt>
          <c:dLbls>
            <c:delete val="1"/>
          </c:dLbls>
          <c:xVal>
            <c:numRef>
              <c:f>Sheet20!$H$6:$H$52</c:f>
              <c:numCache>
                <c:formatCode>0.0</c:formatCode>
                <c:ptCount val="47"/>
                <c:pt idx="0">
                  <c:v>244.79761904761904</c:v>
                </c:pt>
                <c:pt idx="1">
                  <c:v>237</c:v>
                </c:pt>
                <c:pt idx="2">
                  <c:v>484.32258064516128</c:v>
                </c:pt>
                <c:pt idx="3">
                  <c:v>277.69512195121951</c:v>
                </c:pt>
                <c:pt idx="4">
                  <c:v>533.85135135135135</c:v>
                </c:pt>
                <c:pt idx="5">
                  <c:v>326.90718562874252</c:v>
                </c:pt>
                <c:pt idx="6">
                  <c:v>1001</c:v>
                </c:pt>
                <c:pt idx="7">
                  <c:v>219.24489795918367</c:v>
                </c:pt>
                <c:pt idx="8">
                  <c:v>332.30982367758185</c:v>
                </c:pt>
                <c:pt idx="9">
                  <c:v>247.05650224215248</c:v>
                </c:pt>
                <c:pt idx="10">
                  <c:v>229.13903743315507</c:v>
                </c:pt>
                <c:pt idx="11">
                  <c:v>244.4153354632588</c:v>
                </c:pt>
                <c:pt idx="12">
                  <c:v>509.91176470588238</c:v>
                </c:pt>
                <c:pt idx="13">
                  <c:v>143.5593220338983</c:v>
                </c:pt>
                <c:pt idx="14">
                  <c:v>243.09792626728111</c:v>
                </c:pt>
                <c:pt idx="15">
                  <c:v>347.33333333333331</c:v>
                </c:pt>
                <c:pt idx="16">
                  <c:v>259.84466019417476</c:v>
                </c:pt>
                <c:pt idx="17">
                  <c:v>195.74944071588368</c:v>
                </c:pt>
                <c:pt idx="18">
                  <c:v>261.23529411764707</c:v>
                </c:pt>
                <c:pt idx="19">
                  <c:v>201.91749174917493</c:v>
                </c:pt>
                <c:pt idx="20">
                  <c:v>310.06666666666666</c:v>
                </c:pt>
                <c:pt idx="21">
                  <c:v>206.82743362831857</c:v>
                </c:pt>
                <c:pt idx="22">
                  <c:v>614.07692307692309</c:v>
                </c:pt>
                <c:pt idx="23">
                  <c:v>322.09790209790208</c:v>
                </c:pt>
                <c:pt idx="24">
                  <c:v>277.41584158415844</c:v>
                </c:pt>
                <c:pt idx="25">
                  <c:v>284.91025641025641</c:v>
                </c:pt>
                <c:pt idx="26">
                  <c:v>275.9655172413793</c:v>
                </c:pt>
                <c:pt idx="27">
                  <c:v>420.79310344827587</c:v>
                </c:pt>
                <c:pt idx="28">
                  <c:v>590.5</c:v>
                </c:pt>
                <c:pt idx="29">
                  <c:v>169.19106699751862</c:v>
                </c:pt>
                <c:pt idx="30">
                  <c:v>610.4</c:v>
                </c:pt>
                <c:pt idx="31">
                  <c:v>350.18181818181819</c:v>
                </c:pt>
                <c:pt idx="32">
                  <c:v>174.45238095238096</c:v>
                </c:pt>
                <c:pt idx="33">
                  <c:v>239.92153284671534</c:v>
                </c:pt>
                <c:pt idx="34">
                  <c:v>177.46666666666667</c:v>
                </c:pt>
                <c:pt idx="35">
                  <c:v>131.5609756097561</c:v>
                </c:pt>
                <c:pt idx="36">
                  <c:v>190.29569892473117</c:v>
                </c:pt>
                <c:pt idx="37">
                  <c:v>392.79411764705884</c:v>
                </c:pt>
                <c:pt idx="38">
                  <c:v>487.54838709677421</c:v>
                </c:pt>
                <c:pt idx="39">
                  <c:v>220.52252252252254</c:v>
                </c:pt>
                <c:pt idx="40">
                  <c:v>154.43333333333334</c:v>
                </c:pt>
                <c:pt idx="41">
                  <c:v>400</c:v>
                </c:pt>
                <c:pt idx="42">
                  <c:v>197.30859375</c:v>
                </c:pt>
                <c:pt idx="43">
                  <c:v>160.33333333333334</c:v>
                </c:pt>
                <c:pt idx="44">
                  <c:v>236.25841184387619</c:v>
                </c:pt>
                <c:pt idx="45">
                  <c:v>190.12919254658385</c:v>
                </c:pt>
                <c:pt idx="46">
                  <c:v>230.97153024911032</c:v>
                </c:pt>
              </c:numCache>
            </c:numRef>
          </c:xVal>
          <c:yVal>
            <c:numRef>
              <c:f>Sheet20!$I$6:$I$52</c:f>
              <c:numCache>
                <c:formatCode>0.0</c:formatCode>
                <c:ptCount val="47"/>
                <c:pt idx="0">
                  <c:v>28.111111111111111</c:v>
                </c:pt>
                <c:pt idx="1">
                  <c:v>34</c:v>
                </c:pt>
                <c:pt idx="2">
                  <c:v>18.892473118279568</c:v>
                </c:pt>
                <c:pt idx="3">
                  <c:v>28.823170731707318</c:v>
                </c:pt>
                <c:pt idx="4">
                  <c:v>18.905405405405407</c:v>
                </c:pt>
                <c:pt idx="5">
                  <c:v>29.245508982035929</c:v>
                </c:pt>
                <c:pt idx="6">
                  <c:v>14</c:v>
                </c:pt>
                <c:pt idx="7">
                  <c:v>26.948979591836736</c:v>
                </c:pt>
                <c:pt idx="8">
                  <c:v>25.236775818639799</c:v>
                </c:pt>
                <c:pt idx="9">
                  <c:v>25.669058295964124</c:v>
                </c:pt>
                <c:pt idx="10">
                  <c:v>26.36898395721925</c:v>
                </c:pt>
                <c:pt idx="11">
                  <c:v>22.345047923322685</c:v>
                </c:pt>
                <c:pt idx="12">
                  <c:v>15.720588235294118</c:v>
                </c:pt>
                <c:pt idx="13">
                  <c:v>33.915254237288138</c:v>
                </c:pt>
                <c:pt idx="14">
                  <c:v>23.740783410138249</c:v>
                </c:pt>
                <c:pt idx="15">
                  <c:v>25.333333333333332</c:v>
                </c:pt>
                <c:pt idx="16">
                  <c:v>21.403883495145632</c:v>
                </c:pt>
                <c:pt idx="17">
                  <c:v>32.250559284116328</c:v>
                </c:pt>
                <c:pt idx="18">
                  <c:v>17.294117647058822</c:v>
                </c:pt>
                <c:pt idx="19">
                  <c:v>30.392739273927393</c:v>
                </c:pt>
                <c:pt idx="20">
                  <c:v>24.778787878787877</c:v>
                </c:pt>
                <c:pt idx="21">
                  <c:v>29.29646017699115</c:v>
                </c:pt>
                <c:pt idx="22">
                  <c:v>18.01923076923077</c:v>
                </c:pt>
                <c:pt idx="23">
                  <c:v>22.125874125874127</c:v>
                </c:pt>
                <c:pt idx="24">
                  <c:v>25.876237623762375</c:v>
                </c:pt>
                <c:pt idx="25">
                  <c:v>24.102564102564102</c:v>
                </c:pt>
                <c:pt idx="26">
                  <c:v>26.551724137931036</c:v>
                </c:pt>
                <c:pt idx="27">
                  <c:v>20.293103448275861</c:v>
                </c:pt>
                <c:pt idx="28">
                  <c:v>16</c:v>
                </c:pt>
                <c:pt idx="29">
                  <c:v>28.116625310173696</c:v>
                </c:pt>
                <c:pt idx="30">
                  <c:v>22.2</c:v>
                </c:pt>
                <c:pt idx="31">
                  <c:v>24.818181818181817</c:v>
                </c:pt>
                <c:pt idx="32">
                  <c:v>26.509523809523809</c:v>
                </c:pt>
                <c:pt idx="33">
                  <c:v>26.463503649635037</c:v>
                </c:pt>
                <c:pt idx="34">
                  <c:v>26.233333333333334</c:v>
                </c:pt>
                <c:pt idx="35">
                  <c:v>27.963414634146343</c:v>
                </c:pt>
                <c:pt idx="36">
                  <c:v>27.06989247311828</c:v>
                </c:pt>
                <c:pt idx="37">
                  <c:v>25.367647058823529</c:v>
                </c:pt>
                <c:pt idx="38">
                  <c:v>19.129032258064516</c:v>
                </c:pt>
                <c:pt idx="39">
                  <c:v>26.351351351351351</c:v>
                </c:pt>
                <c:pt idx="40">
                  <c:v>32.299999999999997</c:v>
                </c:pt>
                <c:pt idx="41">
                  <c:v>18</c:v>
                </c:pt>
                <c:pt idx="42">
                  <c:v>28.68359375</c:v>
                </c:pt>
                <c:pt idx="43">
                  <c:v>26.043103448275861</c:v>
                </c:pt>
                <c:pt idx="44">
                  <c:v>26.261103633916555</c:v>
                </c:pt>
                <c:pt idx="45">
                  <c:v>31.766459627329194</c:v>
                </c:pt>
                <c:pt idx="46">
                  <c:v>27.202846975088967</c:v>
                </c:pt>
              </c:numCache>
            </c:numRef>
          </c:yVal>
          <c:bubbleSize>
            <c:numRef>
              <c:f>Sheet20!$J$6:$J$52</c:f>
              <c:numCache>
                <c:formatCode>0.0</c:formatCode>
                <c:ptCount val="47"/>
                <c:pt idx="0">
                  <c:v>34887.5873015873</c:v>
                </c:pt>
                <c:pt idx="1">
                  <c:v>61600</c:v>
                </c:pt>
                <c:pt idx="2">
                  <c:v>197910.37634408602</c:v>
                </c:pt>
                <c:pt idx="3">
                  <c:v>53452.112804878052</c:v>
                </c:pt>
                <c:pt idx="4">
                  <c:v>247169.32432432432</c:v>
                </c:pt>
                <c:pt idx="5">
                  <c:v>61546.763473053892</c:v>
                </c:pt>
                <c:pt idx="6">
                  <c:v>1757223.66666667</c:v>
                </c:pt>
                <c:pt idx="7">
                  <c:v>28206.612244897959</c:v>
                </c:pt>
                <c:pt idx="8">
                  <c:v>56231.317380352644</c:v>
                </c:pt>
                <c:pt idx="9">
                  <c:v>28273.356950672645</c:v>
                </c:pt>
                <c:pt idx="10">
                  <c:v>26722.962566844919</c:v>
                </c:pt>
                <c:pt idx="11">
                  <c:v>22390.059105431308</c:v>
                </c:pt>
                <c:pt idx="12">
                  <c:v>237383.82352941178</c:v>
                </c:pt>
                <c:pt idx="13">
                  <c:v>22206.016949152541</c:v>
                </c:pt>
                <c:pt idx="14">
                  <c:v>27393.420506912444</c:v>
                </c:pt>
                <c:pt idx="15">
                  <c:v>46616.666666666664</c:v>
                </c:pt>
                <c:pt idx="16">
                  <c:v>30493.299029126214</c:v>
                </c:pt>
                <c:pt idx="17">
                  <c:v>26629.818791946309</c:v>
                </c:pt>
                <c:pt idx="18">
                  <c:v>36464.411764705881</c:v>
                </c:pt>
                <c:pt idx="19">
                  <c:v>24597.036303630364</c:v>
                </c:pt>
                <c:pt idx="20">
                  <c:v>42394.21212121212</c:v>
                </c:pt>
                <c:pt idx="21">
                  <c:v>25112.389380530974</c:v>
                </c:pt>
                <c:pt idx="22">
                  <c:v>331567.30769230769</c:v>
                </c:pt>
                <c:pt idx="23">
                  <c:v>67823.216783216776</c:v>
                </c:pt>
                <c:pt idx="24">
                  <c:v>47549.069306930694</c:v>
                </c:pt>
                <c:pt idx="25">
                  <c:v>42494.371794871797</c:v>
                </c:pt>
                <c:pt idx="26">
                  <c:v>69188.275862068971</c:v>
                </c:pt>
                <c:pt idx="27">
                  <c:v>114207.70689655172</c:v>
                </c:pt>
                <c:pt idx="28">
                  <c:v>546221.875</c:v>
                </c:pt>
                <c:pt idx="29">
                  <c:v>19719.057071960298</c:v>
                </c:pt>
                <c:pt idx="30">
                  <c:v>239805</c:v>
                </c:pt>
                <c:pt idx="31">
                  <c:v>71537.809659090912</c:v>
                </c:pt>
                <c:pt idx="32">
                  <c:v>21215.471428571429</c:v>
                </c:pt>
                <c:pt idx="33">
                  <c:v>28513.366788321167</c:v>
                </c:pt>
                <c:pt idx="34">
                  <c:v>11542.54</c:v>
                </c:pt>
                <c:pt idx="35">
                  <c:v>3122.9024390243903</c:v>
                </c:pt>
                <c:pt idx="36">
                  <c:v>19321.548387096773</c:v>
                </c:pt>
                <c:pt idx="37">
                  <c:v>101622.39705882352</c:v>
                </c:pt>
                <c:pt idx="38">
                  <c:v>351130.6451612903</c:v>
                </c:pt>
                <c:pt idx="39">
                  <c:v>27413.504504504504</c:v>
                </c:pt>
                <c:pt idx="40">
                  <c:v>19932.5</c:v>
                </c:pt>
                <c:pt idx="41">
                  <c:v>213323.33333333334</c:v>
                </c:pt>
                <c:pt idx="42">
                  <c:v>24827.50390625</c:v>
                </c:pt>
                <c:pt idx="43">
                  <c:v>17900.956896551725</c:v>
                </c:pt>
                <c:pt idx="44">
                  <c:v>28946.153432032301</c:v>
                </c:pt>
                <c:pt idx="45">
                  <c:v>28076.2</c:v>
                </c:pt>
                <c:pt idx="46">
                  <c:v>28541.160142348755</c:v>
                </c:pt>
              </c:numCache>
            </c:numRef>
          </c:bubbleSize>
          <c:bubble3D val="1"/>
          <c:extLst>
            <c:ext xmlns:c16="http://schemas.microsoft.com/office/drawing/2014/chart" uri="{C3380CC4-5D6E-409C-BE32-E72D297353CC}">
              <c16:uniqueId val="{00000000-F22C-984A-88E8-3644514EF703}"/>
            </c:ext>
          </c:extLst>
        </c:ser>
        <c:dLbls>
          <c:showLegendKey val="0"/>
          <c:showVal val="1"/>
          <c:showCatName val="0"/>
          <c:showSerName val="0"/>
          <c:showPercent val="0"/>
          <c:showBubbleSize val="0"/>
        </c:dLbls>
        <c:bubbleScale val="100"/>
        <c:showNegBubbles val="0"/>
        <c:axId val="211606528"/>
        <c:axId val="211612416"/>
      </c:bubbleChart>
      <c:valAx>
        <c:axId val="211606528"/>
        <c:scaling>
          <c:orientation val="minMax"/>
        </c:scaling>
        <c:delete val="0"/>
        <c:axPos val="b"/>
        <c:numFmt formatCode="0.0" sourceLinked="1"/>
        <c:majorTickMark val="none"/>
        <c:minorTickMark val="none"/>
        <c:tickLblPos val="nextTo"/>
        <c:crossAx val="211612416"/>
        <c:crosses val="autoZero"/>
        <c:crossBetween val="midCat"/>
      </c:valAx>
      <c:valAx>
        <c:axId val="211612416"/>
        <c:scaling>
          <c:orientation val="minMax"/>
        </c:scaling>
        <c:delete val="0"/>
        <c:axPos val="l"/>
        <c:majorGridlines/>
        <c:title>
          <c:overlay val="0"/>
        </c:title>
        <c:numFmt formatCode="0.0" sourceLinked="1"/>
        <c:majorTickMark val="none"/>
        <c:minorTickMark val="none"/>
        <c:tickLblPos val="nextTo"/>
        <c:crossAx val="211606528"/>
        <c:crosses val="autoZero"/>
        <c:crossBetween val="midCat"/>
      </c:valAx>
      <c:spPr>
        <a:effectLst>
          <a:outerShdw blurRad="152400" dist="317500" dir="5400000" sx="90000" sy="-19000" rotWithShape="0">
            <a:prstClr val="black">
              <a:alpha val="15000"/>
            </a:prstClr>
          </a:outerShdw>
        </a:effectLst>
        <a:scene3d>
          <a:camera prst="orthographicFront"/>
          <a:lightRig rig="threePt" dir="t"/>
        </a:scene3d>
        <a:sp3d>
          <a:bevelT prst="relaxedInset"/>
        </a:sp3d>
      </c:spPr>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[pro 7 2.xlsx]task1&amp;!PivotTable2</c:name>
    <c:fmtId val="16"/>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s>
    <c:plotArea>
      <c:layout/>
      <c:barChart>
        <c:barDir val="col"/>
        <c:grouping val="stacked"/>
        <c:varyColors val="0"/>
        <c:ser>
          <c:idx val="0"/>
          <c:order val="0"/>
          <c:tx>
            <c:strRef>
              <c:f>'task1&amp;'!$B$3:$B$4</c:f>
              <c:strCache>
                <c:ptCount val="1"/>
                <c:pt idx="0">
                  <c:v>2dr Hatchback</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'task1&amp;'!$B$5:$B$52</c:f>
              <c:numCache>
                <c:formatCode>General</c:formatCode>
                <c:ptCount val="47"/>
                <c:pt idx="0">
                  <c:v>480917</c:v>
                </c:pt>
                <c:pt idx="3">
                  <c:v>4000</c:v>
                </c:pt>
                <c:pt idx="5">
                  <c:v>80097</c:v>
                </c:pt>
                <c:pt idx="9">
                  <c:v>8000</c:v>
                </c:pt>
                <c:pt idx="10">
                  <c:v>98805</c:v>
                </c:pt>
                <c:pt idx="11">
                  <c:v>48000</c:v>
                </c:pt>
                <c:pt idx="13">
                  <c:v>325315</c:v>
                </c:pt>
                <c:pt idx="14">
                  <c:v>36000</c:v>
                </c:pt>
                <c:pt idx="17">
                  <c:v>413200</c:v>
                </c:pt>
                <c:pt idx="19">
                  <c:v>1038050</c:v>
                </c:pt>
                <c:pt idx="29">
                  <c:v>22000</c:v>
                </c:pt>
                <c:pt idx="32">
                  <c:v>394868</c:v>
                </c:pt>
                <c:pt idx="33">
                  <c:v>14683</c:v>
                </c:pt>
                <c:pt idx="35">
                  <c:v>42000</c:v>
                </c:pt>
                <c:pt idx="36">
                  <c:v>163505</c:v>
                </c:pt>
                <c:pt idx="37">
                  <c:v>28827</c:v>
                </c:pt>
                <c:pt idx="39">
                  <c:v>14000</c:v>
                </c:pt>
                <c:pt idx="40">
                  <c:v>366325</c:v>
                </c:pt>
                <c:pt idx="42">
                  <c:v>12000</c:v>
                </c:pt>
                <c:pt idx="43">
                  <c:v>46496</c:v>
                </c:pt>
                <c:pt idx="44">
                  <c:v>473750</c:v>
                </c:pt>
                <c:pt idx="45">
                  <c:v>4171275</c:v>
                </c:pt>
                <c:pt idx="46">
                  <c:v>157550</c:v>
                </c:pt>
              </c:numCache>
            </c:numRef>
          </c:val>
          <c:extLst>
            <c:ext xmlns:c16="http://schemas.microsoft.com/office/drawing/2014/chart" uri="{C3380CC4-5D6E-409C-BE32-E72D297353CC}">
              <c16:uniqueId val="{00000000-7BB7-8F4F-8DC6-BA604641D6E5}"/>
            </c:ext>
          </c:extLst>
        </c:ser>
        <c:ser>
          <c:idx val="1"/>
          <c:order val="1"/>
          <c:tx>
            <c:strRef>
              <c:f>'task1&amp;'!$C$3:$C$4</c:f>
              <c:strCache>
                <c:ptCount val="1"/>
                <c:pt idx="0">
                  <c:v>2dr SUV</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'task1&amp;'!$C$5:$C$52</c:f>
              <c:numCache>
                <c:formatCode>General</c:formatCode>
                <c:ptCount val="47"/>
                <c:pt idx="9">
                  <c:v>213310</c:v>
                </c:pt>
                <c:pt idx="11">
                  <c:v>44000</c:v>
                </c:pt>
                <c:pt idx="14">
                  <c:v>479873</c:v>
                </c:pt>
                <c:pt idx="16">
                  <c:v>144319</c:v>
                </c:pt>
                <c:pt idx="23">
                  <c:v>476394</c:v>
                </c:pt>
                <c:pt idx="29">
                  <c:v>24000</c:v>
                </c:pt>
                <c:pt idx="43">
                  <c:v>14000</c:v>
                </c:pt>
              </c:numCache>
            </c:numRef>
          </c:val>
          <c:extLst>
            <c:ext xmlns:c16="http://schemas.microsoft.com/office/drawing/2014/chart" uri="{C3380CC4-5D6E-409C-BE32-E72D297353CC}">
              <c16:uniqueId val="{00000001-7BB7-8F4F-8DC6-BA604641D6E5}"/>
            </c:ext>
          </c:extLst>
        </c:ser>
        <c:ser>
          <c:idx val="2"/>
          <c:order val="2"/>
          <c:tx>
            <c:strRef>
              <c:f>'task1&amp;'!$D$3:$D$4</c:f>
              <c:strCache>
                <c:ptCount val="1"/>
                <c:pt idx="0">
                  <c:v>4dr Hatchback</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'task1&amp;'!$D$5:$D$52</c:f>
              <c:numCache>
                <c:formatCode>General</c:formatCode>
                <c:ptCount val="47"/>
                <c:pt idx="0">
                  <c:v>357440</c:v>
                </c:pt>
                <c:pt idx="5">
                  <c:v>1144950</c:v>
                </c:pt>
                <c:pt idx="9">
                  <c:v>1209735</c:v>
                </c:pt>
                <c:pt idx="11">
                  <c:v>18000</c:v>
                </c:pt>
                <c:pt idx="14">
                  <c:v>480155</c:v>
                </c:pt>
                <c:pt idx="17">
                  <c:v>2015270</c:v>
                </c:pt>
                <c:pt idx="19">
                  <c:v>528880</c:v>
                </c:pt>
                <c:pt idx="21">
                  <c:v>406960</c:v>
                </c:pt>
                <c:pt idx="24">
                  <c:v>94700</c:v>
                </c:pt>
                <c:pt idx="29">
                  <c:v>853180</c:v>
                </c:pt>
                <c:pt idx="31">
                  <c:v>122800</c:v>
                </c:pt>
                <c:pt idx="32">
                  <c:v>338850</c:v>
                </c:pt>
                <c:pt idx="33">
                  <c:v>1023090</c:v>
                </c:pt>
                <c:pt idx="35">
                  <c:v>16000</c:v>
                </c:pt>
                <c:pt idx="36">
                  <c:v>162975</c:v>
                </c:pt>
                <c:pt idx="39">
                  <c:v>36586</c:v>
                </c:pt>
                <c:pt idx="40">
                  <c:v>282470</c:v>
                </c:pt>
                <c:pt idx="42">
                  <c:v>678060</c:v>
                </c:pt>
                <c:pt idx="43">
                  <c:v>584387</c:v>
                </c:pt>
                <c:pt idx="44">
                  <c:v>1397750</c:v>
                </c:pt>
                <c:pt idx="45">
                  <c:v>3222275</c:v>
                </c:pt>
              </c:numCache>
            </c:numRef>
          </c:val>
          <c:extLst>
            <c:ext xmlns:c16="http://schemas.microsoft.com/office/drawing/2014/chart" uri="{C3380CC4-5D6E-409C-BE32-E72D297353CC}">
              <c16:uniqueId val="{00000002-7BB7-8F4F-8DC6-BA604641D6E5}"/>
            </c:ext>
          </c:extLst>
        </c:ser>
        <c:ser>
          <c:idx val="3"/>
          <c:order val="3"/>
          <c:tx>
            <c:strRef>
              <c:f>'task1&amp;'!$E$3:$E$4</c:f>
              <c:strCache>
                <c:ptCount val="1"/>
                <c:pt idx="0">
                  <c:v>4dr SUV</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'task1&amp;'!$E$5:$E$52</c:f>
              <c:numCache>
                <c:formatCode>General</c:formatCode>
                <c:ptCount val="47"/>
                <c:pt idx="0">
                  <c:v>2663505</c:v>
                </c:pt>
                <c:pt idx="3">
                  <c:v>2674900</c:v>
                </c:pt>
                <c:pt idx="5">
                  <c:v>3160950</c:v>
                </c:pt>
                <c:pt idx="7">
                  <c:v>2141770</c:v>
                </c:pt>
                <c:pt idx="8">
                  <c:v>7182555</c:v>
                </c:pt>
                <c:pt idx="9">
                  <c:v>6569568</c:v>
                </c:pt>
                <c:pt idx="10">
                  <c:v>250545</c:v>
                </c:pt>
                <c:pt idx="11">
                  <c:v>2572405</c:v>
                </c:pt>
                <c:pt idx="13">
                  <c:v>369305</c:v>
                </c:pt>
                <c:pt idx="14">
                  <c:v>4370871</c:v>
                </c:pt>
                <c:pt idx="16">
                  <c:v>6641919</c:v>
                </c:pt>
                <c:pt idx="17">
                  <c:v>3953209</c:v>
                </c:pt>
                <c:pt idx="18">
                  <c:v>377490</c:v>
                </c:pt>
                <c:pt idx="19">
                  <c:v>2128890</c:v>
                </c:pt>
                <c:pt idx="20">
                  <c:v>4340200</c:v>
                </c:pt>
                <c:pt idx="21">
                  <c:v>2049645</c:v>
                </c:pt>
                <c:pt idx="23">
                  <c:v>9076595</c:v>
                </c:pt>
                <c:pt idx="24">
                  <c:v>3152974</c:v>
                </c:pt>
                <c:pt idx="25">
                  <c:v>3422570</c:v>
                </c:pt>
                <c:pt idx="27">
                  <c:v>155000</c:v>
                </c:pt>
                <c:pt idx="29">
                  <c:v>3222525</c:v>
                </c:pt>
                <c:pt idx="31">
                  <c:v>4924810</c:v>
                </c:pt>
                <c:pt idx="32">
                  <c:v>2066505</c:v>
                </c:pt>
                <c:pt idx="33">
                  <c:v>4149630</c:v>
                </c:pt>
                <c:pt idx="34">
                  <c:v>238150</c:v>
                </c:pt>
                <c:pt idx="36">
                  <c:v>401550</c:v>
                </c:pt>
                <c:pt idx="37">
                  <c:v>1815200</c:v>
                </c:pt>
                <c:pt idx="39">
                  <c:v>541905</c:v>
                </c:pt>
                <c:pt idx="42">
                  <c:v>3020230</c:v>
                </c:pt>
                <c:pt idx="43">
                  <c:v>2362141</c:v>
                </c:pt>
                <c:pt idx="44">
                  <c:v>4957050</c:v>
                </c:pt>
                <c:pt idx="45">
                  <c:v>2084955</c:v>
                </c:pt>
                <c:pt idx="46">
                  <c:v>3219000</c:v>
                </c:pt>
              </c:numCache>
            </c:numRef>
          </c:val>
          <c:extLst>
            <c:ext xmlns:c16="http://schemas.microsoft.com/office/drawing/2014/chart" uri="{C3380CC4-5D6E-409C-BE32-E72D297353CC}">
              <c16:uniqueId val="{00000003-7BB7-8F4F-8DC6-BA604641D6E5}"/>
            </c:ext>
          </c:extLst>
        </c:ser>
        <c:ser>
          <c:idx val="4"/>
          <c:order val="4"/>
          <c:tx>
            <c:strRef>
              <c:f>'task1&amp;'!$F$3:$F$4</c:f>
              <c:strCache>
                <c:ptCount val="1"/>
                <c:pt idx="0">
                  <c:v>Cargo Minivan</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'task1&amp;'!$F$5:$F$52</c:f>
              <c:numCache>
                <c:formatCode>General</c:formatCode>
                <c:ptCount val="47"/>
                <c:pt idx="9">
                  <c:v>420150</c:v>
                </c:pt>
                <c:pt idx="11">
                  <c:v>60520</c:v>
                </c:pt>
                <c:pt idx="14">
                  <c:v>680770</c:v>
                </c:pt>
                <c:pt idx="16">
                  <c:v>142750</c:v>
                </c:pt>
                <c:pt idx="31">
                  <c:v>28950</c:v>
                </c:pt>
                <c:pt idx="32">
                  <c:v>2000</c:v>
                </c:pt>
                <c:pt idx="33">
                  <c:v>128620</c:v>
                </c:pt>
              </c:numCache>
            </c:numRef>
          </c:val>
          <c:extLst>
            <c:ext xmlns:c16="http://schemas.microsoft.com/office/drawing/2014/chart" uri="{C3380CC4-5D6E-409C-BE32-E72D297353CC}">
              <c16:uniqueId val="{00000004-7BB7-8F4F-8DC6-BA604641D6E5}"/>
            </c:ext>
          </c:extLst>
        </c:ser>
        <c:ser>
          <c:idx val="5"/>
          <c:order val="5"/>
          <c:tx>
            <c:strRef>
              <c:f>'task1&amp;'!$G$3:$G$4</c:f>
              <c:strCache>
                <c:ptCount val="1"/>
                <c:pt idx="0">
                  <c:v>Cargo Van</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'task1&amp;'!$G$5:$G$52</c:f>
              <c:numCache>
                <c:formatCode>General</c:formatCode>
                <c:ptCount val="47"/>
                <c:pt idx="9">
                  <c:v>78688</c:v>
                </c:pt>
                <c:pt idx="11">
                  <c:v>338497</c:v>
                </c:pt>
                <c:pt idx="14">
                  <c:v>566351</c:v>
                </c:pt>
                <c:pt idx="16">
                  <c:v>468085</c:v>
                </c:pt>
              </c:numCache>
            </c:numRef>
          </c:val>
          <c:extLst>
            <c:ext xmlns:c16="http://schemas.microsoft.com/office/drawing/2014/chart" uri="{C3380CC4-5D6E-409C-BE32-E72D297353CC}">
              <c16:uniqueId val="{00000005-7BB7-8F4F-8DC6-BA604641D6E5}"/>
            </c:ext>
          </c:extLst>
        </c:ser>
        <c:ser>
          <c:idx val="6"/>
          <c:order val="6"/>
          <c:tx>
            <c:strRef>
              <c:f>'task1&amp;'!$H$3:$H$4</c:f>
              <c:strCache>
                <c:ptCount val="1"/>
                <c:pt idx="0">
                  <c:v>Convertible</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'task1&amp;'!$H$5:$H$52</c:f>
              <c:numCache>
                <c:formatCode>General</c:formatCode>
                <c:ptCount val="47"/>
                <c:pt idx="1">
                  <c:v>129800</c:v>
                </c:pt>
                <c:pt idx="2">
                  <c:v>7321655</c:v>
                </c:pt>
                <c:pt idx="3">
                  <c:v>3291405</c:v>
                </c:pt>
                <c:pt idx="4">
                  <c:v>6012870</c:v>
                </c:pt>
                <c:pt idx="5">
                  <c:v>4502671</c:v>
                </c:pt>
                <c:pt idx="7">
                  <c:v>179325</c:v>
                </c:pt>
                <c:pt idx="8">
                  <c:v>985607</c:v>
                </c:pt>
                <c:pt idx="9">
                  <c:v>2953245</c:v>
                </c:pt>
                <c:pt idx="10">
                  <c:v>630105</c:v>
                </c:pt>
                <c:pt idx="11">
                  <c:v>12000</c:v>
                </c:pt>
                <c:pt idx="12">
                  <c:v>4723811</c:v>
                </c:pt>
                <c:pt idx="13">
                  <c:v>327965</c:v>
                </c:pt>
                <c:pt idx="14">
                  <c:v>730007</c:v>
                </c:pt>
                <c:pt idx="17">
                  <c:v>252135</c:v>
                </c:pt>
                <c:pt idx="20">
                  <c:v>980050</c:v>
                </c:pt>
                <c:pt idx="22">
                  <c:v>7064450</c:v>
                </c:pt>
                <c:pt idx="24">
                  <c:v>472065</c:v>
                </c:pt>
                <c:pt idx="26">
                  <c:v>413260</c:v>
                </c:pt>
                <c:pt idx="27">
                  <c:v>2342963</c:v>
                </c:pt>
                <c:pt idx="28">
                  <c:v>2762750</c:v>
                </c:pt>
                <c:pt idx="29">
                  <c:v>870505</c:v>
                </c:pt>
                <c:pt idx="30">
                  <c:v>280225</c:v>
                </c:pt>
                <c:pt idx="31">
                  <c:v>5753964</c:v>
                </c:pt>
                <c:pt idx="32">
                  <c:v>209893</c:v>
                </c:pt>
                <c:pt idx="33">
                  <c:v>1406552</c:v>
                </c:pt>
                <c:pt idx="34">
                  <c:v>2000</c:v>
                </c:pt>
                <c:pt idx="35">
                  <c:v>85631</c:v>
                </c:pt>
                <c:pt idx="36">
                  <c:v>473481</c:v>
                </c:pt>
                <c:pt idx="37">
                  <c:v>4504586</c:v>
                </c:pt>
                <c:pt idx="38">
                  <c:v>2141365</c:v>
                </c:pt>
                <c:pt idx="39">
                  <c:v>632628</c:v>
                </c:pt>
                <c:pt idx="41">
                  <c:v>219990</c:v>
                </c:pt>
                <c:pt idx="44">
                  <c:v>386668</c:v>
                </c:pt>
                <c:pt idx="45">
                  <c:v>3612631</c:v>
                </c:pt>
                <c:pt idx="46">
                  <c:v>121600</c:v>
                </c:pt>
              </c:numCache>
            </c:numRef>
          </c:val>
          <c:extLst>
            <c:ext xmlns:c16="http://schemas.microsoft.com/office/drawing/2014/chart" uri="{C3380CC4-5D6E-409C-BE32-E72D297353CC}">
              <c16:uniqueId val="{00000006-7BB7-8F4F-8DC6-BA604641D6E5}"/>
            </c:ext>
          </c:extLst>
        </c:ser>
        <c:ser>
          <c:idx val="7"/>
          <c:order val="7"/>
          <c:tx>
            <c:strRef>
              <c:f>'task1&amp;'!$I$3:$I$4</c:f>
              <c:strCache>
                <c:ptCount val="1"/>
                <c:pt idx="0">
                  <c:v>Convertible SUV</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'task1&amp;'!$I$5:$I$52</c:f>
              <c:numCache>
                <c:formatCode>General</c:formatCode>
                <c:ptCount val="47"/>
                <c:pt idx="9">
                  <c:v>106300</c:v>
                </c:pt>
                <c:pt idx="23">
                  <c:v>145731</c:v>
                </c:pt>
                <c:pt idx="33">
                  <c:v>131075</c:v>
                </c:pt>
                <c:pt idx="43">
                  <c:v>122194</c:v>
                </c:pt>
              </c:numCache>
            </c:numRef>
          </c:val>
          <c:extLst>
            <c:ext xmlns:c16="http://schemas.microsoft.com/office/drawing/2014/chart" uri="{C3380CC4-5D6E-409C-BE32-E72D297353CC}">
              <c16:uniqueId val="{00000007-7BB7-8F4F-8DC6-BA604641D6E5}"/>
            </c:ext>
          </c:extLst>
        </c:ser>
        <c:ser>
          <c:idx val="8"/>
          <c:order val="8"/>
          <c:tx>
            <c:strRef>
              <c:f>'task1&amp;'!$J$3:$J$4</c:f>
              <c:strCache>
                <c:ptCount val="1"/>
                <c:pt idx="0">
                  <c:v>Coupe</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'task1&amp;'!$J$5:$J$52</c:f>
              <c:numCache>
                <c:formatCode>General</c:formatCode>
                <c:ptCount val="47"/>
                <c:pt idx="0">
                  <c:v>793748</c:v>
                </c:pt>
                <c:pt idx="1">
                  <c:v>178200</c:v>
                </c:pt>
                <c:pt idx="2">
                  <c:v>9635275</c:v>
                </c:pt>
                <c:pt idx="3">
                  <c:v>3556290</c:v>
                </c:pt>
                <c:pt idx="4">
                  <c:v>6356760</c:v>
                </c:pt>
                <c:pt idx="5">
                  <c:v>3419051</c:v>
                </c:pt>
                <c:pt idx="6">
                  <c:v>5271671</c:v>
                </c:pt>
                <c:pt idx="7">
                  <c:v>18534</c:v>
                </c:pt>
                <c:pt idx="8">
                  <c:v>2953574</c:v>
                </c:pt>
                <c:pt idx="9">
                  <c:v>3504525</c:v>
                </c:pt>
                <c:pt idx="10">
                  <c:v>114510</c:v>
                </c:pt>
                <c:pt idx="11">
                  <c:v>3264627</c:v>
                </c:pt>
                <c:pt idx="12">
                  <c:v>11418289</c:v>
                </c:pt>
                <c:pt idx="14">
                  <c:v>1398144</c:v>
                </c:pt>
                <c:pt idx="17">
                  <c:v>1588705</c:v>
                </c:pt>
                <c:pt idx="19">
                  <c:v>724070</c:v>
                </c:pt>
                <c:pt idx="20">
                  <c:v>2175750</c:v>
                </c:pt>
                <c:pt idx="21">
                  <c:v>142630</c:v>
                </c:pt>
                <c:pt idx="22">
                  <c:v>10177050</c:v>
                </c:pt>
                <c:pt idx="24">
                  <c:v>1016472</c:v>
                </c:pt>
                <c:pt idx="25">
                  <c:v>25342</c:v>
                </c:pt>
                <c:pt idx="26">
                  <c:v>1593200</c:v>
                </c:pt>
                <c:pt idx="27">
                  <c:v>1972284</c:v>
                </c:pt>
                <c:pt idx="29">
                  <c:v>14000</c:v>
                </c:pt>
                <c:pt idx="30">
                  <c:v>918800</c:v>
                </c:pt>
                <c:pt idx="31">
                  <c:v>6473107</c:v>
                </c:pt>
                <c:pt idx="33">
                  <c:v>2943632</c:v>
                </c:pt>
                <c:pt idx="34">
                  <c:v>286015</c:v>
                </c:pt>
                <c:pt idx="35">
                  <c:v>14000</c:v>
                </c:pt>
                <c:pt idx="36">
                  <c:v>667715</c:v>
                </c:pt>
                <c:pt idx="37">
                  <c:v>4758533</c:v>
                </c:pt>
                <c:pt idx="38">
                  <c:v>2204675</c:v>
                </c:pt>
                <c:pt idx="40">
                  <c:v>330210</c:v>
                </c:pt>
                <c:pt idx="41">
                  <c:v>419980</c:v>
                </c:pt>
                <c:pt idx="42">
                  <c:v>356476</c:v>
                </c:pt>
                <c:pt idx="44">
                  <c:v>811995</c:v>
                </c:pt>
                <c:pt idx="45">
                  <c:v>8000</c:v>
                </c:pt>
                <c:pt idx="46">
                  <c:v>6000</c:v>
                </c:pt>
              </c:numCache>
            </c:numRef>
          </c:val>
          <c:extLst>
            <c:ext xmlns:c16="http://schemas.microsoft.com/office/drawing/2014/chart" uri="{C3380CC4-5D6E-409C-BE32-E72D297353CC}">
              <c16:uniqueId val="{00000008-7BB7-8F4F-8DC6-BA604641D6E5}"/>
            </c:ext>
          </c:extLst>
        </c:ser>
        <c:ser>
          <c:idx val="9"/>
          <c:order val="9"/>
          <c:tx>
            <c:strRef>
              <c:f>'task1&amp;'!$K$3:$K$4</c:f>
              <c:strCache>
                <c:ptCount val="1"/>
                <c:pt idx="0">
                  <c:v>Crew Cab Pickup</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'task1&amp;'!$K$5:$K$52</c:f>
              <c:numCache>
                <c:formatCode>General</c:formatCode>
                <c:ptCount val="47"/>
                <c:pt idx="8">
                  <c:v>599150</c:v>
                </c:pt>
                <c:pt idx="9">
                  <c:v>5927617</c:v>
                </c:pt>
                <c:pt idx="11">
                  <c:v>2235775</c:v>
                </c:pt>
                <c:pt idx="14">
                  <c:v>3812353</c:v>
                </c:pt>
                <c:pt idx="16">
                  <c:v>4062482</c:v>
                </c:pt>
                <c:pt idx="17">
                  <c:v>787720</c:v>
                </c:pt>
                <c:pt idx="18">
                  <c:v>242405</c:v>
                </c:pt>
                <c:pt idx="25">
                  <c:v>453260</c:v>
                </c:pt>
                <c:pt idx="32">
                  <c:v>240210</c:v>
                </c:pt>
                <c:pt idx="33">
                  <c:v>2422300</c:v>
                </c:pt>
                <c:pt idx="42">
                  <c:v>365975</c:v>
                </c:pt>
                <c:pt idx="43">
                  <c:v>304131</c:v>
                </c:pt>
                <c:pt idx="44">
                  <c:v>3893760</c:v>
                </c:pt>
              </c:numCache>
            </c:numRef>
          </c:val>
          <c:extLst>
            <c:ext xmlns:c16="http://schemas.microsoft.com/office/drawing/2014/chart" uri="{C3380CC4-5D6E-409C-BE32-E72D297353CC}">
              <c16:uniqueId val="{00000009-7BB7-8F4F-8DC6-BA604641D6E5}"/>
            </c:ext>
          </c:extLst>
        </c:ser>
        <c:ser>
          <c:idx val="10"/>
          <c:order val="10"/>
          <c:tx>
            <c:strRef>
              <c:f>'task1&amp;'!$L$3:$L$4</c:f>
              <c:strCache>
                <c:ptCount val="1"/>
                <c:pt idx="0">
                  <c:v>Extended Cab Pickup</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'task1&amp;'!$L$5:$L$52</c:f>
              <c:numCache>
                <c:formatCode>General</c:formatCode>
                <c:ptCount val="47"/>
                <c:pt idx="9">
                  <c:v>3117951</c:v>
                </c:pt>
                <c:pt idx="11">
                  <c:v>864172</c:v>
                </c:pt>
                <c:pt idx="14">
                  <c:v>2285584</c:v>
                </c:pt>
                <c:pt idx="16">
                  <c:v>2183866</c:v>
                </c:pt>
                <c:pt idx="29">
                  <c:v>580033</c:v>
                </c:pt>
                <c:pt idx="32">
                  <c:v>134360</c:v>
                </c:pt>
                <c:pt idx="33">
                  <c:v>1026379</c:v>
                </c:pt>
                <c:pt idx="43">
                  <c:v>259659</c:v>
                </c:pt>
                <c:pt idx="44">
                  <c:v>3558504</c:v>
                </c:pt>
              </c:numCache>
            </c:numRef>
          </c:val>
          <c:extLst>
            <c:ext xmlns:c16="http://schemas.microsoft.com/office/drawing/2014/chart" uri="{C3380CC4-5D6E-409C-BE32-E72D297353CC}">
              <c16:uniqueId val="{0000000A-7BB7-8F4F-8DC6-BA604641D6E5}"/>
            </c:ext>
          </c:extLst>
        </c:ser>
        <c:ser>
          <c:idx val="11"/>
          <c:order val="11"/>
          <c:tx>
            <c:strRef>
              <c:f>'task1&amp;'!$M$3:$M$4</c:f>
              <c:strCache>
                <c:ptCount val="1"/>
                <c:pt idx="0">
                  <c:v>Passenger Minivan</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'task1&amp;'!$M$5:$M$52</c:f>
              <c:numCache>
                <c:formatCode>General</c:formatCode>
                <c:ptCount val="47"/>
                <c:pt idx="7">
                  <c:v>330065</c:v>
                </c:pt>
                <c:pt idx="9">
                  <c:v>1178515</c:v>
                </c:pt>
                <c:pt idx="10">
                  <c:v>922295</c:v>
                </c:pt>
                <c:pt idx="11">
                  <c:v>557425</c:v>
                </c:pt>
                <c:pt idx="14">
                  <c:v>1271330</c:v>
                </c:pt>
                <c:pt idx="16">
                  <c:v>150630</c:v>
                </c:pt>
                <c:pt idx="17">
                  <c:v>553185</c:v>
                </c:pt>
                <c:pt idx="19">
                  <c:v>133075</c:v>
                </c:pt>
                <c:pt idx="21">
                  <c:v>494650</c:v>
                </c:pt>
                <c:pt idx="29">
                  <c:v>443130</c:v>
                </c:pt>
                <c:pt idx="31">
                  <c:v>32500</c:v>
                </c:pt>
                <c:pt idx="32">
                  <c:v>2000</c:v>
                </c:pt>
                <c:pt idx="33">
                  <c:v>413320</c:v>
                </c:pt>
                <c:pt idx="34">
                  <c:v>492055</c:v>
                </c:pt>
                <c:pt idx="35">
                  <c:v>33688</c:v>
                </c:pt>
                <c:pt idx="36">
                  <c:v>541192</c:v>
                </c:pt>
                <c:pt idx="44">
                  <c:v>1956518</c:v>
                </c:pt>
                <c:pt idx="45">
                  <c:v>1038130</c:v>
                </c:pt>
              </c:numCache>
            </c:numRef>
          </c:val>
          <c:extLst>
            <c:ext xmlns:c16="http://schemas.microsoft.com/office/drawing/2014/chart" uri="{C3380CC4-5D6E-409C-BE32-E72D297353CC}">
              <c16:uniqueId val="{0000000B-7BB7-8F4F-8DC6-BA604641D6E5}"/>
            </c:ext>
          </c:extLst>
        </c:ser>
        <c:ser>
          <c:idx val="12"/>
          <c:order val="12"/>
          <c:tx>
            <c:strRef>
              <c:f>'task1&amp;'!$N$3:$N$4</c:f>
              <c:strCache>
                <c:ptCount val="1"/>
                <c:pt idx="0">
                  <c:v>Passenger Van</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'task1&amp;'!$N$5:$N$52</c:f>
              <c:numCache>
                <c:formatCode>General</c:formatCode>
                <c:ptCount val="47"/>
                <c:pt idx="9">
                  <c:v>607670</c:v>
                </c:pt>
                <c:pt idx="11">
                  <c:v>70708</c:v>
                </c:pt>
                <c:pt idx="14">
                  <c:v>2431898</c:v>
                </c:pt>
                <c:pt idx="16">
                  <c:v>603670</c:v>
                </c:pt>
              </c:numCache>
            </c:numRef>
          </c:val>
          <c:extLst>
            <c:ext xmlns:c16="http://schemas.microsoft.com/office/drawing/2014/chart" uri="{C3380CC4-5D6E-409C-BE32-E72D297353CC}">
              <c16:uniqueId val="{0000000C-7BB7-8F4F-8DC6-BA604641D6E5}"/>
            </c:ext>
          </c:extLst>
        </c:ser>
        <c:ser>
          <c:idx val="13"/>
          <c:order val="13"/>
          <c:tx>
            <c:strRef>
              <c:f>'task1&amp;'!$O$3:$O$4</c:f>
              <c:strCache>
                <c:ptCount val="1"/>
                <c:pt idx="0">
                  <c:v>Regular Cab Pickup</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'task1&amp;'!$O$5:$O$52</c:f>
              <c:numCache>
                <c:formatCode>General</c:formatCode>
                <c:ptCount val="47"/>
                <c:pt idx="9">
                  <c:v>2260032</c:v>
                </c:pt>
                <c:pt idx="11">
                  <c:v>719408</c:v>
                </c:pt>
                <c:pt idx="14">
                  <c:v>1299240</c:v>
                </c:pt>
                <c:pt idx="16">
                  <c:v>1306328</c:v>
                </c:pt>
                <c:pt idx="29">
                  <c:v>265486</c:v>
                </c:pt>
                <c:pt idx="32">
                  <c:v>8000</c:v>
                </c:pt>
                <c:pt idx="33">
                  <c:v>21914</c:v>
                </c:pt>
                <c:pt idx="44">
                  <c:v>373446</c:v>
                </c:pt>
              </c:numCache>
            </c:numRef>
          </c:val>
          <c:extLst>
            <c:ext xmlns:c16="http://schemas.microsoft.com/office/drawing/2014/chart" uri="{C3380CC4-5D6E-409C-BE32-E72D297353CC}">
              <c16:uniqueId val="{0000000D-7BB7-8F4F-8DC6-BA604641D6E5}"/>
            </c:ext>
          </c:extLst>
        </c:ser>
        <c:ser>
          <c:idx val="14"/>
          <c:order val="14"/>
          <c:tx>
            <c:strRef>
              <c:f>'task1&amp;'!$P$3:$P$4</c:f>
              <c:strCache>
                <c:ptCount val="1"/>
                <c:pt idx="0">
                  <c:v>Sedan</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'task1&amp;'!$P$5:$P$52</c:f>
              <c:numCache>
                <c:formatCode>General</c:formatCode>
                <c:ptCount val="47"/>
                <c:pt idx="0">
                  <c:v>4294702</c:v>
                </c:pt>
                <c:pt idx="2">
                  <c:v>1448735</c:v>
                </c:pt>
                <c:pt idx="3">
                  <c:v>7158348</c:v>
                </c:pt>
                <c:pt idx="4">
                  <c:v>5920900</c:v>
                </c:pt>
                <c:pt idx="5">
                  <c:v>7989300</c:v>
                </c:pt>
                <c:pt idx="7">
                  <c:v>2850590</c:v>
                </c:pt>
                <c:pt idx="8">
                  <c:v>9418847</c:v>
                </c:pt>
                <c:pt idx="9">
                  <c:v>3068812</c:v>
                </c:pt>
                <c:pt idx="10">
                  <c:v>2479859</c:v>
                </c:pt>
                <c:pt idx="11">
                  <c:v>2417585</c:v>
                </c:pt>
                <c:pt idx="14">
                  <c:v>2299348</c:v>
                </c:pt>
                <c:pt idx="15">
                  <c:v>139850</c:v>
                </c:pt>
                <c:pt idx="17">
                  <c:v>2340105</c:v>
                </c:pt>
                <c:pt idx="19">
                  <c:v>2899937</c:v>
                </c:pt>
                <c:pt idx="20">
                  <c:v>6494090</c:v>
                </c:pt>
                <c:pt idx="21">
                  <c:v>1980360</c:v>
                </c:pt>
                <c:pt idx="24">
                  <c:v>4837596</c:v>
                </c:pt>
                <c:pt idx="25">
                  <c:v>2458245</c:v>
                </c:pt>
                <c:pt idx="27">
                  <c:v>2153800</c:v>
                </c:pt>
                <c:pt idx="28">
                  <c:v>5976800</c:v>
                </c:pt>
                <c:pt idx="29">
                  <c:v>1618571</c:v>
                </c:pt>
                <c:pt idx="31">
                  <c:v>7080243</c:v>
                </c:pt>
                <c:pt idx="32">
                  <c:v>1058563</c:v>
                </c:pt>
                <c:pt idx="33">
                  <c:v>1769130</c:v>
                </c:pt>
                <c:pt idx="34">
                  <c:v>691161</c:v>
                </c:pt>
                <c:pt idx="35">
                  <c:v>46759</c:v>
                </c:pt>
                <c:pt idx="36">
                  <c:v>1160535</c:v>
                </c:pt>
                <c:pt idx="37">
                  <c:v>2713500</c:v>
                </c:pt>
                <c:pt idx="38">
                  <c:v>6539010</c:v>
                </c:pt>
                <c:pt idx="39">
                  <c:v>1066500</c:v>
                </c:pt>
                <c:pt idx="40">
                  <c:v>32500</c:v>
                </c:pt>
                <c:pt idx="42">
                  <c:v>1913100</c:v>
                </c:pt>
                <c:pt idx="43">
                  <c:v>1850818</c:v>
                </c:pt>
                <c:pt idx="44">
                  <c:v>2459596</c:v>
                </c:pt>
                <c:pt idx="45">
                  <c:v>6760050</c:v>
                </c:pt>
                <c:pt idx="46">
                  <c:v>2086945</c:v>
                </c:pt>
              </c:numCache>
            </c:numRef>
          </c:val>
          <c:extLst>
            <c:ext xmlns:c16="http://schemas.microsoft.com/office/drawing/2014/chart" uri="{C3380CC4-5D6E-409C-BE32-E72D297353CC}">
              <c16:uniqueId val="{0000000E-7BB7-8F4F-8DC6-BA604641D6E5}"/>
            </c:ext>
          </c:extLst>
        </c:ser>
        <c:ser>
          <c:idx val="15"/>
          <c:order val="15"/>
          <c:tx>
            <c:strRef>
              <c:f>'task1&amp;'!$Q$3:$Q$4</c:f>
              <c:strCache>
                <c:ptCount val="1"/>
                <c:pt idx="0">
                  <c:v>Wagon</c:v>
                </c:pt>
              </c:strCache>
            </c:strRef>
          </c:tx>
          <c:invertIfNegative val="0"/>
          <c:cat>
            <c:strRef>
              <c:f>'task1&amp;'!$A$5:$A$52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'task1&amp;'!$Q$5:$Q$52</c:f>
              <c:numCache>
                <c:formatCode>General</c:formatCode>
                <c:ptCount val="47"/>
                <c:pt idx="0">
                  <c:v>201360</c:v>
                </c:pt>
                <c:pt idx="3">
                  <c:v>847350</c:v>
                </c:pt>
                <c:pt idx="5">
                  <c:v>259600</c:v>
                </c:pt>
                <c:pt idx="7">
                  <c:v>8212</c:v>
                </c:pt>
                <c:pt idx="8">
                  <c:v>1184100</c:v>
                </c:pt>
                <c:pt idx="9">
                  <c:v>300675</c:v>
                </c:pt>
                <c:pt idx="10">
                  <c:v>501075</c:v>
                </c:pt>
                <c:pt idx="11">
                  <c:v>793055</c:v>
                </c:pt>
                <c:pt idx="13">
                  <c:v>287570</c:v>
                </c:pt>
                <c:pt idx="14">
                  <c:v>1635565</c:v>
                </c:pt>
                <c:pt idx="21">
                  <c:v>601155</c:v>
                </c:pt>
                <c:pt idx="24">
                  <c:v>31105</c:v>
                </c:pt>
                <c:pt idx="25">
                  <c:v>269705</c:v>
                </c:pt>
                <c:pt idx="29">
                  <c:v>33350</c:v>
                </c:pt>
                <c:pt idx="31">
                  <c:v>764935</c:v>
                </c:pt>
                <c:pt idx="33">
                  <c:v>175000</c:v>
                </c:pt>
                <c:pt idx="34">
                  <c:v>22000</c:v>
                </c:pt>
                <c:pt idx="35">
                  <c:v>18000</c:v>
                </c:pt>
                <c:pt idx="36">
                  <c:v>22855</c:v>
                </c:pt>
                <c:pt idx="39">
                  <c:v>751280</c:v>
                </c:pt>
                <c:pt idx="40">
                  <c:v>184445</c:v>
                </c:pt>
                <c:pt idx="42">
                  <c:v>10000</c:v>
                </c:pt>
                <c:pt idx="43">
                  <c:v>685707</c:v>
                </c:pt>
                <c:pt idx="44">
                  <c:v>1237955</c:v>
                </c:pt>
                <c:pt idx="45">
                  <c:v>1704025</c:v>
                </c:pt>
                <c:pt idx="46">
                  <c:v>2428971</c:v>
                </c:pt>
              </c:numCache>
            </c:numRef>
          </c:val>
          <c:extLst>
            <c:ext xmlns:c16="http://schemas.microsoft.com/office/drawing/2014/chart" uri="{C3380CC4-5D6E-409C-BE32-E72D297353CC}">
              <c16:uniqueId val="{0000000F-7BB7-8F4F-8DC6-BA604641D6E5}"/>
            </c:ext>
          </c:extLst>
        </c:ser>
        <c:dLbls>
          <c:showLegendKey val="0"/>
          <c:showVal val="0"/>
          <c:showCatName val="0"/>
          <c:showSerName val="0"/>
          <c:showPercent val="0"/>
          <c:showBubbleSize val="0"/>
        </c:dLbls>
        <c:gapWidth val="150"/>
        <c:overlap val="100"/>
        <c:axId val="214319104"/>
        <c:axId val="214320640"/>
      </c:barChart>
      <c:catAx>
        <c:axId val="214319104"/>
        <c:scaling>
          <c:orientation val="minMax"/>
        </c:scaling>
        <c:delete val="0"/>
        <c:axPos val="b"/>
        <c:numFmt formatCode="General" sourceLinked="0"/>
        <c:majorTickMark val="out"/>
        <c:minorTickMark val="none"/>
        <c:tickLblPos val="nextTo"/>
        <c:crossAx val="214320640"/>
        <c:crosses val="autoZero"/>
        <c:auto val="1"/>
        <c:lblAlgn val="ctr"/>
        <c:lblOffset val="100"/>
        <c:noMultiLvlLbl val="0"/>
      </c:catAx>
      <c:valAx>
        <c:axId val="214320640"/>
        <c:scaling>
          <c:orientation val="minMax"/>
        </c:scaling>
        <c:delete val="0"/>
        <c:axPos val="l"/>
        <c:majorGridlines/>
        <c:numFmt formatCode="General" sourceLinked="1"/>
        <c:majorTickMark val="out"/>
        <c:minorTickMark val="none"/>
        <c:tickLblPos val="nextTo"/>
        <c:crossAx val="214319104"/>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[pro 7 2.xlsx]Sheet11!PivotTable1</c:name>
    <c:fmtId val="26"/>
  </c:pivotSource>
  <c:chart>
    <c:title>
      <c:tx>
        <c:rich>
          <a:bodyPr/>
          <a:lstStyle/>
          <a:p>
            <a:pPr>
              <a:defRPr>
                <a:latin typeface="Dubai Light" panose="020B0303030403030204" pitchFamily="34" charset="-78"/>
                <a:cs typeface="Dubai Light" panose="020B0303030403030204" pitchFamily="34" charset="-78"/>
              </a:defRPr>
            </a:pPr>
            <a:r>
              <a:rPr lang="en-US" sz="1800">
                <a:solidFill>
                  <a:srgbClr val="FFFF00"/>
                </a:solidFill>
                <a:latin typeface="Gloucester MT Extra Condensed" panose="02030808020601010101" pitchFamily="18" charset="0"/>
                <a:cs typeface="Dubai Light" panose="020B0303030403030204" pitchFamily="34" charset="-78"/>
              </a:rPr>
              <a:t>Average MSRPS across different car brands and body </a:t>
            </a:r>
            <a:r>
              <a:rPr lang="en-US" sz="2000">
                <a:solidFill>
                  <a:srgbClr val="FFFF00"/>
                </a:solidFill>
                <a:latin typeface="Gloucester MT Extra Condensed" panose="02030808020601010101" pitchFamily="18" charset="0"/>
                <a:cs typeface="Dubai Light" panose="020B0303030403030204" pitchFamily="34" charset="-78"/>
              </a:rPr>
              <a:t>styles</a:t>
            </a:r>
          </a:p>
        </c:rich>
      </c:tx>
      <c:layout>
        <c:manualLayout>
          <c:xMode val="edge"/>
          <c:yMode val="edge"/>
          <c:x val="0.20972991778089595"/>
          <c:y val="2.2127442403032958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s>
    <c:plotArea>
      <c:layout>
        <c:manualLayout>
          <c:layoutTarget val="inner"/>
          <c:xMode val="edge"/>
          <c:yMode val="edge"/>
          <c:x val="9.0850911677277449E-2"/>
          <c:y val="0.15211614173228347"/>
          <c:w val="0.87167619511478589"/>
          <c:h val="0.44098170020414112"/>
        </c:manualLayout>
      </c:layout>
      <c:barChart>
        <c:barDir val="col"/>
        <c:grouping val="clustered"/>
        <c:varyColors val="0"/>
        <c:ser>
          <c:idx val="0"/>
          <c:order val="0"/>
          <c:tx>
            <c:strRef>
              <c:f>Sheet11!$B$1:$B$2</c:f>
              <c:strCache>
                <c:ptCount val="1"/>
                <c:pt idx="0">
                  <c:v>2dr Hatchback</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Sheet11!$B$3:$B$50</c:f>
              <c:numCache>
                <c:formatCode>General</c:formatCode>
                <c:ptCount val="47"/>
                <c:pt idx="0">
                  <c:v>17175.607142857141</c:v>
                </c:pt>
                <c:pt idx="3">
                  <c:v>2000</c:v>
                </c:pt>
                <c:pt idx="5">
                  <c:v>26699</c:v>
                </c:pt>
                <c:pt idx="9">
                  <c:v>2000</c:v>
                </c:pt>
                <c:pt idx="10">
                  <c:v>32935</c:v>
                </c:pt>
                <c:pt idx="11">
                  <c:v>2000</c:v>
                </c:pt>
                <c:pt idx="13">
                  <c:v>19136.176470588234</c:v>
                </c:pt>
                <c:pt idx="14">
                  <c:v>2000</c:v>
                </c:pt>
                <c:pt idx="17">
                  <c:v>17216.666666666668</c:v>
                </c:pt>
                <c:pt idx="19">
                  <c:v>18536.607142857141</c:v>
                </c:pt>
                <c:pt idx="29">
                  <c:v>2000</c:v>
                </c:pt>
                <c:pt idx="32">
                  <c:v>13162.266666666666</c:v>
                </c:pt>
                <c:pt idx="33">
                  <c:v>2097.5714285714284</c:v>
                </c:pt>
                <c:pt idx="35">
                  <c:v>2000</c:v>
                </c:pt>
                <c:pt idx="36">
                  <c:v>18167.222222222223</c:v>
                </c:pt>
                <c:pt idx="37">
                  <c:v>5765.4</c:v>
                </c:pt>
                <c:pt idx="39">
                  <c:v>2000</c:v>
                </c:pt>
                <c:pt idx="40">
                  <c:v>20351.388888888891</c:v>
                </c:pt>
                <c:pt idx="42">
                  <c:v>2000</c:v>
                </c:pt>
                <c:pt idx="43">
                  <c:v>6642.2857142857147</c:v>
                </c:pt>
                <c:pt idx="44">
                  <c:v>18950</c:v>
                </c:pt>
                <c:pt idx="45">
                  <c:v>24251.598837209302</c:v>
                </c:pt>
                <c:pt idx="46">
                  <c:v>26258.333333333332</c:v>
                </c:pt>
              </c:numCache>
            </c:numRef>
          </c:val>
          <c:extLst>
            <c:ext xmlns:c16="http://schemas.microsoft.com/office/drawing/2014/chart" uri="{C3380CC4-5D6E-409C-BE32-E72D297353CC}">
              <c16:uniqueId val="{00000000-9435-A14E-BD20-467799C47804}"/>
            </c:ext>
          </c:extLst>
        </c:ser>
        <c:ser>
          <c:idx val="1"/>
          <c:order val="1"/>
          <c:tx>
            <c:strRef>
              <c:f>Sheet11!$C$1:$C$2</c:f>
              <c:strCache>
                <c:ptCount val="1"/>
                <c:pt idx="0">
                  <c:v>2dr SUV</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Sheet11!$C$3:$C$50</c:f>
              <c:numCache>
                <c:formatCode>General</c:formatCode>
                <c:ptCount val="47"/>
                <c:pt idx="9">
                  <c:v>8887.9166666666661</c:v>
                </c:pt>
                <c:pt idx="11">
                  <c:v>2000</c:v>
                </c:pt>
                <c:pt idx="14">
                  <c:v>13710.657142857142</c:v>
                </c:pt>
                <c:pt idx="16">
                  <c:v>5550.7307692307695</c:v>
                </c:pt>
                <c:pt idx="23">
                  <c:v>39699.5</c:v>
                </c:pt>
                <c:pt idx="29">
                  <c:v>2000</c:v>
                </c:pt>
                <c:pt idx="43">
                  <c:v>2000</c:v>
                </c:pt>
              </c:numCache>
            </c:numRef>
          </c:val>
          <c:extLst>
            <c:ext xmlns:c16="http://schemas.microsoft.com/office/drawing/2014/chart" uri="{C3380CC4-5D6E-409C-BE32-E72D297353CC}">
              <c16:uniqueId val="{00000001-9435-A14E-BD20-467799C47804}"/>
            </c:ext>
          </c:extLst>
        </c:ser>
        <c:ser>
          <c:idx val="2"/>
          <c:order val="2"/>
          <c:tx>
            <c:strRef>
              <c:f>Sheet11!$D$1:$D$2</c:f>
              <c:strCache>
                <c:ptCount val="1"/>
                <c:pt idx="0">
                  <c:v>4dr Hatchback</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Sheet11!$D$3:$D$50</c:f>
              <c:numCache>
                <c:formatCode>General</c:formatCode>
                <c:ptCount val="47"/>
                <c:pt idx="0">
                  <c:v>51062.857142857145</c:v>
                </c:pt>
                <c:pt idx="5">
                  <c:v>54521.428571428572</c:v>
                </c:pt>
                <c:pt idx="9">
                  <c:v>18329.31818181818</c:v>
                </c:pt>
                <c:pt idx="11">
                  <c:v>2000</c:v>
                </c:pt>
                <c:pt idx="14">
                  <c:v>18467.5</c:v>
                </c:pt>
                <c:pt idx="17">
                  <c:v>25836.794871794871</c:v>
                </c:pt>
                <c:pt idx="19">
                  <c:v>17629.333333333332</c:v>
                </c:pt>
                <c:pt idx="21">
                  <c:v>19379.047619047618</c:v>
                </c:pt>
                <c:pt idx="24">
                  <c:v>31566.666666666668</c:v>
                </c:pt>
                <c:pt idx="29">
                  <c:v>20809.268292682926</c:v>
                </c:pt>
                <c:pt idx="31">
                  <c:v>40933.333333333336</c:v>
                </c:pt>
                <c:pt idx="32">
                  <c:v>12101.785714285714</c:v>
                </c:pt>
                <c:pt idx="33">
                  <c:v>22241.08695652174</c:v>
                </c:pt>
                <c:pt idx="35">
                  <c:v>2000</c:v>
                </c:pt>
                <c:pt idx="36">
                  <c:v>18108.333333333332</c:v>
                </c:pt>
                <c:pt idx="39">
                  <c:v>2032.5555555555557</c:v>
                </c:pt>
                <c:pt idx="40">
                  <c:v>15692.777777777777</c:v>
                </c:pt>
                <c:pt idx="42">
                  <c:v>21189.375</c:v>
                </c:pt>
                <c:pt idx="43">
                  <c:v>16696.771428571428</c:v>
                </c:pt>
                <c:pt idx="44">
                  <c:v>22186.507936507936</c:v>
                </c:pt>
                <c:pt idx="45">
                  <c:v>27778.232758620688</c:v>
                </c:pt>
              </c:numCache>
            </c:numRef>
          </c:val>
          <c:extLst>
            <c:ext xmlns:c16="http://schemas.microsoft.com/office/drawing/2014/chart" uri="{C3380CC4-5D6E-409C-BE32-E72D297353CC}">
              <c16:uniqueId val="{00000002-9435-A14E-BD20-467799C47804}"/>
            </c:ext>
          </c:extLst>
        </c:ser>
        <c:ser>
          <c:idx val="3"/>
          <c:order val="3"/>
          <c:tx>
            <c:strRef>
              <c:f>Sheet11!$E$1:$E$2</c:f>
              <c:strCache>
                <c:ptCount val="1"/>
                <c:pt idx="0">
                  <c:v>4dr SUV</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Sheet11!$E$3:$E$50</c:f>
              <c:numCache>
                <c:formatCode>General</c:formatCode>
                <c:ptCount val="47"/>
                <c:pt idx="0">
                  <c:v>42959.758064516129</c:v>
                </c:pt>
                <c:pt idx="3">
                  <c:v>48634.545454545456</c:v>
                </c:pt>
                <c:pt idx="5">
                  <c:v>58536.111111111109</c:v>
                </c:pt>
                <c:pt idx="7">
                  <c:v>33996.349206349209</c:v>
                </c:pt>
                <c:pt idx="8">
                  <c:v>72551.060606060608</c:v>
                </c:pt>
                <c:pt idx="9">
                  <c:v>32046.673170731709</c:v>
                </c:pt>
                <c:pt idx="10">
                  <c:v>35792.142857142855</c:v>
                </c:pt>
                <c:pt idx="11">
                  <c:v>30992.831325301206</c:v>
                </c:pt>
                <c:pt idx="13">
                  <c:v>24620.333333333332</c:v>
                </c:pt>
                <c:pt idx="14">
                  <c:v>42027.605769230766</c:v>
                </c:pt>
                <c:pt idx="16">
                  <c:v>36695.685082872929</c:v>
                </c:pt>
                <c:pt idx="17">
                  <c:v>28855.5401459854</c:v>
                </c:pt>
                <c:pt idx="18">
                  <c:v>37749</c:v>
                </c:pt>
                <c:pt idx="19">
                  <c:v>30412.714285714286</c:v>
                </c:pt>
                <c:pt idx="20">
                  <c:v>45686.315789473687</c:v>
                </c:pt>
                <c:pt idx="21">
                  <c:v>31533</c:v>
                </c:pt>
                <c:pt idx="23">
                  <c:v>70910.8984375</c:v>
                </c:pt>
                <c:pt idx="24">
                  <c:v>45042.485714285714</c:v>
                </c:pt>
                <c:pt idx="25">
                  <c:v>50331.911764705881</c:v>
                </c:pt>
                <c:pt idx="27">
                  <c:v>77500</c:v>
                </c:pt>
                <c:pt idx="29">
                  <c:v>27080.042016806721</c:v>
                </c:pt>
                <c:pt idx="31">
                  <c:v>68400.138888888891</c:v>
                </c:pt>
                <c:pt idx="32">
                  <c:v>26158.291139240508</c:v>
                </c:pt>
                <c:pt idx="33">
                  <c:v>34294.462809917357</c:v>
                </c:pt>
                <c:pt idx="34">
                  <c:v>34021.428571428572</c:v>
                </c:pt>
                <c:pt idx="36">
                  <c:v>25096.875</c:v>
                </c:pt>
                <c:pt idx="37">
                  <c:v>82509.090909090912</c:v>
                </c:pt>
                <c:pt idx="39">
                  <c:v>41685</c:v>
                </c:pt>
                <c:pt idx="42">
                  <c:v>29322.6213592233</c:v>
                </c:pt>
                <c:pt idx="43">
                  <c:v>21090.544642857141</c:v>
                </c:pt>
                <c:pt idx="44">
                  <c:v>40631.557377049183</c:v>
                </c:pt>
                <c:pt idx="45">
                  <c:v>41699.1</c:v>
                </c:pt>
                <c:pt idx="46">
                  <c:v>45338.028169014084</c:v>
                </c:pt>
              </c:numCache>
            </c:numRef>
          </c:val>
          <c:extLst>
            <c:ext xmlns:c16="http://schemas.microsoft.com/office/drawing/2014/chart" uri="{C3380CC4-5D6E-409C-BE32-E72D297353CC}">
              <c16:uniqueId val="{00000003-9435-A14E-BD20-467799C47804}"/>
            </c:ext>
          </c:extLst>
        </c:ser>
        <c:ser>
          <c:idx val="4"/>
          <c:order val="4"/>
          <c:tx>
            <c:strRef>
              <c:f>Sheet11!$F$1:$F$2</c:f>
              <c:strCache>
                <c:ptCount val="1"/>
                <c:pt idx="0">
                  <c:v>Cargo Minivan</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Sheet11!$F$3:$F$50</c:f>
              <c:numCache>
                <c:formatCode>General</c:formatCode>
                <c:ptCount val="47"/>
                <c:pt idx="9">
                  <c:v>20007.142857142859</c:v>
                </c:pt>
                <c:pt idx="11">
                  <c:v>20173.333333333332</c:v>
                </c:pt>
                <c:pt idx="14">
                  <c:v>21274.0625</c:v>
                </c:pt>
                <c:pt idx="16">
                  <c:v>23791.666666666668</c:v>
                </c:pt>
                <c:pt idx="31">
                  <c:v>28950</c:v>
                </c:pt>
                <c:pt idx="32">
                  <c:v>2000</c:v>
                </c:pt>
                <c:pt idx="33">
                  <c:v>21436.666666666668</c:v>
                </c:pt>
              </c:numCache>
            </c:numRef>
          </c:val>
          <c:extLst>
            <c:ext xmlns:c16="http://schemas.microsoft.com/office/drawing/2014/chart" uri="{C3380CC4-5D6E-409C-BE32-E72D297353CC}">
              <c16:uniqueId val="{00000004-9435-A14E-BD20-467799C47804}"/>
            </c:ext>
          </c:extLst>
        </c:ser>
        <c:ser>
          <c:idx val="5"/>
          <c:order val="5"/>
          <c:tx>
            <c:strRef>
              <c:f>Sheet11!$G$1:$G$2</c:f>
              <c:strCache>
                <c:ptCount val="1"/>
                <c:pt idx="0">
                  <c:v>Cargo Van</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Sheet11!$G$3:$G$50</c:f>
              <c:numCache>
                <c:formatCode>General</c:formatCode>
                <c:ptCount val="47"/>
                <c:pt idx="9">
                  <c:v>7153.454545454545</c:v>
                </c:pt>
                <c:pt idx="11">
                  <c:v>12536.925925925925</c:v>
                </c:pt>
                <c:pt idx="14">
                  <c:v>17698.46875</c:v>
                </c:pt>
                <c:pt idx="16">
                  <c:v>18723.400000000001</c:v>
                </c:pt>
              </c:numCache>
            </c:numRef>
          </c:val>
          <c:extLst>
            <c:ext xmlns:c16="http://schemas.microsoft.com/office/drawing/2014/chart" uri="{C3380CC4-5D6E-409C-BE32-E72D297353CC}">
              <c16:uniqueId val="{00000005-9435-A14E-BD20-467799C47804}"/>
            </c:ext>
          </c:extLst>
        </c:ser>
        <c:ser>
          <c:idx val="6"/>
          <c:order val="6"/>
          <c:tx>
            <c:strRef>
              <c:f>Sheet11!$H$1:$H$2</c:f>
              <c:strCache>
                <c:ptCount val="1"/>
                <c:pt idx="0">
                  <c:v>Convertible</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Sheet11!$H$3:$H$50</c:f>
              <c:numCache>
                <c:formatCode>General</c:formatCode>
                <c:ptCount val="47"/>
                <c:pt idx="1">
                  <c:v>64900</c:v>
                </c:pt>
                <c:pt idx="2">
                  <c:v>203379.30555555556</c:v>
                </c:pt>
                <c:pt idx="3">
                  <c:v>70029.893617021284</c:v>
                </c:pt>
                <c:pt idx="4">
                  <c:v>250536.25</c:v>
                </c:pt>
                <c:pt idx="5">
                  <c:v>63417.901408450707</c:v>
                </c:pt>
                <c:pt idx="7">
                  <c:v>25617.857142857141</c:v>
                </c:pt>
                <c:pt idx="8">
                  <c:v>70400.5</c:v>
                </c:pt>
                <c:pt idx="9">
                  <c:v>62835</c:v>
                </c:pt>
                <c:pt idx="10">
                  <c:v>24234.807692307691</c:v>
                </c:pt>
                <c:pt idx="11">
                  <c:v>2000</c:v>
                </c:pt>
                <c:pt idx="12">
                  <c:v>214718.68181818182</c:v>
                </c:pt>
                <c:pt idx="13">
                  <c:v>23426.071428571428</c:v>
                </c:pt>
                <c:pt idx="14">
                  <c:v>34762.238095238092</c:v>
                </c:pt>
                <c:pt idx="17">
                  <c:v>36019.285714285717</c:v>
                </c:pt>
                <c:pt idx="20">
                  <c:v>46669.047619047618</c:v>
                </c:pt>
                <c:pt idx="22">
                  <c:v>336402.38095238095</c:v>
                </c:pt>
                <c:pt idx="24">
                  <c:v>52451.666666666664</c:v>
                </c:pt>
                <c:pt idx="26">
                  <c:v>51657.5</c:v>
                </c:pt>
                <c:pt idx="27">
                  <c:v>130164.61111111111</c:v>
                </c:pt>
                <c:pt idx="28">
                  <c:v>1381375</c:v>
                </c:pt>
                <c:pt idx="29">
                  <c:v>28080.806451612902</c:v>
                </c:pt>
                <c:pt idx="30">
                  <c:v>280225</c:v>
                </c:pt>
                <c:pt idx="31">
                  <c:v>104617.52727272727</c:v>
                </c:pt>
                <c:pt idx="32">
                  <c:v>29984.714285714286</c:v>
                </c:pt>
                <c:pt idx="33">
                  <c:v>39070.888888888891</c:v>
                </c:pt>
                <c:pt idx="34">
                  <c:v>2000</c:v>
                </c:pt>
                <c:pt idx="35">
                  <c:v>28543.666666666668</c:v>
                </c:pt>
                <c:pt idx="36">
                  <c:v>22546.714285714286</c:v>
                </c:pt>
                <c:pt idx="37">
                  <c:v>115502.20512820513</c:v>
                </c:pt>
                <c:pt idx="38">
                  <c:v>428273</c:v>
                </c:pt>
                <c:pt idx="39">
                  <c:v>28755.81818181818</c:v>
                </c:pt>
                <c:pt idx="41">
                  <c:v>219990</c:v>
                </c:pt>
                <c:pt idx="44">
                  <c:v>25777.866666666665</c:v>
                </c:pt>
                <c:pt idx="45">
                  <c:v>27789.469230769231</c:v>
                </c:pt>
                <c:pt idx="46">
                  <c:v>40533.333333333336</c:v>
                </c:pt>
              </c:numCache>
            </c:numRef>
          </c:val>
          <c:extLst>
            <c:ext xmlns:c16="http://schemas.microsoft.com/office/drawing/2014/chart" uri="{C3380CC4-5D6E-409C-BE32-E72D297353CC}">
              <c16:uniqueId val="{00000006-9435-A14E-BD20-467799C47804}"/>
            </c:ext>
          </c:extLst>
        </c:ser>
        <c:ser>
          <c:idx val="7"/>
          <c:order val="7"/>
          <c:tx>
            <c:strRef>
              <c:f>Sheet11!$I$1:$I$2</c:f>
              <c:strCache>
                <c:ptCount val="1"/>
                <c:pt idx="0">
                  <c:v>Convertible SUV</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Sheet11!$I$3:$I$50</c:f>
              <c:numCache>
                <c:formatCode>General</c:formatCode>
                <c:ptCount val="47"/>
                <c:pt idx="9">
                  <c:v>17716.666666666668</c:v>
                </c:pt>
                <c:pt idx="23">
                  <c:v>48577</c:v>
                </c:pt>
                <c:pt idx="33">
                  <c:v>43691.666666666664</c:v>
                </c:pt>
                <c:pt idx="43">
                  <c:v>7187.8823529411766</c:v>
                </c:pt>
              </c:numCache>
            </c:numRef>
          </c:val>
          <c:extLst>
            <c:ext xmlns:c16="http://schemas.microsoft.com/office/drawing/2014/chart" uri="{C3380CC4-5D6E-409C-BE32-E72D297353CC}">
              <c16:uniqueId val="{00000007-9435-A14E-BD20-467799C47804}"/>
            </c:ext>
          </c:extLst>
        </c:ser>
        <c:ser>
          <c:idx val="8"/>
          <c:order val="8"/>
          <c:tx>
            <c:strRef>
              <c:f>Sheet11!$J$1:$J$2</c:f>
              <c:strCache>
                <c:ptCount val="1"/>
                <c:pt idx="0">
                  <c:v>Coupe</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Sheet11!$J$3:$J$50</c:f>
              <c:numCache>
                <c:formatCode>General</c:formatCode>
                <c:ptCount val="47"/>
                <c:pt idx="0">
                  <c:v>39687.4</c:v>
                </c:pt>
                <c:pt idx="1">
                  <c:v>59400</c:v>
                </c:pt>
                <c:pt idx="2">
                  <c:v>192705.5</c:v>
                </c:pt>
                <c:pt idx="3">
                  <c:v>93586.578947368427</c:v>
                </c:pt>
                <c:pt idx="4">
                  <c:v>254270.4</c:v>
                </c:pt>
                <c:pt idx="5">
                  <c:v>51803.803030303032</c:v>
                </c:pt>
                <c:pt idx="6">
                  <c:v>1757223.6666666667</c:v>
                </c:pt>
                <c:pt idx="7">
                  <c:v>2059.3333333333335</c:v>
                </c:pt>
                <c:pt idx="8">
                  <c:v>45439.6</c:v>
                </c:pt>
                <c:pt idx="9">
                  <c:v>38939.166666666664</c:v>
                </c:pt>
                <c:pt idx="10">
                  <c:v>19085</c:v>
                </c:pt>
                <c:pt idx="11">
                  <c:v>45980.661971830988</c:v>
                </c:pt>
                <c:pt idx="12">
                  <c:v>248223.67391304349</c:v>
                </c:pt>
                <c:pt idx="14">
                  <c:v>34101.07317073171</c:v>
                </c:pt>
                <c:pt idx="17">
                  <c:v>21763.082191780821</c:v>
                </c:pt>
                <c:pt idx="19">
                  <c:v>20687.714285714286</c:v>
                </c:pt>
                <c:pt idx="20">
                  <c:v>40291.666666666664</c:v>
                </c:pt>
                <c:pt idx="21">
                  <c:v>20375.714285714286</c:v>
                </c:pt>
                <c:pt idx="22">
                  <c:v>328291.93548387097</c:v>
                </c:pt>
                <c:pt idx="24">
                  <c:v>50823.6</c:v>
                </c:pt>
                <c:pt idx="25">
                  <c:v>2111.8333333333335</c:v>
                </c:pt>
                <c:pt idx="26">
                  <c:v>75866.666666666672</c:v>
                </c:pt>
                <c:pt idx="27">
                  <c:v>116016.70588235294</c:v>
                </c:pt>
                <c:pt idx="29">
                  <c:v>2000</c:v>
                </c:pt>
                <c:pt idx="30">
                  <c:v>229700</c:v>
                </c:pt>
                <c:pt idx="31">
                  <c:v>109713.67796610169</c:v>
                </c:pt>
                <c:pt idx="33">
                  <c:v>34228.279069767443</c:v>
                </c:pt>
                <c:pt idx="34">
                  <c:v>9226.2903225806458</c:v>
                </c:pt>
                <c:pt idx="35">
                  <c:v>2000</c:v>
                </c:pt>
                <c:pt idx="36">
                  <c:v>15528.255813953489</c:v>
                </c:pt>
                <c:pt idx="37">
                  <c:v>99136.104166666672</c:v>
                </c:pt>
                <c:pt idx="38">
                  <c:v>367445.83333333331</c:v>
                </c:pt>
                <c:pt idx="40">
                  <c:v>27517.5</c:v>
                </c:pt>
                <c:pt idx="41">
                  <c:v>209990</c:v>
                </c:pt>
                <c:pt idx="42">
                  <c:v>15498.95652173913</c:v>
                </c:pt>
                <c:pt idx="44">
                  <c:v>15615.288461538461</c:v>
                </c:pt>
                <c:pt idx="45">
                  <c:v>2000</c:v>
                </c:pt>
                <c:pt idx="46">
                  <c:v>2000</c:v>
                </c:pt>
              </c:numCache>
            </c:numRef>
          </c:val>
          <c:extLst>
            <c:ext xmlns:c16="http://schemas.microsoft.com/office/drawing/2014/chart" uri="{C3380CC4-5D6E-409C-BE32-E72D297353CC}">
              <c16:uniqueId val="{00000008-9435-A14E-BD20-467799C47804}"/>
            </c:ext>
          </c:extLst>
        </c:ser>
        <c:ser>
          <c:idx val="9"/>
          <c:order val="9"/>
          <c:tx>
            <c:strRef>
              <c:f>Sheet11!$K$1:$K$2</c:f>
              <c:strCache>
                <c:ptCount val="1"/>
                <c:pt idx="0">
                  <c:v>Crew Cab Pickup</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Sheet11!$K$3:$K$50</c:f>
              <c:numCache>
                <c:formatCode>General</c:formatCode>
                <c:ptCount val="47"/>
                <c:pt idx="8">
                  <c:v>66572.222222222219</c:v>
                </c:pt>
                <c:pt idx="9">
                  <c:v>39255.741721854305</c:v>
                </c:pt>
                <c:pt idx="11">
                  <c:v>31052.430555555555</c:v>
                </c:pt>
                <c:pt idx="14">
                  <c:v>41438.619565217392</c:v>
                </c:pt>
                <c:pt idx="16">
                  <c:v>39062.326923076922</c:v>
                </c:pt>
                <c:pt idx="17">
                  <c:v>34248.695652173912</c:v>
                </c:pt>
                <c:pt idx="18">
                  <c:v>34629.285714285717</c:v>
                </c:pt>
                <c:pt idx="25">
                  <c:v>41205.454545454544</c:v>
                </c:pt>
                <c:pt idx="32">
                  <c:v>26690</c:v>
                </c:pt>
                <c:pt idx="33">
                  <c:v>32733.783783783783</c:v>
                </c:pt>
                <c:pt idx="42">
                  <c:v>24398.333333333332</c:v>
                </c:pt>
                <c:pt idx="43">
                  <c:v>27648.272727272728</c:v>
                </c:pt>
                <c:pt idx="44">
                  <c:v>37803.495145631066</c:v>
                </c:pt>
              </c:numCache>
            </c:numRef>
          </c:val>
          <c:extLst>
            <c:ext xmlns:c16="http://schemas.microsoft.com/office/drawing/2014/chart" uri="{C3380CC4-5D6E-409C-BE32-E72D297353CC}">
              <c16:uniqueId val="{00000009-9435-A14E-BD20-467799C47804}"/>
            </c:ext>
          </c:extLst>
        </c:ser>
        <c:ser>
          <c:idx val="10"/>
          <c:order val="10"/>
          <c:tx>
            <c:strRef>
              <c:f>Sheet11!$L$1:$L$2</c:f>
              <c:strCache>
                <c:ptCount val="1"/>
                <c:pt idx="0">
                  <c:v>Extended Cab Pickup</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Sheet11!$L$3:$L$50</c:f>
              <c:numCache>
                <c:formatCode>General</c:formatCode>
                <c:ptCount val="47"/>
                <c:pt idx="9">
                  <c:v>24170.162790697676</c:v>
                </c:pt>
                <c:pt idx="11">
                  <c:v>13938.258064516129</c:v>
                </c:pt>
                <c:pt idx="14">
                  <c:v>23808.166666666668</c:v>
                </c:pt>
                <c:pt idx="16">
                  <c:v>26632.512195121952</c:v>
                </c:pt>
                <c:pt idx="29">
                  <c:v>11600.66</c:v>
                </c:pt>
                <c:pt idx="32">
                  <c:v>19194.285714285714</c:v>
                </c:pt>
                <c:pt idx="33">
                  <c:v>20527.580000000002</c:v>
                </c:pt>
                <c:pt idx="43">
                  <c:v>21638.25</c:v>
                </c:pt>
                <c:pt idx="44">
                  <c:v>26359.288888888888</c:v>
                </c:pt>
              </c:numCache>
            </c:numRef>
          </c:val>
          <c:extLst>
            <c:ext xmlns:c16="http://schemas.microsoft.com/office/drawing/2014/chart" uri="{C3380CC4-5D6E-409C-BE32-E72D297353CC}">
              <c16:uniqueId val="{0000000A-9435-A14E-BD20-467799C47804}"/>
            </c:ext>
          </c:extLst>
        </c:ser>
        <c:ser>
          <c:idx val="11"/>
          <c:order val="11"/>
          <c:tx>
            <c:strRef>
              <c:f>Sheet11!$M$1:$M$2</c:f>
              <c:strCache>
                <c:ptCount val="1"/>
                <c:pt idx="0">
                  <c:v>Passenger Minivan</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Sheet11!$M$3:$M$50</c:f>
              <c:numCache>
                <c:formatCode>General</c:formatCode>
                <c:ptCount val="47"/>
                <c:pt idx="7">
                  <c:v>30005.909090909092</c:v>
                </c:pt>
                <c:pt idx="9">
                  <c:v>24552.395833333332</c:v>
                </c:pt>
                <c:pt idx="10">
                  <c:v>29751.451612903227</c:v>
                </c:pt>
                <c:pt idx="11">
                  <c:v>25337.5</c:v>
                </c:pt>
                <c:pt idx="14">
                  <c:v>23115.090909090908</c:v>
                </c:pt>
                <c:pt idx="16">
                  <c:v>25105</c:v>
                </c:pt>
                <c:pt idx="17">
                  <c:v>36879</c:v>
                </c:pt>
                <c:pt idx="19">
                  <c:v>26615</c:v>
                </c:pt>
                <c:pt idx="21">
                  <c:v>32976.666666666664</c:v>
                </c:pt>
                <c:pt idx="29">
                  <c:v>23322.63157894737</c:v>
                </c:pt>
                <c:pt idx="31">
                  <c:v>32500</c:v>
                </c:pt>
                <c:pt idx="32">
                  <c:v>2000</c:v>
                </c:pt>
                <c:pt idx="33">
                  <c:v>22962.222222222223</c:v>
                </c:pt>
                <c:pt idx="34">
                  <c:v>32803.666666666664</c:v>
                </c:pt>
                <c:pt idx="35">
                  <c:v>2105.5</c:v>
                </c:pt>
                <c:pt idx="36">
                  <c:v>20815.076923076922</c:v>
                </c:pt>
                <c:pt idx="44">
                  <c:v>29201.761194029852</c:v>
                </c:pt>
                <c:pt idx="45">
                  <c:v>25320.243902439026</c:v>
                </c:pt>
              </c:numCache>
            </c:numRef>
          </c:val>
          <c:extLst>
            <c:ext xmlns:c16="http://schemas.microsoft.com/office/drawing/2014/chart" uri="{C3380CC4-5D6E-409C-BE32-E72D297353CC}">
              <c16:uniqueId val="{0000000B-9435-A14E-BD20-467799C47804}"/>
            </c:ext>
          </c:extLst>
        </c:ser>
        <c:ser>
          <c:idx val="12"/>
          <c:order val="12"/>
          <c:tx>
            <c:strRef>
              <c:f>Sheet11!$N$1:$N$2</c:f>
              <c:strCache>
                <c:ptCount val="1"/>
                <c:pt idx="0">
                  <c:v>Passenger Van</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Sheet11!$N$3:$N$50</c:f>
              <c:numCache>
                <c:formatCode>General</c:formatCode>
                <c:ptCount val="47"/>
                <c:pt idx="9">
                  <c:v>24306.799999999999</c:v>
                </c:pt>
                <c:pt idx="11">
                  <c:v>14141.6</c:v>
                </c:pt>
                <c:pt idx="14">
                  <c:v>32425.306666666667</c:v>
                </c:pt>
                <c:pt idx="16">
                  <c:v>26246.521739130436</c:v>
                </c:pt>
              </c:numCache>
            </c:numRef>
          </c:val>
          <c:extLst>
            <c:ext xmlns:c16="http://schemas.microsoft.com/office/drawing/2014/chart" uri="{C3380CC4-5D6E-409C-BE32-E72D297353CC}">
              <c16:uniqueId val="{0000000C-9435-A14E-BD20-467799C47804}"/>
            </c:ext>
          </c:extLst>
        </c:ser>
        <c:ser>
          <c:idx val="13"/>
          <c:order val="13"/>
          <c:tx>
            <c:strRef>
              <c:f>Sheet11!$O$1:$O$2</c:f>
              <c:strCache>
                <c:ptCount val="1"/>
                <c:pt idx="0">
                  <c:v>Regular Cab Pickup</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Sheet11!$O$3:$O$50</c:f>
              <c:numCache>
                <c:formatCode>General</c:formatCode>
                <c:ptCount val="47"/>
                <c:pt idx="9">
                  <c:v>19824.842105263157</c:v>
                </c:pt>
                <c:pt idx="11">
                  <c:v>9342.9610389610389</c:v>
                </c:pt>
                <c:pt idx="14">
                  <c:v>17797.808219178081</c:v>
                </c:pt>
                <c:pt idx="16">
                  <c:v>21069.806451612902</c:v>
                </c:pt>
                <c:pt idx="29">
                  <c:v>9154.689655172413</c:v>
                </c:pt>
                <c:pt idx="32">
                  <c:v>2000</c:v>
                </c:pt>
                <c:pt idx="33">
                  <c:v>2191.4</c:v>
                </c:pt>
                <c:pt idx="44">
                  <c:v>16236.782608695652</c:v>
                </c:pt>
              </c:numCache>
            </c:numRef>
          </c:val>
          <c:extLst>
            <c:ext xmlns:c16="http://schemas.microsoft.com/office/drawing/2014/chart" uri="{C3380CC4-5D6E-409C-BE32-E72D297353CC}">
              <c16:uniqueId val="{0000000D-9435-A14E-BD20-467799C47804}"/>
            </c:ext>
          </c:extLst>
        </c:ser>
        <c:ser>
          <c:idx val="14"/>
          <c:order val="14"/>
          <c:tx>
            <c:strRef>
              <c:f>Sheet11!$P$1:$P$2</c:f>
              <c:strCache>
                <c:ptCount val="1"/>
                <c:pt idx="0">
                  <c:v>Sedan</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Sheet11!$P$3:$P$50</c:f>
              <c:numCache>
                <c:formatCode>General</c:formatCode>
                <c:ptCount val="47"/>
                <c:pt idx="0">
                  <c:v>33292.263565891473</c:v>
                </c:pt>
                <c:pt idx="2">
                  <c:v>206962.14285714287</c:v>
                </c:pt>
                <c:pt idx="3">
                  <c:v>44461.788819875779</c:v>
                </c:pt>
                <c:pt idx="4">
                  <c:v>236836</c:v>
                </c:pt>
                <c:pt idx="5">
                  <c:v>70701.769911504423</c:v>
                </c:pt>
                <c:pt idx="7">
                  <c:v>27946.960784313724</c:v>
                </c:pt>
                <c:pt idx="8">
                  <c:v>50912.686486486484</c:v>
                </c:pt>
                <c:pt idx="9">
                  <c:v>19798.787096774195</c:v>
                </c:pt>
                <c:pt idx="10">
                  <c:v>26103.778947368421</c:v>
                </c:pt>
                <c:pt idx="11">
                  <c:v>21780.045045045044</c:v>
                </c:pt>
                <c:pt idx="14">
                  <c:v>21290.259259259259</c:v>
                </c:pt>
                <c:pt idx="15">
                  <c:v>46616.666666666664</c:v>
                </c:pt>
                <c:pt idx="17">
                  <c:v>26001.166666666668</c:v>
                </c:pt>
                <c:pt idx="19">
                  <c:v>27102.214953271028</c:v>
                </c:pt>
                <c:pt idx="20">
                  <c:v>40588.0625</c:v>
                </c:pt>
                <c:pt idx="21">
                  <c:v>23298.352941176472</c:v>
                </c:pt>
                <c:pt idx="24">
                  <c:v>48864.606060606064</c:v>
                </c:pt>
                <c:pt idx="25">
                  <c:v>41665.169491525427</c:v>
                </c:pt>
                <c:pt idx="27">
                  <c:v>102561.90476190476</c:v>
                </c:pt>
                <c:pt idx="28">
                  <c:v>426914.28571428574</c:v>
                </c:pt>
                <c:pt idx="29">
                  <c:v>19738.670731707316</c:v>
                </c:pt>
                <c:pt idx="31">
                  <c:v>49168.354166666664</c:v>
                </c:pt>
                <c:pt idx="32">
                  <c:v>24058.25</c:v>
                </c:pt>
                <c:pt idx="33">
                  <c:v>21841.111111111109</c:v>
                </c:pt>
                <c:pt idx="34">
                  <c:v>8131.3058823529409</c:v>
                </c:pt>
                <c:pt idx="35">
                  <c:v>2597.7222222222222</c:v>
                </c:pt>
                <c:pt idx="36">
                  <c:v>20009.224137931036</c:v>
                </c:pt>
                <c:pt idx="37">
                  <c:v>123340.90909090909</c:v>
                </c:pt>
                <c:pt idx="38">
                  <c:v>326950.5</c:v>
                </c:pt>
                <c:pt idx="39">
                  <c:v>36775.862068965514</c:v>
                </c:pt>
                <c:pt idx="40">
                  <c:v>16250</c:v>
                </c:pt>
                <c:pt idx="42">
                  <c:v>26570.833333333332</c:v>
                </c:pt>
                <c:pt idx="43">
                  <c:v>18145.274509803923</c:v>
                </c:pt>
                <c:pt idx="44">
                  <c:v>24844.404040404039</c:v>
                </c:pt>
                <c:pt idx="45">
                  <c:v>29911.725663716814</c:v>
                </c:pt>
                <c:pt idx="46">
                  <c:v>20869.45</c:v>
                </c:pt>
              </c:numCache>
            </c:numRef>
          </c:val>
          <c:extLst>
            <c:ext xmlns:c16="http://schemas.microsoft.com/office/drawing/2014/chart" uri="{C3380CC4-5D6E-409C-BE32-E72D297353CC}">
              <c16:uniqueId val="{0000000E-9435-A14E-BD20-467799C47804}"/>
            </c:ext>
          </c:extLst>
        </c:ser>
        <c:ser>
          <c:idx val="15"/>
          <c:order val="15"/>
          <c:tx>
            <c:strRef>
              <c:f>Sheet11!$Q$1:$Q$2</c:f>
              <c:strCache>
                <c:ptCount val="1"/>
                <c:pt idx="0">
                  <c:v>Wagon</c:v>
                </c:pt>
              </c:strCache>
            </c:strRef>
          </c:tx>
          <c:invertIfNegative val="0"/>
          <c:cat>
            <c:strRef>
              <c:f>Sheet11!$A$3:$A$50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Sheet11!$Q$3:$Q$50</c:f>
              <c:numCache>
                <c:formatCode>General</c:formatCode>
                <c:ptCount val="47"/>
                <c:pt idx="0">
                  <c:v>33560</c:v>
                </c:pt>
                <c:pt idx="3">
                  <c:v>33894</c:v>
                </c:pt>
                <c:pt idx="5">
                  <c:v>43266.666666666664</c:v>
                </c:pt>
                <c:pt idx="7">
                  <c:v>2053</c:v>
                </c:pt>
                <c:pt idx="8">
                  <c:v>47364</c:v>
                </c:pt>
                <c:pt idx="9">
                  <c:v>15825</c:v>
                </c:pt>
                <c:pt idx="10">
                  <c:v>26372.36842105263</c:v>
                </c:pt>
                <c:pt idx="11">
                  <c:v>24782.96875</c:v>
                </c:pt>
                <c:pt idx="13">
                  <c:v>22120.76923076923</c:v>
                </c:pt>
                <c:pt idx="14">
                  <c:v>27259.416666666668</c:v>
                </c:pt>
                <c:pt idx="21">
                  <c:v>18216.81818181818</c:v>
                </c:pt>
                <c:pt idx="24">
                  <c:v>31105</c:v>
                </c:pt>
                <c:pt idx="25">
                  <c:v>44950.833333333336</c:v>
                </c:pt>
                <c:pt idx="29">
                  <c:v>16675</c:v>
                </c:pt>
                <c:pt idx="31">
                  <c:v>44996.176470588238</c:v>
                </c:pt>
                <c:pt idx="33">
                  <c:v>17500</c:v>
                </c:pt>
                <c:pt idx="34">
                  <c:v>2000</c:v>
                </c:pt>
                <c:pt idx="35">
                  <c:v>2000</c:v>
                </c:pt>
                <c:pt idx="36">
                  <c:v>5713.75</c:v>
                </c:pt>
                <c:pt idx="39">
                  <c:v>34149.090909090912</c:v>
                </c:pt>
                <c:pt idx="40">
                  <c:v>18444.5</c:v>
                </c:pt>
                <c:pt idx="42">
                  <c:v>2000</c:v>
                </c:pt>
                <c:pt idx="43">
                  <c:v>15237.933333333332</c:v>
                </c:pt>
                <c:pt idx="44">
                  <c:v>31742.435897435898</c:v>
                </c:pt>
                <c:pt idx="45">
                  <c:v>25818.560606060608</c:v>
                </c:pt>
                <c:pt idx="46">
                  <c:v>24785.418367346938</c:v>
                </c:pt>
              </c:numCache>
            </c:numRef>
          </c:val>
          <c:extLst>
            <c:ext xmlns:c16="http://schemas.microsoft.com/office/drawing/2014/chart" uri="{C3380CC4-5D6E-409C-BE32-E72D297353CC}">
              <c16:uniqueId val="{0000000F-9435-A14E-BD20-467799C47804}"/>
            </c:ext>
          </c:extLst>
        </c:ser>
        <c:dLbls>
          <c:showLegendKey val="0"/>
          <c:showVal val="0"/>
          <c:showCatName val="0"/>
          <c:showSerName val="0"/>
          <c:showPercent val="0"/>
          <c:showBubbleSize val="0"/>
        </c:dLbls>
        <c:gapWidth val="75"/>
        <c:overlap val="-25"/>
        <c:axId val="214458368"/>
        <c:axId val="214459904"/>
      </c:barChart>
      <c:catAx>
        <c:axId val="214458368"/>
        <c:scaling>
          <c:orientation val="minMax"/>
        </c:scaling>
        <c:delete val="0"/>
        <c:axPos val="b"/>
        <c:numFmt formatCode="General" sourceLinked="0"/>
        <c:majorTickMark val="none"/>
        <c:minorTickMark val="none"/>
        <c:tickLblPos val="nextTo"/>
        <c:crossAx val="214459904"/>
        <c:crosses val="autoZero"/>
        <c:auto val="1"/>
        <c:lblAlgn val="ctr"/>
        <c:lblOffset val="100"/>
        <c:noMultiLvlLbl val="0"/>
      </c:catAx>
      <c:valAx>
        <c:axId val="214459904"/>
        <c:scaling>
          <c:orientation val="minMax"/>
        </c:scaling>
        <c:delete val="0"/>
        <c:axPos val="l"/>
        <c:majorGridlines/>
        <c:numFmt formatCode="General" sourceLinked="1"/>
        <c:majorTickMark val="none"/>
        <c:minorTickMark val="none"/>
        <c:tickLblPos val="nextTo"/>
        <c:crossAx val="214458368"/>
        <c:crosses val="autoZero"/>
        <c:crossBetween val="between"/>
      </c:valAx>
      <c:spPr>
        <a:gradFill>
          <a:gsLst>
            <a:gs pos="0">
              <a:srgbClr val="DD4FAA"/>
            </a:gs>
            <a:gs pos="50000">
              <a:schemeClr val="accent1">
                <a:tint val="44500"/>
                <a:satMod val="160000"/>
              </a:schemeClr>
            </a:gs>
            <a:gs pos="100000">
              <a:schemeClr val="accent1">
                <a:tint val="23500"/>
                <a:satMod val="160000"/>
              </a:schemeClr>
            </a:gs>
          </a:gsLst>
          <a:lin ang="5400000" scaled="0"/>
        </a:gradFill>
      </c:spPr>
    </c:plotArea>
    <c:legend>
      <c:legendPos val="b"/>
      <c:layout>
        <c:manualLayout>
          <c:xMode val="edge"/>
          <c:yMode val="edge"/>
          <c:x val="0.10444338787548464"/>
          <c:y val="0.82688903470399533"/>
          <c:w val="0.65999112691558715"/>
          <c:h val="0.17311096529600467"/>
        </c:manualLayou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tx>
        <c:rich>
          <a:bodyPr/>
          <a:lstStyle/>
          <a:p>
            <a:pPr>
              <a:defRPr/>
            </a:pPr>
            <a:r>
              <a:rPr lang="en-US" sz="1200" b="0">
                <a:solidFill>
                  <a:srgbClr val="7030A0"/>
                </a:solidFill>
                <a:latin typeface="Stencil" panose="040409050D0802020404" pitchFamily="82" charset="0"/>
              </a:rPr>
              <a:t>AVERAGE MSRP FOR EACH COMBINATION OF TRANSMISSION TYPE AND BODY </a:t>
            </a:r>
            <a:r>
              <a:rPr lang="en-US" sz="1100" b="0">
                <a:solidFill>
                  <a:srgbClr val="7030A0"/>
                </a:solidFill>
                <a:latin typeface="Stencil" panose="040409050D0802020404" pitchFamily="82" charset="0"/>
              </a:rPr>
              <a:t>STYLE</a:t>
            </a:r>
            <a:endParaRPr lang="en-US" sz="1200" b="0">
              <a:solidFill>
                <a:srgbClr val="7030A0"/>
              </a:solidFill>
              <a:latin typeface="Stencil" panose="040409050D0802020404" pitchFamily="82" charset="0"/>
            </a:endParaRPr>
          </a:p>
        </c:rich>
      </c:tx>
      <c:overlay val="0"/>
    </c:title>
    <c:autoTitleDeleted val="0"/>
    <c:plotArea>
      <c:layout/>
      <c:scatterChart>
        <c:scatterStyle val="lineMarker"/>
        <c:varyColors val="0"/>
        <c:ser>
          <c:idx val="0"/>
          <c:order val="0"/>
          <c:tx>
            <c:strRef>
              <c:f>Sheet12!$G$5:$G$6</c:f>
              <c:strCache>
                <c:ptCount val="1"/>
                <c:pt idx="0">
                  <c:v>Body style AUTOMATED_MANUAL</c:v>
                </c:pt>
              </c:strCache>
            </c:strRef>
          </c:tx>
          <c:spPr>
            <a:ln w="47625">
              <a:noFill/>
            </a:ln>
          </c:spPr>
          <c:xVal>
            <c:strRef>
              <c:f>Sheet12!$F$7:$F$21</c:f>
              <c:strCache>
                <c:ptCount val="15"/>
                <c:pt idx="0">
                  <c:v>2dr SUV</c:v>
                </c:pt>
                <c:pt idx="1">
                  <c:v>4dr Hatchback</c:v>
                </c:pt>
                <c:pt idx="2">
                  <c:v>4dr SUV</c:v>
                </c:pt>
                <c:pt idx="3">
                  <c:v>Cargo Minivan</c:v>
                </c:pt>
                <c:pt idx="4">
                  <c:v>Cargo Van</c:v>
                </c:pt>
                <c:pt idx="5">
                  <c:v>Convertible</c:v>
                </c:pt>
                <c:pt idx="6">
                  <c:v>Convertible SUV</c:v>
                </c:pt>
                <c:pt idx="7">
                  <c:v>Coupe</c:v>
                </c:pt>
                <c:pt idx="8">
                  <c:v>Crew Cab Pickup</c:v>
                </c:pt>
                <c:pt idx="9">
                  <c:v>Extended Cab Pickup</c:v>
                </c:pt>
                <c:pt idx="10">
                  <c:v>Passenger Minivan</c:v>
                </c:pt>
                <c:pt idx="11">
                  <c:v>Passenger Van</c:v>
                </c:pt>
                <c:pt idx="12">
                  <c:v>Regular Cab Pickup</c:v>
                </c:pt>
                <c:pt idx="13">
                  <c:v>Sedan</c:v>
                </c:pt>
                <c:pt idx="14">
                  <c:v>Wagon</c:v>
                </c:pt>
              </c:strCache>
            </c:strRef>
          </c:xVal>
          <c:yVal>
            <c:numRef>
              <c:f>Sheet12!$G$7:$G$21</c:f>
              <c:numCache>
                <c:formatCode>General</c:formatCode>
                <c:ptCount val="15"/>
                <c:pt idx="1">
                  <c:v>29249.074074074073</c:v>
                </c:pt>
                <c:pt idx="2">
                  <c:v>40451.153846153844</c:v>
                </c:pt>
                <c:pt idx="5">
                  <c:v>121256.64444444445</c:v>
                </c:pt>
                <c:pt idx="7">
                  <c:v>245588.35714285713</c:v>
                </c:pt>
                <c:pt idx="13">
                  <c:v>47498.708133971289</c:v>
                </c:pt>
                <c:pt idx="14">
                  <c:v>31985.277777777777</c:v>
                </c:pt>
              </c:numCache>
            </c:numRef>
          </c:yVal>
          <c:smooth val="0"/>
          <c:extLst>
            <c:ext xmlns:c16="http://schemas.microsoft.com/office/drawing/2014/chart" uri="{C3380CC4-5D6E-409C-BE32-E72D297353CC}">
              <c16:uniqueId val="{00000000-B3DA-C94D-83BB-237B4CAC2B53}"/>
            </c:ext>
          </c:extLst>
        </c:ser>
        <c:ser>
          <c:idx val="1"/>
          <c:order val="1"/>
          <c:tx>
            <c:strRef>
              <c:f>Sheet12!$H$5:$H$6</c:f>
              <c:strCache>
                <c:ptCount val="1"/>
                <c:pt idx="0">
                  <c:v>Body style AUTOMATIC</c:v>
                </c:pt>
              </c:strCache>
            </c:strRef>
          </c:tx>
          <c:spPr>
            <a:ln w="47625">
              <a:noFill/>
            </a:ln>
          </c:spPr>
          <c:xVal>
            <c:strRef>
              <c:f>Sheet12!$F$7:$F$21</c:f>
              <c:strCache>
                <c:ptCount val="15"/>
                <c:pt idx="0">
                  <c:v>2dr SUV</c:v>
                </c:pt>
                <c:pt idx="1">
                  <c:v>4dr Hatchback</c:v>
                </c:pt>
                <c:pt idx="2">
                  <c:v>4dr SUV</c:v>
                </c:pt>
                <c:pt idx="3">
                  <c:v>Cargo Minivan</c:v>
                </c:pt>
                <c:pt idx="4">
                  <c:v>Cargo Van</c:v>
                </c:pt>
                <c:pt idx="5">
                  <c:v>Convertible</c:v>
                </c:pt>
                <c:pt idx="6">
                  <c:v>Convertible SUV</c:v>
                </c:pt>
                <c:pt idx="7">
                  <c:v>Coupe</c:v>
                </c:pt>
                <c:pt idx="8">
                  <c:v>Crew Cab Pickup</c:v>
                </c:pt>
                <c:pt idx="9">
                  <c:v>Extended Cab Pickup</c:v>
                </c:pt>
                <c:pt idx="10">
                  <c:v>Passenger Minivan</c:v>
                </c:pt>
                <c:pt idx="11">
                  <c:v>Passenger Van</c:v>
                </c:pt>
                <c:pt idx="12">
                  <c:v>Regular Cab Pickup</c:v>
                </c:pt>
                <c:pt idx="13">
                  <c:v>Sedan</c:v>
                </c:pt>
                <c:pt idx="14">
                  <c:v>Wagon</c:v>
                </c:pt>
              </c:strCache>
            </c:strRef>
          </c:xVal>
          <c:yVal>
            <c:numRef>
              <c:f>Sheet12!$H$7:$H$21</c:f>
              <c:numCache>
                <c:formatCode>General</c:formatCode>
                <c:ptCount val="15"/>
                <c:pt idx="0">
                  <c:v>18615.204545454544</c:v>
                </c:pt>
                <c:pt idx="1">
                  <c:v>23833.678977272728</c:v>
                </c:pt>
                <c:pt idx="2">
                  <c:v>41555.188245315163</c:v>
                </c:pt>
                <c:pt idx="3">
                  <c:v>20910.857142857141</c:v>
                </c:pt>
                <c:pt idx="4">
                  <c:v>15280.221052631579</c:v>
                </c:pt>
                <c:pt idx="5">
                  <c:v>90637.386904761908</c:v>
                </c:pt>
                <c:pt idx="6">
                  <c:v>38925.5</c:v>
                </c:pt>
                <c:pt idx="7">
                  <c:v>63852.008080808082</c:v>
                </c:pt>
                <c:pt idx="8">
                  <c:v>37744.071539657853</c:v>
                </c:pt>
                <c:pt idx="9">
                  <c:v>30637.349726775956</c:v>
                </c:pt>
                <c:pt idx="10">
                  <c:v>26391.997481108312</c:v>
                </c:pt>
                <c:pt idx="11">
                  <c:v>29015.203125</c:v>
                </c:pt>
                <c:pt idx="12">
                  <c:v>28536.823899371069</c:v>
                </c:pt>
                <c:pt idx="13">
                  <c:v>43794.386648745516</c:v>
                </c:pt>
                <c:pt idx="14">
                  <c:v>27613.191685912239</c:v>
                </c:pt>
              </c:numCache>
            </c:numRef>
          </c:yVal>
          <c:smooth val="0"/>
          <c:extLst>
            <c:ext xmlns:c16="http://schemas.microsoft.com/office/drawing/2014/chart" uri="{C3380CC4-5D6E-409C-BE32-E72D297353CC}">
              <c16:uniqueId val="{00000001-B3DA-C94D-83BB-237B4CAC2B53}"/>
            </c:ext>
          </c:extLst>
        </c:ser>
        <c:ser>
          <c:idx val="2"/>
          <c:order val="2"/>
          <c:tx>
            <c:strRef>
              <c:f>Sheet12!$I$5:$I$6</c:f>
              <c:strCache>
                <c:ptCount val="1"/>
                <c:pt idx="0">
                  <c:v>Body style DIRECT_DRIVE</c:v>
                </c:pt>
              </c:strCache>
            </c:strRef>
          </c:tx>
          <c:spPr>
            <a:ln w="47625">
              <a:noFill/>
            </a:ln>
          </c:spPr>
          <c:xVal>
            <c:strRef>
              <c:f>Sheet12!$F$7:$F$21</c:f>
              <c:strCache>
                <c:ptCount val="15"/>
                <c:pt idx="0">
                  <c:v>2dr SUV</c:v>
                </c:pt>
                <c:pt idx="1">
                  <c:v>4dr Hatchback</c:v>
                </c:pt>
                <c:pt idx="2">
                  <c:v>4dr SUV</c:v>
                </c:pt>
                <c:pt idx="3">
                  <c:v>Cargo Minivan</c:v>
                </c:pt>
                <c:pt idx="4">
                  <c:v>Cargo Van</c:v>
                </c:pt>
                <c:pt idx="5">
                  <c:v>Convertible</c:v>
                </c:pt>
                <c:pt idx="6">
                  <c:v>Convertible SUV</c:v>
                </c:pt>
                <c:pt idx="7">
                  <c:v>Coupe</c:v>
                </c:pt>
                <c:pt idx="8">
                  <c:v>Crew Cab Pickup</c:v>
                </c:pt>
                <c:pt idx="9">
                  <c:v>Extended Cab Pickup</c:v>
                </c:pt>
                <c:pt idx="10">
                  <c:v>Passenger Minivan</c:v>
                </c:pt>
                <c:pt idx="11">
                  <c:v>Passenger Van</c:v>
                </c:pt>
                <c:pt idx="12">
                  <c:v>Regular Cab Pickup</c:v>
                </c:pt>
                <c:pt idx="13">
                  <c:v>Sedan</c:v>
                </c:pt>
                <c:pt idx="14">
                  <c:v>Wagon</c:v>
                </c:pt>
              </c:strCache>
            </c:strRef>
          </c:xVal>
          <c:yVal>
            <c:numRef>
              <c:f>Sheet12!$I$7:$I$21</c:f>
              <c:numCache>
                <c:formatCode>General</c:formatCode>
                <c:ptCount val="15"/>
                <c:pt idx="1">
                  <c:v>34511.923076923078</c:v>
                </c:pt>
                <c:pt idx="13">
                  <c:v>27822.5</c:v>
                </c:pt>
              </c:numCache>
            </c:numRef>
          </c:yVal>
          <c:smooth val="0"/>
          <c:extLst>
            <c:ext xmlns:c16="http://schemas.microsoft.com/office/drawing/2014/chart" uri="{C3380CC4-5D6E-409C-BE32-E72D297353CC}">
              <c16:uniqueId val="{00000002-B3DA-C94D-83BB-237B4CAC2B53}"/>
            </c:ext>
          </c:extLst>
        </c:ser>
        <c:ser>
          <c:idx val="3"/>
          <c:order val="3"/>
          <c:tx>
            <c:strRef>
              <c:f>Sheet12!$J$5:$J$6</c:f>
              <c:strCache>
                <c:ptCount val="1"/>
                <c:pt idx="0">
                  <c:v>Body style MANUAL</c:v>
                </c:pt>
              </c:strCache>
            </c:strRef>
          </c:tx>
          <c:spPr>
            <a:ln w="47625">
              <a:noFill/>
            </a:ln>
          </c:spPr>
          <c:xVal>
            <c:strRef>
              <c:f>Sheet12!$F$7:$F$21</c:f>
              <c:strCache>
                <c:ptCount val="15"/>
                <c:pt idx="0">
                  <c:v>2dr SUV</c:v>
                </c:pt>
                <c:pt idx="1">
                  <c:v>4dr Hatchback</c:v>
                </c:pt>
                <c:pt idx="2">
                  <c:v>4dr SUV</c:v>
                </c:pt>
                <c:pt idx="3">
                  <c:v>Cargo Minivan</c:v>
                </c:pt>
                <c:pt idx="4">
                  <c:v>Cargo Van</c:v>
                </c:pt>
                <c:pt idx="5">
                  <c:v>Convertible</c:v>
                </c:pt>
                <c:pt idx="6">
                  <c:v>Convertible SUV</c:v>
                </c:pt>
                <c:pt idx="7">
                  <c:v>Coupe</c:v>
                </c:pt>
                <c:pt idx="8">
                  <c:v>Crew Cab Pickup</c:v>
                </c:pt>
                <c:pt idx="9">
                  <c:v>Extended Cab Pickup</c:v>
                </c:pt>
                <c:pt idx="10">
                  <c:v>Passenger Minivan</c:v>
                </c:pt>
                <c:pt idx="11">
                  <c:v>Passenger Van</c:v>
                </c:pt>
                <c:pt idx="12">
                  <c:v>Regular Cab Pickup</c:v>
                </c:pt>
                <c:pt idx="13">
                  <c:v>Sedan</c:v>
                </c:pt>
                <c:pt idx="14">
                  <c:v>Wagon</c:v>
                </c:pt>
              </c:strCache>
            </c:strRef>
          </c:xVal>
          <c:yVal>
            <c:numRef>
              <c:f>Sheet12!$J$7:$J$21</c:f>
              <c:numCache>
                <c:formatCode>General</c:formatCode>
                <c:ptCount val="15"/>
                <c:pt idx="0">
                  <c:v>6303.8111111111111</c:v>
                </c:pt>
                <c:pt idx="1">
                  <c:v>17594.413127413129</c:v>
                </c:pt>
                <c:pt idx="2">
                  <c:v>15426.462264150943</c:v>
                </c:pt>
                <c:pt idx="5">
                  <c:v>62357.756249999999</c:v>
                </c:pt>
                <c:pt idx="6">
                  <c:v>9233.1428571428569</c:v>
                </c:pt>
                <c:pt idx="7">
                  <c:v>51070.479717813054</c:v>
                </c:pt>
                <c:pt idx="8">
                  <c:v>28360.526315789473</c:v>
                </c:pt>
                <c:pt idx="9">
                  <c:v>10884.194552529183</c:v>
                </c:pt>
                <c:pt idx="10">
                  <c:v>4405.333333333333</c:v>
                </c:pt>
                <c:pt idx="12">
                  <c:v>7557.7733333333335</c:v>
                </c:pt>
                <c:pt idx="13">
                  <c:v>17119.233743409492</c:v>
                </c:pt>
                <c:pt idx="14">
                  <c:v>17844.139705882353</c:v>
                </c:pt>
              </c:numCache>
            </c:numRef>
          </c:yVal>
          <c:smooth val="0"/>
          <c:extLst>
            <c:ext xmlns:c16="http://schemas.microsoft.com/office/drawing/2014/chart" uri="{C3380CC4-5D6E-409C-BE32-E72D297353CC}">
              <c16:uniqueId val="{00000003-B3DA-C94D-83BB-237B4CAC2B53}"/>
            </c:ext>
          </c:extLst>
        </c:ser>
        <c:ser>
          <c:idx val="4"/>
          <c:order val="4"/>
          <c:tx>
            <c:strRef>
              <c:f>Sheet12!$K$5:$K$6</c:f>
              <c:strCache>
                <c:ptCount val="1"/>
                <c:pt idx="0">
                  <c:v>Body style UNKNOWN</c:v>
                </c:pt>
              </c:strCache>
            </c:strRef>
          </c:tx>
          <c:spPr>
            <a:ln w="47625">
              <a:noFill/>
            </a:ln>
          </c:spPr>
          <c:marker>
            <c:spPr>
              <a:blipFill>
                <a:blip xmlns:r="http://schemas.openxmlformats.org/officeDocument/2006/relationships" r:embed="rId1"/>
                <a:tile tx="0" ty="0" sx="100000" sy="100000" flip="none" algn="tl"/>
              </a:blipFill>
            </c:spPr>
          </c:marker>
          <c:xVal>
            <c:strRef>
              <c:f>Sheet12!$F$7:$F$21</c:f>
              <c:strCache>
                <c:ptCount val="15"/>
                <c:pt idx="0">
                  <c:v>2dr SUV</c:v>
                </c:pt>
                <c:pt idx="1">
                  <c:v>4dr Hatchback</c:v>
                </c:pt>
                <c:pt idx="2">
                  <c:v>4dr SUV</c:v>
                </c:pt>
                <c:pt idx="3">
                  <c:v>Cargo Minivan</c:v>
                </c:pt>
                <c:pt idx="4">
                  <c:v>Cargo Van</c:v>
                </c:pt>
                <c:pt idx="5">
                  <c:v>Convertible</c:v>
                </c:pt>
                <c:pt idx="6">
                  <c:v>Convertible SUV</c:v>
                </c:pt>
                <c:pt idx="7">
                  <c:v>Coupe</c:v>
                </c:pt>
                <c:pt idx="8">
                  <c:v>Crew Cab Pickup</c:v>
                </c:pt>
                <c:pt idx="9">
                  <c:v>Extended Cab Pickup</c:v>
                </c:pt>
                <c:pt idx="10">
                  <c:v>Passenger Minivan</c:v>
                </c:pt>
                <c:pt idx="11">
                  <c:v>Passenger Van</c:v>
                </c:pt>
                <c:pt idx="12">
                  <c:v>Regular Cab Pickup</c:v>
                </c:pt>
                <c:pt idx="13">
                  <c:v>Sedan</c:v>
                </c:pt>
                <c:pt idx="14">
                  <c:v>Wagon</c:v>
                </c:pt>
              </c:strCache>
            </c:strRef>
          </c:xVal>
          <c:yVal>
            <c:numRef>
              <c:f>Sheet12!$K$7:$K$21</c:f>
              <c:numCache>
                <c:formatCode>General</c:formatCode>
                <c:ptCount val="15"/>
                <c:pt idx="0">
                  <c:v>2371</c:v>
                </c:pt>
                <c:pt idx="5">
                  <c:v>5783.5</c:v>
                </c:pt>
                <c:pt idx="7">
                  <c:v>2000</c:v>
                </c:pt>
                <c:pt idx="12">
                  <c:v>2000</c:v>
                </c:pt>
                <c:pt idx="13">
                  <c:v>2000</c:v>
                </c:pt>
              </c:numCache>
            </c:numRef>
          </c:yVal>
          <c:smooth val="0"/>
          <c:extLst>
            <c:ext xmlns:c16="http://schemas.microsoft.com/office/drawing/2014/chart" uri="{C3380CC4-5D6E-409C-BE32-E72D297353CC}">
              <c16:uniqueId val="{00000004-B3DA-C94D-83BB-237B4CAC2B53}"/>
            </c:ext>
          </c:extLst>
        </c:ser>
        <c:ser>
          <c:idx val="5"/>
          <c:order val="5"/>
          <c:spPr>
            <a:ln w="47625">
              <a:noFill/>
            </a:ln>
          </c:spPr>
          <c:xVal>
            <c:strRef>
              <c:f>Sheet12!$F$4</c:f>
              <c:strCache>
                <c:ptCount val="1"/>
                <c:pt idx="0">
                  <c:v>AVERAGE MSRP FOR EACH COMBINATION OF TRANSMISSION TYPE AND BODY STYLE</c:v>
                </c:pt>
              </c:strCache>
            </c:strRef>
          </c:xVal>
          <c:yVal>
            <c:numRef>
              <c:f>Sheet12!$G$4</c:f>
              <c:numCache>
                <c:formatCode>General</c:formatCode>
                <c:ptCount val="1"/>
              </c:numCache>
            </c:numRef>
          </c:yVal>
          <c:smooth val="0"/>
          <c:extLst>
            <c:ext xmlns:c16="http://schemas.microsoft.com/office/drawing/2014/chart" uri="{C3380CC4-5D6E-409C-BE32-E72D297353CC}">
              <c16:uniqueId val="{00000005-B3DA-C94D-83BB-237B4CAC2B53}"/>
            </c:ext>
          </c:extLst>
        </c:ser>
        <c:ser>
          <c:idx val="6"/>
          <c:order val="6"/>
          <c:spPr>
            <a:ln w="47625">
              <a:noFill/>
            </a:ln>
          </c:spPr>
          <c:xVal>
            <c:strRef>
              <c:f>Sheet12!$F$4</c:f>
              <c:strCache>
                <c:ptCount val="1"/>
                <c:pt idx="0">
                  <c:v>AVERAGE MSRP FOR EACH COMBINATION OF TRANSMISSION TYPE AND BODY STYLE</c:v>
                </c:pt>
              </c:strCache>
            </c:strRef>
          </c:xVal>
          <c:yVal>
            <c:numRef>
              <c:f>Sheet12!$H$4</c:f>
              <c:numCache>
                <c:formatCode>General</c:formatCode>
                <c:ptCount val="1"/>
              </c:numCache>
            </c:numRef>
          </c:yVal>
          <c:smooth val="0"/>
          <c:extLst>
            <c:ext xmlns:c16="http://schemas.microsoft.com/office/drawing/2014/chart" uri="{C3380CC4-5D6E-409C-BE32-E72D297353CC}">
              <c16:uniqueId val="{00000006-B3DA-C94D-83BB-237B4CAC2B53}"/>
            </c:ext>
          </c:extLst>
        </c:ser>
        <c:ser>
          <c:idx val="7"/>
          <c:order val="7"/>
          <c:spPr>
            <a:ln w="47625">
              <a:noFill/>
            </a:ln>
          </c:spPr>
          <c:xVal>
            <c:strRef>
              <c:f>Sheet12!$F$4</c:f>
              <c:strCache>
                <c:ptCount val="1"/>
                <c:pt idx="0">
                  <c:v>AVERAGE MSRP FOR EACH COMBINATION OF TRANSMISSION TYPE AND BODY STYLE</c:v>
                </c:pt>
              </c:strCache>
            </c:strRef>
          </c:xVal>
          <c:yVal>
            <c:numRef>
              <c:f>Sheet12!$I$4</c:f>
              <c:numCache>
                <c:formatCode>General</c:formatCode>
                <c:ptCount val="1"/>
              </c:numCache>
            </c:numRef>
          </c:yVal>
          <c:smooth val="0"/>
          <c:extLst>
            <c:ext xmlns:c16="http://schemas.microsoft.com/office/drawing/2014/chart" uri="{C3380CC4-5D6E-409C-BE32-E72D297353CC}">
              <c16:uniqueId val="{00000007-B3DA-C94D-83BB-237B4CAC2B53}"/>
            </c:ext>
          </c:extLst>
        </c:ser>
        <c:ser>
          <c:idx val="8"/>
          <c:order val="8"/>
          <c:spPr>
            <a:ln w="47625">
              <a:noFill/>
            </a:ln>
          </c:spPr>
          <c:xVal>
            <c:strRef>
              <c:f>Sheet12!$F$4</c:f>
              <c:strCache>
                <c:ptCount val="1"/>
                <c:pt idx="0">
                  <c:v>AVERAGE MSRP FOR EACH COMBINATION OF TRANSMISSION TYPE AND BODY STYLE</c:v>
                </c:pt>
              </c:strCache>
            </c:strRef>
          </c:xVal>
          <c:yVal>
            <c:numRef>
              <c:f>Sheet12!$J$4</c:f>
              <c:numCache>
                <c:formatCode>General</c:formatCode>
                <c:ptCount val="1"/>
              </c:numCache>
            </c:numRef>
          </c:yVal>
          <c:smooth val="0"/>
          <c:extLst>
            <c:ext xmlns:c16="http://schemas.microsoft.com/office/drawing/2014/chart" uri="{C3380CC4-5D6E-409C-BE32-E72D297353CC}">
              <c16:uniqueId val="{00000008-B3DA-C94D-83BB-237B4CAC2B53}"/>
            </c:ext>
          </c:extLst>
        </c:ser>
        <c:dLbls>
          <c:showLegendKey val="0"/>
          <c:showVal val="0"/>
          <c:showCatName val="0"/>
          <c:showSerName val="0"/>
          <c:showPercent val="0"/>
          <c:showBubbleSize val="0"/>
        </c:dLbls>
        <c:axId val="214573056"/>
        <c:axId val="214574592"/>
      </c:scatterChart>
      <c:valAx>
        <c:axId val="214573056"/>
        <c:scaling>
          <c:orientation val="minMax"/>
        </c:scaling>
        <c:delete val="0"/>
        <c:axPos val="b"/>
        <c:majorGridlines/>
        <c:majorTickMark val="none"/>
        <c:minorTickMark val="none"/>
        <c:tickLblPos val="nextTo"/>
        <c:crossAx val="214574592"/>
        <c:crosses val="autoZero"/>
        <c:crossBetween val="midCat"/>
      </c:valAx>
      <c:valAx>
        <c:axId val="214574592"/>
        <c:scaling>
          <c:orientation val="minMax"/>
        </c:scaling>
        <c:delete val="0"/>
        <c:axPos val="l"/>
        <c:majorGridlines/>
        <c:numFmt formatCode="General" sourceLinked="1"/>
        <c:majorTickMark val="none"/>
        <c:minorTickMark val="none"/>
        <c:tickLblPos val="nextTo"/>
        <c:crossAx val="214573056"/>
        <c:crosses val="autoZero"/>
        <c:crossBetween val="midCat"/>
      </c:valAx>
    </c:plotArea>
    <c:legend>
      <c:legendPos val="b"/>
      <c:legendEntry>
        <c:idx val="5"/>
        <c:delete val="1"/>
      </c:legendEntry>
      <c:legendEntry>
        <c:idx val="6"/>
        <c:delete val="1"/>
      </c:legendEntry>
      <c:legendEntry>
        <c:idx val="7"/>
        <c:delete val="1"/>
      </c:legendEntry>
      <c:legendEntry>
        <c:idx val="8"/>
        <c:delete val="1"/>
      </c:legendEntry>
      <c:overlay val="0"/>
    </c:legend>
    <c:plotVisOnly val="1"/>
    <c:dispBlanksAs val="gap"/>
    <c:showDLblsOverMax val="0"/>
  </c:chart>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8"/>
    </mc:Choice>
    <mc:Fallback>
      <c:style val="48"/>
    </mc:Fallback>
  </mc:AlternateContent>
  <c:pivotSource>
    <c:name>[pro 7 2.xlsx]Sheet17!PivotTable2</c:name>
    <c:fmtId val="17"/>
  </c:pivotSource>
  <c:chart>
    <c:title>
      <c:tx>
        <c:rich>
          <a:bodyPr/>
          <a:lstStyle/>
          <a:p>
            <a:pPr>
              <a:defRPr/>
            </a:pPr>
            <a:r>
              <a:rPr lang="en-US">
                <a:latin typeface="Bauhaus 93" panose="04030905020B02020C02" pitchFamily="82" charset="0"/>
              </a:rPr>
              <a:t>Trends of fuel efficiency (MPG) over time</a:t>
            </a:r>
          </a:p>
        </c:rich>
      </c:tx>
      <c:overlay val="0"/>
      <c:spPr>
        <a:solidFill>
          <a:schemeClr val="accent2"/>
        </a:solidFill>
      </c:spPr>
    </c:title>
    <c:autoTitleDeleted val="0"/>
    <c:pivotFmts>
      <c:pivotFmt>
        <c:idx val="0"/>
      </c:pivotFmt>
      <c:pivotFmt>
        <c:idx val="1"/>
      </c:pivotFmt>
      <c:pivotFmt>
        <c:idx val="2"/>
      </c:pivotFmt>
      <c:pivotFmt>
        <c:idx val="3"/>
      </c:pivotFmt>
      <c:pivotFmt>
        <c:idx val="4"/>
      </c:pivotFmt>
      <c:pivotFmt>
        <c:idx val="5"/>
      </c:pivotFmt>
      <c:pivotFmt>
        <c:idx val="6"/>
      </c:pivotFmt>
    </c:pivotFmts>
    <c:plotArea>
      <c:layout/>
      <c:lineChart>
        <c:grouping val="standard"/>
        <c:varyColors val="0"/>
        <c:ser>
          <c:idx val="0"/>
          <c:order val="0"/>
          <c:tx>
            <c:strRef>
              <c:f>Sheet17!$B$3</c:f>
              <c:strCache>
                <c:ptCount val="1"/>
                <c:pt idx="0">
                  <c:v>Total</c:v>
                </c:pt>
              </c:strCache>
            </c:strRef>
          </c:tx>
          <c:cat>
            <c:strRef>
              <c:f>Sheet17!$A$4:$A$32</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Sheet17!$B$4:$B$32</c:f>
              <c:numCache>
                <c:formatCode>General</c:formatCode>
                <c:ptCount val="28"/>
                <c:pt idx="0">
                  <c:v>23.073170731707318</c:v>
                </c:pt>
                <c:pt idx="1">
                  <c:v>22.151315789473685</c:v>
                </c:pt>
                <c:pt idx="2">
                  <c:v>24.050847457627118</c:v>
                </c:pt>
                <c:pt idx="3">
                  <c:v>24.216346153846153</c:v>
                </c:pt>
                <c:pt idx="4">
                  <c:v>23.87037037037037</c:v>
                </c:pt>
                <c:pt idx="5">
                  <c:v>23.231343283582088</c:v>
                </c:pt>
                <c:pt idx="6">
                  <c:v>23.725190839694658</c:v>
                </c:pt>
                <c:pt idx="7">
                  <c:v>22.30857142857143</c:v>
                </c:pt>
                <c:pt idx="8">
                  <c:v>21.850649350649352</c:v>
                </c:pt>
                <c:pt idx="9">
                  <c:v>22.975000000000001</c:v>
                </c:pt>
                <c:pt idx="10">
                  <c:v>24.042372881355931</c:v>
                </c:pt>
                <c:pt idx="11">
                  <c:v>23.708333333333332</c:v>
                </c:pt>
                <c:pt idx="12">
                  <c:v>22.765853658536585</c:v>
                </c:pt>
                <c:pt idx="13">
                  <c:v>22.735294117647058</c:v>
                </c:pt>
                <c:pt idx="14">
                  <c:v>23.125</c:v>
                </c:pt>
                <c:pt idx="15">
                  <c:v>23.642512077294686</c:v>
                </c:pt>
                <c:pt idx="16">
                  <c:v>23.42439024390244</c:v>
                </c:pt>
                <c:pt idx="17">
                  <c:v>21.939130434782609</c:v>
                </c:pt>
                <c:pt idx="18">
                  <c:v>22.988538681948423</c:v>
                </c:pt>
                <c:pt idx="19">
                  <c:v>23.887096774193548</c:v>
                </c:pt>
                <c:pt idx="20">
                  <c:v>24.1740614334471</c:v>
                </c:pt>
                <c:pt idx="21">
                  <c:v>25.225000000000001</c:v>
                </c:pt>
                <c:pt idx="22">
                  <c:v>26.349740932642487</c:v>
                </c:pt>
                <c:pt idx="23">
                  <c:v>27.446280991735538</c:v>
                </c:pt>
                <c:pt idx="24">
                  <c:v>26.8860103626943</c:v>
                </c:pt>
                <c:pt idx="25">
                  <c:v>28.509758364312269</c:v>
                </c:pt>
                <c:pt idx="26">
                  <c:v>28.539578454332553</c:v>
                </c:pt>
                <c:pt idx="27">
                  <c:v>28.332929047907822</c:v>
                </c:pt>
              </c:numCache>
            </c:numRef>
          </c:val>
          <c:smooth val="0"/>
          <c:extLst>
            <c:ext xmlns:c16="http://schemas.microsoft.com/office/drawing/2014/chart" uri="{C3380CC4-5D6E-409C-BE32-E72D297353CC}">
              <c16:uniqueId val="{00000000-30ED-6147-AC6F-413CD7901D13}"/>
            </c:ext>
          </c:extLst>
        </c:ser>
        <c:dLbls>
          <c:showLegendKey val="0"/>
          <c:showVal val="0"/>
          <c:showCatName val="0"/>
          <c:showSerName val="0"/>
          <c:showPercent val="0"/>
          <c:showBubbleSize val="0"/>
        </c:dLbls>
        <c:hiLowLines/>
        <c:marker val="1"/>
        <c:smooth val="0"/>
        <c:axId val="214593536"/>
        <c:axId val="214595072"/>
      </c:lineChart>
      <c:catAx>
        <c:axId val="214593536"/>
        <c:scaling>
          <c:orientation val="minMax"/>
        </c:scaling>
        <c:delete val="0"/>
        <c:axPos val="b"/>
        <c:numFmt formatCode="General" sourceLinked="0"/>
        <c:majorTickMark val="none"/>
        <c:minorTickMark val="none"/>
        <c:tickLblPos val="nextTo"/>
        <c:crossAx val="214595072"/>
        <c:crosses val="autoZero"/>
        <c:auto val="1"/>
        <c:lblAlgn val="ctr"/>
        <c:lblOffset val="100"/>
        <c:noMultiLvlLbl val="0"/>
      </c:catAx>
      <c:valAx>
        <c:axId val="214595072"/>
        <c:scaling>
          <c:orientation val="minMax"/>
        </c:scaling>
        <c:delete val="0"/>
        <c:axPos val="l"/>
        <c:majorGridlines/>
        <c:title>
          <c:overlay val="0"/>
        </c:title>
        <c:numFmt formatCode="General" sourceLinked="1"/>
        <c:majorTickMark val="out"/>
        <c:minorTickMark val="none"/>
        <c:tickLblPos val="nextTo"/>
        <c:crossAx val="214593536"/>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4"/>
    </mc:Choice>
    <mc:Fallback>
      <c:style val="44"/>
    </mc:Fallback>
  </mc:AlternateContent>
  <c:chart>
    <c:title>
      <c:tx>
        <c:rich>
          <a:bodyPr/>
          <a:lstStyle/>
          <a:p>
            <a:pPr>
              <a:defRPr sz="2000" b="0" cap="none" spc="0">
                <a:ln w="18415" cmpd="sng">
                  <a:solidFill>
                    <a:srgbClr val="FFFFFF"/>
                  </a:solidFill>
                  <a:prstDash val="solid"/>
                </a:ln>
                <a:solidFill>
                  <a:srgbClr val="FF33CC"/>
                </a:solidFill>
                <a:effectLst>
                  <a:innerShdw blurRad="63500" dist="50800" dir="16200000">
                    <a:prstClr val="black">
                      <a:alpha val="50000"/>
                    </a:prstClr>
                  </a:innerShdw>
                </a:effectLst>
                <a:latin typeface="Bahnschrift Condensed" panose="020B0502040204020203" pitchFamily="34" charset="0"/>
              </a:defRPr>
            </a:pPr>
            <a:r>
              <a:rPr lang="en-US" sz="2000" b="0" cap="none" spc="0" dirty="0">
                <a:ln w="18415" cmpd="sng">
                  <a:solidFill>
                    <a:srgbClr val="FFFFFF"/>
                  </a:solidFill>
                  <a:prstDash val="solid"/>
                </a:ln>
                <a:solidFill>
                  <a:srgbClr val="FF33CC"/>
                </a:solidFill>
                <a:effectLst>
                  <a:innerShdw blurRad="63500" dist="50800" dir="16200000">
                    <a:prstClr val="black">
                      <a:alpha val="50000"/>
                    </a:prstClr>
                  </a:innerShdw>
                </a:effectLst>
                <a:latin typeface="Bahnschrift Condensed" panose="020B0502040204020203" pitchFamily="34" charset="0"/>
              </a:rPr>
              <a:t>Relationship between</a:t>
            </a:r>
            <a:r>
              <a:rPr lang="en-US" sz="2000" b="0" cap="none" spc="0" baseline="0" dirty="0">
                <a:ln w="18415" cmpd="sng">
                  <a:solidFill>
                    <a:srgbClr val="FFFFFF"/>
                  </a:solidFill>
                  <a:prstDash val="solid"/>
                </a:ln>
                <a:solidFill>
                  <a:srgbClr val="FF33CC"/>
                </a:solidFill>
                <a:effectLst>
                  <a:innerShdw blurRad="63500" dist="50800" dir="16200000">
                    <a:prstClr val="black">
                      <a:alpha val="50000"/>
                    </a:prstClr>
                  </a:innerShdw>
                </a:effectLst>
                <a:latin typeface="Bahnschrift Condensed" panose="020B0502040204020203" pitchFamily="34" charset="0"/>
              </a:rPr>
              <a:t> how price</a:t>
            </a:r>
            <a:r>
              <a:rPr lang="en-US" sz="2000" b="0" cap="none" spc="0" dirty="0">
                <a:ln w="18415" cmpd="sng">
                  <a:solidFill>
                    <a:srgbClr val="FFFFFF"/>
                  </a:solidFill>
                  <a:prstDash val="solid"/>
                </a:ln>
                <a:solidFill>
                  <a:srgbClr val="FF33CC"/>
                </a:solidFill>
                <a:effectLst>
                  <a:innerShdw blurRad="63500" dist="50800" dir="16200000">
                    <a:prstClr val="black">
                      <a:alpha val="50000"/>
                    </a:prstClr>
                  </a:innerShdw>
                </a:effectLst>
                <a:latin typeface="Bahnschrift Condensed" panose="020B0502040204020203" pitchFamily="34" charset="0"/>
              </a:rPr>
              <a:t>, </a:t>
            </a:r>
            <a:r>
              <a:rPr lang="en-US" sz="2000" b="0" cap="none" spc="0" dirty="0" err="1">
                <a:ln w="18415" cmpd="sng">
                  <a:solidFill>
                    <a:srgbClr val="FFFFFF"/>
                  </a:solidFill>
                  <a:prstDash val="solid"/>
                </a:ln>
                <a:solidFill>
                  <a:srgbClr val="FF33CC"/>
                </a:solidFill>
                <a:effectLst>
                  <a:innerShdw blurRad="63500" dist="50800" dir="16200000">
                    <a:prstClr val="black">
                      <a:alpha val="50000"/>
                    </a:prstClr>
                  </a:innerShdw>
                </a:effectLst>
                <a:latin typeface="Bahnschrift Condensed" panose="020B0502040204020203" pitchFamily="34" charset="0"/>
              </a:rPr>
              <a:t>MPG,and</a:t>
            </a:r>
            <a:r>
              <a:rPr lang="en-US" sz="2000" b="0" cap="none" spc="0" dirty="0">
                <a:ln w="18415" cmpd="sng">
                  <a:solidFill>
                    <a:srgbClr val="FFFFFF"/>
                  </a:solidFill>
                  <a:prstDash val="solid"/>
                </a:ln>
                <a:solidFill>
                  <a:srgbClr val="FF33CC"/>
                </a:solidFill>
                <a:effectLst>
                  <a:innerShdw blurRad="63500" dist="50800" dir="16200000">
                    <a:prstClr val="black">
                      <a:alpha val="50000"/>
                    </a:prstClr>
                  </a:innerShdw>
                </a:effectLst>
                <a:latin typeface="Bahnschrift Condensed" panose="020B0502040204020203" pitchFamily="34" charset="0"/>
              </a:rPr>
              <a:t> price across different car brands</a:t>
            </a:r>
          </a:p>
        </c:rich>
      </c:tx>
      <c:layout>
        <c:manualLayout>
          <c:xMode val="edge"/>
          <c:yMode val="edge"/>
          <c:x val="0.22801775572208494"/>
          <c:y val="0"/>
        </c:manualLayout>
      </c:layout>
      <c:overlay val="0"/>
    </c:title>
    <c:autoTitleDeleted val="0"/>
    <c:plotArea>
      <c:layout/>
      <c:bubbleChart>
        <c:varyColors val="0"/>
        <c:ser>
          <c:idx val="0"/>
          <c:order val="0"/>
          <c:tx>
            <c:strRef>
              <c:f>Sheet20!$I$5</c:f>
              <c:strCache>
                <c:ptCount val="1"/>
                <c:pt idx="0">
                  <c:v>Average of highway MPG</c:v>
                </c:pt>
              </c:strCache>
            </c:strRef>
          </c:tx>
          <c:spPr>
            <a:solidFill>
              <a:schemeClr val="accent4">
                <a:lumMod val="60000"/>
                <a:lumOff val="40000"/>
              </a:schemeClr>
            </a:solidFill>
            <a:ln>
              <a:solidFill>
                <a:srgbClr val="E6F743"/>
              </a:solidFill>
            </a:ln>
            <a:scene3d>
              <a:camera prst="orthographicFront"/>
              <a:lightRig rig="glow" dir="t">
                <a:rot lat="0" lon="0" rev="4800000"/>
              </a:lightRig>
            </a:scene3d>
            <a:sp3d prstMaterial="matte">
              <a:bevelT w="127000" h="63500"/>
            </a:sp3d>
          </c:spPr>
          <c:invertIfNegative val="0"/>
          <c:dPt>
            <c:idx val="0"/>
            <c:invertIfNegative val="0"/>
            <c:bubble3D val="1"/>
            <c:spPr>
              <a:solidFill>
                <a:srgbClr val="1EE628"/>
              </a:solidFill>
              <a:ln>
                <a:solidFill>
                  <a:srgbClr val="E6F743"/>
                </a:solidFill>
              </a:ln>
              <a:scene3d>
                <a:camera prst="orthographicFront"/>
                <a:lightRig rig="glow" dir="t">
                  <a:rot lat="0" lon="0" rev="4800000"/>
                </a:lightRig>
              </a:scene3d>
              <a:sp3d prstMaterial="matte">
                <a:bevelT w="127000" h="63500"/>
              </a:sp3d>
            </c:spPr>
          </c:dPt>
          <c:dPt>
            <c:idx val="1"/>
            <c:invertIfNegative val="0"/>
            <c:bubble3D val="1"/>
            <c:spPr>
              <a:solidFill>
                <a:srgbClr val="FF0000"/>
              </a:solidFill>
              <a:ln>
                <a:solidFill>
                  <a:srgbClr val="E6F743"/>
                </a:solidFill>
              </a:ln>
              <a:scene3d>
                <a:camera prst="orthographicFront"/>
                <a:lightRig rig="glow" dir="t">
                  <a:rot lat="0" lon="0" rev="4800000"/>
                </a:lightRig>
              </a:scene3d>
              <a:sp3d prstMaterial="matte">
                <a:bevelT w="127000" h="63500"/>
              </a:sp3d>
            </c:spPr>
          </c:dPt>
          <c:dPt>
            <c:idx val="3"/>
            <c:invertIfNegative val="0"/>
            <c:bubble3D val="1"/>
            <c:spPr>
              <a:solidFill>
                <a:srgbClr val="0070C0"/>
              </a:solidFill>
              <a:ln>
                <a:solidFill>
                  <a:srgbClr val="E6F743"/>
                </a:solidFill>
              </a:ln>
              <a:scene3d>
                <a:camera prst="orthographicFront"/>
                <a:lightRig rig="glow" dir="t">
                  <a:rot lat="0" lon="0" rev="4800000"/>
                </a:lightRig>
              </a:scene3d>
              <a:sp3d prstMaterial="matte">
                <a:bevelT w="127000" h="63500"/>
              </a:sp3d>
            </c:spPr>
          </c:dPt>
          <c:dPt>
            <c:idx val="4"/>
            <c:invertIfNegative val="0"/>
            <c:bubble3D val="1"/>
            <c:spPr>
              <a:solidFill>
                <a:srgbClr val="FFFF00"/>
              </a:solidFill>
              <a:ln>
                <a:solidFill>
                  <a:srgbClr val="E6F743"/>
                </a:solidFill>
              </a:ln>
              <a:scene3d>
                <a:camera prst="orthographicFront"/>
                <a:lightRig rig="glow" dir="t">
                  <a:rot lat="0" lon="0" rev="4800000"/>
                </a:lightRig>
              </a:scene3d>
              <a:sp3d prstMaterial="matte">
                <a:bevelT w="127000" h="63500"/>
              </a:sp3d>
            </c:spPr>
          </c:dPt>
          <c:dPt>
            <c:idx val="5"/>
            <c:invertIfNegative val="0"/>
            <c:bubble3D val="1"/>
            <c:spPr>
              <a:solidFill>
                <a:srgbClr val="D3432B"/>
              </a:solidFill>
              <a:ln>
                <a:solidFill>
                  <a:srgbClr val="E6F743"/>
                </a:solidFill>
              </a:ln>
              <a:scene3d>
                <a:camera prst="orthographicFront"/>
                <a:lightRig rig="glow" dir="t">
                  <a:rot lat="0" lon="0" rev="4800000"/>
                </a:lightRig>
              </a:scene3d>
              <a:sp3d prstMaterial="matte">
                <a:bevelT w="127000" h="63500"/>
              </a:sp3d>
            </c:spPr>
          </c:dPt>
          <c:dPt>
            <c:idx val="6"/>
            <c:invertIfNegative val="0"/>
            <c:bubble3D val="1"/>
            <c:spPr>
              <a:solidFill>
                <a:schemeClr val="accent2">
                  <a:lumMod val="75000"/>
                </a:schemeClr>
              </a:solidFill>
              <a:ln>
                <a:solidFill>
                  <a:srgbClr val="E6F743"/>
                </a:solidFill>
              </a:ln>
              <a:scene3d>
                <a:camera prst="orthographicFront"/>
                <a:lightRig rig="glow" dir="t">
                  <a:rot lat="0" lon="0" rev="4800000"/>
                </a:lightRig>
              </a:scene3d>
              <a:sp3d prstMaterial="matte">
                <a:bevelT w="127000" h="63500"/>
              </a:sp3d>
            </c:spPr>
          </c:dPt>
          <c:dPt>
            <c:idx val="9"/>
            <c:invertIfNegative val="0"/>
            <c:bubble3D val="1"/>
            <c:spPr>
              <a:solidFill>
                <a:schemeClr val="accent4">
                  <a:lumMod val="75000"/>
                </a:schemeClr>
              </a:solidFill>
              <a:ln>
                <a:solidFill>
                  <a:srgbClr val="E6F743"/>
                </a:solidFill>
              </a:ln>
              <a:scene3d>
                <a:camera prst="orthographicFront"/>
                <a:lightRig rig="glow" dir="t">
                  <a:rot lat="0" lon="0" rev="4800000"/>
                </a:lightRig>
              </a:scene3d>
              <a:sp3d prstMaterial="matte">
                <a:bevelT w="127000" h="63500"/>
              </a:sp3d>
            </c:spPr>
          </c:dPt>
          <c:dPt>
            <c:idx val="13"/>
            <c:invertIfNegative val="0"/>
            <c:bubble3D val="1"/>
            <c:spPr>
              <a:solidFill>
                <a:schemeClr val="accent3">
                  <a:lumMod val="75000"/>
                </a:schemeClr>
              </a:solidFill>
              <a:ln>
                <a:solidFill>
                  <a:srgbClr val="E6F743"/>
                </a:solidFill>
              </a:ln>
              <a:scene3d>
                <a:camera prst="orthographicFront"/>
                <a:lightRig rig="glow" dir="t">
                  <a:rot lat="0" lon="0" rev="4800000"/>
                </a:lightRig>
              </a:scene3d>
              <a:sp3d prstMaterial="matte">
                <a:bevelT w="127000" h="63500"/>
              </a:sp3d>
            </c:spPr>
          </c:dPt>
          <c:dPt>
            <c:idx val="14"/>
            <c:invertIfNegative val="0"/>
            <c:bubble3D val="1"/>
            <c:spPr>
              <a:solidFill>
                <a:srgbClr val="CC3300"/>
              </a:solidFill>
              <a:ln>
                <a:solidFill>
                  <a:srgbClr val="E6F743"/>
                </a:solidFill>
              </a:ln>
              <a:scene3d>
                <a:camera prst="orthographicFront"/>
                <a:lightRig rig="glow" dir="t">
                  <a:rot lat="0" lon="0" rev="4800000"/>
                </a:lightRig>
              </a:scene3d>
              <a:sp3d prstMaterial="matte">
                <a:bevelT w="127000" h="63500"/>
              </a:sp3d>
            </c:spPr>
          </c:dPt>
          <c:dPt>
            <c:idx val="16"/>
            <c:invertIfNegative val="0"/>
            <c:bubble3D val="1"/>
            <c:spPr>
              <a:solidFill>
                <a:srgbClr val="7030A0"/>
              </a:solidFill>
              <a:ln>
                <a:solidFill>
                  <a:srgbClr val="E6F743"/>
                </a:solidFill>
              </a:ln>
              <a:scene3d>
                <a:camera prst="orthographicFront"/>
                <a:lightRig rig="glow" dir="t">
                  <a:rot lat="0" lon="0" rev="4800000"/>
                </a:lightRig>
              </a:scene3d>
              <a:sp3d prstMaterial="matte">
                <a:bevelT w="127000" h="63500"/>
              </a:sp3d>
            </c:spPr>
          </c:dPt>
          <c:dPt>
            <c:idx val="18"/>
            <c:invertIfNegative val="0"/>
            <c:bubble3D val="1"/>
            <c:spPr>
              <a:solidFill>
                <a:schemeClr val="accent6">
                  <a:lumMod val="75000"/>
                </a:schemeClr>
              </a:solidFill>
              <a:ln>
                <a:solidFill>
                  <a:srgbClr val="E6F743"/>
                </a:solidFill>
              </a:ln>
              <a:scene3d>
                <a:camera prst="orthographicFront"/>
                <a:lightRig rig="glow" dir="t">
                  <a:rot lat="0" lon="0" rev="4800000"/>
                </a:lightRig>
              </a:scene3d>
              <a:sp3d prstMaterial="matte">
                <a:bevelT w="127000" h="63500"/>
              </a:sp3d>
            </c:spPr>
          </c:dPt>
          <c:dPt>
            <c:idx val="19"/>
            <c:invertIfNegative val="0"/>
            <c:bubble3D val="1"/>
            <c:spPr>
              <a:solidFill>
                <a:srgbClr val="FF0000"/>
              </a:solidFill>
              <a:ln>
                <a:solidFill>
                  <a:srgbClr val="E6F743"/>
                </a:solidFill>
              </a:ln>
              <a:scene3d>
                <a:camera prst="orthographicFront"/>
                <a:lightRig rig="glow" dir="t">
                  <a:rot lat="0" lon="0" rev="4800000"/>
                </a:lightRig>
              </a:scene3d>
              <a:sp3d prstMaterial="matte">
                <a:bevelT w="127000" h="63500"/>
              </a:sp3d>
            </c:spPr>
          </c:dPt>
          <c:dPt>
            <c:idx val="20"/>
            <c:invertIfNegative val="0"/>
            <c:bubble3D val="1"/>
            <c:spPr>
              <a:solidFill>
                <a:srgbClr val="E882AE"/>
              </a:solidFill>
              <a:ln>
                <a:solidFill>
                  <a:srgbClr val="E6F743"/>
                </a:solidFill>
              </a:ln>
              <a:scene3d>
                <a:camera prst="orthographicFront"/>
                <a:lightRig rig="glow" dir="t">
                  <a:rot lat="0" lon="0" rev="4800000"/>
                </a:lightRig>
              </a:scene3d>
              <a:sp3d prstMaterial="matte">
                <a:bevelT w="127000" h="63500"/>
              </a:sp3d>
            </c:spPr>
          </c:dPt>
          <c:dPt>
            <c:idx val="22"/>
            <c:invertIfNegative val="0"/>
            <c:bubble3D val="1"/>
            <c:spPr>
              <a:solidFill>
                <a:schemeClr val="bg2">
                  <a:lumMod val="90000"/>
                </a:schemeClr>
              </a:solidFill>
              <a:ln>
                <a:solidFill>
                  <a:srgbClr val="E6F743"/>
                </a:solidFill>
              </a:ln>
              <a:scene3d>
                <a:camera prst="orthographicFront"/>
                <a:lightRig rig="glow" dir="t">
                  <a:rot lat="0" lon="0" rev="4800000"/>
                </a:lightRig>
              </a:scene3d>
              <a:sp3d prstMaterial="matte">
                <a:bevelT w="127000" h="63500"/>
              </a:sp3d>
            </c:spPr>
          </c:dPt>
          <c:dPt>
            <c:idx val="23"/>
            <c:invertIfNegative val="0"/>
            <c:bubble3D val="1"/>
            <c:spPr>
              <a:solidFill>
                <a:schemeClr val="accent6">
                  <a:lumMod val="75000"/>
                </a:schemeClr>
              </a:solidFill>
              <a:ln>
                <a:solidFill>
                  <a:srgbClr val="E6F743"/>
                </a:solidFill>
              </a:ln>
              <a:scene3d>
                <a:camera prst="orthographicFront"/>
                <a:lightRig rig="glow" dir="t">
                  <a:rot lat="0" lon="0" rev="4800000"/>
                </a:lightRig>
              </a:scene3d>
              <a:sp3d prstMaterial="matte">
                <a:bevelT w="127000" h="63500"/>
              </a:sp3d>
            </c:spPr>
          </c:dPt>
          <c:dPt>
            <c:idx val="25"/>
            <c:invertIfNegative val="0"/>
            <c:bubble3D val="1"/>
            <c:spPr>
              <a:solidFill>
                <a:schemeClr val="accent2">
                  <a:lumMod val="75000"/>
                </a:schemeClr>
              </a:solidFill>
              <a:ln>
                <a:solidFill>
                  <a:srgbClr val="E6F743"/>
                </a:solidFill>
              </a:ln>
              <a:scene3d>
                <a:camera prst="orthographicFront"/>
                <a:lightRig rig="glow" dir="t">
                  <a:rot lat="0" lon="0" rev="4800000"/>
                </a:lightRig>
              </a:scene3d>
              <a:sp3d prstMaterial="matte">
                <a:bevelT w="127000" h="63500"/>
              </a:sp3d>
            </c:spPr>
          </c:dPt>
          <c:dPt>
            <c:idx val="26"/>
            <c:invertIfNegative val="0"/>
            <c:bubble3D val="1"/>
            <c:spPr>
              <a:solidFill>
                <a:srgbClr val="FF33CC"/>
              </a:solidFill>
              <a:ln>
                <a:solidFill>
                  <a:srgbClr val="E6F743"/>
                </a:solidFill>
              </a:ln>
              <a:scene3d>
                <a:camera prst="orthographicFront"/>
                <a:lightRig rig="glow" dir="t">
                  <a:rot lat="0" lon="0" rev="4800000"/>
                </a:lightRig>
              </a:scene3d>
              <a:sp3d prstMaterial="matte">
                <a:bevelT w="127000" h="63500"/>
              </a:sp3d>
            </c:spPr>
          </c:dPt>
          <c:dPt>
            <c:idx val="27"/>
            <c:invertIfNegative val="0"/>
            <c:bubble3D val="1"/>
            <c:spPr>
              <a:solidFill>
                <a:srgbClr val="00B0F0"/>
              </a:solidFill>
              <a:ln>
                <a:solidFill>
                  <a:srgbClr val="E6F743"/>
                </a:solidFill>
              </a:ln>
              <a:scene3d>
                <a:camera prst="orthographicFront"/>
                <a:lightRig rig="glow" dir="t">
                  <a:rot lat="0" lon="0" rev="4800000"/>
                </a:lightRig>
              </a:scene3d>
              <a:sp3d prstMaterial="matte">
                <a:bevelT w="127000" h="63500"/>
              </a:sp3d>
            </c:spPr>
          </c:dPt>
          <c:dPt>
            <c:idx val="28"/>
            <c:invertIfNegative val="0"/>
            <c:bubble3D val="1"/>
            <c:spPr>
              <a:solidFill>
                <a:srgbClr val="FFC000"/>
              </a:solidFill>
              <a:ln>
                <a:solidFill>
                  <a:srgbClr val="E6F743"/>
                </a:solidFill>
              </a:ln>
              <a:scene3d>
                <a:camera prst="orthographicFront"/>
                <a:lightRig rig="glow" dir="t">
                  <a:rot lat="0" lon="0" rev="4800000"/>
                </a:lightRig>
              </a:scene3d>
              <a:sp3d prstMaterial="matte">
                <a:bevelT w="127000" h="63500"/>
              </a:sp3d>
            </c:spPr>
          </c:dPt>
          <c:dPt>
            <c:idx val="29"/>
            <c:invertIfNegative val="0"/>
            <c:bubble3D val="1"/>
            <c:spPr>
              <a:solidFill>
                <a:srgbClr val="785D99"/>
              </a:solidFill>
              <a:ln>
                <a:solidFill>
                  <a:srgbClr val="E6F743"/>
                </a:solidFill>
              </a:ln>
              <a:scene3d>
                <a:camera prst="orthographicFront"/>
                <a:lightRig rig="glow" dir="t">
                  <a:rot lat="0" lon="0" rev="4800000"/>
                </a:lightRig>
              </a:scene3d>
              <a:sp3d prstMaterial="matte">
                <a:bevelT w="127000" h="63500"/>
              </a:sp3d>
            </c:spPr>
          </c:dPt>
          <c:dPt>
            <c:idx val="30"/>
            <c:invertIfNegative val="0"/>
            <c:bubble3D val="1"/>
            <c:spPr>
              <a:solidFill>
                <a:srgbClr val="92D050"/>
              </a:solidFill>
              <a:ln>
                <a:solidFill>
                  <a:srgbClr val="E6F743"/>
                </a:solidFill>
              </a:ln>
              <a:scene3d>
                <a:camera prst="orthographicFront"/>
                <a:lightRig rig="glow" dir="t">
                  <a:rot lat="0" lon="0" rev="4800000"/>
                </a:lightRig>
              </a:scene3d>
              <a:sp3d prstMaterial="matte">
                <a:bevelT w="127000" h="63500"/>
              </a:sp3d>
            </c:spPr>
          </c:dPt>
          <c:dPt>
            <c:idx val="31"/>
            <c:invertIfNegative val="0"/>
            <c:bubble3D val="1"/>
            <c:spPr>
              <a:solidFill>
                <a:srgbClr val="FFFF00"/>
              </a:solidFill>
              <a:ln>
                <a:solidFill>
                  <a:srgbClr val="E6F743"/>
                </a:solidFill>
              </a:ln>
              <a:scene3d>
                <a:camera prst="orthographicFront"/>
                <a:lightRig rig="glow" dir="t">
                  <a:rot lat="0" lon="0" rev="4800000"/>
                </a:lightRig>
              </a:scene3d>
              <a:sp3d prstMaterial="matte">
                <a:bevelT w="127000" h="63500"/>
              </a:sp3d>
            </c:spPr>
          </c:dPt>
          <c:dPt>
            <c:idx val="36"/>
            <c:invertIfNegative val="0"/>
            <c:bubble3D val="1"/>
            <c:spPr>
              <a:solidFill>
                <a:srgbClr val="7030A0"/>
              </a:solidFill>
              <a:ln>
                <a:solidFill>
                  <a:srgbClr val="E6F743"/>
                </a:solidFill>
              </a:ln>
              <a:scene3d>
                <a:camera prst="orthographicFront"/>
                <a:lightRig rig="glow" dir="t">
                  <a:rot lat="0" lon="0" rev="4800000"/>
                </a:lightRig>
              </a:scene3d>
              <a:sp3d prstMaterial="matte">
                <a:bevelT w="127000" h="63500"/>
              </a:sp3d>
            </c:spPr>
          </c:dPt>
          <c:dPt>
            <c:idx val="37"/>
            <c:invertIfNegative val="0"/>
            <c:bubble3D val="1"/>
            <c:spPr>
              <a:solidFill>
                <a:schemeClr val="bg2">
                  <a:lumMod val="90000"/>
                </a:schemeClr>
              </a:solidFill>
              <a:ln>
                <a:solidFill>
                  <a:srgbClr val="E6F743"/>
                </a:solidFill>
              </a:ln>
              <a:scene3d>
                <a:camera prst="orthographicFront"/>
                <a:lightRig rig="glow" dir="t">
                  <a:rot lat="0" lon="0" rev="4800000"/>
                </a:lightRig>
              </a:scene3d>
              <a:sp3d prstMaterial="matte">
                <a:bevelT w="127000" h="63500"/>
              </a:sp3d>
            </c:spPr>
          </c:dPt>
          <c:dPt>
            <c:idx val="38"/>
            <c:invertIfNegative val="0"/>
            <c:bubble3D val="1"/>
            <c:spPr>
              <a:solidFill>
                <a:srgbClr val="0070C0"/>
              </a:solidFill>
              <a:ln>
                <a:solidFill>
                  <a:srgbClr val="E6F743"/>
                </a:solidFill>
              </a:ln>
              <a:scene3d>
                <a:camera prst="orthographicFront"/>
                <a:lightRig rig="glow" dir="t">
                  <a:rot lat="0" lon="0" rev="4800000"/>
                </a:lightRig>
              </a:scene3d>
              <a:sp3d prstMaterial="matte">
                <a:bevelT w="127000" h="63500"/>
              </a:sp3d>
            </c:spPr>
          </c:dPt>
          <c:dPt>
            <c:idx val="39"/>
            <c:invertIfNegative val="0"/>
            <c:bubble3D val="1"/>
            <c:spPr>
              <a:solidFill>
                <a:srgbClr val="66FF66"/>
              </a:solidFill>
              <a:ln>
                <a:solidFill>
                  <a:srgbClr val="E6F743"/>
                </a:solidFill>
              </a:ln>
              <a:scene3d>
                <a:camera prst="orthographicFront"/>
                <a:lightRig rig="glow" dir="t">
                  <a:rot lat="0" lon="0" rev="4800000"/>
                </a:lightRig>
              </a:scene3d>
              <a:sp3d prstMaterial="matte">
                <a:bevelT w="127000" h="63500"/>
              </a:sp3d>
            </c:spPr>
          </c:dPt>
          <c:dPt>
            <c:idx val="40"/>
            <c:invertIfNegative val="0"/>
            <c:bubble3D val="1"/>
            <c:spPr>
              <a:solidFill>
                <a:schemeClr val="accent6">
                  <a:lumMod val="75000"/>
                </a:schemeClr>
              </a:solidFill>
              <a:ln>
                <a:solidFill>
                  <a:srgbClr val="E6F743"/>
                </a:solidFill>
              </a:ln>
              <a:scene3d>
                <a:camera prst="orthographicFront"/>
                <a:lightRig rig="glow" dir="t">
                  <a:rot lat="0" lon="0" rev="4800000"/>
                </a:lightRig>
              </a:scene3d>
              <a:sp3d prstMaterial="matte">
                <a:bevelT w="127000" h="63500"/>
              </a:sp3d>
            </c:spPr>
          </c:dPt>
          <c:dPt>
            <c:idx val="41"/>
            <c:invertIfNegative val="0"/>
            <c:bubble3D val="1"/>
            <c:spPr>
              <a:solidFill>
                <a:srgbClr val="FF33CC"/>
              </a:solidFill>
              <a:ln>
                <a:solidFill>
                  <a:srgbClr val="E6F743"/>
                </a:solidFill>
              </a:ln>
              <a:scene3d>
                <a:camera prst="orthographicFront"/>
                <a:lightRig rig="glow" dir="t">
                  <a:rot lat="0" lon="0" rev="4800000"/>
                </a:lightRig>
              </a:scene3d>
              <a:sp3d prstMaterial="matte">
                <a:bevelT w="127000" h="63500"/>
              </a:sp3d>
            </c:spPr>
          </c:dPt>
          <c:dPt>
            <c:idx val="42"/>
            <c:invertIfNegative val="0"/>
            <c:bubble3D val="1"/>
            <c:spPr>
              <a:solidFill>
                <a:schemeClr val="accent3">
                  <a:lumMod val="50000"/>
                </a:schemeClr>
              </a:solidFill>
              <a:ln>
                <a:solidFill>
                  <a:srgbClr val="E6F743"/>
                </a:solidFill>
              </a:ln>
              <a:scene3d>
                <a:camera prst="orthographicFront"/>
                <a:lightRig rig="glow" dir="t">
                  <a:rot lat="0" lon="0" rev="4800000"/>
                </a:lightRig>
              </a:scene3d>
              <a:sp3d prstMaterial="matte">
                <a:bevelT w="127000" h="63500"/>
              </a:sp3d>
            </c:spPr>
          </c:dPt>
          <c:dPt>
            <c:idx val="43"/>
            <c:invertIfNegative val="0"/>
            <c:bubble3D val="1"/>
            <c:spPr>
              <a:solidFill>
                <a:srgbClr val="CC3300"/>
              </a:solidFill>
              <a:ln>
                <a:solidFill>
                  <a:srgbClr val="E6F743"/>
                </a:solidFill>
              </a:ln>
              <a:scene3d>
                <a:camera prst="orthographicFront"/>
                <a:lightRig rig="glow" dir="t">
                  <a:rot lat="0" lon="0" rev="4800000"/>
                </a:lightRig>
              </a:scene3d>
              <a:sp3d prstMaterial="matte">
                <a:bevelT w="127000" h="63500"/>
              </a:sp3d>
            </c:spPr>
          </c:dPt>
          <c:dPt>
            <c:idx val="44"/>
            <c:invertIfNegative val="0"/>
            <c:bubble3D val="1"/>
            <c:spPr>
              <a:solidFill>
                <a:srgbClr val="80EAA3"/>
              </a:solidFill>
              <a:ln>
                <a:solidFill>
                  <a:srgbClr val="E6F743"/>
                </a:solidFill>
              </a:ln>
              <a:scene3d>
                <a:camera prst="orthographicFront"/>
                <a:lightRig rig="glow" dir="t">
                  <a:rot lat="0" lon="0" rev="4800000"/>
                </a:lightRig>
              </a:scene3d>
              <a:sp3d prstMaterial="matte">
                <a:bevelT w="127000" h="63500"/>
              </a:sp3d>
            </c:spPr>
          </c:dPt>
          <c:dPt>
            <c:idx val="45"/>
            <c:invertIfNegative val="0"/>
            <c:bubble3D val="1"/>
            <c:spPr>
              <a:solidFill>
                <a:schemeClr val="accent3">
                  <a:lumMod val="60000"/>
                  <a:lumOff val="40000"/>
                </a:schemeClr>
              </a:solidFill>
              <a:ln>
                <a:solidFill>
                  <a:srgbClr val="E6F743"/>
                </a:solidFill>
              </a:ln>
              <a:scene3d>
                <a:camera prst="orthographicFront"/>
                <a:lightRig rig="glow" dir="t">
                  <a:rot lat="0" lon="0" rev="4800000"/>
                </a:lightRig>
              </a:scene3d>
              <a:sp3d prstMaterial="matte">
                <a:bevelT w="127000" h="63500"/>
              </a:sp3d>
            </c:spPr>
          </c:dPt>
          <c:dPt>
            <c:idx val="46"/>
            <c:invertIfNegative val="0"/>
            <c:bubble3D val="1"/>
            <c:spPr>
              <a:solidFill>
                <a:srgbClr val="FFFF00"/>
              </a:solidFill>
              <a:ln>
                <a:solidFill>
                  <a:srgbClr val="E6F743"/>
                </a:solidFill>
              </a:ln>
              <a:scene3d>
                <a:camera prst="orthographicFront"/>
                <a:lightRig rig="glow" dir="t">
                  <a:rot lat="0" lon="0" rev="4800000"/>
                </a:lightRig>
              </a:scene3d>
              <a:sp3d prstMaterial="matte">
                <a:bevelT w="127000" h="63500"/>
              </a:sp3d>
            </c:spPr>
          </c:dPt>
          <c:dLbls>
            <c:delete val="1"/>
          </c:dLbls>
          <c:xVal>
            <c:numRef>
              <c:f>Sheet20!$H$6:$H$52</c:f>
              <c:numCache>
                <c:formatCode>0.0</c:formatCode>
                <c:ptCount val="47"/>
                <c:pt idx="0">
                  <c:v>244.79761904761904</c:v>
                </c:pt>
                <c:pt idx="1">
                  <c:v>237</c:v>
                </c:pt>
                <c:pt idx="2">
                  <c:v>484.32258064516128</c:v>
                </c:pt>
                <c:pt idx="3">
                  <c:v>277.69512195121951</c:v>
                </c:pt>
                <c:pt idx="4">
                  <c:v>533.85135135135135</c:v>
                </c:pt>
                <c:pt idx="5">
                  <c:v>326.90718562874252</c:v>
                </c:pt>
                <c:pt idx="6">
                  <c:v>1001</c:v>
                </c:pt>
                <c:pt idx="7">
                  <c:v>219.24489795918367</c:v>
                </c:pt>
                <c:pt idx="8">
                  <c:v>332.30982367758185</c:v>
                </c:pt>
                <c:pt idx="9">
                  <c:v>247.05650224215248</c:v>
                </c:pt>
                <c:pt idx="10">
                  <c:v>229.13903743315507</c:v>
                </c:pt>
                <c:pt idx="11">
                  <c:v>244.4153354632588</c:v>
                </c:pt>
                <c:pt idx="12">
                  <c:v>509.91176470588238</c:v>
                </c:pt>
                <c:pt idx="13">
                  <c:v>143.5593220338983</c:v>
                </c:pt>
                <c:pt idx="14">
                  <c:v>243.09792626728111</c:v>
                </c:pt>
                <c:pt idx="15">
                  <c:v>347.33333333333331</c:v>
                </c:pt>
                <c:pt idx="16">
                  <c:v>259.84466019417476</c:v>
                </c:pt>
                <c:pt idx="17">
                  <c:v>195.74944071588368</c:v>
                </c:pt>
                <c:pt idx="18">
                  <c:v>261.23529411764707</c:v>
                </c:pt>
                <c:pt idx="19">
                  <c:v>201.91749174917493</c:v>
                </c:pt>
                <c:pt idx="20">
                  <c:v>310.06666666666666</c:v>
                </c:pt>
                <c:pt idx="21">
                  <c:v>206.82743362831857</c:v>
                </c:pt>
                <c:pt idx="22">
                  <c:v>614.07692307692309</c:v>
                </c:pt>
                <c:pt idx="23">
                  <c:v>322.09790209790208</c:v>
                </c:pt>
                <c:pt idx="24">
                  <c:v>277.41584158415844</c:v>
                </c:pt>
                <c:pt idx="25">
                  <c:v>284.91025641025641</c:v>
                </c:pt>
                <c:pt idx="26">
                  <c:v>275.9655172413793</c:v>
                </c:pt>
                <c:pt idx="27">
                  <c:v>420.79310344827587</c:v>
                </c:pt>
                <c:pt idx="28">
                  <c:v>590.5</c:v>
                </c:pt>
                <c:pt idx="29">
                  <c:v>169.19106699751862</c:v>
                </c:pt>
                <c:pt idx="30">
                  <c:v>610.4</c:v>
                </c:pt>
                <c:pt idx="31">
                  <c:v>350.18181818181819</c:v>
                </c:pt>
                <c:pt idx="32">
                  <c:v>174.45238095238096</c:v>
                </c:pt>
                <c:pt idx="33">
                  <c:v>239.92153284671534</c:v>
                </c:pt>
                <c:pt idx="34">
                  <c:v>177.46666666666667</c:v>
                </c:pt>
                <c:pt idx="35">
                  <c:v>131.5609756097561</c:v>
                </c:pt>
                <c:pt idx="36">
                  <c:v>190.29569892473117</c:v>
                </c:pt>
                <c:pt idx="37">
                  <c:v>392.79411764705884</c:v>
                </c:pt>
                <c:pt idx="38">
                  <c:v>487.54838709677421</c:v>
                </c:pt>
                <c:pt idx="39">
                  <c:v>220.52252252252254</c:v>
                </c:pt>
                <c:pt idx="40">
                  <c:v>154.43333333333334</c:v>
                </c:pt>
                <c:pt idx="41">
                  <c:v>400</c:v>
                </c:pt>
                <c:pt idx="42">
                  <c:v>197.30859375</c:v>
                </c:pt>
                <c:pt idx="43">
                  <c:v>160.33333333333334</c:v>
                </c:pt>
                <c:pt idx="44">
                  <c:v>236.25841184387619</c:v>
                </c:pt>
                <c:pt idx="45">
                  <c:v>190.12919254658385</c:v>
                </c:pt>
                <c:pt idx="46">
                  <c:v>230.97153024911032</c:v>
                </c:pt>
              </c:numCache>
            </c:numRef>
          </c:xVal>
          <c:yVal>
            <c:numRef>
              <c:f>Sheet20!$I$6:$I$52</c:f>
              <c:numCache>
                <c:formatCode>0.0</c:formatCode>
                <c:ptCount val="47"/>
                <c:pt idx="0">
                  <c:v>28.111111111111111</c:v>
                </c:pt>
                <c:pt idx="1">
                  <c:v>34</c:v>
                </c:pt>
                <c:pt idx="2">
                  <c:v>18.892473118279568</c:v>
                </c:pt>
                <c:pt idx="3">
                  <c:v>28.823170731707318</c:v>
                </c:pt>
                <c:pt idx="4">
                  <c:v>18.905405405405407</c:v>
                </c:pt>
                <c:pt idx="5">
                  <c:v>29.245508982035929</c:v>
                </c:pt>
                <c:pt idx="6">
                  <c:v>14</c:v>
                </c:pt>
                <c:pt idx="7">
                  <c:v>26.948979591836736</c:v>
                </c:pt>
                <c:pt idx="8">
                  <c:v>25.236775818639799</c:v>
                </c:pt>
                <c:pt idx="9">
                  <c:v>25.669058295964124</c:v>
                </c:pt>
                <c:pt idx="10">
                  <c:v>26.36898395721925</c:v>
                </c:pt>
                <c:pt idx="11">
                  <c:v>22.345047923322685</c:v>
                </c:pt>
                <c:pt idx="12">
                  <c:v>15.720588235294118</c:v>
                </c:pt>
                <c:pt idx="13">
                  <c:v>33.915254237288138</c:v>
                </c:pt>
                <c:pt idx="14">
                  <c:v>23.740783410138249</c:v>
                </c:pt>
                <c:pt idx="15">
                  <c:v>25.333333333333332</c:v>
                </c:pt>
                <c:pt idx="16">
                  <c:v>21.403883495145632</c:v>
                </c:pt>
                <c:pt idx="17">
                  <c:v>32.250559284116328</c:v>
                </c:pt>
                <c:pt idx="18">
                  <c:v>17.294117647058822</c:v>
                </c:pt>
                <c:pt idx="19">
                  <c:v>30.392739273927393</c:v>
                </c:pt>
                <c:pt idx="20">
                  <c:v>24.778787878787877</c:v>
                </c:pt>
                <c:pt idx="21">
                  <c:v>29.29646017699115</c:v>
                </c:pt>
                <c:pt idx="22">
                  <c:v>18.01923076923077</c:v>
                </c:pt>
                <c:pt idx="23">
                  <c:v>22.125874125874127</c:v>
                </c:pt>
                <c:pt idx="24">
                  <c:v>25.876237623762375</c:v>
                </c:pt>
                <c:pt idx="25">
                  <c:v>24.102564102564102</c:v>
                </c:pt>
                <c:pt idx="26">
                  <c:v>26.551724137931036</c:v>
                </c:pt>
                <c:pt idx="27">
                  <c:v>20.293103448275861</c:v>
                </c:pt>
                <c:pt idx="28">
                  <c:v>16</c:v>
                </c:pt>
                <c:pt idx="29">
                  <c:v>28.116625310173696</c:v>
                </c:pt>
                <c:pt idx="30">
                  <c:v>22.2</c:v>
                </c:pt>
                <c:pt idx="31">
                  <c:v>24.818181818181817</c:v>
                </c:pt>
                <c:pt idx="32">
                  <c:v>26.509523809523809</c:v>
                </c:pt>
                <c:pt idx="33">
                  <c:v>26.463503649635037</c:v>
                </c:pt>
                <c:pt idx="34">
                  <c:v>26.233333333333334</c:v>
                </c:pt>
                <c:pt idx="35">
                  <c:v>27.963414634146343</c:v>
                </c:pt>
                <c:pt idx="36">
                  <c:v>27.06989247311828</c:v>
                </c:pt>
                <c:pt idx="37">
                  <c:v>25.367647058823529</c:v>
                </c:pt>
                <c:pt idx="38">
                  <c:v>19.129032258064516</c:v>
                </c:pt>
                <c:pt idx="39">
                  <c:v>26.351351351351351</c:v>
                </c:pt>
                <c:pt idx="40">
                  <c:v>32.299999999999997</c:v>
                </c:pt>
                <c:pt idx="41">
                  <c:v>18</c:v>
                </c:pt>
                <c:pt idx="42">
                  <c:v>28.68359375</c:v>
                </c:pt>
                <c:pt idx="43">
                  <c:v>26.043103448275861</c:v>
                </c:pt>
                <c:pt idx="44">
                  <c:v>26.261103633916555</c:v>
                </c:pt>
                <c:pt idx="45">
                  <c:v>31.766459627329194</c:v>
                </c:pt>
                <c:pt idx="46">
                  <c:v>27.202846975088967</c:v>
                </c:pt>
              </c:numCache>
            </c:numRef>
          </c:yVal>
          <c:bubbleSize>
            <c:numRef>
              <c:f>Sheet20!$J$6:$J$52</c:f>
              <c:numCache>
                <c:formatCode>0.0</c:formatCode>
                <c:ptCount val="47"/>
                <c:pt idx="0">
                  <c:v>34887.5873015873</c:v>
                </c:pt>
                <c:pt idx="1">
                  <c:v>61600</c:v>
                </c:pt>
                <c:pt idx="2">
                  <c:v>197910.37634408602</c:v>
                </c:pt>
                <c:pt idx="3">
                  <c:v>53452.112804878052</c:v>
                </c:pt>
                <c:pt idx="4">
                  <c:v>247169.32432432432</c:v>
                </c:pt>
                <c:pt idx="5">
                  <c:v>61546.763473053892</c:v>
                </c:pt>
                <c:pt idx="6">
                  <c:v>1757223.66666667</c:v>
                </c:pt>
                <c:pt idx="7">
                  <c:v>28206.612244897959</c:v>
                </c:pt>
                <c:pt idx="8">
                  <c:v>56231.317380352644</c:v>
                </c:pt>
                <c:pt idx="9">
                  <c:v>28273.356950672645</c:v>
                </c:pt>
                <c:pt idx="10">
                  <c:v>26722.962566844919</c:v>
                </c:pt>
                <c:pt idx="11">
                  <c:v>22390.059105431308</c:v>
                </c:pt>
                <c:pt idx="12">
                  <c:v>237383.82352941178</c:v>
                </c:pt>
                <c:pt idx="13">
                  <c:v>22206.016949152541</c:v>
                </c:pt>
                <c:pt idx="14">
                  <c:v>27393.420506912444</c:v>
                </c:pt>
                <c:pt idx="15">
                  <c:v>46616.666666666664</c:v>
                </c:pt>
                <c:pt idx="16">
                  <c:v>30493.299029126214</c:v>
                </c:pt>
                <c:pt idx="17">
                  <c:v>26629.818791946309</c:v>
                </c:pt>
                <c:pt idx="18">
                  <c:v>36464.411764705881</c:v>
                </c:pt>
                <c:pt idx="19">
                  <c:v>24597.036303630364</c:v>
                </c:pt>
                <c:pt idx="20">
                  <c:v>42394.21212121212</c:v>
                </c:pt>
                <c:pt idx="21">
                  <c:v>25112.389380530974</c:v>
                </c:pt>
                <c:pt idx="22">
                  <c:v>331567.30769230769</c:v>
                </c:pt>
                <c:pt idx="23">
                  <c:v>67823.216783216776</c:v>
                </c:pt>
                <c:pt idx="24">
                  <c:v>47549.069306930694</c:v>
                </c:pt>
                <c:pt idx="25">
                  <c:v>42494.371794871797</c:v>
                </c:pt>
                <c:pt idx="26">
                  <c:v>69188.275862068971</c:v>
                </c:pt>
                <c:pt idx="27">
                  <c:v>114207.70689655172</c:v>
                </c:pt>
                <c:pt idx="28">
                  <c:v>546221.875</c:v>
                </c:pt>
                <c:pt idx="29">
                  <c:v>19719.057071960298</c:v>
                </c:pt>
                <c:pt idx="30">
                  <c:v>239805</c:v>
                </c:pt>
                <c:pt idx="31">
                  <c:v>71537.809659090912</c:v>
                </c:pt>
                <c:pt idx="32">
                  <c:v>21215.471428571429</c:v>
                </c:pt>
                <c:pt idx="33">
                  <c:v>28513.366788321167</c:v>
                </c:pt>
                <c:pt idx="34">
                  <c:v>11542.54</c:v>
                </c:pt>
                <c:pt idx="35">
                  <c:v>3122.9024390243903</c:v>
                </c:pt>
                <c:pt idx="36">
                  <c:v>19321.548387096773</c:v>
                </c:pt>
                <c:pt idx="37">
                  <c:v>101622.39705882352</c:v>
                </c:pt>
                <c:pt idx="38">
                  <c:v>351130.6451612903</c:v>
                </c:pt>
                <c:pt idx="39">
                  <c:v>27413.504504504504</c:v>
                </c:pt>
                <c:pt idx="40">
                  <c:v>19932.5</c:v>
                </c:pt>
                <c:pt idx="41">
                  <c:v>213323.33333333334</c:v>
                </c:pt>
                <c:pt idx="42">
                  <c:v>24827.50390625</c:v>
                </c:pt>
                <c:pt idx="43">
                  <c:v>17900.956896551725</c:v>
                </c:pt>
                <c:pt idx="44">
                  <c:v>28946.153432032301</c:v>
                </c:pt>
                <c:pt idx="45">
                  <c:v>28076.2</c:v>
                </c:pt>
                <c:pt idx="46">
                  <c:v>28541.160142348755</c:v>
                </c:pt>
              </c:numCache>
            </c:numRef>
          </c:bubbleSize>
          <c:bubble3D val="1"/>
          <c:extLst>
            <c:ext xmlns:c16="http://schemas.microsoft.com/office/drawing/2014/chart" uri="{C3380CC4-5D6E-409C-BE32-E72D297353CC}">
              <c16:uniqueId val="{00000000-6FD5-4640-9B8D-947018804665}"/>
            </c:ext>
          </c:extLst>
        </c:ser>
        <c:dLbls>
          <c:showLegendKey val="0"/>
          <c:showVal val="1"/>
          <c:showCatName val="0"/>
          <c:showSerName val="0"/>
          <c:showPercent val="0"/>
          <c:showBubbleSize val="0"/>
        </c:dLbls>
        <c:bubbleScale val="100"/>
        <c:showNegBubbles val="0"/>
        <c:axId val="215016192"/>
        <c:axId val="215017728"/>
      </c:bubbleChart>
      <c:valAx>
        <c:axId val="215016192"/>
        <c:scaling>
          <c:orientation val="minMax"/>
        </c:scaling>
        <c:delete val="0"/>
        <c:axPos val="b"/>
        <c:numFmt formatCode="0.0" sourceLinked="1"/>
        <c:majorTickMark val="none"/>
        <c:minorTickMark val="none"/>
        <c:tickLblPos val="nextTo"/>
        <c:crossAx val="215017728"/>
        <c:crosses val="autoZero"/>
        <c:crossBetween val="midCat"/>
      </c:valAx>
      <c:valAx>
        <c:axId val="215017728"/>
        <c:scaling>
          <c:orientation val="minMax"/>
        </c:scaling>
        <c:delete val="0"/>
        <c:axPos val="l"/>
        <c:majorGridlines/>
        <c:title>
          <c:overlay val="0"/>
        </c:title>
        <c:numFmt formatCode="0.0" sourceLinked="1"/>
        <c:majorTickMark val="none"/>
        <c:minorTickMark val="none"/>
        <c:tickLblPos val="nextTo"/>
        <c:crossAx val="215016192"/>
        <c:crosses val="autoZero"/>
        <c:crossBetween val="midCat"/>
      </c:valAx>
      <c:spPr>
        <a:effectLst>
          <a:outerShdw blurRad="152400" dist="317500" dir="5400000" sx="90000" sy="-19000" rotWithShape="0">
            <a:prstClr val="black">
              <a:alpha val="15000"/>
            </a:prstClr>
          </a:outerShdw>
        </a:effectLst>
        <a:scene3d>
          <a:camera prst="orthographicFront"/>
          <a:lightRig rig="threePt" dir="t"/>
        </a:scene3d>
        <a:sp3d>
          <a:bevelT prst="relaxedInset"/>
        </a:sp3d>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autoTitleDeleted val="1"/>
    <c:plotArea>
      <c:layout>
        <c:manualLayout>
          <c:layoutTarget val="inner"/>
          <c:xMode val="edge"/>
          <c:yMode val="edge"/>
          <c:x val="0.15088508028714717"/>
          <c:y val="9.6348433899343486E-2"/>
          <c:w val="0.81103089458722721"/>
          <c:h val="0.86479221927497785"/>
        </c:manualLayout>
      </c:layout>
      <c:scatterChart>
        <c:scatterStyle val="lineMarker"/>
        <c:varyColors val="0"/>
        <c:ser>
          <c:idx val="0"/>
          <c:order val="0"/>
          <c:tx>
            <c:strRef>
              <c:f>Sheet6!$B$1</c:f>
              <c:strCache>
                <c:ptCount val="1"/>
                <c:pt idx="0">
                  <c:v>MSRP</c:v>
                </c:pt>
              </c:strCache>
            </c:strRef>
          </c:tx>
          <c:spPr>
            <a:ln w="47625">
              <a:noFill/>
            </a:ln>
          </c:spPr>
          <c:trendline>
            <c:trendlineType val="linear"/>
            <c:dispRSqr val="1"/>
            <c:dispEq val="1"/>
            <c:trendlineLbl>
              <c:layout>
                <c:manualLayout>
                  <c:x val="-6.2296017345657884E-4"/>
                  <c:y val="-0.23864882441220611"/>
                </c:manualLayout>
              </c:layout>
              <c:numFmt formatCode="General" sourceLinked="0"/>
            </c:trendlineLbl>
          </c:trendline>
          <c:xVal>
            <c:numRef>
              <c:f>Sheet6!$A$2:$A$11915</c:f>
              <c:numCache>
                <c:formatCode>General</c:formatCode>
                <c:ptCount val="11914"/>
                <c:pt idx="0">
                  <c:v>335</c:v>
                </c:pt>
                <c:pt idx="1">
                  <c:v>300</c:v>
                </c:pt>
                <c:pt idx="2">
                  <c:v>300</c:v>
                </c:pt>
                <c:pt idx="3">
                  <c:v>230</c:v>
                </c:pt>
                <c:pt idx="4">
                  <c:v>230</c:v>
                </c:pt>
                <c:pt idx="5">
                  <c:v>230</c:v>
                </c:pt>
                <c:pt idx="6">
                  <c:v>300</c:v>
                </c:pt>
                <c:pt idx="7">
                  <c:v>300</c:v>
                </c:pt>
                <c:pt idx="8">
                  <c:v>230</c:v>
                </c:pt>
                <c:pt idx="9">
                  <c:v>230</c:v>
                </c:pt>
                <c:pt idx="10">
                  <c:v>300</c:v>
                </c:pt>
                <c:pt idx="11">
                  <c:v>230</c:v>
                </c:pt>
                <c:pt idx="12">
                  <c:v>300</c:v>
                </c:pt>
                <c:pt idx="13">
                  <c:v>230</c:v>
                </c:pt>
                <c:pt idx="14">
                  <c:v>230</c:v>
                </c:pt>
                <c:pt idx="15">
                  <c:v>320</c:v>
                </c:pt>
                <c:pt idx="16">
                  <c:v>320</c:v>
                </c:pt>
                <c:pt idx="17">
                  <c:v>172</c:v>
                </c:pt>
                <c:pt idx="18">
                  <c:v>172</c:v>
                </c:pt>
                <c:pt idx="19">
                  <c:v>172</c:v>
                </c:pt>
                <c:pt idx="20">
                  <c:v>172</c:v>
                </c:pt>
                <c:pt idx="21">
                  <c:v>172</c:v>
                </c:pt>
                <c:pt idx="22">
                  <c:v>172</c:v>
                </c:pt>
                <c:pt idx="23">
                  <c:v>172</c:v>
                </c:pt>
                <c:pt idx="24">
                  <c:v>172</c:v>
                </c:pt>
                <c:pt idx="25">
                  <c:v>172</c:v>
                </c:pt>
                <c:pt idx="26">
                  <c:v>172</c:v>
                </c:pt>
                <c:pt idx="27">
                  <c:v>172</c:v>
                </c:pt>
                <c:pt idx="28">
                  <c:v>172</c:v>
                </c:pt>
                <c:pt idx="29">
                  <c:v>172</c:v>
                </c:pt>
                <c:pt idx="30">
                  <c:v>172</c:v>
                </c:pt>
                <c:pt idx="31">
                  <c:v>172</c:v>
                </c:pt>
                <c:pt idx="32">
                  <c:v>160</c:v>
                </c:pt>
                <c:pt idx="33">
                  <c:v>160</c:v>
                </c:pt>
                <c:pt idx="34">
                  <c:v>160</c:v>
                </c:pt>
                <c:pt idx="35">
                  <c:v>130</c:v>
                </c:pt>
                <c:pt idx="36">
                  <c:v>158</c:v>
                </c:pt>
                <c:pt idx="37">
                  <c:v>158</c:v>
                </c:pt>
                <c:pt idx="38">
                  <c:v>130</c:v>
                </c:pt>
                <c:pt idx="39">
                  <c:v>130</c:v>
                </c:pt>
                <c:pt idx="40">
                  <c:v>158</c:v>
                </c:pt>
                <c:pt idx="41">
                  <c:v>240</c:v>
                </c:pt>
                <c:pt idx="42">
                  <c:v>240</c:v>
                </c:pt>
                <c:pt idx="43">
                  <c:v>320</c:v>
                </c:pt>
                <c:pt idx="44">
                  <c:v>240</c:v>
                </c:pt>
                <c:pt idx="45">
                  <c:v>240</c:v>
                </c:pt>
                <c:pt idx="46">
                  <c:v>320</c:v>
                </c:pt>
                <c:pt idx="47">
                  <c:v>240</c:v>
                </c:pt>
                <c:pt idx="48">
                  <c:v>320</c:v>
                </c:pt>
                <c:pt idx="49">
                  <c:v>320</c:v>
                </c:pt>
                <c:pt idx="50">
                  <c:v>335</c:v>
                </c:pt>
                <c:pt idx="51">
                  <c:v>335</c:v>
                </c:pt>
                <c:pt idx="52">
                  <c:v>335</c:v>
                </c:pt>
                <c:pt idx="53">
                  <c:v>335</c:v>
                </c:pt>
                <c:pt idx="54">
                  <c:v>248</c:v>
                </c:pt>
                <c:pt idx="55">
                  <c:v>248</c:v>
                </c:pt>
                <c:pt idx="56">
                  <c:v>248</c:v>
                </c:pt>
                <c:pt idx="57">
                  <c:v>248</c:v>
                </c:pt>
                <c:pt idx="58">
                  <c:v>162</c:v>
                </c:pt>
                <c:pt idx="59">
                  <c:v>162</c:v>
                </c:pt>
                <c:pt idx="60">
                  <c:v>162</c:v>
                </c:pt>
                <c:pt idx="61">
                  <c:v>217</c:v>
                </c:pt>
                <c:pt idx="62">
                  <c:v>217</c:v>
                </c:pt>
                <c:pt idx="63">
                  <c:v>162</c:v>
                </c:pt>
                <c:pt idx="64">
                  <c:v>184</c:v>
                </c:pt>
                <c:pt idx="65">
                  <c:v>184</c:v>
                </c:pt>
                <c:pt idx="66">
                  <c:v>295</c:v>
                </c:pt>
                <c:pt idx="67">
                  <c:v>184</c:v>
                </c:pt>
                <c:pt idx="68">
                  <c:v>184</c:v>
                </c:pt>
                <c:pt idx="69">
                  <c:v>295</c:v>
                </c:pt>
                <c:pt idx="70">
                  <c:v>184</c:v>
                </c:pt>
                <c:pt idx="71">
                  <c:v>184</c:v>
                </c:pt>
                <c:pt idx="72">
                  <c:v>295</c:v>
                </c:pt>
                <c:pt idx="73">
                  <c:v>295</c:v>
                </c:pt>
                <c:pt idx="74">
                  <c:v>184</c:v>
                </c:pt>
                <c:pt idx="75">
                  <c:v>184</c:v>
                </c:pt>
                <c:pt idx="76">
                  <c:v>184</c:v>
                </c:pt>
                <c:pt idx="77">
                  <c:v>184</c:v>
                </c:pt>
                <c:pt idx="78">
                  <c:v>295</c:v>
                </c:pt>
                <c:pt idx="79">
                  <c:v>295</c:v>
                </c:pt>
                <c:pt idx="80">
                  <c:v>184</c:v>
                </c:pt>
                <c:pt idx="81">
                  <c:v>184</c:v>
                </c:pt>
                <c:pt idx="82">
                  <c:v>184</c:v>
                </c:pt>
                <c:pt idx="83">
                  <c:v>295</c:v>
                </c:pt>
                <c:pt idx="84">
                  <c:v>184</c:v>
                </c:pt>
                <c:pt idx="85">
                  <c:v>184</c:v>
                </c:pt>
                <c:pt idx="86">
                  <c:v>184</c:v>
                </c:pt>
                <c:pt idx="87">
                  <c:v>115</c:v>
                </c:pt>
                <c:pt idx="88">
                  <c:v>115</c:v>
                </c:pt>
                <c:pt idx="89">
                  <c:v>140</c:v>
                </c:pt>
                <c:pt idx="90">
                  <c:v>140</c:v>
                </c:pt>
                <c:pt idx="91">
                  <c:v>115</c:v>
                </c:pt>
                <c:pt idx="92">
                  <c:v>115</c:v>
                </c:pt>
                <c:pt idx="93">
                  <c:v>115</c:v>
                </c:pt>
                <c:pt idx="94">
                  <c:v>115</c:v>
                </c:pt>
                <c:pt idx="95">
                  <c:v>140</c:v>
                </c:pt>
                <c:pt idx="96">
                  <c:v>155</c:v>
                </c:pt>
                <c:pt idx="97">
                  <c:v>155</c:v>
                </c:pt>
                <c:pt idx="98">
                  <c:v>155</c:v>
                </c:pt>
                <c:pt idx="99">
                  <c:v>155</c:v>
                </c:pt>
                <c:pt idx="100">
                  <c:v>155</c:v>
                </c:pt>
                <c:pt idx="101">
                  <c:v>155</c:v>
                </c:pt>
                <c:pt idx="102">
                  <c:v>155</c:v>
                </c:pt>
                <c:pt idx="103">
                  <c:v>155</c:v>
                </c:pt>
                <c:pt idx="104">
                  <c:v>114</c:v>
                </c:pt>
                <c:pt idx="105">
                  <c:v>114</c:v>
                </c:pt>
                <c:pt idx="106">
                  <c:v>114</c:v>
                </c:pt>
                <c:pt idx="107">
                  <c:v>114</c:v>
                </c:pt>
                <c:pt idx="108">
                  <c:v>114</c:v>
                </c:pt>
                <c:pt idx="109">
                  <c:v>114</c:v>
                </c:pt>
                <c:pt idx="110">
                  <c:v>114</c:v>
                </c:pt>
                <c:pt idx="111">
                  <c:v>114</c:v>
                </c:pt>
                <c:pt idx="112">
                  <c:v>100</c:v>
                </c:pt>
                <c:pt idx="113">
                  <c:v>100</c:v>
                </c:pt>
                <c:pt idx="114">
                  <c:v>100</c:v>
                </c:pt>
                <c:pt idx="115">
                  <c:v>100</c:v>
                </c:pt>
                <c:pt idx="116">
                  <c:v>100</c:v>
                </c:pt>
                <c:pt idx="117">
                  <c:v>100</c:v>
                </c:pt>
                <c:pt idx="118">
                  <c:v>100</c:v>
                </c:pt>
                <c:pt idx="119">
                  <c:v>100</c:v>
                </c:pt>
                <c:pt idx="120">
                  <c:v>100</c:v>
                </c:pt>
                <c:pt idx="121">
                  <c:v>100</c:v>
                </c:pt>
                <c:pt idx="122">
                  <c:v>100</c:v>
                </c:pt>
                <c:pt idx="123">
                  <c:v>100</c:v>
                </c:pt>
                <c:pt idx="124">
                  <c:v>300</c:v>
                </c:pt>
                <c:pt idx="125">
                  <c:v>240</c:v>
                </c:pt>
                <c:pt idx="126">
                  <c:v>240</c:v>
                </c:pt>
                <c:pt idx="127">
                  <c:v>240</c:v>
                </c:pt>
                <c:pt idx="128">
                  <c:v>300</c:v>
                </c:pt>
                <c:pt idx="129">
                  <c:v>320</c:v>
                </c:pt>
                <c:pt idx="130">
                  <c:v>248</c:v>
                </c:pt>
                <c:pt idx="131">
                  <c:v>241</c:v>
                </c:pt>
                <c:pt idx="132">
                  <c:v>335</c:v>
                </c:pt>
                <c:pt idx="133">
                  <c:v>240</c:v>
                </c:pt>
                <c:pt idx="134">
                  <c:v>300</c:v>
                </c:pt>
                <c:pt idx="135">
                  <c:v>180</c:v>
                </c:pt>
                <c:pt idx="136">
                  <c:v>240</c:v>
                </c:pt>
                <c:pt idx="137">
                  <c:v>240</c:v>
                </c:pt>
                <c:pt idx="138">
                  <c:v>180</c:v>
                </c:pt>
                <c:pt idx="139">
                  <c:v>300</c:v>
                </c:pt>
                <c:pt idx="140">
                  <c:v>180</c:v>
                </c:pt>
                <c:pt idx="141">
                  <c:v>240</c:v>
                </c:pt>
                <c:pt idx="142">
                  <c:v>180</c:v>
                </c:pt>
                <c:pt idx="143">
                  <c:v>180</c:v>
                </c:pt>
                <c:pt idx="144">
                  <c:v>180</c:v>
                </c:pt>
                <c:pt idx="145">
                  <c:v>320</c:v>
                </c:pt>
                <c:pt idx="146">
                  <c:v>180</c:v>
                </c:pt>
                <c:pt idx="147">
                  <c:v>240</c:v>
                </c:pt>
                <c:pt idx="148">
                  <c:v>240</c:v>
                </c:pt>
                <c:pt idx="149">
                  <c:v>240</c:v>
                </c:pt>
                <c:pt idx="150">
                  <c:v>240</c:v>
                </c:pt>
                <c:pt idx="151">
                  <c:v>180</c:v>
                </c:pt>
                <c:pt idx="152">
                  <c:v>180</c:v>
                </c:pt>
                <c:pt idx="153">
                  <c:v>180</c:v>
                </c:pt>
                <c:pt idx="154">
                  <c:v>320</c:v>
                </c:pt>
                <c:pt idx="155">
                  <c:v>248</c:v>
                </c:pt>
                <c:pt idx="156">
                  <c:v>180</c:v>
                </c:pt>
                <c:pt idx="157">
                  <c:v>180</c:v>
                </c:pt>
                <c:pt idx="158">
                  <c:v>248</c:v>
                </c:pt>
                <c:pt idx="159">
                  <c:v>180</c:v>
                </c:pt>
                <c:pt idx="160">
                  <c:v>248</c:v>
                </c:pt>
                <c:pt idx="161">
                  <c:v>180</c:v>
                </c:pt>
                <c:pt idx="162">
                  <c:v>320</c:v>
                </c:pt>
                <c:pt idx="163">
                  <c:v>320</c:v>
                </c:pt>
                <c:pt idx="164">
                  <c:v>180</c:v>
                </c:pt>
                <c:pt idx="165">
                  <c:v>177</c:v>
                </c:pt>
                <c:pt idx="166">
                  <c:v>177</c:v>
                </c:pt>
                <c:pt idx="167">
                  <c:v>158</c:v>
                </c:pt>
                <c:pt idx="168">
                  <c:v>177</c:v>
                </c:pt>
                <c:pt idx="169">
                  <c:v>177</c:v>
                </c:pt>
                <c:pt idx="170">
                  <c:v>177</c:v>
                </c:pt>
                <c:pt idx="171">
                  <c:v>177</c:v>
                </c:pt>
                <c:pt idx="172">
                  <c:v>228</c:v>
                </c:pt>
                <c:pt idx="173">
                  <c:v>217</c:v>
                </c:pt>
                <c:pt idx="174">
                  <c:v>121</c:v>
                </c:pt>
                <c:pt idx="175">
                  <c:v>121</c:v>
                </c:pt>
                <c:pt idx="176">
                  <c:v>228</c:v>
                </c:pt>
                <c:pt idx="177">
                  <c:v>228</c:v>
                </c:pt>
                <c:pt idx="178">
                  <c:v>177</c:v>
                </c:pt>
                <c:pt idx="179">
                  <c:v>177</c:v>
                </c:pt>
                <c:pt idx="180">
                  <c:v>217</c:v>
                </c:pt>
                <c:pt idx="181">
                  <c:v>177</c:v>
                </c:pt>
                <c:pt idx="182">
                  <c:v>148</c:v>
                </c:pt>
                <c:pt idx="183">
                  <c:v>177</c:v>
                </c:pt>
                <c:pt idx="184">
                  <c:v>158</c:v>
                </c:pt>
                <c:pt idx="185">
                  <c:v>177</c:v>
                </c:pt>
                <c:pt idx="186">
                  <c:v>217</c:v>
                </c:pt>
                <c:pt idx="187">
                  <c:v>121</c:v>
                </c:pt>
                <c:pt idx="188">
                  <c:v>228</c:v>
                </c:pt>
                <c:pt idx="189">
                  <c:v>217</c:v>
                </c:pt>
                <c:pt idx="190">
                  <c:v>148</c:v>
                </c:pt>
                <c:pt idx="191">
                  <c:v>177</c:v>
                </c:pt>
                <c:pt idx="192">
                  <c:v>194</c:v>
                </c:pt>
                <c:pt idx="193">
                  <c:v>228</c:v>
                </c:pt>
                <c:pt idx="194">
                  <c:v>218</c:v>
                </c:pt>
                <c:pt idx="195">
                  <c:v>161</c:v>
                </c:pt>
                <c:pt idx="196">
                  <c:v>320</c:v>
                </c:pt>
                <c:pt idx="197">
                  <c:v>320</c:v>
                </c:pt>
                <c:pt idx="198">
                  <c:v>161</c:v>
                </c:pt>
                <c:pt idx="199">
                  <c:v>218</c:v>
                </c:pt>
                <c:pt idx="200">
                  <c:v>218</c:v>
                </c:pt>
                <c:pt idx="201">
                  <c:v>320</c:v>
                </c:pt>
                <c:pt idx="202">
                  <c:v>161</c:v>
                </c:pt>
                <c:pt idx="203">
                  <c:v>300</c:v>
                </c:pt>
                <c:pt idx="204">
                  <c:v>292</c:v>
                </c:pt>
                <c:pt idx="205">
                  <c:v>292</c:v>
                </c:pt>
                <c:pt idx="206">
                  <c:v>292</c:v>
                </c:pt>
                <c:pt idx="207">
                  <c:v>300</c:v>
                </c:pt>
                <c:pt idx="208">
                  <c:v>292</c:v>
                </c:pt>
                <c:pt idx="209">
                  <c:v>292</c:v>
                </c:pt>
                <c:pt idx="210">
                  <c:v>292</c:v>
                </c:pt>
                <c:pt idx="211">
                  <c:v>300</c:v>
                </c:pt>
                <c:pt idx="212">
                  <c:v>300</c:v>
                </c:pt>
                <c:pt idx="213">
                  <c:v>292</c:v>
                </c:pt>
                <c:pt idx="214">
                  <c:v>292</c:v>
                </c:pt>
                <c:pt idx="215">
                  <c:v>292</c:v>
                </c:pt>
                <c:pt idx="216">
                  <c:v>292</c:v>
                </c:pt>
                <c:pt idx="217">
                  <c:v>300</c:v>
                </c:pt>
                <c:pt idx="218">
                  <c:v>292</c:v>
                </c:pt>
                <c:pt idx="219">
                  <c:v>292</c:v>
                </c:pt>
                <c:pt idx="220">
                  <c:v>292</c:v>
                </c:pt>
                <c:pt idx="221">
                  <c:v>300</c:v>
                </c:pt>
                <c:pt idx="222">
                  <c:v>292</c:v>
                </c:pt>
                <c:pt idx="223">
                  <c:v>292</c:v>
                </c:pt>
                <c:pt idx="224">
                  <c:v>292</c:v>
                </c:pt>
                <c:pt idx="225">
                  <c:v>300</c:v>
                </c:pt>
                <c:pt idx="226">
                  <c:v>292</c:v>
                </c:pt>
                <c:pt idx="227">
                  <c:v>300</c:v>
                </c:pt>
                <c:pt idx="228">
                  <c:v>300</c:v>
                </c:pt>
                <c:pt idx="229">
                  <c:v>292</c:v>
                </c:pt>
                <c:pt idx="230">
                  <c:v>292</c:v>
                </c:pt>
                <c:pt idx="231">
                  <c:v>292</c:v>
                </c:pt>
                <c:pt idx="232">
                  <c:v>300</c:v>
                </c:pt>
                <c:pt idx="233">
                  <c:v>250</c:v>
                </c:pt>
                <c:pt idx="234">
                  <c:v>250</c:v>
                </c:pt>
                <c:pt idx="235">
                  <c:v>255</c:v>
                </c:pt>
                <c:pt idx="236">
                  <c:v>250</c:v>
                </c:pt>
                <c:pt idx="237">
                  <c:v>250</c:v>
                </c:pt>
                <c:pt idx="238">
                  <c:v>255</c:v>
                </c:pt>
                <c:pt idx="239">
                  <c:v>222</c:v>
                </c:pt>
                <c:pt idx="240">
                  <c:v>222</c:v>
                </c:pt>
                <c:pt idx="241">
                  <c:v>300</c:v>
                </c:pt>
                <c:pt idx="242">
                  <c:v>222</c:v>
                </c:pt>
                <c:pt idx="243">
                  <c:v>300</c:v>
                </c:pt>
                <c:pt idx="244">
                  <c:v>222</c:v>
                </c:pt>
                <c:pt idx="245">
                  <c:v>222</c:v>
                </c:pt>
                <c:pt idx="246">
                  <c:v>222</c:v>
                </c:pt>
                <c:pt idx="247">
                  <c:v>300</c:v>
                </c:pt>
                <c:pt idx="248">
                  <c:v>222</c:v>
                </c:pt>
                <c:pt idx="249">
                  <c:v>222</c:v>
                </c:pt>
                <c:pt idx="250">
                  <c:v>222</c:v>
                </c:pt>
                <c:pt idx="251">
                  <c:v>82</c:v>
                </c:pt>
                <c:pt idx="252">
                  <c:v>82</c:v>
                </c:pt>
                <c:pt idx="253">
                  <c:v>82</c:v>
                </c:pt>
                <c:pt idx="254">
                  <c:v>82</c:v>
                </c:pt>
                <c:pt idx="255">
                  <c:v>82</c:v>
                </c:pt>
                <c:pt idx="256">
                  <c:v>134</c:v>
                </c:pt>
                <c:pt idx="257">
                  <c:v>134</c:v>
                </c:pt>
                <c:pt idx="258">
                  <c:v>134</c:v>
                </c:pt>
                <c:pt idx="259">
                  <c:v>134</c:v>
                </c:pt>
                <c:pt idx="260">
                  <c:v>306</c:v>
                </c:pt>
                <c:pt idx="261">
                  <c:v>306</c:v>
                </c:pt>
                <c:pt idx="262">
                  <c:v>306</c:v>
                </c:pt>
                <c:pt idx="263">
                  <c:v>306</c:v>
                </c:pt>
                <c:pt idx="264">
                  <c:v>306</c:v>
                </c:pt>
                <c:pt idx="265">
                  <c:v>306</c:v>
                </c:pt>
                <c:pt idx="266">
                  <c:v>306</c:v>
                </c:pt>
                <c:pt idx="267">
                  <c:v>306</c:v>
                </c:pt>
                <c:pt idx="268">
                  <c:v>306</c:v>
                </c:pt>
                <c:pt idx="269">
                  <c:v>306</c:v>
                </c:pt>
                <c:pt idx="270">
                  <c:v>306</c:v>
                </c:pt>
                <c:pt idx="271">
                  <c:v>306</c:v>
                </c:pt>
                <c:pt idx="272">
                  <c:v>306</c:v>
                </c:pt>
                <c:pt idx="273">
                  <c:v>306</c:v>
                </c:pt>
                <c:pt idx="274">
                  <c:v>306</c:v>
                </c:pt>
                <c:pt idx="275">
                  <c:v>306</c:v>
                </c:pt>
                <c:pt idx="276">
                  <c:v>306</c:v>
                </c:pt>
                <c:pt idx="277">
                  <c:v>306</c:v>
                </c:pt>
                <c:pt idx="278">
                  <c:v>306</c:v>
                </c:pt>
                <c:pt idx="279">
                  <c:v>306</c:v>
                </c:pt>
                <c:pt idx="280">
                  <c:v>306</c:v>
                </c:pt>
                <c:pt idx="281">
                  <c:v>306</c:v>
                </c:pt>
                <c:pt idx="282">
                  <c:v>306</c:v>
                </c:pt>
                <c:pt idx="283">
                  <c:v>306</c:v>
                </c:pt>
                <c:pt idx="284">
                  <c:v>306</c:v>
                </c:pt>
                <c:pt idx="285">
                  <c:v>306</c:v>
                </c:pt>
                <c:pt idx="286">
                  <c:v>306</c:v>
                </c:pt>
                <c:pt idx="287">
                  <c:v>306</c:v>
                </c:pt>
                <c:pt idx="288">
                  <c:v>306</c:v>
                </c:pt>
                <c:pt idx="289">
                  <c:v>306</c:v>
                </c:pt>
                <c:pt idx="290">
                  <c:v>306</c:v>
                </c:pt>
                <c:pt idx="291">
                  <c:v>306</c:v>
                </c:pt>
                <c:pt idx="292">
                  <c:v>306</c:v>
                </c:pt>
                <c:pt idx="293">
                  <c:v>306</c:v>
                </c:pt>
                <c:pt idx="294">
                  <c:v>400</c:v>
                </c:pt>
                <c:pt idx="295">
                  <c:v>400</c:v>
                </c:pt>
                <c:pt idx="296">
                  <c:v>400</c:v>
                </c:pt>
                <c:pt idx="297">
                  <c:v>400</c:v>
                </c:pt>
                <c:pt idx="298">
                  <c:v>400</c:v>
                </c:pt>
                <c:pt idx="299">
                  <c:v>400</c:v>
                </c:pt>
                <c:pt idx="300">
                  <c:v>400</c:v>
                </c:pt>
                <c:pt idx="301">
                  <c:v>400</c:v>
                </c:pt>
                <c:pt idx="302">
                  <c:v>400</c:v>
                </c:pt>
                <c:pt idx="303">
                  <c:v>425</c:v>
                </c:pt>
                <c:pt idx="304">
                  <c:v>400</c:v>
                </c:pt>
                <c:pt idx="305">
                  <c:v>400</c:v>
                </c:pt>
                <c:pt idx="306">
                  <c:v>400</c:v>
                </c:pt>
                <c:pt idx="307">
                  <c:v>350</c:v>
                </c:pt>
                <c:pt idx="308">
                  <c:v>332</c:v>
                </c:pt>
                <c:pt idx="309">
                  <c:v>332</c:v>
                </c:pt>
                <c:pt idx="310">
                  <c:v>332</c:v>
                </c:pt>
                <c:pt idx="311">
                  <c:v>332</c:v>
                </c:pt>
                <c:pt idx="312">
                  <c:v>332</c:v>
                </c:pt>
                <c:pt idx="313">
                  <c:v>332</c:v>
                </c:pt>
                <c:pt idx="314">
                  <c:v>332</c:v>
                </c:pt>
                <c:pt idx="315">
                  <c:v>332</c:v>
                </c:pt>
                <c:pt idx="316">
                  <c:v>332</c:v>
                </c:pt>
                <c:pt idx="317">
                  <c:v>332</c:v>
                </c:pt>
                <c:pt idx="318">
                  <c:v>332</c:v>
                </c:pt>
                <c:pt idx="319">
                  <c:v>332</c:v>
                </c:pt>
                <c:pt idx="320">
                  <c:v>350</c:v>
                </c:pt>
                <c:pt idx="321">
                  <c:v>350</c:v>
                </c:pt>
                <c:pt idx="322">
                  <c:v>332</c:v>
                </c:pt>
                <c:pt idx="323">
                  <c:v>350</c:v>
                </c:pt>
                <c:pt idx="324">
                  <c:v>332</c:v>
                </c:pt>
                <c:pt idx="325">
                  <c:v>332</c:v>
                </c:pt>
                <c:pt idx="326">
                  <c:v>350</c:v>
                </c:pt>
                <c:pt idx="327">
                  <c:v>332</c:v>
                </c:pt>
                <c:pt idx="328">
                  <c:v>332</c:v>
                </c:pt>
                <c:pt idx="329">
                  <c:v>350</c:v>
                </c:pt>
                <c:pt idx="330">
                  <c:v>332</c:v>
                </c:pt>
                <c:pt idx="331">
                  <c:v>332</c:v>
                </c:pt>
                <c:pt idx="332">
                  <c:v>350</c:v>
                </c:pt>
                <c:pt idx="333">
                  <c:v>332</c:v>
                </c:pt>
                <c:pt idx="334">
                  <c:v>332</c:v>
                </c:pt>
                <c:pt idx="335">
                  <c:v>350</c:v>
                </c:pt>
                <c:pt idx="336">
                  <c:v>332</c:v>
                </c:pt>
                <c:pt idx="337">
                  <c:v>332</c:v>
                </c:pt>
                <c:pt idx="338">
                  <c:v>332</c:v>
                </c:pt>
                <c:pt idx="339">
                  <c:v>332</c:v>
                </c:pt>
                <c:pt idx="340">
                  <c:v>332</c:v>
                </c:pt>
                <c:pt idx="341">
                  <c:v>332</c:v>
                </c:pt>
                <c:pt idx="342">
                  <c:v>332</c:v>
                </c:pt>
                <c:pt idx="343">
                  <c:v>332</c:v>
                </c:pt>
                <c:pt idx="344">
                  <c:v>332</c:v>
                </c:pt>
                <c:pt idx="345">
                  <c:v>350</c:v>
                </c:pt>
                <c:pt idx="346">
                  <c:v>350</c:v>
                </c:pt>
                <c:pt idx="347">
                  <c:v>332</c:v>
                </c:pt>
                <c:pt idx="348">
                  <c:v>332</c:v>
                </c:pt>
                <c:pt idx="349">
                  <c:v>332</c:v>
                </c:pt>
                <c:pt idx="350">
                  <c:v>332</c:v>
                </c:pt>
                <c:pt idx="351">
                  <c:v>332</c:v>
                </c:pt>
                <c:pt idx="352">
                  <c:v>332</c:v>
                </c:pt>
                <c:pt idx="353">
                  <c:v>332</c:v>
                </c:pt>
                <c:pt idx="354">
                  <c:v>332</c:v>
                </c:pt>
                <c:pt idx="355">
                  <c:v>350</c:v>
                </c:pt>
                <c:pt idx="356">
                  <c:v>350</c:v>
                </c:pt>
                <c:pt idx="357">
                  <c:v>332</c:v>
                </c:pt>
                <c:pt idx="358">
                  <c:v>184</c:v>
                </c:pt>
                <c:pt idx="359">
                  <c:v>184</c:v>
                </c:pt>
                <c:pt idx="360">
                  <c:v>155</c:v>
                </c:pt>
                <c:pt idx="361">
                  <c:v>155</c:v>
                </c:pt>
                <c:pt idx="362">
                  <c:v>155</c:v>
                </c:pt>
                <c:pt idx="363">
                  <c:v>184</c:v>
                </c:pt>
                <c:pt idx="364">
                  <c:v>184</c:v>
                </c:pt>
                <c:pt idx="365">
                  <c:v>184</c:v>
                </c:pt>
                <c:pt idx="366">
                  <c:v>184</c:v>
                </c:pt>
                <c:pt idx="367">
                  <c:v>155</c:v>
                </c:pt>
                <c:pt idx="368">
                  <c:v>155</c:v>
                </c:pt>
                <c:pt idx="369">
                  <c:v>155</c:v>
                </c:pt>
                <c:pt idx="370">
                  <c:v>155</c:v>
                </c:pt>
                <c:pt idx="371">
                  <c:v>155</c:v>
                </c:pt>
                <c:pt idx="372">
                  <c:v>155</c:v>
                </c:pt>
                <c:pt idx="373">
                  <c:v>155</c:v>
                </c:pt>
                <c:pt idx="374">
                  <c:v>184</c:v>
                </c:pt>
                <c:pt idx="375">
                  <c:v>155</c:v>
                </c:pt>
                <c:pt idx="376">
                  <c:v>155</c:v>
                </c:pt>
                <c:pt idx="377">
                  <c:v>184</c:v>
                </c:pt>
                <c:pt idx="378">
                  <c:v>155</c:v>
                </c:pt>
                <c:pt idx="379">
                  <c:v>155</c:v>
                </c:pt>
                <c:pt idx="380">
                  <c:v>155</c:v>
                </c:pt>
                <c:pt idx="381">
                  <c:v>155</c:v>
                </c:pt>
                <c:pt idx="382">
                  <c:v>184</c:v>
                </c:pt>
                <c:pt idx="383">
                  <c:v>155</c:v>
                </c:pt>
                <c:pt idx="384">
                  <c:v>155</c:v>
                </c:pt>
                <c:pt idx="385">
                  <c:v>155</c:v>
                </c:pt>
                <c:pt idx="386">
                  <c:v>155</c:v>
                </c:pt>
                <c:pt idx="387">
                  <c:v>155</c:v>
                </c:pt>
                <c:pt idx="388">
                  <c:v>184</c:v>
                </c:pt>
                <c:pt idx="389">
                  <c:v>184</c:v>
                </c:pt>
                <c:pt idx="390">
                  <c:v>155</c:v>
                </c:pt>
                <c:pt idx="391">
                  <c:v>155</c:v>
                </c:pt>
                <c:pt idx="392">
                  <c:v>155</c:v>
                </c:pt>
                <c:pt idx="393">
                  <c:v>155</c:v>
                </c:pt>
                <c:pt idx="394">
                  <c:v>184</c:v>
                </c:pt>
                <c:pt idx="395">
                  <c:v>155</c:v>
                </c:pt>
                <c:pt idx="396">
                  <c:v>184</c:v>
                </c:pt>
                <c:pt idx="397">
                  <c:v>184</c:v>
                </c:pt>
                <c:pt idx="398">
                  <c:v>155</c:v>
                </c:pt>
                <c:pt idx="399">
                  <c:v>155</c:v>
                </c:pt>
                <c:pt idx="400">
                  <c:v>184</c:v>
                </c:pt>
                <c:pt idx="401">
                  <c:v>184</c:v>
                </c:pt>
                <c:pt idx="402">
                  <c:v>155</c:v>
                </c:pt>
                <c:pt idx="403">
                  <c:v>184</c:v>
                </c:pt>
                <c:pt idx="404">
                  <c:v>184</c:v>
                </c:pt>
                <c:pt idx="405">
                  <c:v>155</c:v>
                </c:pt>
                <c:pt idx="406">
                  <c:v>184</c:v>
                </c:pt>
                <c:pt idx="407">
                  <c:v>155</c:v>
                </c:pt>
                <c:pt idx="408">
                  <c:v>155</c:v>
                </c:pt>
                <c:pt idx="409">
                  <c:v>184</c:v>
                </c:pt>
                <c:pt idx="410">
                  <c:v>155</c:v>
                </c:pt>
                <c:pt idx="411">
                  <c:v>240</c:v>
                </c:pt>
                <c:pt idx="412">
                  <c:v>240</c:v>
                </c:pt>
                <c:pt idx="413">
                  <c:v>240</c:v>
                </c:pt>
                <c:pt idx="414">
                  <c:v>240</c:v>
                </c:pt>
                <c:pt idx="415">
                  <c:v>300</c:v>
                </c:pt>
                <c:pt idx="416">
                  <c:v>300</c:v>
                </c:pt>
                <c:pt idx="417">
                  <c:v>240</c:v>
                </c:pt>
                <c:pt idx="418">
                  <c:v>300</c:v>
                </c:pt>
                <c:pt idx="419">
                  <c:v>300</c:v>
                </c:pt>
                <c:pt idx="420">
                  <c:v>240</c:v>
                </c:pt>
                <c:pt idx="421">
                  <c:v>320</c:v>
                </c:pt>
                <c:pt idx="422">
                  <c:v>320</c:v>
                </c:pt>
                <c:pt idx="423">
                  <c:v>248</c:v>
                </c:pt>
                <c:pt idx="424">
                  <c:v>248</c:v>
                </c:pt>
                <c:pt idx="425">
                  <c:v>300</c:v>
                </c:pt>
                <c:pt idx="426">
                  <c:v>300</c:v>
                </c:pt>
                <c:pt idx="427">
                  <c:v>240</c:v>
                </c:pt>
                <c:pt idx="428">
                  <c:v>240</c:v>
                </c:pt>
                <c:pt idx="429">
                  <c:v>240</c:v>
                </c:pt>
                <c:pt idx="430">
                  <c:v>300</c:v>
                </c:pt>
                <c:pt idx="431">
                  <c:v>240</c:v>
                </c:pt>
                <c:pt idx="432">
                  <c:v>240</c:v>
                </c:pt>
                <c:pt idx="433">
                  <c:v>240</c:v>
                </c:pt>
                <c:pt idx="434">
                  <c:v>300</c:v>
                </c:pt>
                <c:pt idx="435">
                  <c:v>240</c:v>
                </c:pt>
                <c:pt idx="436">
                  <c:v>240</c:v>
                </c:pt>
                <c:pt idx="437">
                  <c:v>240</c:v>
                </c:pt>
                <c:pt idx="438">
                  <c:v>240</c:v>
                </c:pt>
                <c:pt idx="439">
                  <c:v>240</c:v>
                </c:pt>
                <c:pt idx="440">
                  <c:v>300</c:v>
                </c:pt>
                <c:pt idx="441">
                  <c:v>240</c:v>
                </c:pt>
                <c:pt idx="442">
                  <c:v>300</c:v>
                </c:pt>
                <c:pt idx="443">
                  <c:v>240</c:v>
                </c:pt>
                <c:pt idx="444">
                  <c:v>300</c:v>
                </c:pt>
                <c:pt idx="445">
                  <c:v>300</c:v>
                </c:pt>
                <c:pt idx="446">
                  <c:v>248</c:v>
                </c:pt>
                <c:pt idx="447">
                  <c:v>248</c:v>
                </c:pt>
                <c:pt idx="448">
                  <c:v>320</c:v>
                </c:pt>
                <c:pt idx="449">
                  <c:v>248</c:v>
                </c:pt>
                <c:pt idx="450">
                  <c:v>248</c:v>
                </c:pt>
                <c:pt idx="451">
                  <c:v>320</c:v>
                </c:pt>
                <c:pt idx="452">
                  <c:v>320</c:v>
                </c:pt>
                <c:pt idx="453">
                  <c:v>320</c:v>
                </c:pt>
                <c:pt idx="454">
                  <c:v>268</c:v>
                </c:pt>
                <c:pt idx="455">
                  <c:v>282</c:v>
                </c:pt>
                <c:pt idx="456">
                  <c:v>275</c:v>
                </c:pt>
                <c:pt idx="457">
                  <c:v>275</c:v>
                </c:pt>
                <c:pt idx="458">
                  <c:v>201</c:v>
                </c:pt>
                <c:pt idx="459">
                  <c:v>201</c:v>
                </c:pt>
                <c:pt idx="460">
                  <c:v>442</c:v>
                </c:pt>
                <c:pt idx="461">
                  <c:v>442</c:v>
                </c:pt>
                <c:pt idx="462">
                  <c:v>442</c:v>
                </c:pt>
                <c:pt idx="463">
                  <c:v>442</c:v>
                </c:pt>
                <c:pt idx="464">
                  <c:v>442</c:v>
                </c:pt>
                <c:pt idx="465">
                  <c:v>442</c:v>
                </c:pt>
                <c:pt idx="466">
                  <c:v>562</c:v>
                </c:pt>
                <c:pt idx="467">
                  <c:v>562</c:v>
                </c:pt>
                <c:pt idx="468">
                  <c:v>562</c:v>
                </c:pt>
                <c:pt idx="469">
                  <c:v>597</c:v>
                </c:pt>
                <c:pt idx="470">
                  <c:v>562</c:v>
                </c:pt>
                <c:pt idx="471">
                  <c:v>562</c:v>
                </c:pt>
                <c:pt idx="472">
                  <c:v>562</c:v>
                </c:pt>
                <c:pt idx="473">
                  <c:v>597</c:v>
                </c:pt>
                <c:pt idx="474">
                  <c:v>237</c:v>
                </c:pt>
                <c:pt idx="475">
                  <c:v>237</c:v>
                </c:pt>
                <c:pt idx="476">
                  <c:v>237</c:v>
                </c:pt>
                <c:pt idx="477">
                  <c:v>237</c:v>
                </c:pt>
                <c:pt idx="478">
                  <c:v>237</c:v>
                </c:pt>
                <c:pt idx="479">
                  <c:v>270</c:v>
                </c:pt>
                <c:pt idx="480">
                  <c:v>270</c:v>
                </c:pt>
                <c:pt idx="481">
                  <c:v>270</c:v>
                </c:pt>
                <c:pt idx="482">
                  <c:v>270</c:v>
                </c:pt>
                <c:pt idx="483">
                  <c:v>270</c:v>
                </c:pt>
                <c:pt idx="484">
                  <c:v>270</c:v>
                </c:pt>
                <c:pt idx="485">
                  <c:v>270</c:v>
                </c:pt>
                <c:pt idx="486">
                  <c:v>270</c:v>
                </c:pt>
                <c:pt idx="487">
                  <c:v>270</c:v>
                </c:pt>
                <c:pt idx="488">
                  <c:v>270</c:v>
                </c:pt>
                <c:pt idx="489">
                  <c:v>270</c:v>
                </c:pt>
                <c:pt idx="490">
                  <c:v>270</c:v>
                </c:pt>
                <c:pt idx="491">
                  <c:v>270</c:v>
                </c:pt>
                <c:pt idx="492">
                  <c:v>270</c:v>
                </c:pt>
                <c:pt idx="493">
                  <c:v>270</c:v>
                </c:pt>
                <c:pt idx="494">
                  <c:v>270</c:v>
                </c:pt>
                <c:pt idx="495">
                  <c:v>270</c:v>
                </c:pt>
                <c:pt idx="496">
                  <c:v>270</c:v>
                </c:pt>
                <c:pt idx="497">
                  <c:v>270</c:v>
                </c:pt>
                <c:pt idx="498">
                  <c:v>270</c:v>
                </c:pt>
                <c:pt idx="499">
                  <c:v>270</c:v>
                </c:pt>
                <c:pt idx="500">
                  <c:v>270</c:v>
                </c:pt>
                <c:pt idx="501">
                  <c:v>270</c:v>
                </c:pt>
                <c:pt idx="502">
                  <c:v>270</c:v>
                </c:pt>
                <c:pt idx="503">
                  <c:v>270</c:v>
                </c:pt>
                <c:pt idx="504">
                  <c:v>270</c:v>
                </c:pt>
                <c:pt idx="505">
                  <c:v>300</c:v>
                </c:pt>
                <c:pt idx="506">
                  <c:v>445</c:v>
                </c:pt>
                <c:pt idx="507">
                  <c:v>300</c:v>
                </c:pt>
                <c:pt idx="508">
                  <c:v>445</c:v>
                </c:pt>
                <c:pt idx="509">
                  <c:v>300</c:v>
                </c:pt>
                <c:pt idx="510">
                  <c:v>445</c:v>
                </c:pt>
                <c:pt idx="511">
                  <c:v>300</c:v>
                </c:pt>
                <c:pt idx="512">
                  <c:v>300</c:v>
                </c:pt>
                <c:pt idx="513">
                  <c:v>300</c:v>
                </c:pt>
                <c:pt idx="514">
                  <c:v>445</c:v>
                </c:pt>
                <c:pt idx="515">
                  <c:v>443</c:v>
                </c:pt>
                <c:pt idx="516">
                  <c:v>302</c:v>
                </c:pt>
                <c:pt idx="517">
                  <c:v>255</c:v>
                </c:pt>
                <c:pt idx="518">
                  <c:v>241</c:v>
                </c:pt>
                <c:pt idx="519">
                  <c:v>255</c:v>
                </c:pt>
                <c:pt idx="520">
                  <c:v>443</c:v>
                </c:pt>
                <c:pt idx="521">
                  <c:v>241</c:v>
                </c:pt>
                <c:pt idx="522">
                  <c:v>302</c:v>
                </c:pt>
                <c:pt idx="523">
                  <c:v>255</c:v>
                </c:pt>
                <c:pt idx="524">
                  <c:v>302</c:v>
                </c:pt>
                <c:pt idx="525">
                  <c:v>302</c:v>
                </c:pt>
                <c:pt idx="526">
                  <c:v>240</c:v>
                </c:pt>
                <c:pt idx="527">
                  <c:v>240</c:v>
                </c:pt>
                <c:pt idx="528">
                  <c:v>443</c:v>
                </c:pt>
                <c:pt idx="529">
                  <c:v>443</c:v>
                </c:pt>
                <c:pt idx="530">
                  <c:v>255</c:v>
                </c:pt>
                <c:pt idx="531">
                  <c:v>322</c:v>
                </c:pt>
                <c:pt idx="532">
                  <c:v>322</c:v>
                </c:pt>
                <c:pt idx="533">
                  <c:v>322</c:v>
                </c:pt>
                <c:pt idx="534">
                  <c:v>322</c:v>
                </c:pt>
                <c:pt idx="535">
                  <c:v>315</c:v>
                </c:pt>
                <c:pt idx="536">
                  <c:v>315</c:v>
                </c:pt>
                <c:pt idx="537">
                  <c:v>315</c:v>
                </c:pt>
                <c:pt idx="538">
                  <c:v>315</c:v>
                </c:pt>
                <c:pt idx="542">
                  <c:v>160</c:v>
                </c:pt>
                <c:pt idx="543">
                  <c:v>101</c:v>
                </c:pt>
                <c:pt idx="544">
                  <c:v>135</c:v>
                </c:pt>
                <c:pt idx="545">
                  <c:v>101</c:v>
                </c:pt>
                <c:pt idx="546">
                  <c:v>101</c:v>
                </c:pt>
                <c:pt idx="547">
                  <c:v>160</c:v>
                </c:pt>
                <c:pt idx="548">
                  <c:v>101</c:v>
                </c:pt>
                <c:pt idx="549">
                  <c:v>101</c:v>
                </c:pt>
                <c:pt idx="550">
                  <c:v>101</c:v>
                </c:pt>
                <c:pt idx="551">
                  <c:v>101</c:v>
                </c:pt>
                <c:pt idx="552">
                  <c:v>101</c:v>
                </c:pt>
                <c:pt idx="553">
                  <c:v>160</c:v>
                </c:pt>
                <c:pt idx="554">
                  <c:v>101</c:v>
                </c:pt>
                <c:pt idx="555">
                  <c:v>101</c:v>
                </c:pt>
                <c:pt idx="556">
                  <c:v>101</c:v>
                </c:pt>
                <c:pt idx="557">
                  <c:v>160</c:v>
                </c:pt>
                <c:pt idx="558">
                  <c:v>101</c:v>
                </c:pt>
                <c:pt idx="559">
                  <c:v>101</c:v>
                </c:pt>
                <c:pt idx="560">
                  <c:v>101</c:v>
                </c:pt>
                <c:pt idx="561">
                  <c:v>135</c:v>
                </c:pt>
                <c:pt idx="562">
                  <c:v>101</c:v>
                </c:pt>
                <c:pt idx="563">
                  <c:v>101</c:v>
                </c:pt>
                <c:pt idx="564">
                  <c:v>160</c:v>
                </c:pt>
                <c:pt idx="565">
                  <c:v>101</c:v>
                </c:pt>
                <c:pt idx="566">
                  <c:v>101</c:v>
                </c:pt>
                <c:pt idx="567">
                  <c:v>101</c:v>
                </c:pt>
                <c:pt idx="568">
                  <c:v>160</c:v>
                </c:pt>
                <c:pt idx="569">
                  <c:v>101</c:v>
                </c:pt>
                <c:pt idx="570">
                  <c:v>160</c:v>
                </c:pt>
                <c:pt idx="571">
                  <c:v>160</c:v>
                </c:pt>
                <c:pt idx="572">
                  <c:v>160</c:v>
                </c:pt>
                <c:pt idx="573">
                  <c:v>160</c:v>
                </c:pt>
                <c:pt idx="574">
                  <c:v>160</c:v>
                </c:pt>
                <c:pt idx="575">
                  <c:v>160</c:v>
                </c:pt>
                <c:pt idx="576">
                  <c:v>160</c:v>
                </c:pt>
                <c:pt idx="577">
                  <c:v>160</c:v>
                </c:pt>
                <c:pt idx="578">
                  <c:v>160</c:v>
                </c:pt>
                <c:pt idx="579">
                  <c:v>160</c:v>
                </c:pt>
                <c:pt idx="580">
                  <c:v>160</c:v>
                </c:pt>
                <c:pt idx="581">
                  <c:v>160</c:v>
                </c:pt>
                <c:pt idx="582">
                  <c:v>160</c:v>
                </c:pt>
                <c:pt idx="583">
                  <c:v>180</c:v>
                </c:pt>
                <c:pt idx="584">
                  <c:v>180</c:v>
                </c:pt>
                <c:pt idx="585">
                  <c:v>180</c:v>
                </c:pt>
                <c:pt idx="586">
                  <c:v>180</c:v>
                </c:pt>
                <c:pt idx="587">
                  <c:v>180</c:v>
                </c:pt>
                <c:pt idx="588">
                  <c:v>180</c:v>
                </c:pt>
                <c:pt idx="589">
                  <c:v>160</c:v>
                </c:pt>
                <c:pt idx="590">
                  <c:v>180</c:v>
                </c:pt>
                <c:pt idx="591">
                  <c:v>180</c:v>
                </c:pt>
                <c:pt idx="592">
                  <c:v>180</c:v>
                </c:pt>
                <c:pt idx="593">
                  <c:v>180</c:v>
                </c:pt>
                <c:pt idx="594">
                  <c:v>180</c:v>
                </c:pt>
                <c:pt idx="595">
                  <c:v>180</c:v>
                </c:pt>
                <c:pt idx="596">
                  <c:v>180</c:v>
                </c:pt>
                <c:pt idx="597">
                  <c:v>160</c:v>
                </c:pt>
                <c:pt idx="598">
                  <c:v>485</c:v>
                </c:pt>
                <c:pt idx="599">
                  <c:v>485</c:v>
                </c:pt>
                <c:pt idx="600">
                  <c:v>238</c:v>
                </c:pt>
                <c:pt idx="601">
                  <c:v>238</c:v>
                </c:pt>
                <c:pt idx="602">
                  <c:v>238</c:v>
                </c:pt>
                <c:pt idx="603">
                  <c:v>238</c:v>
                </c:pt>
                <c:pt idx="604">
                  <c:v>562</c:v>
                </c:pt>
                <c:pt idx="605">
                  <c:v>515</c:v>
                </c:pt>
                <c:pt idx="606">
                  <c:v>515</c:v>
                </c:pt>
                <c:pt idx="607">
                  <c:v>515</c:v>
                </c:pt>
                <c:pt idx="608">
                  <c:v>515</c:v>
                </c:pt>
                <c:pt idx="609">
                  <c:v>515</c:v>
                </c:pt>
                <c:pt idx="610">
                  <c:v>515</c:v>
                </c:pt>
                <c:pt idx="611">
                  <c:v>543</c:v>
                </c:pt>
                <c:pt idx="612">
                  <c:v>631</c:v>
                </c:pt>
                <c:pt idx="613">
                  <c:v>604</c:v>
                </c:pt>
                <c:pt idx="614">
                  <c:v>543</c:v>
                </c:pt>
                <c:pt idx="615">
                  <c:v>620</c:v>
                </c:pt>
                <c:pt idx="616">
                  <c:v>543</c:v>
                </c:pt>
                <c:pt idx="617">
                  <c:v>620</c:v>
                </c:pt>
                <c:pt idx="618">
                  <c:v>611</c:v>
                </c:pt>
                <c:pt idx="619">
                  <c:v>611</c:v>
                </c:pt>
                <c:pt idx="620">
                  <c:v>611</c:v>
                </c:pt>
                <c:pt idx="621">
                  <c:v>611</c:v>
                </c:pt>
                <c:pt idx="622">
                  <c:v>661</c:v>
                </c:pt>
                <c:pt idx="623">
                  <c:v>157</c:v>
                </c:pt>
                <c:pt idx="624">
                  <c:v>157</c:v>
                </c:pt>
                <c:pt idx="625">
                  <c:v>157</c:v>
                </c:pt>
                <c:pt idx="626">
                  <c:v>157</c:v>
                </c:pt>
                <c:pt idx="627">
                  <c:v>157</c:v>
                </c:pt>
                <c:pt idx="628">
                  <c:v>157</c:v>
                </c:pt>
                <c:pt idx="629">
                  <c:v>157</c:v>
                </c:pt>
                <c:pt idx="630">
                  <c:v>157</c:v>
                </c:pt>
                <c:pt idx="631">
                  <c:v>157</c:v>
                </c:pt>
                <c:pt idx="632">
                  <c:v>157</c:v>
                </c:pt>
                <c:pt idx="633">
                  <c:v>157</c:v>
                </c:pt>
                <c:pt idx="634">
                  <c:v>445</c:v>
                </c:pt>
                <c:pt idx="635">
                  <c:v>315</c:v>
                </c:pt>
                <c:pt idx="636">
                  <c:v>315</c:v>
                </c:pt>
                <c:pt idx="637">
                  <c:v>445</c:v>
                </c:pt>
                <c:pt idx="638">
                  <c:v>445</c:v>
                </c:pt>
                <c:pt idx="639">
                  <c:v>315</c:v>
                </c:pt>
                <c:pt idx="640">
                  <c:v>445</c:v>
                </c:pt>
                <c:pt idx="641">
                  <c:v>315</c:v>
                </c:pt>
                <c:pt idx="642">
                  <c:v>445</c:v>
                </c:pt>
                <c:pt idx="643">
                  <c:v>315</c:v>
                </c:pt>
                <c:pt idx="644">
                  <c:v>445</c:v>
                </c:pt>
                <c:pt idx="645">
                  <c:v>315</c:v>
                </c:pt>
                <c:pt idx="646">
                  <c:v>445</c:v>
                </c:pt>
                <c:pt idx="647">
                  <c:v>315</c:v>
                </c:pt>
                <c:pt idx="648">
                  <c:v>315</c:v>
                </c:pt>
                <c:pt idx="649">
                  <c:v>315</c:v>
                </c:pt>
                <c:pt idx="650">
                  <c:v>445</c:v>
                </c:pt>
                <c:pt idx="651">
                  <c:v>315</c:v>
                </c:pt>
                <c:pt idx="652">
                  <c:v>445</c:v>
                </c:pt>
                <c:pt idx="653">
                  <c:v>445</c:v>
                </c:pt>
                <c:pt idx="654">
                  <c:v>315</c:v>
                </c:pt>
                <c:pt idx="655">
                  <c:v>315</c:v>
                </c:pt>
                <c:pt idx="656">
                  <c:v>445</c:v>
                </c:pt>
                <c:pt idx="657">
                  <c:v>445</c:v>
                </c:pt>
                <c:pt idx="658">
                  <c:v>315</c:v>
                </c:pt>
                <c:pt idx="659">
                  <c:v>315</c:v>
                </c:pt>
                <c:pt idx="660">
                  <c:v>445</c:v>
                </c:pt>
                <c:pt idx="661">
                  <c:v>445</c:v>
                </c:pt>
                <c:pt idx="662">
                  <c:v>445</c:v>
                </c:pt>
                <c:pt idx="663">
                  <c:v>315</c:v>
                </c:pt>
                <c:pt idx="664">
                  <c:v>445</c:v>
                </c:pt>
                <c:pt idx="665">
                  <c:v>315</c:v>
                </c:pt>
                <c:pt idx="666">
                  <c:v>315</c:v>
                </c:pt>
                <c:pt idx="667">
                  <c:v>315</c:v>
                </c:pt>
                <c:pt idx="668">
                  <c:v>445</c:v>
                </c:pt>
                <c:pt idx="669">
                  <c:v>445</c:v>
                </c:pt>
                <c:pt idx="670">
                  <c:v>402</c:v>
                </c:pt>
                <c:pt idx="671">
                  <c:v>389</c:v>
                </c:pt>
                <c:pt idx="672">
                  <c:v>389</c:v>
                </c:pt>
                <c:pt idx="673">
                  <c:v>389</c:v>
                </c:pt>
                <c:pt idx="674">
                  <c:v>140</c:v>
                </c:pt>
                <c:pt idx="675">
                  <c:v>110</c:v>
                </c:pt>
                <c:pt idx="676">
                  <c:v>140</c:v>
                </c:pt>
                <c:pt idx="677">
                  <c:v>140</c:v>
                </c:pt>
                <c:pt idx="678">
                  <c:v>140</c:v>
                </c:pt>
                <c:pt idx="679">
                  <c:v>140</c:v>
                </c:pt>
                <c:pt idx="680">
                  <c:v>140</c:v>
                </c:pt>
                <c:pt idx="681">
                  <c:v>110</c:v>
                </c:pt>
                <c:pt idx="682">
                  <c:v>532</c:v>
                </c:pt>
                <c:pt idx="683">
                  <c:v>532</c:v>
                </c:pt>
                <c:pt idx="684">
                  <c:v>532</c:v>
                </c:pt>
                <c:pt idx="685">
                  <c:v>170</c:v>
                </c:pt>
                <c:pt idx="686">
                  <c:v>170</c:v>
                </c:pt>
                <c:pt idx="687">
                  <c:v>130</c:v>
                </c:pt>
                <c:pt idx="688">
                  <c:v>130</c:v>
                </c:pt>
                <c:pt idx="689">
                  <c:v>165</c:v>
                </c:pt>
                <c:pt idx="690">
                  <c:v>165</c:v>
                </c:pt>
                <c:pt idx="691">
                  <c:v>125</c:v>
                </c:pt>
                <c:pt idx="692">
                  <c:v>125</c:v>
                </c:pt>
                <c:pt idx="693">
                  <c:v>165</c:v>
                </c:pt>
                <c:pt idx="694">
                  <c:v>125</c:v>
                </c:pt>
                <c:pt idx="695">
                  <c:v>165</c:v>
                </c:pt>
                <c:pt idx="696">
                  <c:v>604</c:v>
                </c:pt>
                <c:pt idx="697">
                  <c:v>543</c:v>
                </c:pt>
                <c:pt idx="698">
                  <c:v>631</c:v>
                </c:pt>
                <c:pt idx="699">
                  <c:v>543</c:v>
                </c:pt>
                <c:pt idx="700">
                  <c:v>620</c:v>
                </c:pt>
                <c:pt idx="701">
                  <c:v>620</c:v>
                </c:pt>
                <c:pt idx="702">
                  <c:v>543</c:v>
                </c:pt>
                <c:pt idx="703">
                  <c:v>641</c:v>
                </c:pt>
                <c:pt idx="704">
                  <c:v>641</c:v>
                </c:pt>
                <c:pt idx="705">
                  <c:v>184</c:v>
                </c:pt>
                <c:pt idx="706">
                  <c:v>184</c:v>
                </c:pt>
                <c:pt idx="707">
                  <c:v>184</c:v>
                </c:pt>
                <c:pt idx="708">
                  <c:v>184</c:v>
                </c:pt>
                <c:pt idx="709">
                  <c:v>184</c:v>
                </c:pt>
                <c:pt idx="710">
                  <c:v>184</c:v>
                </c:pt>
                <c:pt idx="711">
                  <c:v>184</c:v>
                </c:pt>
                <c:pt idx="712">
                  <c:v>184</c:v>
                </c:pt>
                <c:pt idx="713">
                  <c:v>184</c:v>
                </c:pt>
                <c:pt idx="714">
                  <c:v>184</c:v>
                </c:pt>
                <c:pt idx="715">
                  <c:v>184</c:v>
                </c:pt>
                <c:pt idx="716">
                  <c:v>184</c:v>
                </c:pt>
                <c:pt idx="717">
                  <c:v>184</c:v>
                </c:pt>
                <c:pt idx="718">
                  <c:v>184</c:v>
                </c:pt>
                <c:pt idx="719">
                  <c:v>184</c:v>
                </c:pt>
                <c:pt idx="720">
                  <c:v>535</c:v>
                </c:pt>
                <c:pt idx="721">
                  <c:v>315</c:v>
                </c:pt>
                <c:pt idx="722">
                  <c:v>445</c:v>
                </c:pt>
                <c:pt idx="723">
                  <c:v>445</c:v>
                </c:pt>
                <c:pt idx="724">
                  <c:v>315</c:v>
                </c:pt>
                <c:pt idx="725">
                  <c:v>315</c:v>
                </c:pt>
                <c:pt idx="726">
                  <c:v>445</c:v>
                </c:pt>
                <c:pt idx="727">
                  <c:v>445</c:v>
                </c:pt>
                <c:pt idx="728">
                  <c:v>255</c:v>
                </c:pt>
                <c:pt idx="729">
                  <c:v>445</c:v>
                </c:pt>
                <c:pt idx="730">
                  <c:v>320</c:v>
                </c:pt>
                <c:pt idx="731">
                  <c:v>445</c:v>
                </c:pt>
                <c:pt idx="732">
                  <c:v>445</c:v>
                </c:pt>
                <c:pt idx="733">
                  <c:v>445</c:v>
                </c:pt>
                <c:pt idx="734">
                  <c:v>320</c:v>
                </c:pt>
                <c:pt idx="735">
                  <c:v>320</c:v>
                </c:pt>
                <c:pt idx="736">
                  <c:v>300</c:v>
                </c:pt>
                <c:pt idx="737">
                  <c:v>350</c:v>
                </c:pt>
                <c:pt idx="738">
                  <c:v>114</c:v>
                </c:pt>
                <c:pt idx="739">
                  <c:v>153</c:v>
                </c:pt>
                <c:pt idx="740">
                  <c:v>114</c:v>
                </c:pt>
                <c:pt idx="741">
                  <c:v>114</c:v>
                </c:pt>
                <c:pt idx="742">
                  <c:v>114</c:v>
                </c:pt>
                <c:pt idx="743">
                  <c:v>153</c:v>
                </c:pt>
                <c:pt idx="744">
                  <c:v>162</c:v>
                </c:pt>
                <c:pt idx="745">
                  <c:v>162</c:v>
                </c:pt>
                <c:pt idx="746">
                  <c:v>114</c:v>
                </c:pt>
                <c:pt idx="747">
                  <c:v>162</c:v>
                </c:pt>
                <c:pt idx="748">
                  <c:v>162</c:v>
                </c:pt>
                <c:pt idx="749">
                  <c:v>114</c:v>
                </c:pt>
                <c:pt idx="750">
                  <c:v>162</c:v>
                </c:pt>
                <c:pt idx="751">
                  <c:v>114</c:v>
                </c:pt>
                <c:pt idx="752">
                  <c:v>114</c:v>
                </c:pt>
                <c:pt idx="753">
                  <c:v>114</c:v>
                </c:pt>
                <c:pt idx="754">
                  <c:v>144</c:v>
                </c:pt>
                <c:pt idx="755">
                  <c:v>162</c:v>
                </c:pt>
                <c:pt idx="756">
                  <c:v>162</c:v>
                </c:pt>
                <c:pt idx="757">
                  <c:v>188</c:v>
                </c:pt>
                <c:pt idx="758">
                  <c:v>144</c:v>
                </c:pt>
                <c:pt idx="759">
                  <c:v>282</c:v>
                </c:pt>
                <c:pt idx="760">
                  <c:v>322</c:v>
                </c:pt>
                <c:pt idx="761">
                  <c:v>372</c:v>
                </c:pt>
                <c:pt idx="762">
                  <c:v>322</c:v>
                </c:pt>
                <c:pt idx="763">
                  <c:v>282</c:v>
                </c:pt>
                <c:pt idx="764">
                  <c:v>322</c:v>
                </c:pt>
                <c:pt idx="765">
                  <c:v>282</c:v>
                </c:pt>
                <c:pt idx="766">
                  <c:v>108</c:v>
                </c:pt>
                <c:pt idx="767">
                  <c:v>130</c:v>
                </c:pt>
                <c:pt idx="768">
                  <c:v>130</c:v>
                </c:pt>
                <c:pt idx="769">
                  <c:v>130</c:v>
                </c:pt>
                <c:pt idx="770">
                  <c:v>130</c:v>
                </c:pt>
                <c:pt idx="771">
                  <c:v>130</c:v>
                </c:pt>
                <c:pt idx="772">
                  <c:v>222</c:v>
                </c:pt>
                <c:pt idx="773">
                  <c:v>168</c:v>
                </c:pt>
                <c:pt idx="774">
                  <c:v>240</c:v>
                </c:pt>
                <c:pt idx="775">
                  <c:v>168</c:v>
                </c:pt>
                <c:pt idx="776">
                  <c:v>168</c:v>
                </c:pt>
                <c:pt idx="777">
                  <c:v>222</c:v>
                </c:pt>
                <c:pt idx="778">
                  <c:v>168</c:v>
                </c:pt>
                <c:pt idx="779">
                  <c:v>240</c:v>
                </c:pt>
                <c:pt idx="780">
                  <c:v>222</c:v>
                </c:pt>
                <c:pt idx="781">
                  <c:v>222</c:v>
                </c:pt>
                <c:pt idx="782">
                  <c:v>168</c:v>
                </c:pt>
                <c:pt idx="783">
                  <c:v>222</c:v>
                </c:pt>
                <c:pt idx="784">
                  <c:v>240</c:v>
                </c:pt>
                <c:pt idx="785">
                  <c:v>168</c:v>
                </c:pt>
                <c:pt idx="786">
                  <c:v>240</c:v>
                </c:pt>
                <c:pt idx="787">
                  <c:v>222</c:v>
                </c:pt>
                <c:pt idx="788">
                  <c:v>168</c:v>
                </c:pt>
                <c:pt idx="789">
                  <c:v>168</c:v>
                </c:pt>
                <c:pt idx="790">
                  <c:v>168</c:v>
                </c:pt>
                <c:pt idx="791">
                  <c:v>168</c:v>
                </c:pt>
                <c:pt idx="792">
                  <c:v>240</c:v>
                </c:pt>
                <c:pt idx="793">
                  <c:v>222</c:v>
                </c:pt>
                <c:pt idx="794">
                  <c:v>240</c:v>
                </c:pt>
                <c:pt idx="795">
                  <c:v>190</c:v>
                </c:pt>
                <c:pt idx="796">
                  <c:v>190</c:v>
                </c:pt>
                <c:pt idx="797">
                  <c:v>222</c:v>
                </c:pt>
                <c:pt idx="798">
                  <c:v>205</c:v>
                </c:pt>
                <c:pt idx="799">
                  <c:v>200</c:v>
                </c:pt>
                <c:pt idx="800">
                  <c:v>227</c:v>
                </c:pt>
                <c:pt idx="801">
                  <c:v>165</c:v>
                </c:pt>
                <c:pt idx="802">
                  <c:v>230</c:v>
                </c:pt>
                <c:pt idx="803">
                  <c:v>173</c:v>
                </c:pt>
                <c:pt idx="804">
                  <c:v>220</c:v>
                </c:pt>
                <c:pt idx="805">
                  <c:v>220</c:v>
                </c:pt>
                <c:pt idx="806">
                  <c:v>220</c:v>
                </c:pt>
                <c:pt idx="807">
                  <c:v>220</c:v>
                </c:pt>
                <c:pt idx="808">
                  <c:v>220</c:v>
                </c:pt>
                <c:pt idx="809">
                  <c:v>220</c:v>
                </c:pt>
                <c:pt idx="810">
                  <c:v>220</c:v>
                </c:pt>
                <c:pt idx="811">
                  <c:v>220</c:v>
                </c:pt>
                <c:pt idx="812">
                  <c:v>220</c:v>
                </c:pt>
                <c:pt idx="813">
                  <c:v>220</c:v>
                </c:pt>
                <c:pt idx="814">
                  <c:v>220</c:v>
                </c:pt>
                <c:pt idx="815">
                  <c:v>220</c:v>
                </c:pt>
                <c:pt idx="816">
                  <c:v>220</c:v>
                </c:pt>
                <c:pt idx="817">
                  <c:v>220</c:v>
                </c:pt>
                <c:pt idx="818">
                  <c:v>220</c:v>
                </c:pt>
                <c:pt idx="819">
                  <c:v>220</c:v>
                </c:pt>
                <c:pt idx="820">
                  <c:v>220</c:v>
                </c:pt>
                <c:pt idx="821">
                  <c:v>220</c:v>
                </c:pt>
                <c:pt idx="822">
                  <c:v>210</c:v>
                </c:pt>
                <c:pt idx="823">
                  <c:v>280</c:v>
                </c:pt>
                <c:pt idx="824">
                  <c:v>210</c:v>
                </c:pt>
                <c:pt idx="825">
                  <c:v>280</c:v>
                </c:pt>
                <c:pt idx="826">
                  <c:v>210</c:v>
                </c:pt>
                <c:pt idx="827">
                  <c:v>210</c:v>
                </c:pt>
                <c:pt idx="828">
                  <c:v>280</c:v>
                </c:pt>
                <c:pt idx="829">
                  <c:v>210</c:v>
                </c:pt>
                <c:pt idx="830">
                  <c:v>210</c:v>
                </c:pt>
                <c:pt idx="831">
                  <c:v>210</c:v>
                </c:pt>
                <c:pt idx="832">
                  <c:v>210</c:v>
                </c:pt>
                <c:pt idx="833">
                  <c:v>210</c:v>
                </c:pt>
                <c:pt idx="834">
                  <c:v>210</c:v>
                </c:pt>
                <c:pt idx="835">
                  <c:v>210</c:v>
                </c:pt>
                <c:pt idx="836">
                  <c:v>207</c:v>
                </c:pt>
                <c:pt idx="837">
                  <c:v>207</c:v>
                </c:pt>
                <c:pt idx="838">
                  <c:v>207</c:v>
                </c:pt>
                <c:pt idx="839">
                  <c:v>207</c:v>
                </c:pt>
                <c:pt idx="840">
                  <c:v>207</c:v>
                </c:pt>
                <c:pt idx="841">
                  <c:v>207</c:v>
                </c:pt>
                <c:pt idx="842">
                  <c:v>207</c:v>
                </c:pt>
                <c:pt idx="843">
                  <c:v>207</c:v>
                </c:pt>
                <c:pt idx="844">
                  <c:v>207</c:v>
                </c:pt>
                <c:pt idx="845">
                  <c:v>210</c:v>
                </c:pt>
                <c:pt idx="846">
                  <c:v>210</c:v>
                </c:pt>
                <c:pt idx="847">
                  <c:v>210</c:v>
                </c:pt>
                <c:pt idx="848">
                  <c:v>210</c:v>
                </c:pt>
                <c:pt idx="849">
                  <c:v>210</c:v>
                </c:pt>
                <c:pt idx="850">
                  <c:v>210</c:v>
                </c:pt>
                <c:pt idx="851">
                  <c:v>210</c:v>
                </c:pt>
                <c:pt idx="852">
                  <c:v>210</c:v>
                </c:pt>
                <c:pt idx="853">
                  <c:v>210</c:v>
                </c:pt>
                <c:pt idx="854">
                  <c:v>265</c:v>
                </c:pt>
                <c:pt idx="855">
                  <c:v>265</c:v>
                </c:pt>
                <c:pt idx="856">
                  <c:v>265</c:v>
                </c:pt>
                <c:pt idx="857">
                  <c:v>265</c:v>
                </c:pt>
                <c:pt idx="858">
                  <c:v>300</c:v>
                </c:pt>
                <c:pt idx="859">
                  <c:v>260</c:v>
                </c:pt>
                <c:pt idx="860">
                  <c:v>260</c:v>
                </c:pt>
                <c:pt idx="861">
                  <c:v>260</c:v>
                </c:pt>
                <c:pt idx="862">
                  <c:v>260</c:v>
                </c:pt>
                <c:pt idx="863">
                  <c:v>260</c:v>
                </c:pt>
                <c:pt idx="864">
                  <c:v>260</c:v>
                </c:pt>
                <c:pt idx="865">
                  <c:v>300</c:v>
                </c:pt>
                <c:pt idx="866">
                  <c:v>220</c:v>
                </c:pt>
                <c:pt idx="867">
                  <c:v>300</c:v>
                </c:pt>
                <c:pt idx="868">
                  <c:v>220</c:v>
                </c:pt>
                <c:pt idx="869">
                  <c:v>300</c:v>
                </c:pt>
                <c:pt idx="870">
                  <c:v>290</c:v>
                </c:pt>
                <c:pt idx="871">
                  <c:v>300</c:v>
                </c:pt>
                <c:pt idx="872">
                  <c:v>300</c:v>
                </c:pt>
                <c:pt idx="873">
                  <c:v>285</c:v>
                </c:pt>
                <c:pt idx="874">
                  <c:v>390</c:v>
                </c:pt>
                <c:pt idx="875">
                  <c:v>390</c:v>
                </c:pt>
                <c:pt idx="876">
                  <c:v>285</c:v>
                </c:pt>
                <c:pt idx="877">
                  <c:v>300</c:v>
                </c:pt>
                <c:pt idx="878">
                  <c:v>225</c:v>
                </c:pt>
                <c:pt idx="879">
                  <c:v>210</c:v>
                </c:pt>
                <c:pt idx="880">
                  <c:v>170</c:v>
                </c:pt>
                <c:pt idx="881">
                  <c:v>200</c:v>
                </c:pt>
                <c:pt idx="882">
                  <c:v>210</c:v>
                </c:pt>
                <c:pt idx="883">
                  <c:v>170</c:v>
                </c:pt>
                <c:pt idx="884">
                  <c:v>225</c:v>
                </c:pt>
                <c:pt idx="885">
                  <c:v>200</c:v>
                </c:pt>
                <c:pt idx="886">
                  <c:v>200</c:v>
                </c:pt>
                <c:pt idx="887">
                  <c:v>225</c:v>
                </c:pt>
                <c:pt idx="888">
                  <c:v>185</c:v>
                </c:pt>
                <c:pt idx="889">
                  <c:v>185</c:v>
                </c:pt>
                <c:pt idx="890">
                  <c:v>150</c:v>
                </c:pt>
                <c:pt idx="891">
                  <c:v>170</c:v>
                </c:pt>
                <c:pt idx="892">
                  <c:v>185</c:v>
                </c:pt>
                <c:pt idx="893">
                  <c:v>170</c:v>
                </c:pt>
                <c:pt idx="894">
                  <c:v>150</c:v>
                </c:pt>
                <c:pt idx="895">
                  <c:v>150</c:v>
                </c:pt>
                <c:pt idx="896">
                  <c:v>185</c:v>
                </c:pt>
                <c:pt idx="897">
                  <c:v>170</c:v>
                </c:pt>
                <c:pt idx="898">
                  <c:v>150</c:v>
                </c:pt>
                <c:pt idx="899">
                  <c:v>150</c:v>
                </c:pt>
                <c:pt idx="900">
                  <c:v>185</c:v>
                </c:pt>
                <c:pt idx="901">
                  <c:v>185</c:v>
                </c:pt>
                <c:pt idx="902">
                  <c:v>185</c:v>
                </c:pt>
                <c:pt idx="903">
                  <c:v>185</c:v>
                </c:pt>
                <c:pt idx="904">
                  <c:v>170</c:v>
                </c:pt>
                <c:pt idx="905">
                  <c:v>150</c:v>
                </c:pt>
                <c:pt idx="906">
                  <c:v>185</c:v>
                </c:pt>
                <c:pt idx="907">
                  <c:v>185</c:v>
                </c:pt>
                <c:pt idx="908">
                  <c:v>185</c:v>
                </c:pt>
                <c:pt idx="909">
                  <c:v>185</c:v>
                </c:pt>
                <c:pt idx="910">
                  <c:v>185</c:v>
                </c:pt>
                <c:pt idx="911">
                  <c:v>172</c:v>
                </c:pt>
                <c:pt idx="912">
                  <c:v>172</c:v>
                </c:pt>
                <c:pt idx="913">
                  <c:v>172</c:v>
                </c:pt>
                <c:pt idx="914">
                  <c:v>172</c:v>
                </c:pt>
                <c:pt idx="915">
                  <c:v>172</c:v>
                </c:pt>
                <c:pt idx="916">
                  <c:v>172</c:v>
                </c:pt>
                <c:pt idx="917">
                  <c:v>172</c:v>
                </c:pt>
                <c:pt idx="918">
                  <c:v>172</c:v>
                </c:pt>
                <c:pt idx="919">
                  <c:v>172</c:v>
                </c:pt>
                <c:pt idx="920">
                  <c:v>350</c:v>
                </c:pt>
                <c:pt idx="921">
                  <c:v>430</c:v>
                </c:pt>
                <c:pt idx="922">
                  <c:v>430</c:v>
                </c:pt>
                <c:pt idx="923">
                  <c:v>400</c:v>
                </c:pt>
                <c:pt idx="924">
                  <c:v>400</c:v>
                </c:pt>
                <c:pt idx="925">
                  <c:v>520</c:v>
                </c:pt>
                <c:pt idx="926">
                  <c:v>350</c:v>
                </c:pt>
                <c:pt idx="927">
                  <c:v>520</c:v>
                </c:pt>
                <c:pt idx="928">
                  <c:v>350</c:v>
                </c:pt>
                <c:pt idx="929">
                  <c:v>350</c:v>
                </c:pt>
                <c:pt idx="930">
                  <c:v>430</c:v>
                </c:pt>
                <c:pt idx="931">
                  <c:v>560</c:v>
                </c:pt>
                <c:pt idx="932">
                  <c:v>560</c:v>
                </c:pt>
                <c:pt idx="933">
                  <c:v>475</c:v>
                </c:pt>
                <c:pt idx="934">
                  <c:v>400</c:v>
                </c:pt>
                <c:pt idx="935">
                  <c:v>400</c:v>
                </c:pt>
                <c:pt idx="936">
                  <c:v>430</c:v>
                </c:pt>
                <c:pt idx="937">
                  <c:v>350</c:v>
                </c:pt>
                <c:pt idx="938">
                  <c:v>400</c:v>
                </c:pt>
                <c:pt idx="939">
                  <c:v>350</c:v>
                </c:pt>
                <c:pt idx="940">
                  <c:v>430</c:v>
                </c:pt>
                <c:pt idx="941">
                  <c:v>400</c:v>
                </c:pt>
                <c:pt idx="942">
                  <c:v>430</c:v>
                </c:pt>
                <c:pt idx="943">
                  <c:v>350</c:v>
                </c:pt>
                <c:pt idx="944">
                  <c:v>400</c:v>
                </c:pt>
                <c:pt idx="945">
                  <c:v>430</c:v>
                </c:pt>
                <c:pt idx="946">
                  <c:v>350</c:v>
                </c:pt>
                <c:pt idx="947">
                  <c:v>520</c:v>
                </c:pt>
                <c:pt idx="948">
                  <c:v>350</c:v>
                </c:pt>
                <c:pt idx="949">
                  <c:v>350</c:v>
                </c:pt>
                <c:pt idx="950">
                  <c:v>430</c:v>
                </c:pt>
                <c:pt idx="951">
                  <c:v>430</c:v>
                </c:pt>
                <c:pt idx="952">
                  <c:v>350</c:v>
                </c:pt>
                <c:pt idx="953">
                  <c:v>560</c:v>
                </c:pt>
                <c:pt idx="954">
                  <c:v>350</c:v>
                </c:pt>
                <c:pt idx="955">
                  <c:v>400</c:v>
                </c:pt>
                <c:pt idx="956">
                  <c:v>350</c:v>
                </c:pt>
                <c:pt idx="957">
                  <c:v>400</c:v>
                </c:pt>
                <c:pt idx="958">
                  <c:v>400</c:v>
                </c:pt>
                <c:pt idx="959">
                  <c:v>350</c:v>
                </c:pt>
                <c:pt idx="960">
                  <c:v>520</c:v>
                </c:pt>
                <c:pt idx="961">
                  <c:v>560</c:v>
                </c:pt>
                <c:pt idx="962">
                  <c:v>475</c:v>
                </c:pt>
                <c:pt idx="963">
                  <c:v>500</c:v>
                </c:pt>
                <c:pt idx="964">
                  <c:v>540</c:v>
                </c:pt>
                <c:pt idx="965">
                  <c:v>370</c:v>
                </c:pt>
                <c:pt idx="966">
                  <c:v>580</c:v>
                </c:pt>
                <c:pt idx="967">
                  <c:v>420</c:v>
                </c:pt>
                <c:pt idx="968">
                  <c:v>420</c:v>
                </c:pt>
                <c:pt idx="969">
                  <c:v>420</c:v>
                </c:pt>
                <c:pt idx="970">
                  <c:v>420</c:v>
                </c:pt>
                <c:pt idx="971">
                  <c:v>370</c:v>
                </c:pt>
                <c:pt idx="972">
                  <c:v>370</c:v>
                </c:pt>
                <c:pt idx="973">
                  <c:v>540</c:v>
                </c:pt>
                <c:pt idx="974">
                  <c:v>580</c:v>
                </c:pt>
                <c:pt idx="975">
                  <c:v>370</c:v>
                </c:pt>
                <c:pt idx="976">
                  <c:v>420</c:v>
                </c:pt>
                <c:pt idx="977">
                  <c:v>370</c:v>
                </c:pt>
                <c:pt idx="978">
                  <c:v>345</c:v>
                </c:pt>
                <c:pt idx="979">
                  <c:v>345</c:v>
                </c:pt>
                <c:pt idx="980">
                  <c:v>345</c:v>
                </c:pt>
                <c:pt idx="981">
                  <c:v>195</c:v>
                </c:pt>
                <c:pt idx="982">
                  <c:v>193</c:v>
                </c:pt>
                <c:pt idx="983">
                  <c:v>193</c:v>
                </c:pt>
                <c:pt idx="984">
                  <c:v>114</c:v>
                </c:pt>
                <c:pt idx="985">
                  <c:v>114</c:v>
                </c:pt>
                <c:pt idx="986">
                  <c:v>162</c:v>
                </c:pt>
                <c:pt idx="987">
                  <c:v>114</c:v>
                </c:pt>
                <c:pt idx="988">
                  <c:v>114</c:v>
                </c:pt>
                <c:pt idx="989">
                  <c:v>162</c:v>
                </c:pt>
                <c:pt idx="990">
                  <c:v>114</c:v>
                </c:pt>
                <c:pt idx="991">
                  <c:v>114</c:v>
                </c:pt>
                <c:pt idx="992">
                  <c:v>162</c:v>
                </c:pt>
                <c:pt idx="993">
                  <c:v>162</c:v>
                </c:pt>
                <c:pt idx="994">
                  <c:v>162</c:v>
                </c:pt>
                <c:pt idx="995">
                  <c:v>162</c:v>
                </c:pt>
                <c:pt idx="996">
                  <c:v>162</c:v>
                </c:pt>
                <c:pt idx="997">
                  <c:v>114</c:v>
                </c:pt>
                <c:pt idx="998">
                  <c:v>208</c:v>
                </c:pt>
                <c:pt idx="999">
                  <c:v>208</c:v>
                </c:pt>
                <c:pt idx="1000">
                  <c:v>208</c:v>
                </c:pt>
                <c:pt idx="1001">
                  <c:v>208</c:v>
                </c:pt>
                <c:pt idx="1002">
                  <c:v>181</c:v>
                </c:pt>
                <c:pt idx="1003">
                  <c:v>181</c:v>
                </c:pt>
                <c:pt idx="1004">
                  <c:v>181</c:v>
                </c:pt>
                <c:pt idx="1005">
                  <c:v>181</c:v>
                </c:pt>
                <c:pt idx="1006">
                  <c:v>181</c:v>
                </c:pt>
                <c:pt idx="1007">
                  <c:v>181</c:v>
                </c:pt>
                <c:pt idx="1008">
                  <c:v>236</c:v>
                </c:pt>
                <c:pt idx="1009">
                  <c:v>236</c:v>
                </c:pt>
                <c:pt idx="1010">
                  <c:v>236</c:v>
                </c:pt>
                <c:pt idx="1011">
                  <c:v>236</c:v>
                </c:pt>
                <c:pt idx="1012">
                  <c:v>236</c:v>
                </c:pt>
                <c:pt idx="1013">
                  <c:v>236</c:v>
                </c:pt>
                <c:pt idx="1014">
                  <c:v>150</c:v>
                </c:pt>
                <c:pt idx="1015">
                  <c:v>150</c:v>
                </c:pt>
                <c:pt idx="1016">
                  <c:v>220</c:v>
                </c:pt>
                <c:pt idx="1017">
                  <c:v>170</c:v>
                </c:pt>
                <c:pt idx="1018">
                  <c:v>170</c:v>
                </c:pt>
                <c:pt idx="1019">
                  <c:v>220</c:v>
                </c:pt>
                <c:pt idx="1020">
                  <c:v>170</c:v>
                </c:pt>
                <c:pt idx="1021">
                  <c:v>220</c:v>
                </c:pt>
                <c:pt idx="1022">
                  <c:v>150</c:v>
                </c:pt>
                <c:pt idx="1023">
                  <c:v>220</c:v>
                </c:pt>
                <c:pt idx="1024">
                  <c:v>170</c:v>
                </c:pt>
                <c:pt idx="1025">
                  <c:v>170</c:v>
                </c:pt>
                <c:pt idx="1026">
                  <c:v>220</c:v>
                </c:pt>
                <c:pt idx="1027">
                  <c:v>220</c:v>
                </c:pt>
                <c:pt idx="1028">
                  <c:v>170</c:v>
                </c:pt>
                <c:pt idx="1029">
                  <c:v>220</c:v>
                </c:pt>
                <c:pt idx="1030">
                  <c:v>220</c:v>
                </c:pt>
                <c:pt idx="1031">
                  <c:v>220</c:v>
                </c:pt>
                <c:pt idx="1032">
                  <c:v>150</c:v>
                </c:pt>
                <c:pt idx="1033">
                  <c:v>220</c:v>
                </c:pt>
                <c:pt idx="1034">
                  <c:v>170</c:v>
                </c:pt>
                <c:pt idx="1035">
                  <c:v>170</c:v>
                </c:pt>
                <c:pt idx="1036">
                  <c:v>170</c:v>
                </c:pt>
                <c:pt idx="1037">
                  <c:v>170</c:v>
                </c:pt>
                <c:pt idx="1038">
                  <c:v>220</c:v>
                </c:pt>
                <c:pt idx="1039">
                  <c:v>150</c:v>
                </c:pt>
                <c:pt idx="1040">
                  <c:v>170</c:v>
                </c:pt>
                <c:pt idx="1041">
                  <c:v>150</c:v>
                </c:pt>
                <c:pt idx="1042">
                  <c:v>220</c:v>
                </c:pt>
                <c:pt idx="1043">
                  <c:v>220</c:v>
                </c:pt>
                <c:pt idx="1044">
                  <c:v>170</c:v>
                </c:pt>
                <c:pt idx="1045">
                  <c:v>170</c:v>
                </c:pt>
                <c:pt idx="1046">
                  <c:v>170</c:v>
                </c:pt>
                <c:pt idx="1047">
                  <c:v>220</c:v>
                </c:pt>
                <c:pt idx="1048">
                  <c:v>150</c:v>
                </c:pt>
                <c:pt idx="1049">
                  <c:v>220</c:v>
                </c:pt>
                <c:pt idx="1050">
                  <c:v>186</c:v>
                </c:pt>
                <c:pt idx="1051">
                  <c:v>220</c:v>
                </c:pt>
                <c:pt idx="1052">
                  <c:v>186</c:v>
                </c:pt>
                <c:pt idx="1053">
                  <c:v>186</c:v>
                </c:pt>
                <c:pt idx="1054">
                  <c:v>220</c:v>
                </c:pt>
                <c:pt idx="1055">
                  <c:v>220</c:v>
                </c:pt>
                <c:pt idx="1056">
                  <c:v>220</c:v>
                </c:pt>
                <c:pt idx="1057">
                  <c:v>186</c:v>
                </c:pt>
                <c:pt idx="1058">
                  <c:v>186</c:v>
                </c:pt>
                <c:pt idx="1059">
                  <c:v>186</c:v>
                </c:pt>
                <c:pt idx="1060">
                  <c:v>220</c:v>
                </c:pt>
                <c:pt idx="1061">
                  <c:v>252</c:v>
                </c:pt>
                <c:pt idx="1062">
                  <c:v>252</c:v>
                </c:pt>
                <c:pt idx="1063">
                  <c:v>252</c:v>
                </c:pt>
                <c:pt idx="1064">
                  <c:v>220</c:v>
                </c:pt>
                <c:pt idx="1065">
                  <c:v>220</c:v>
                </c:pt>
                <c:pt idx="1066">
                  <c:v>220</c:v>
                </c:pt>
                <c:pt idx="1067">
                  <c:v>220</c:v>
                </c:pt>
                <c:pt idx="1068">
                  <c:v>220</c:v>
                </c:pt>
                <c:pt idx="1069">
                  <c:v>220</c:v>
                </c:pt>
                <c:pt idx="1070">
                  <c:v>220</c:v>
                </c:pt>
                <c:pt idx="1071">
                  <c:v>220</c:v>
                </c:pt>
                <c:pt idx="1072">
                  <c:v>220</c:v>
                </c:pt>
                <c:pt idx="1073">
                  <c:v>220</c:v>
                </c:pt>
                <c:pt idx="1074">
                  <c:v>220</c:v>
                </c:pt>
                <c:pt idx="1075">
                  <c:v>220</c:v>
                </c:pt>
                <c:pt idx="1076">
                  <c:v>220</c:v>
                </c:pt>
                <c:pt idx="1077">
                  <c:v>220</c:v>
                </c:pt>
                <c:pt idx="1078">
                  <c:v>220</c:v>
                </c:pt>
                <c:pt idx="1079">
                  <c:v>252</c:v>
                </c:pt>
                <c:pt idx="1080">
                  <c:v>190</c:v>
                </c:pt>
                <c:pt idx="1081">
                  <c:v>252</c:v>
                </c:pt>
                <c:pt idx="1082">
                  <c:v>252</c:v>
                </c:pt>
                <c:pt idx="1083">
                  <c:v>252</c:v>
                </c:pt>
                <c:pt idx="1084">
                  <c:v>252</c:v>
                </c:pt>
                <c:pt idx="1085">
                  <c:v>252</c:v>
                </c:pt>
                <c:pt idx="1086">
                  <c:v>190</c:v>
                </c:pt>
                <c:pt idx="1087">
                  <c:v>190</c:v>
                </c:pt>
                <c:pt idx="1088">
                  <c:v>252</c:v>
                </c:pt>
                <c:pt idx="1089">
                  <c:v>220</c:v>
                </c:pt>
                <c:pt idx="1090">
                  <c:v>220</c:v>
                </c:pt>
                <c:pt idx="1091">
                  <c:v>220</c:v>
                </c:pt>
                <c:pt idx="1092">
                  <c:v>220</c:v>
                </c:pt>
                <c:pt idx="1093">
                  <c:v>220</c:v>
                </c:pt>
                <c:pt idx="1094">
                  <c:v>220</c:v>
                </c:pt>
                <c:pt idx="1095">
                  <c:v>220</c:v>
                </c:pt>
                <c:pt idx="1096">
                  <c:v>220</c:v>
                </c:pt>
                <c:pt idx="1097">
                  <c:v>220</c:v>
                </c:pt>
                <c:pt idx="1098">
                  <c:v>240</c:v>
                </c:pt>
                <c:pt idx="1099">
                  <c:v>220</c:v>
                </c:pt>
                <c:pt idx="1100">
                  <c:v>220</c:v>
                </c:pt>
                <c:pt idx="1101">
                  <c:v>310</c:v>
                </c:pt>
                <c:pt idx="1102">
                  <c:v>220</c:v>
                </c:pt>
                <c:pt idx="1103">
                  <c:v>310</c:v>
                </c:pt>
                <c:pt idx="1104">
                  <c:v>220</c:v>
                </c:pt>
                <c:pt idx="1105">
                  <c:v>240</c:v>
                </c:pt>
                <c:pt idx="1106">
                  <c:v>252</c:v>
                </c:pt>
                <c:pt idx="1107">
                  <c:v>252</c:v>
                </c:pt>
                <c:pt idx="1108">
                  <c:v>252</c:v>
                </c:pt>
                <c:pt idx="1109">
                  <c:v>240</c:v>
                </c:pt>
                <c:pt idx="1110">
                  <c:v>333</c:v>
                </c:pt>
                <c:pt idx="1111">
                  <c:v>333</c:v>
                </c:pt>
                <c:pt idx="1112">
                  <c:v>240</c:v>
                </c:pt>
                <c:pt idx="1113">
                  <c:v>252</c:v>
                </c:pt>
                <c:pt idx="1114">
                  <c:v>252</c:v>
                </c:pt>
                <c:pt idx="1115">
                  <c:v>333</c:v>
                </c:pt>
                <c:pt idx="1116">
                  <c:v>340</c:v>
                </c:pt>
                <c:pt idx="1117">
                  <c:v>333</c:v>
                </c:pt>
                <c:pt idx="1118">
                  <c:v>252</c:v>
                </c:pt>
                <c:pt idx="1119">
                  <c:v>252</c:v>
                </c:pt>
                <c:pt idx="1120">
                  <c:v>252</c:v>
                </c:pt>
                <c:pt idx="1121">
                  <c:v>310</c:v>
                </c:pt>
                <c:pt idx="1122">
                  <c:v>310</c:v>
                </c:pt>
                <c:pt idx="1123">
                  <c:v>240</c:v>
                </c:pt>
                <c:pt idx="1124">
                  <c:v>240</c:v>
                </c:pt>
                <c:pt idx="1125">
                  <c:v>240</c:v>
                </c:pt>
                <c:pt idx="1126">
                  <c:v>333</c:v>
                </c:pt>
                <c:pt idx="1127">
                  <c:v>240</c:v>
                </c:pt>
                <c:pt idx="1128">
                  <c:v>333</c:v>
                </c:pt>
                <c:pt idx="1129">
                  <c:v>333</c:v>
                </c:pt>
                <c:pt idx="1130">
                  <c:v>333</c:v>
                </c:pt>
                <c:pt idx="1131">
                  <c:v>240</c:v>
                </c:pt>
                <c:pt idx="1132">
                  <c:v>500</c:v>
                </c:pt>
                <c:pt idx="1133">
                  <c:v>450</c:v>
                </c:pt>
                <c:pt idx="1134">
                  <c:v>333</c:v>
                </c:pt>
                <c:pt idx="1135">
                  <c:v>450</c:v>
                </c:pt>
                <c:pt idx="1136">
                  <c:v>333</c:v>
                </c:pt>
                <c:pt idx="1137">
                  <c:v>281</c:v>
                </c:pt>
                <c:pt idx="1138">
                  <c:v>281</c:v>
                </c:pt>
                <c:pt idx="1139">
                  <c:v>281</c:v>
                </c:pt>
                <c:pt idx="1140">
                  <c:v>281</c:v>
                </c:pt>
                <c:pt idx="1141">
                  <c:v>281</c:v>
                </c:pt>
                <c:pt idx="1142">
                  <c:v>281</c:v>
                </c:pt>
                <c:pt idx="1143">
                  <c:v>281</c:v>
                </c:pt>
                <c:pt idx="1144">
                  <c:v>281</c:v>
                </c:pt>
                <c:pt idx="1145">
                  <c:v>288</c:v>
                </c:pt>
                <c:pt idx="1146">
                  <c:v>281</c:v>
                </c:pt>
                <c:pt idx="1147">
                  <c:v>288</c:v>
                </c:pt>
                <c:pt idx="1148">
                  <c:v>281</c:v>
                </c:pt>
                <c:pt idx="1149">
                  <c:v>281</c:v>
                </c:pt>
                <c:pt idx="1150">
                  <c:v>281</c:v>
                </c:pt>
                <c:pt idx="1151">
                  <c:v>281</c:v>
                </c:pt>
                <c:pt idx="1152">
                  <c:v>281</c:v>
                </c:pt>
                <c:pt idx="1153">
                  <c:v>281</c:v>
                </c:pt>
                <c:pt idx="1154">
                  <c:v>288</c:v>
                </c:pt>
                <c:pt idx="1155">
                  <c:v>281</c:v>
                </c:pt>
                <c:pt idx="1156">
                  <c:v>281</c:v>
                </c:pt>
                <c:pt idx="1157">
                  <c:v>288</c:v>
                </c:pt>
                <c:pt idx="1158">
                  <c:v>281</c:v>
                </c:pt>
                <c:pt idx="1159">
                  <c:v>281</c:v>
                </c:pt>
                <c:pt idx="1160">
                  <c:v>194</c:v>
                </c:pt>
                <c:pt idx="1161">
                  <c:v>310</c:v>
                </c:pt>
                <c:pt idx="1162">
                  <c:v>194</c:v>
                </c:pt>
                <c:pt idx="1163">
                  <c:v>194</c:v>
                </c:pt>
                <c:pt idx="1164">
                  <c:v>194</c:v>
                </c:pt>
                <c:pt idx="1165">
                  <c:v>310</c:v>
                </c:pt>
                <c:pt idx="1166">
                  <c:v>194</c:v>
                </c:pt>
                <c:pt idx="1167">
                  <c:v>194</c:v>
                </c:pt>
                <c:pt idx="1168">
                  <c:v>310</c:v>
                </c:pt>
                <c:pt idx="1169">
                  <c:v>310</c:v>
                </c:pt>
                <c:pt idx="1170">
                  <c:v>310</c:v>
                </c:pt>
                <c:pt idx="1171">
                  <c:v>138</c:v>
                </c:pt>
                <c:pt idx="1172">
                  <c:v>138</c:v>
                </c:pt>
                <c:pt idx="1173">
                  <c:v>138</c:v>
                </c:pt>
                <c:pt idx="1174">
                  <c:v>138</c:v>
                </c:pt>
                <c:pt idx="1175">
                  <c:v>138</c:v>
                </c:pt>
                <c:pt idx="1176">
                  <c:v>138</c:v>
                </c:pt>
                <c:pt idx="1177">
                  <c:v>137</c:v>
                </c:pt>
                <c:pt idx="1178">
                  <c:v>137</c:v>
                </c:pt>
                <c:pt idx="1179">
                  <c:v>137</c:v>
                </c:pt>
                <c:pt idx="1180">
                  <c:v>137</c:v>
                </c:pt>
                <c:pt idx="1181">
                  <c:v>137</c:v>
                </c:pt>
                <c:pt idx="1182">
                  <c:v>137</c:v>
                </c:pt>
                <c:pt idx="1183">
                  <c:v>137</c:v>
                </c:pt>
                <c:pt idx="1184">
                  <c:v>137</c:v>
                </c:pt>
                <c:pt idx="1185">
                  <c:v>137</c:v>
                </c:pt>
                <c:pt idx="1186">
                  <c:v>137</c:v>
                </c:pt>
                <c:pt idx="1187">
                  <c:v>137</c:v>
                </c:pt>
                <c:pt idx="1188">
                  <c:v>137</c:v>
                </c:pt>
                <c:pt idx="1189">
                  <c:v>100</c:v>
                </c:pt>
                <c:pt idx="1190">
                  <c:v>106</c:v>
                </c:pt>
                <c:pt idx="1191">
                  <c:v>100</c:v>
                </c:pt>
                <c:pt idx="1192">
                  <c:v>271</c:v>
                </c:pt>
                <c:pt idx="1193">
                  <c:v>271</c:v>
                </c:pt>
                <c:pt idx="1194">
                  <c:v>271</c:v>
                </c:pt>
                <c:pt idx="1195">
                  <c:v>271</c:v>
                </c:pt>
                <c:pt idx="1196">
                  <c:v>271</c:v>
                </c:pt>
                <c:pt idx="1197">
                  <c:v>271</c:v>
                </c:pt>
                <c:pt idx="1198">
                  <c:v>271</c:v>
                </c:pt>
                <c:pt idx="1199">
                  <c:v>271</c:v>
                </c:pt>
                <c:pt idx="1200">
                  <c:v>271</c:v>
                </c:pt>
                <c:pt idx="1201">
                  <c:v>271</c:v>
                </c:pt>
                <c:pt idx="1202">
                  <c:v>195</c:v>
                </c:pt>
                <c:pt idx="1203">
                  <c:v>195</c:v>
                </c:pt>
                <c:pt idx="1204">
                  <c:v>195</c:v>
                </c:pt>
                <c:pt idx="1205">
                  <c:v>196</c:v>
                </c:pt>
                <c:pt idx="1206">
                  <c:v>196</c:v>
                </c:pt>
                <c:pt idx="1207">
                  <c:v>196</c:v>
                </c:pt>
                <c:pt idx="1208">
                  <c:v>212</c:v>
                </c:pt>
                <c:pt idx="1209">
                  <c:v>212</c:v>
                </c:pt>
                <c:pt idx="1210">
                  <c:v>212</c:v>
                </c:pt>
                <c:pt idx="1211">
                  <c:v>196</c:v>
                </c:pt>
                <c:pt idx="1212">
                  <c:v>278</c:v>
                </c:pt>
                <c:pt idx="1213">
                  <c:v>278</c:v>
                </c:pt>
                <c:pt idx="1214">
                  <c:v>278</c:v>
                </c:pt>
                <c:pt idx="1215">
                  <c:v>185</c:v>
                </c:pt>
                <c:pt idx="1216">
                  <c:v>185</c:v>
                </c:pt>
                <c:pt idx="1217">
                  <c:v>185</c:v>
                </c:pt>
                <c:pt idx="1218">
                  <c:v>185</c:v>
                </c:pt>
                <c:pt idx="1219">
                  <c:v>278</c:v>
                </c:pt>
                <c:pt idx="1220">
                  <c:v>189</c:v>
                </c:pt>
                <c:pt idx="1221">
                  <c:v>185</c:v>
                </c:pt>
                <c:pt idx="1222">
                  <c:v>185</c:v>
                </c:pt>
                <c:pt idx="1223">
                  <c:v>185</c:v>
                </c:pt>
                <c:pt idx="1224">
                  <c:v>185</c:v>
                </c:pt>
                <c:pt idx="1225">
                  <c:v>278</c:v>
                </c:pt>
                <c:pt idx="1226">
                  <c:v>278</c:v>
                </c:pt>
                <c:pt idx="1227">
                  <c:v>185</c:v>
                </c:pt>
                <c:pt idx="1228">
                  <c:v>185</c:v>
                </c:pt>
                <c:pt idx="1229">
                  <c:v>278</c:v>
                </c:pt>
                <c:pt idx="1230">
                  <c:v>185</c:v>
                </c:pt>
                <c:pt idx="1231">
                  <c:v>189</c:v>
                </c:pt>
                <c:pt idx="1232">
                  <c:v>185</c:v>
                </c:pt>
                <c:pt idx="1233">
                  <c:v>278</c:v>
                </c:pt>
                <c:pt idx="1234">
                  <c:v>185</c:v>
                </c:pt>
                <c:pt idx="1235">
                  <c:v>185</c:v>
                </c:pt>
                <c:pt idx="1236">
                  <c:v>189</c:v>
                </c:pt>
                <c:pt idx="1237">
                  <c:v>278</c:v>
                </c:pt>
                <c:pt idx="1238">
                  <c:v>185</c:v>
                </c:pt>
                <c:pt idx="1239">
                  <c:v>278</c:v>
                </c:pt>
                <c:pt idx="1240">
                  <c:v>185</c:v>
                </c:pt>
                <c:pt idx="1241">
                  <c:v>185</c:v>
                </c:pt>
                <c:pt idx="1242">
                  <c:v>189</c:v>
                </c:pt>
                <c:pt idx="1243">
                  <c:v>185</c:v>
                </c:pt>
                <c:pt idx="1244">
                  <c:v>185</c:v>
                </c:pt>
                <c:pt idx="1245">
                  <c:v>185</c:v>
                </c:pt>
                <c:pt idx="1246">
                  <c:v>185</c:v>
                </c:pt>
                <c:pt idx="1247">
                  <c:v>185</c:v>
                </c:pt>
                <c:pt idx="1248">
                  <c:v>185</c:v>
                </c:pt>
                <c:pt idx="1249">
                  <c:v>189</c:v>
                </c:pt>
                <c:pt idx="1250">
                  <c:v>185</c:v>
                </c:pt>
                <c:pt idx="1251">
                  <c:v>185</c:v>
                </c:pt>
                <c:pt idx="1252">
                  <c:v>185</c:v>
                </c:pt>
                <c:pt idx="1253">
                  <c:v>278</c:v>
                </c:pt>
                <c:pt idx="1254">
                  <c:v>278</c:v>
                </c:pt>
                <c:pt idx="1255">
                  <c:v>278</c:v>
                </c:pt>
                <c:pt idx="1256">
                  <c:v>185</c:v>
                </c:pt>
                <c:pt idx="1257">
                  <c:v>278</c:v>
                </c:pt>
                <c:pt idx="1258">
                  <c:v>185</c:v>
                </c:pt>
                <c:pt idx="1259">
                  <c:v>189</c:v>
                </c:pt>
                <c:pt idx="1260">
                  <c:v>185</c:v>
                </c:pt>
                <c:pt idx="1261">
                  <c:v>185</c:v>
                </c:pt>
                <c:pt idx="1262">
                  <c:v>185</c:v>
                </c:pt>
                <c:pt idx="1263">
                  <c:v>278</c:v>
                </c:pt>
                <c:pt idx="1264">
                  <c:v>185</c:v>
                </c:pt>
                <c:pt idx="1265">
                  <c:v>278</c:v>
                </c:pt>
                <c:pt idx="1266">
                  <c:v>189</c:v>
                </c:pt>
                <c:pt idx="1267">
                  <c:v>185</c:v>
                </c:pt>
                <c:pt idx="1268">
                  <c:v>185</c:v>
                </c:pt>
                <c:pt idx="1269">
                  <c:v>185</c:v>
                </c:pt>
                <c:pt idx="1270">
                  <c:v>278</c:v>
                </c:pt>
                <c:pt idx="1271">
                  <c:v>278</c:v>
                </c:pt>
                <c:pt idx="1272">
                  <c:v>278</c:v>
                </c:pt>
                <c:pt idx="1273">
                  <c:v>278</c:v>
                </c:pt>
                <c:pt idx="1274">
                  <c:v>185</c:v>
                </c:pt>
                <c:pt idx="1275">
                  <c:v>185</c:v>
                </c:pt>
                <c:pt idx="1276">
                  <c:v>189</c:v>
                </c:pt>
                <c:pt idx="1277">
                  <c:v>185</c:v>
                </c:pt>
                <c:pt idx="1278">
                  <c:v>185</c:v>
                </c:pt>
                <c:pt idx="1279">
                  <c:v>278</c:v>
                </c:pt>
                <c:pt idx="1280">
                  <c:v>185</c:v>
                </c:pt>
                <c:pt idx="1281">
                  <c:v>185</c:v>
                </c:pt>
                <c:pt idx="1282">
                  <c:v>185</c:v>
                </c:pt>
                <c:pt idx="1283">
                  <c:v>189</c:v>
                </c:pt>
                <c:pt idx="1284">
                  <c:v>185</c:v>
                </c:pt>
                <c:pt idx="1285">
                  <c:v>189</c:v>
                </c:pt>
                <c:pt idx="1286">
                  <c:v>185</c:v>
                </c:pt>
                <c:pt idx="1287">
                  <c:v>150</c:v>
                </c:pt>
                <c:pt idx="1288">
                  <c:v>150</c:v>
                </c:pt>
                <c:pt idx="1289">
                  <c:v>150</c:v>
                </c:pt>
                <c:pt idx="1290">
                  <c:v>150</c:v>
                </c:pt>
                <c:pt idx="1291">
                  <c:v>150</c:v>
                </c:pt>
                <c:pt idx="1292">
                  <c:v>335</c:v>
                </c:pt>
                <c:pt idx="1293">
                  <c:v>335</c:v>
                </c:pt>
                <c:pt idx="1294">
                  <c:v>335</c:v>
                </c:pt>
                <c:pt idx="1295">
                  <c:v>350</c:v>
                </c:pt>
                <c:pt idx="1296">
                  <c:v>350</c:v>
                </c:pt>
                <c:pt idx="1297">
                  <c:v>335</c:v>
                </c:pt>
                <c:pt idx="1298">
                  <c:v>480</c:v>
                </c:pt>
                <c:pt idx="1299">
                  <c:v>480</c:v>
                </c:pt>
                <c:pt idx="1300">
                  <c:v>155</c:v>
                </c:pt>
                <c:pt idx="1301">
                  <c:v>155</c:v>
                </c:pt>
                <c:pt idx="1302">
                  <c:v>155</c:v>
                </c:pt>
                <c:pt idx="1303">
                  <c:v>155</c:v>
                </c:pt>
                <c:pt idx="1304">
                  <c:v>155</c:v>
                </c:pt>
                <c:pt idx="1305">
                  <c:v>155</c:v>
                </c:pt>
                <c:pt idx="1306">
                  <c:v>155</c:v>
                </c:pt>
                <c:pt idx="1307">
                  <c:v>155</c:v>
                </c:pt>
                <c:pt idx="1308">
                  <c:v>155</c:v>
                </c:pt>
                <c:pt idx="1309">
                  <c:v>155</c:v>
                </c:pt>
                <c:pt idx="1310">
                  <c:v>155</c:v>
                </c:pt>
                <c:pt idx="1311">
                  <c:v>155</c:v>
                </c:pt>
                <c:pt idx="1312">
                  <c:v>155</c:v>
                </c:pt>
                <c:pt idx="1313">
                  <c:v>155</c:v>
                </c:pt>
                <c:pt idx="1314">
                  <c:v>155</c:v>
                </c:pt>
                <c:pt idx="1315">
                  <c:v>155</c:v>
                </c:pt>
                <c:pt idx="1316">
                  <c:v>155</c:v>
                </c:pt>
                <c:pt idx="1317">
                  <c:v>155</c:v>
                </c:pt>
                <c:pt idx="1318">
                  <c:v>155</c:v>
                </c:pt>
                <c:pt idx="1319">
                  <c:v>155</c:v>
                </c:pt>
                <c:pt idx="1320">
                  <c:v>155</c:v>
                </c:pt>
                <c:pt idx="1321">
                  <c:v>155</c:v>
                </c:pt>
                <c:pt idx="1322">
                  <c:v>155</c:v>
                </c:pt>
                <c:pt idx="1323">
                  <c:v>155</c:v>
                </c:pt>
                <c:pt idx="1324">
                  <c:v>155</c:v>
                </c:pt>
                <c:pt idx="1325">
                  <c:v>155</c:v>
                </c:pt>
                <c:pt idx="1326">
                  <c:v>155</c:v>
                </c:pt>
                <c:pt idx="1327">
                  <c:v>155</c:v>
                </c:pt>
                <c:pt idx="1328">
                  <c:v>155</c:v>
                </c:pt>
                <c:pt idx="1329">
                  <c:v>155</c:v>
                </c:pt>
                <c:pt idx="1330">
                  <c:v>155</c:v>
                </c:pt>
                <c:pt idx="1331">
                  <c:v>135</c:v>
                </c:pt>
                <c:pt idx="1332">
                  <c:v>135</c:v>
                </c:pt>
                <c:pt idx="1333">
                  <c:v>155</c:v>
                </c:pt>
                <c:pt idx="1334">
                  <c:v>135</c:v>
                </c:pt>
                <c:pt idx="1335">
                  <c:v>140</c:v>
                </c:pt>
                <c:pt idx="1336">
                  <c:v>155</c:v>
                </c:pt>
                <c:pt idx="1337">
                  <c:v>140</c:v>
                </c:pt>
                <c:pt idx="1338">
                  <c:v>140</c:v>
                </c:pt>
                <c:pt idx="1339">
                  <c:v>140</c:v>
                </c:pt>
                <c:pt idx="1340">
                  <c:v>140</c:v>
                </c:pt>
                <c:pt idx="1341">
                  <c:v>152</c:v>
                </c:pt>
                <c:pt idx="1342">
                  <c:v>140</c:v>
                </c:pt>
                <c:pt idx="1343">
                  <c:v>170</c:v>
                </c:pt>
                <c:pt idx="1344">
                  <c:v>170</c:v>
                </c:pt>
                <c:pt idx="1345">
                  <c:v>140</c:v>
                </c:pt>
                <c:pt idx="1346">
                  <c:v>170</c:v>
                </c:pt>
                <c:pt idx="1347">
                  <c:v>140</c:v>
                </c:pt>
                <c:pt idx="1348">
                  <c:v>140</c:v>
                </c:pt>
                <c:pt idx="1349">
                  <c:v>140</c:v>
                </c:pt>
                <c:pt idx="1350">
                  <c:v>170</c:v>
                </c:pt>
                <c:pt idx="1351">
                  <c:v>170</c:v>
                </c:pt>
                <c:pt idx="1352">
                  <c:v>140</c:v>
                </c:pt>
                <c:pt idx="1353">
                  <c:v>170</c:v>
                </c:pt>
                <c:pt idx="1354">
                  <c:v>140</c:v>
                </c:pt>
                <c:pt idx="1355">
                  <c:v>170</c:v>
                </c:pt>
                <c:pt idx="1356">
                  <c:v>170</c:v>
                </c:pt>
                <c:pt idx="1357">
                  <c:v>140</c:v>
                </c:pt>
                <c:pt idx="1358">
                  <c:v>140</c:v>
                </c:pt>
                <c:pt idx="1359">
                  <c:v>170</c:v>
                </c:pt>
                <c:pt idx="1360">
                  <c:v>140</c:v>
                </c:pt>
                <c:pt idx="1361">
                  <c:v>170</c:v>
                </c:pt>
                <c:pt idx="1362">
                  <c:v>140</c:v>
                </c:pt>
                <c:pt idx="1363">
                  <c:v>140</c:v>
                </c:pt>
                <c:pt idx="1364">
                  <c:v>140</c:v>
                </c:pt>
                <c:pt idx="1365">
                  <c:v>170</c:v>
                </c:pt>
                <c:pt idx="1366">
                  <c:v>170</c:v>
                </c:pt>
                <c:pt idx="1367">
                  <c:v>200</c:v>
                </c:pt>
                <c:pt idx="1368">
                  <c:v>200</c:v>
                </c:pt>
                <c:pt idx="1369">
                  <c:v>295</c:v>
                </c:pt>
                <c:pt idx="1370">
                  <c:v>250</c:v>
                </c:pt>
                <c:pt idx="1371">
                  <c:v>250</c:v>
                </c:pt>
                <c:pt idx="1372">
                  <c:v>300</c:v>
                </c:pt>
                <c:pt idx="1373">
                  <c:v>250</c:v>
                </c:pt>
                <c:pt idx="1374">
                  <c:v>250</c:v>
                </c:pt>
                <c:pt idx="1375">
                  <c:v>250</c:v>
                </c:pt>
                <c:pt idx="1376">
                  <c:v>300</c:v>
                </c:pt>
                <c:pt idx="1377">
                  <c:v>250</c:v>
                </c:pt>
                <c:pt idx="1378">
                  <c:v>220</c:v>
                </c:pt>
                <c:pt idx="1379">
                  <c:v>220</c:v>
                </c:pt>
                <c:pt idx="1380">
                  <c:v>220</c:v>
                </c:pt>
                <c:pt idx="1381">
                  <c:v>220</c:v>
                </c:pt>
                <c:pt idx="1382">
                  <c:v>220</c:v>
                </c:pt>
                <c:pt idx="1383">
                  <c:v>220</c:v>
                </c:pt>
                <c:pt idx="1384">
                  <c:v>220</c:v>
                </c:pt>
                <c:pt idx="1385">
                  <c:v>220</c:v>
                </c:pt>
                <c:pt idx="1386">
                  <c:v>540</c:v>
                </c:pt>
                <c:pt idx="1387">
                  <c:v>600</c:v>
                </c:pt>
                <c:pt idx="1388">
                  <c:v>600</c:v>
                </c:pt>
                <c:pt idx="1389">
                  <c:v>540</c:v>
                </c:pt>
                <c:pt idx="1390">
                  <c:v>540</c:v>
                </c:pt>
                <c:pt idx="1391">
                  <c:v>540</c:v>
                </c:pt>
                <c:pt idx="1392">
                  <c:v>540</c:v>
                </c:pt>
                <c:pt idx="1393">
                  <c:v>540</c:v>
                </c:pt>
                <c:pt idx="1394">
                  <c:v>540</c:v>
                </c:pt>
                <c:pt idx="1395">
                  <c:v>540</c:v>
                </c:pt>
                <c:pt idx="1396">
                  <c:v>540</c:v>
                </c:pt>
                <c:pt idx="1397">
                  <c:v>600</c:v>
                </c:pt>
                <c:pt idx="1398">
                  <c:v>375</c:v>
                </c:pt>
                <c:pt idx="1399">
                  <c:v>198</c:v>
                </c:pt>
                <c:pt idx="1400">
                  <c:v>158</c:v>
                </c:pt>
                <c:pt idx="1401">
                  <c:v>198</c:v>
                </c:pt>
                <c:pt idx="1402">
                  <c:v>182</c:v>
                </c:pt>
                <c:pt idx="1403">
                  <c:v>182</c:v>
                </c:pt>
                <c:pt idx="1404">
                  <c:v>270</c:v>
                </c:pt>
                <c:pt idx="1405">
                  <c:v>182</c:v>
                </c:pt>
                <c:pt idx="1406">
                  <c:v>270</c:v>
                </c:pt>
                <c:pt idx="1407">
                  <c:v>270</c:v>
                </c:pt>
                <c:pt idx="1408">
                  <c:v>270</c:v>
                </c:pt>
                <c:pt idx="1409">
                  <c:v>182</c:v>
                </c:pt>
                <c:pt idx="1410">
                  <c:v>270</c:v>
                </c:pt>
                <c:pt idx="1411">
                  <c:v>270</c:v>
                </c:pt>
                <c:pt idx="1412">
                  <c:v>182</c:v>
                </c:pt>
                <c:pt idx="1413">
                  <c:v>182</c:v>
                </c:pt>
                <c:pt idx="1414">
                  <c:v>182</c:v>
                </c:pt>
                <c:pt idx="1415">
                  <c:v>182</c:v>
                </c:pt>
                <c:pt idx="1416">
                  <c:v>182</c:v>
                </c:pt>
                <c:pt idx="1417">
                  <c:v>270</c:v>
                </c:pt>
                <c:pt idx="1418">
                  <c:v>270</c:v>
                </c:pt>
                <c:pt idx="1419">
                  <c:v>179</c:v>
                </c:pt>
                <c:pt idx="1420">
                  <c:v>179</c:v>
                </c:pt>
                <c:pt idx="1421">
                  <c:v>270</c:v>
                </c:pt>
                <c:pt idx="1422">
                  <c:v>179</c:v>
                </c:pt>
                <c:pt idx="1423">
                  <c:v>270</c:v>
                </c:pt>
                <c:pt idx="1424">
                  <c:v>179</c:v>
                </c:pt>
                <c:pt idx="1425">
                  <c:v>179</c:v>
                </c:pt>
                <c:pt idx="1426">
                  <c:v>264</c:v>
                </c:pt>
                <c:pt idx="1427">
                  <c:v>264</c:v>
                </c:pt>
                <c:pt idx="1428">
                  <c:v>264</c:v>
                </c:pt>
                <c:pt idx="1429">
                  <c:v>503</c:v>
                </c:pt>
                <c:pt idx="1430">
                  <c:v>503</c:v>
                </c:pt>
                <c:pt idx="1431">
                  <c:v>456</c:v>
                </c:pt>
                <c:pt idx="1432">
                  <c:v>317</c:v>
                </c:pt>
                <c:pt idx="1433">
                  <c:v>317</c:v>
                </c:pt>
                <c:pt idx="1434">
                  <c:v>317</c:v>
                </c:pt>
                <c:pt idx="1435">
                  <c:v>317</c:v>
                </c:pt>
                <c:pt idx="1436">
                  <c:v>317</c:v>
                </c:pt>
                <c:pt idx="1437">
                  <c:v>317</c:v>
                </c:pt>
                <c:pt idx="1438">
                  <c:v>317</c:v>
                </c:pt>
                <c:pt idx="1439">
                  <c:v>317</c:v>
                </c:pt>
                <c:pt idx="1440">
                  <c:v>317</c:v>
                </c:pt>
                <c:pt idx="1441">
                  <c:v>317</c:v>
                </c:pt>
                <c:pt idx="1442">
                  <c:v>317</c:v>
                </c:pt>
                <c:pt idx="1443">
                  <c:v>317</c:v>
                </c:pt>
                <c:pt idx="1444">
                  <c:v>317</c:v>
                </c:pt>
                <c:pt idx="1445">
                  <c:v>317</c:v>
                </c:pt>
                <c:pt idx="1446">
                  <c:v>390</c:v>
                </c:pt>
                <c:pt idx="1447">
                  <c:v>390</c:v>
                </c:pt>
                <c:pt idx="1448">
                  <c:v>390</c:v>
                </c:pt>
                <c:pt idx="1449">
                  <c:v>390</c:v>
                </c:pt>
                <c:pt idx="1450">
                  <c:v>390</c:v>
                </c:pt>
                <c:pt idx="1451">
                  <c:v>390</c:v>
                </c:pt>
                <c:pt idx="1452">
                  <c:v>450</c:v>
                </c:pt>
                <c:pt idx="1453">
                  <c:v>500</c:v>
                </c:pt>
                <c:pt idx="1454">
                  <c:v>450</c:v>
                </c:pt>
                <c:pt idx="1455">
                  <c:v>450</c:v>
                </c:pt>
                <c:pt idx="1456">
                  <c:v>500</c:v>
                </c:pt>
                <c:pt idx="1457">
                  <c:v>450</c:v>
                </c:pt>
                <c:pt idx="1458">
                  <c:v>500</c:v>
                </c:pt>
                <c:pt idx="1459">
                  <c:v>450</c:v>
                </c:pt>
                <c:pt idx="1460">
                  <c:v>500</c:v>
                </c:pt>
                <c:pt idx="1461">
                  <c:v>450</c:v>
                </c:pt>
                <c:pt idx="1462">
                  <c:v>235</c:v>
                </c:pt>
                <c:pt idx="1463">
                  <c:v>235</c:v>
                </c:pt>
                <c:pt idx="1464">
                  <c:v>302</c:v>
                </c:pt>
                <c:pt idx="1465">
                  <c:v>302</c:v>
                </c:pt>
                <c:pt idx="1466">
                  <c:v>385</c:v>
                </c:pt>
                <c:pt idx="1467">
                  <c:v>303</c:v>
                </c:pt>
                <c:pt idx="1468">
                  <c:v>303</c:v>
                </c:pt>
                <c:pt idx="1469">
                  <c:v>63</c:v>
                </c:pt>
                <c:pt idx="1470">
                  <c:v>63</c:v>
                </c:pt>
                <c:pt idx="1471">
                  <c:v>63</c:v>
                </c:pt>
                <c:pt idx="1472">
                  <c:v>63</c:v>
                </c:pt>
                <c:pt idx="1473">
                  <c:v>63</c:v>
                </c:pt>
                <c:pt idx="1474">
                  <c:v>63</c:v>
                </c:pt>
                <c:pt idx="1475">
                  <c:v>63</c:v>
                </c:pt>
                <c:pt idx="1476">
                  <c:v>190</c:v>
                </c:pt>
                <c:pt idx="1477">
                  <c:v>190</c:v>
                </c:pt>
                <c:pt idx="1478">
                  <c:v>190</c:v>
                </c:pt>
                <c:pt idx="1479">
                  <c:v>190</c:v>
                </c:pt>
                <c:pt idx="1480">
                  <c:v>190</c:v>
                </c:pt>
                <c:pt idx="1481">
                  <c:v>190</c:v>
                </c:pt>
                <c:pt idx="1482">
                  <c:v>190</c:v>
                </c:pt>
                <c:pt idx="1483">
                  <c:v>190</c:v>
                </c:pt>
                <c:pt idx="1484">
                  <c:v>190</c:v>
                </c:pt>
                <c:pt idx="1485">
                  <c:v>190</c:v>
                </c:pt>
                <c:pt idx="1486">
                  <c:v>190</c:v>
                </c:pt>
                <c:pt idx="1487">
                  <c:v>190</c:v>
                </c:pt>
                <c:pt idx="1488">
                  <c:v>321</c:v>
                </c:pt>
                <c:pt idx="1489">
                  <c:v>321</c:v>
                </c:pt>
                <c:pt idx="1490">
                  <c:v>272</c:v>
                </c:pt>
                <c:pt idx="1491">
                  <c:v>272</c:v>
                </c:pt>
                <c:pt idx="1492">
                  <c:v>272</c:v>
                </c:pt>
                <c:pt idx="1493">
                  <c:v>321</c:v>
                </c:pt>
                <c:pt idx="1494">
                  <c:v>321</c:v>
                </c:pt>
                <c:pt idx="1495">
                  <c:v>272</c:v>
                </c:pt>
                <c:pt idx="1496">
                  <c:v>272</c:v>
                </c:pt>
                <c:pt idx="1497">
                  <c:v>321</c:v>
                </c:pt>
                <c:pt idx="1498">
                  <c:v>321</c:v>
                </c:pt>
                <c:pt idx="1499">
                  <c:v>272</c:v>
                </c:pt>
                <c:pt idx="1500">
                  <c:v>272</c:v>
                </c:pt>
                <c:pt idx="1501">
                  <c:v>272</c:v>
                </c:pt>
                <c:pt idx="1502">
                  <c:v>272</c:v>
                </c:pt>
                <c:pt idx="1503">
                  <c:v>272</c:v>
                </c:pt>
                <c:pt idx="1504">
                  <c:v>335</c:v>
                </c:pt>
                <c:pt idx="1505">
                  <c:v>272</c:v>
                </c:pt>
                <c:pt idx="1506">
                  <c:v>272</c:v>
                </c:pt>
                <c:pt idx="1507">
                  <c:v>335</c:v>
                </c:pt>
                <c:pt idx="1508">
                  <c:v>272</c:v>
                </c:pt>
                <c:pt idx="1509">
                  <c:v>335</c:v>
                </c:pt>
                <c:pt idx="1510">
                  <c:v>272</c:v>
                </c:pt>
                <c:pt idx="1511">
                  <c:v>335</c:v>
                </c:pt>
                <c:pt idx="1512">
                  <c:v>272</c:v>
                </c:pt>
                <c:pt idx="1513">
                  <c:v>335</c:v>
                </c:pt>
                <c:pt idx="1514">
                  <c:v>272</c:v>
                </c:pt>
                <c:pt idx="1515">
                  <c:v>335</c:v>
                </c:pt>
                <c:pt idx="1516">
                  <c:v>272</c:v>
                </c:pt>
                <c:pt idx="1517">
                  <c:v>272</c:v>
                </c:pt>
                <c:pt idx="1518">
                  <c:v>272</c:v>
                </c:pt>
                <c:pt idx="1519">
                  <c:v>335</c:v>
                </c:pt>
                <c:pt idx="1520">
                  <c:v>272</c:v>
                </c:pt>
                <c:pt idx="1521">
                  <c:v>335</c:v>
                </c:pt>
                <c:pt idx="1522">
                  <c:v>335</c:v>
                </c:pt>
                <c:pt idx="1523">
                  <c:v>464</c:v>
                </c:pt>
                <c:pt idx="1524">
                  <c:v>464</c:v>
                </c:pt>
                <c:pt idx="1525">
                  <c:v>464</c:v>
                </c:pt>
                <c:pt idx="1526">
                  <c:v>464</c:v>
                </c:pt>
                <c:pt idx="1527">
                  <c:v>272</c:v>
                </c:pt>
                <c:pt idx="1528">
                  <c:v>272</c:v>
                </c:pt>
                <c:pt idx="1529">
                  <c:v>202</c:v>
                </c:pt>
                <c:pt idx="1530">
                  <c:v>272</c:v>
                </c:pt>
                <c:pt idx="1531">
                  <c:v>321</c:v>
                </c:pt>
                <c:pt idx="1532">
                  <c:v>321</c:v>
                </c:pt>
                <c:pt idx="1533">
                  <c:v>272</c:v>
                </c:pt>
                <c:pt idx="1534">
                  <c:v>272</c:v>
                </c:pt>
                <c:pt idx="1535">
                  <c:v>321</c:v>
                </c:pt>
                <c:pt idx="1536">
                  <c:v>321</c:v>
                </c:pt>
                <c:pt idx="1537">
                  <c:v>321</c:v>
                </c:pt>
                <c:pt idx="1538">
                  <c:v>272</c:v>
                </c:pt>
                <c:pt idx="1539">
                  <c:v>272</c:v>
                </c:pt>
                <c:pt idx="1540">
                  <c:v>272</c:v>
                </c:pt>
                <c:pt idx="1541">
                  <c:v>202</c:v>
                </c:pt>
                <c:pt idx="1542">
                  <c:v>321</c:v>
                </c:pt>
                <c:pt idx="1543">
                  <c:v>335</c:v>
                </c:pt>
                <c:pt idx="1544">
                  <c:v>272</c:v>
                </c:pt>
                <c:pt idx="1545">
                  <c:v>335</c:v>
                </c:pt>
                <c:pt idx="1546">
                  <c:v>272</c:v>
                </c:pt>
                <c:pt idx="1547">
                  <c:v>335</c:v>
                </c:pt>
                <c:pt idx="1548">
                  <c:v>272</c:v>
                </c:pt>
                <c:pt idx="1549">
                  <c:v>272</c:v>
                </c:pt>
                <c:pt idx="1550">
                  <c:v>335</c:v>
                </c:pt>
                <c:pt idx="1551">
                  <c:v>202</c:v>
                </c:pt>
                <c:pt idx="1552">
                  <c:v>272</c:v>
                </c:pt>
                <c:pt idx="1553">
                  <c:v>335</c:v>
                </c:pt>
                <c:pt idx="1554">
                  <c:v>202</c:v>
                </c:pt>
                <c:pt idx="1555">
                  <c:v>272</c:v>
                </c:pt>
                <c:pt idx="1556">
                  <c:v>272</c:v>
                </c:pt>
                <c:pt idx="1557">
                  <c:v>272</c:v>
                </c:pt>
                <c:pt idx="1558">
                  <c:v>335</c:v>
                </c:pt>
                <c:pt idx="1559">
                  <c:v>335</c:v>
                </c:pt>
                <c:pt idx="1560">
                  <c:v>272</c:v>
                </c:pt>
                <c:pt idx="1561">
                  <c:v>335</c:v>
                </c:pt>
                <c:pt idx="1562">
                  <c:v>335</c:v>
                </c:pt>
                <c:pt idx="1563">
                  <c:v>272</c:v>
                </c:pt>
                <c:pt idx="1564">
                  <c:v>272</c:v>
                </c:pt>
                <c:pt idx="1565">
                  <c:v>272</c:v>
                </c:pt>
                <c:pt idx="1566">
                  <c:v>250</c:v>
                </c:pt>
                <c:pt idx="1567">
                  <c:v>215</c:v>
                </c:pt>
                <c:pt idx="1568">
                  <c:v>215</c:v>
                </c:pt>
                <c:pt idx="1569">
                  <c:v>250</c:v>
                </c:pt>
                <c:pt idx="1570">
                  <c:v>250</c:v>
                </c:pt>
                <c:pt idx="1571">
                  <c:v>320</c:v>
                </c:pt>
                <c:pt idx="1572">
                  <c:v>320</c:v>
                </c:pt>
                <c:pt idx="1573">
                  <c:v>320</c:v>
                </c:pt>
                <c:pt idx="1574">
                  <c:v>320</c:v>
                </c:pt>
                <c:pt idx="1575">
                  <c:v>320</c:v>
                </c:pt>
                <c:pt idx="1576">
                  <c:v>320</c:v>
                </c:pt>
                <c:pt idx="1577">
                  <c:v>320</c:v>
                </c:pt>
                <c:pt idx="1578">
                  <c:v>320</c:v>
                </c:pt>
                <c:pt idx="1579">
                  <c:v>320</c:v>
                </c:pt>
                <c:pt idx="1580">
                  <c:v>320</c:v>
                </c:pt>
                <c:pt idx="1581">
                  <c:v>320</c:v>
                </c:pt>
                <c:pt idx="1582">
                  <c:v>320</c:v>
                </c:pt>
                <c:pt idx="1583">
                  <c:v>320</c:v>
                </c:pt>
                <c:pt idx="1584">
                  <c:v>320</c:v>
                </c:pt>
                <c:pt idx="1585">
                  <c:v>320</c:v>
                </c:pt>
                <c:pt idx="1586">
                  <c:v>200</c:v>
                </c:pt>
                <c:pt idx="1587">
                  <c:v>200</c:v>
                </c:pt>
                <c:pt idx="1588">
                  <c:v>200</c:v>
                </c:pt>
                <c:pt idx="1589">
                  <c:v>200</c:v>
                </c:pt>
                <c:pt idx="1590">
                  <c:v>200</c:v>
                </c:pt>
                <c:pt idx="1591">
                  <c:v>200</c:v>
                </c:pt>
                <c:pt idx="1592">
                  <c:v>200</c:v>
                </c:pt>
                <c:pt idx="1593">
                  <c:v>200</c:v>
                </c:pt>
                <c:pt idx="1594">
                  <c:v>200</c:v>
                </c:pt>
                <c:pt idx="1595">
                  <c:v>268</c:v>
                </c:pt>
                <c:pt idx="1596">
                  <c:v>268</c:v>
                </c:pt>
                <c:pt idx="1597">
                  <c:v>268</c:v>
                </c:pt>
                <c:pt idx="1598">
                  <c:v>268</c:v>
                </c:pt>
                <c:pt idx="1599">
                  <c:v>268</c:v>
                </c:pt>
                <c:pt idx="1600">
                  <c:v>268</c:v>
                </c:pt>
                <c:pt idx="1601">
                  <c:v>268</c:v>
                </c:pt>
                <c:pt idx="1602">
                  <c:v>268</c:v>
                </c:pt>
                <c:pt idx="1603">
                  <c:v>268</c:v>
                </c:pt>
                <c:pt idx="1604">
                  <c:v>268</c:v>
                </c:pt>
                <c:pt idx="1605">
                  <c:v>268</c:v>
                </c:pt>
                <c:pt idx="1606">
                  <c:v>268</c:v>
                </c:pt>
                <c:pt idx="1607">
                  <c:v>268</c:v>
                </c:pt>
                <c:pt idx="1608">
                  <c:v>268</c:v>
                </c:pt>
                <c:pt idx="1609">
                  <c:v>268</c:v>
                </c:pt>
                <c:pt idx="1610">
                  <c:v>283</c:v>
                </c:pt>
                <c:pt idx="1611">
                  <c:v>173</c:v>
                </c:pt>
                <c:pt idx="1612">
                  <c:v>283</c:v>
                </c:pt>
                <c:pt idx="1613">
                  <c:v>173</c:v>
                </c:pt>
                <c:pt idx="1614">
                  <c:v>283</c:v>
                </c:pt>
                <c:pt idx="1615">
                  <c:v>173</c:v>
                </c:pt>
                <c:pt idx="1616">
                  <c:v>173</c:v>
                </c:pt>
                <c:pt idx="1617">
                  <c:v>173</c:v>
                </c:pt>
                <c:pt idx="1618">
                  <c:v>283</c:v>
                </c:pt>
                <c:pt idx="1619">
                  <c:v>173</c:v>
                </c:pt>
                <c:pt idx="1620">
                  <c:v>700</c:v>
                </c:pt>
                <c:pt idx="1621">
                  <c:v>700</c:v>
                </c:pt>
                <c:pt idx="1622">
                  <c:v>720</c:v>
                </c:pt>
                <c:pt idx="1623">
                  <c:v>720</c:v>
                </c:pt>
                <c:pt idx="1624">
                  <c:v>700</c:v>
                </c:pt>
                <c:pt idx="1625">
                  <c:v>700</c:v>
                </c:pt>
                <c:pt idx="1626">
                  <c:v>720</c:v>
                </c:pt>
                <c:pt idx="1627">
                  <c:v>720</c:v>
                </c:pt>
                <c:pt idx="1628">
                  <c:v>700</c:v>
                </c:pt>
                <c:pt idx="1629">
                  <c:v>750</c:v>
                </c:pt>
                <c:pt idx="1630">
                  <c:v>750</c:v>
                </c:pt>
                <c:pt idx="1631">
                  <c:v>700</c:v>
                </c:pt>
                <c:pt idx="1632">
                  <c:v>107</c:v>
                </c:pt>
                <c:pt idx="1633">
                  <c:v>107</c:v>
                </c:pt>
                <c:pt idx="1634">
                  <c:v>107</c:v>
                </c:pt>
                <c:pt idx="1635">
                  <c:v>107</c:v>
                </c:pt>
                <c:pt idx="1636">
                  <c:v>107</c:v>
                </c:pt>
                <c:pt idx="1637">
                  <c:v>107</c:v>
                </c:pt>
                <c:pt idx="1638">
                  <c:v>108</c:v>
                </c:pt>
                <c:pt idx="1639">
                  <c:v>108</c:v>
                </c:pt>
                <c:pt idx="1640">
                  <c:v>108</c:v>
                </c:pt>
                <c:pt idx="1641">
                  <c:v>108</c:v>
                </c:pt>
                <c:pt idx="1642">
                  <c:v>108</c:v>
                </c:pt>
                <c:pt idx="1643">
                  <c:v>108</c:v>
                </c:pt>
                <c:pt idx="1644">
                  <c:v>108</c:v>
                </c:pt>
                <c:pt idx="1645">
                  <c:v>108</c:v>
                </c:pt>
                <c:pt idx="1646">
                  <c:v>108</c:v>
                </c:pt>
                <c:pt idx="1647">
                  <c:v>108</c:v>
                </c:pt>
                <c:pt idx="1648">
                  <c:v>108</c:v>
                </c:pt>
                <c:pt idx="1649">
                  <c:v>108</c:v>
                </c:pt>
                <c:pt idx="1650">
                  <c:v>302</c:v>
                </c:pt>
                <c:pt idx="1651">
                  <c:v>302</c:v>
                </c:pt>
                <c:pt idx="1652">
                  <c:v>302</c:v>
                </c:pt>
                <c:pt idx="1653">
                  <c:v>302</c:v>
                </c:pt>
                <c:pt idx="1654">
                  <c:v>302</c:v>
                </c:pt>
                <c:pt idx="1655">
                  <c:v>302</c:v>
                </c:pt>
                <c:pt idx="1656">
                  <c:v>302</c:v>
                </c:pt>
                <c:pt idx="1657">
                  <c:v>302</c:v>
                </c:pt>
                <c:pt idx="1658">
                  <c:v>302</c:v>
                </c:pt>
                <c:pt idx="1659">
                  <c:v>302</c:v>
                </c:pt>
                <c:pt idx="1660">
                  <c:v>138</c:v>
                </c:pt>
                <c:pt idx="1661">
                  <c:v>138</c:v>
                </c:pt>
                <c:pt idx="1662">
                  <c:v>138</c:v>
                </c:pt>
                <c:pt idx="1663">
                  <c:v>138</c:v>
                </c:pt>
                <c:pt idx="1664">
                  <c:v>293</c:v>
                </c:pt>
                <c:pt idx="1665">
                  <c:v>293</c:v>
                </c:pt>
                <c:pt idx="1666">
                  <c:v>293</c:v>
                </c:pt>
                <c:pt idx="1667">
                  <c:v>293</c:v>
                </c:pt>
                <c:pt idx="1668">
                  <c:v>293</c:v>
                </c:pt>
                <c:pt idx="1669">
                  <c:v>293</c:v>
                </c:pt>
                <c:pt idx="1670">
                  <c:v>185</c:v>
                </c:pt>
                <c:pt idx="1671">
                  <c:v>185</c:v>
                </c:pt>
                <c:pt idx="1672">
                  <c:v>185</c:v>
                </c:pt>
                <c:pt idx="1673">
                  <c:v>185</c:v>
                </c:pt>
                <c:pt idx="1674">
                  <c:v>185</c:v>
                </c:pt>
                <c:pt idx="1675">
                  <c:v>185</c:v>
                </c:pt>
                <c:pt idx="1676">
                  <c:v>500</c:v>
                </c:pt>
                <c:pt idx="1677">
                  <c:v>450</c:v>
                </c:pt>
                <c:pt idx="1678">
                  <c:v>450</c:v>
                </c:pt>
                <c:pt idx="1679">
                  <c:v>450</c:v>
                </c:pt>
                <c:pt idx="1680">
                  <c:v>177</c:v>
                </c:pt>
                <c:pt idx="1681">
                  <c:v>177</c:v>
                </c:pt>
                <c:pt idx="1682">
                  <c:v>177</c:v>
                </c:pt>
                <c:pt idx="1683">
                  <c:v>119</c:v>
                </c:pt>
                <c:pt idx="1684">
                  <c:v>160</c:v>
                </c:pt>
                <c:pt idx="1685">
                  <c:v>160</c:v>
                </c:pt>
                <c:pt idx="1686">
                  <c:v>150</c:v>
                </c:pt>
                <c:pt idx="1687">
                  <c:v>119</c:v>
                </c:pt>
                <c:pt idx="1688">
                  <c:v>150</c:v>
                </c:pt>
                <c:pt idx="1689">
                  <c:v>119</c:v>
                </c:pt>
                <c:pt idx="1690">
                  <c:v>150</c:v>
                </c:pt>
                <c:pt idx="1691">
                  <c:v>150</c:v>
                </c:pt>
                <c:pt idx="1692">
                  <c:v>119</c:v>
                </c:pt>
                <c:pt idx="1693">
                  <c:v>160</c:v>
                </c:pt>
                <c:pt idx="1694">
                  <c:v>160</c:v>
                </c:pt>
                <c:pt idx="1695">
                  <c:v>119</c:v>
                </c:pt>
                <c:pt idx="1696">
                  <c:v>160</c:v>
                </c:pt>
                <c:pt idx="1697">
                  <c:v>160</c:v>
                </c:pt>
                <c:pt idx="1698">
                  <c:v>119</c:v>
                </c:pt>
                <c:pt idx="1699">
                  <c:v>150</c:v>
                </c:pt>
                <c:pt idx="1700">
                  <c:v>150</c:v>
                </c:pt>
                <c:pt idx="1701">
                  <c:v>150</c:v>
                </c:pt>
                <c:pt idx="1702">
                  <c:v>150</c:v>
                </c:pt>
                <c:pt idx="1703">
                  <c:v>160</c:v>
                </c:pt>
                <c:pt idx="1704">
                  <c:v>119</c:v>
                </c:pt>
                <c:pt idx="1705">
                  <c:v>150</c:v>
                </c:pt>
                <c:pt idx="1706">
                  <c:v>150</c:v>
                </c:pt>
                <c:pt idx="1707">
                  <c:v>119</c:v>
                </c:pt>
                <c:pt idx="1708">
                  <c:v>160</c:v>
                </c:pt>
                <c:pt idx="1709">
                  <c:v>119</c:v>
                </c:pt>
                <c:pt idx="1710">
                  <c:v>119</c:v>
                </c:pt>
                <c:pt idx="1711">
                  <c:v>119</c:v>
                </c:pt>
                <c:pt idx="1712">
                  <c:v>143</c:v>
                </c:pt>
                <c:pt idx="1713">
                  <c:v>143</c:v>
                </c:pt>
                <c:pt idx="1714">
                  <c:v>143</c:v>
                </c:pt>
                <c:pt idx="1715">
                  <c:v>160</c:v>
                </c:pt>
                <c:pt idx="1716">
                  <c:v>119</c:v>
                </c:pt>
                <c:pt idx="1717">
                  <c:v>143</c:v>
                </c:pt>
                <c:pt idx="1718">
                  <c:v>143</c:v>
                </c:pt>
                <c:pt idx="1719">
                  <c:v>160</c:v>
                </c:pt>
                <c:pt idx="1720">
                  <c:v>160</c:v>
                </c:pt>
                <c:pt idx="1721">
                  <c:v>143</c:v>
                </c:pt>
                <c:pt idx="1722">
                  <c:v>143</c:v>
                </c:pt>
                <c:pt idx="1723">
                  <c:v>207</c:v>
                </c:pt>
                <c:pt idx="1724">
                  <c:v>148</c:v>
                </c:pt>
                <c:pt idx="1725">
                  <c:v>143</c:v>
                </c:pt>
                <c:pt idx="1726">
                  <c:v>148</c:v>
                </c:pt>
                <c:pt idx="1727">
                  <c:v>148</c:v>
                </c:pt>
                <c:pt idx="1728">
                  <c:v>207</c:v>
                </c:pt>
                <c:pt idx="1729">
                  <c:v>207</c:v>
                </c:pt>
                <c:pt idx="1730">
                  <c:v>207</c:v>
                </c:pt>
                <c:pt idx="1731">
                  <c:v>143</c:v>
                </c:pt>
                <c:pt idx="1732">
                  <c:v>143</c:v>
                </c:pt>
                <c:pt idx="1733">
                  <c:v>207</c:v>
                </c:pt>
                <c:pt idx="1734">
                  <c:v>150</c:v>
                </c:pt>
                <c:pt idx="1735">
                  <c:v>150</c:v>
                </c:pt>
                <c:pt idx="1736">
                  <c:v>150</c:v>
                </c:pt>
                <c:pt idx="1737">
                  <c:v>150</c:v>
                </c:pt>
                <c:pt idx="1738">
                  <c:v>119</c:v>
                </c:pt>
                <c:pt idx="1739">
                  <c:v>119</c:v>
                </c:pt>
                <c:pt idx="1740">
                  <c:v>150</c:v>
                </c:pt>
                <c:pt idx="1741">
                  <c:v>207</c:v>
                </c:pt>
                <c:pt idx="1742">
                  <c:v>150</c:v>
                </c:pt>
                <c:pt idx="1743">
                  <c:v>140</c:v>
                </c:pt>
                <c:pt idx="1744">
                  <c:v>207</c:v>
                </c:pt>
                <c:pt idx="1745">
                  <c:v>140</c:v>
                </c:pt>
                <c:pt idx="1746">
                  <c:v>150</c:v>
                </c:pt>
                <c:pt idx="1747">
                  <c:v>250</c:v>
                </c:pt>
                <c:pt idx="1748">
                  <c:v>250</c:v>
                </c:pt>
                <c:pt idx="1749">
                  <c:v>250</c:v>
                </c:pt>
                <c:pt idx="1750">
                  <c:v>250</c:v>
                </c:pt>
                <c:pt idx="1751">
                  <c:v>250</c:v>
                </c:pt>
                <c:pt idx="1752">
                  <c:v>250</c:v>
                </c:pt>
                <c:pt idx="1753">
                  <c:v>250</c:v>
                </c:pt>
                <c:pt idx="1754">
                  <c:v>250</c:v>
                </c:pt>
                <c:pt idx="1755">
                  <c:v>250</c:v>
                </c:pt>
                <c:pt idx="1756">
                  <c:v>250</c:v>
                </c:pt>
                <c:pt idx="1757">
                  <c:v>250</c:v>
                </c:pt>
                <c:pt idx="1758">
                  <c:v>250</c:v>
                </c:pt>
                <c:pt idx="1759">
                  <c:v>250</c:v>
                </c:pt>
                <c:pt idx="1760">
                  <c:v>250</c:v>
                </c:pt>
                <c:pt idx="1761">
                  <c:v>250</c:v>
                </c:pt>
                <c:pt idx="1762">
                  <c:v>250</c:v>
                </c:pt>
                <c:pt idx="1763">
                  <c:v>250</c:v>
                </c:pt>
                <c:pt idx="1764">
                  <c:v>250</c:v>
                </c:pt>
                <c:pt idx="1765">
                  <c:v>245</c:v>
                </c:pt>
                <c:pt idx="1766">
                  <c:v>245</c:v>
                </c:pt>
                <c:pt idx="1767">
                  <c:v>245</c:v>
                </c:pt>
                <c:pt idx="1768">
                  <c:v>245</c:v>
                </c:pt>
                <c:pt idx="1769">
                  <c:v>245</c:v>
                </c:pt>
                <c:pt idx="1770">
                  <c:v>245</c:v>
                </c:pt>
                <c:pt idx="1771">
                  <c:v>245</c:v>
                </c:pt>
                <c:pt idx="1772">
                  <c:v>245</c:v>
                </c:pt>
                <c:pt idx="1773">
                  <c:v>245</c:v>
                </c:pt>
                <c:pt idx="1774">
                  <c:v>245</c:v>
                </c:pt>
                <c:pt idx="1775">
                  <c:v>245</c:v>
                </c:pt>
                <c:pt idx="1776">
                  <c:v>245</c:v>
                </c:pt>
                <c:pt idx="1777">
                  <c:v>165</c:v>
                </c:pt>
                <c:pt idx="1778">
                  <c:v>210</c:v>
                </c:pt>
                <c:pt idx="1779">
                  <c:v>210</c:v>
                </c:pt>
                <c:pt idx="1780">
                  <c:v>165</c:v>
                </c:pt>
                <c:pt idx="1781">
                  <c:v>210</c:v>
                </c:pt>
                <c:pt idx="1782">
                  <c:v>165</c:v>
                </c:pt>
                <c:pt idx="1783">
                  <c:v>210</c:v>
                </c:pt>
                <c:pt idx="1784">
                  <c:v>210</c:v>
                </c:pt>
                <c:pt idx="1785">
                  <c:v>210</c:v>
                </c:pt>
                <c:pt idx="1786">
                  <c:v>165</c:v>
                </c:pt>
                <c:pt idx="1787">
                  <c:v>210</c:v>
                </c:pt>
                <c:pt idx="1788">
                  <c:v>165</c:v>
                </c:pt>
                <c:pt idx="1789">
                  <c:v>210</c:v>
                </c:pt>
                <c:pt idx="1790">
                  <c:v>210</c:v>
                </c:pt>
                <c:pt idx="1791">
                  <c:v>165</c:v>
                </c:pt>
                <c:pt idx="1792">
                  <c:v>170</c:v>
                </c:pt>
                <c:pt idx="1793">
                  <c:v>210</c:v>
                </c:pt>
                <c:pt idx="1794">
                  <c:v>210</c:v>
                </c:pt>
                <c:pt idx="1795">
                  <c:v>170</c:v>
                </c:pt>
                <c:pt idx="1796">
                  <c:v>140</c:v>
                </c:pt>
                <c:pt idx="1797">
                  <c:v>210</c:v>
                </c:pt>
                <c:pt idx="1798">
                  <c:v>170</c:v>
                </c:pt>
                <c:pt idx="1799">
                  <c:v>170</c:v>
                </c:pt>
                <c:pt idx="1800">
                  <c:v>210</c:v>
                </c:pt>
                <c:pt idx="1801">
                  <c:v>210</c:v>
                </c:pt>
                <c:pt idx="1802">
                  <c:v>170</c:v>
                </c:pt>
                <c:pt idx="1803">
                  <c:v>140</c:v>
                </c:pt>
                <c:pt idx="1804">
                  <c:v>210</c:v>
                </c:pt>
                <c:pt idx="1805">
                  <c:v>170</c:v>
                </c:pt>
                <c:pt idx="1806">
                  <c:v>210</c:v>
                </c:pt>
                <c:pt idx="1807">
                  <c:v>170</c:v>
                </c:pt>
                <c:pt idx="1808">
                  <c:v>210</c:v>
                </c:pt>
                <c:pt idx="1809">
                  <c:v>140</c:v>
                </c:pt>
                <c:pt idx="1810">
                  <c:v>210</c:v>
                </c:pt>
                <c:pt idx="1811">
                  <c:v>170</c:v>
                </c:pt>
                <c:pt idx="1812">
                  <c:v>210</c:v>
                </c:pt>
                <c:pt idx="1813">
                  <c:v>210</c:v>
                </c:pt>
                <c:pt idx="1814">
                  <c:v>170</c:v>
                </c:pt>
                <c:pt idx="1815">
                  <c:v>140</c:v>
                </c:pt>
                <c:pt idx="1816">
                  <c:v>170</c:v>
                </c:pt>
                <c:pt idx="1817">
                  <c:v>170</c:v>
                </c:pt>
                <c:pt idx="1818">
                  <c:v>210</c:v>
                </c:pt>
                <c:pt idx="1819">
                  <c:v>170</c:v>
                </c:pt>
                <c:pt idx="1820">
                  <c:v>170</c:v>
                </c:pt>
                <c:pt idx="1821">
                  <c:v>140</c:v>
                </c:pt>
                <c:pt idx="1822">
                  <c:v>150</c:v>
                </c:pt>
                <c:pt idx="1823">
                  <c:v>210</c:v>
                </c:pt>
                <c:pt idx="1824">
                  <c:v>210</c:v>
                </c:pt>
                <c:pt idx="1825">
                  <c:v>150</c:v>
                </c:pt>
                <c:pt idx="1826">
                  <c:v>210</c:v>
                </c:pt>
                <c:pt idx="1827">
                  <c:v>170</c:v>
                </c:pt>
                <c:pt idx="1828">
                  <c:v>210</c:v>
                </c:pt>
                <c:pt idx="1829">
                  <c:v>170</c:v>
                </c:pt>
                <c:pt idx="1830">
                  <c:v>170</c:v>
                </c:pt>
                <c:pt idx="1831">
                  <c:v>170</c:v>
                </c:pt>
                <c:pt idx="1832">
                  <c:v>210</c:v>
                </c:pt>
                <c:pt idx="1833">
                  <c:v>150</c:v>
                </c:pt>
                <c:pt idx="1834">
                  <c:v>150</c:v>
                </c:pt>
                <c:pt idx="1835">
                  <c:v>210</c:v>
                </c:pt>
                <c:pt idx="1836">
                  <c:v>210</c:v>
                </c:pt>
                <c:pt idx="1837">
                  <c:v>210</c:v>
                </c:pt>
                <c:pt idx="1838">
                  <c:v>210</c:v>
                </c:pt>
                <c:pt idx="1839">
                  <c:v>150</c:v>
                </c:pt>
                <c:pt idx="1840">
                  <c:v>150</c:v>
                </c:pt>
                <c:pt idx="1841">
                  <c:v>210</c:v>
                </c:pt>
                <c:pt idx="1842">
                  <c:v>170</c:v>
                </c:pt>
                <c:pt idx="1843">
                  <c:v>170</c:v>
                </c:pt>
                <c:pt idx="1844">
                  <c:v>170</c:v>
                </c:pt>
                <c:pt idx="1845">
                  <c:v>170</c:v>
                </c:pt>
                <c:pt idx="1846">
                  <c:v>170</c:v>
                </c:pt>
                <c:pt idx="1847">
                  <c:v>210</c:v>
                </c:pt>
                <c:pt idx="1848">
                  <c:v>210</c:v>
                </c:pt>
                <c:pt idx="1849">
                  <c:v>210</c:v>
                </c:pt>
                <c:pt idx="1850">
                  <c:v>150</c:v>
                </c:pt>
                <c:pt idx="1851">
                  <c:v>210</c:v>
                </c:pt>
                <c:pt idx="1852">
                  <c:v>150</c:v>
                </c:pt>
                <c:pt idx="1853">
                  <c:v>210</c:v>
                </c:pt>
                <c:pt idx="1854">
                  <c:v>210</c:v>
                </c:pt>
                <c:pt idx="1855">
                  <c:v>170</c:v>
                </c:pt>
                <c:pt idx="1856">
                  <c:v>210</c:v>
                </c:pt>
                <c:pt idx="1857">
                  <c:v>210</c:v>
                </c:pt>
                <c:pt idx="1858">
                  <c:v>210</c:v>
                </c:pt>
                <c:pt idx="1859">
                  <c:v>170</c:v>
                </c:pt>
                <c:pt idx="1860">
                  <c:v>210</c:v>
                </c:pt>
                <c:pt idx="1861">
                  <c:v>210</c:v>
                </c:pt>
                <c:pt idx="1862">
                  <c:v>170</c:v>
                </c:pt>
                <c:pt idx="1863">
                  <c:v>210</c:v>
                </c:pt>
                <c:pt idx="1864">
                  <c:v>210</c:v>
                </c:pt>
                <c:pt idx="1865">
                  <c:v>170</c:v>
                </c:pt>
                <c:pt idx="1866">
                  <c:v>210</c:v>
                </c:pt>
                <c:pt idx="1867">
                  <c:v>170</c:v>
                </c:pt>
                <c:pt idx="1868">
                  <c:v>170</c:v>
                </c:pt>
                <c:pt idx="1869">
                  <c:v>210</c:v>
                </c:pt>
                <c:pt idx="1870">
                  <c:v>210</c:v>
                </c:pt>
                <c:pt idx="1871">
                  <c:v>210</c:v>
                </c:pt>
                <c:pt idx="1872">
                  <c:v>210</c:v>
                </c:pt>
                <c:pt idx="1873">
                  <c:v>170</c:v>
                </c:pt>
                <c:pt idx="1874">
                  <c:v>210</c:v>
                </c:pt>
                <c:pt idx="1875">
                  <c:v>210</c:v>
                </c:pt>
                <c:pt idx="1876">
                  <c:v>210</c:v>
                </c:pt>
                <c:pt idx="1877">
                  <c:v>170</c:v>
                </c:pt>
                <c:pt idx="1878">
                  <c:v>210</c:v>
                </c:pt>
                <c:pt idx="1879">
                  <c:v>170</c:v>
                </c:pt>
                <c:pt idx="1880">
                  <c:v>170</c:v>
                </c:pt>
                <c:pt idx="1881">
                  <c:v>150</c:v>
                </c:pt>
                <c:pt idx="1882">
                  <c:v>210</c:v>
                </c:pt>
                <c:pt idx="1883">
                  <c:v>170</c:v>
                </c:pt>
                <c:pt idx="1884">
                  <c:v>170</c:v>
                </c:pt>
                <c:pt idx="1885">
                  <c:v>170</c:v>
                </c:pt>
                <c:pt idx="1886">
                  <c:v>210</c:v>
                </c:pt>
                <c:pt idx="1887">
                  <c:v>170</c:v>
                </c:pt>
                <c:pt idx="1888">
                  <c:v>210</c:v>
                </c:pt>
                <c:pt idx="1889">
                  <c:v>210</c:v>
                </c:pt>
                <c:pt idx="1890">
                  <c:v>170</c:v>
                </c:pt>
                <c:pt idx="1891">
                  <c:v>170</c:v>
                </c:pt>
                <c:pt idx="1892">
                  <c:v>170</c:v>
                </c:pt>
                <c:pt idx="1893">
                  <c:v>210</c:v>
                </c:pt>
                <c:pt idx="1894">
                  <c:v>210</c:v>
                </c:pt>
                <c:pt idx="1895">
                  <c:v>210</c:v>
                </c:pt>
                <c:pt idx="1896">
                  <c:v>170</c:v>
                </c:pt>
                <c:pt idx="1897">
                  <c:v>210</c:v>
                </c:pt>
                <c:pt idx="1898">
                  <c:v>150</c:v>
                </c:pt>
                <c:pt idx="1899">
                  <c:v>210</c:v>
                </c:pt>
                <c:pt idx="1900">
                  <c:v>210</c:v>
                </c:pt>
                <c:pt idx="1901">
                  <c:v>170</c:v>
                </c:pt>
                <c:pt idx="1902">
                  <c:v>210</c:v>
                </c:pt>
                <c:pt idx="1903">
                  <c:v>170</c:v>
                </c:pt>
                <c:pt idx="1904">
                  <c:v>150</c:v>
                </c:pt>
                <c:pt idx="1905">
                  <c:v>170</c:v>
                </c:pt>
                <c:pt idx="1906">
                  <c:v>150</c:v>
                </c:pt>
                <c:pt idx="1907">
                  <c:v>210</c:v>
                </c:pt>
                <c:pt idx="1908">
                  <c:v>170</c:v>
                </c:pt>
                <c:pt idx="1909">
                  <c:v>170</c:v>
                </c:pt>
                <c:pt idx="1910">
                  <c:v>150</c:v>
                </c:pt>
                <c:pt idx="1911">
                  <c:v>170</c:v>
                </c:pt>
                <c:pt idx="1912">
                  <c:v>150</c:v>
                </c:pt>
                <c:pt idx="1913">
                  <c:v>170</c:v>
                </c:pt>
                <c:pt idx="1914">
                  <c:v>210</c:v>
                </c:pt>
                <c:pt idx="1915">
                  <c:v>170</c:v>
                </c:pt>
                <c:pt idx="1916">
                  <c:v>210</c:v>
                </c:pt>
                <c:pt idx="1917">
                  <c:v>210</c:v>
                </c:pt>
                <c:pt idx="1918">
                  <c:v>210</c:v>
                </c:pt>
                <c:pt idx="1919">
                  <c:v>210</c:v>
                </c:pt>
                <c:pt idx="1920">
                  <c:v>210</c:v>
                </c:pt>
                <c:pt idx="1921">
                  <c:v>170</c:v>
                </c:pt>
                <c:pt idx="1922">
                  <c:v>150</c:v>
                </c:pt>
                <c:pt idx="1923">
                  <c:v>210</c:v>
                </c:pt>
                <c:pt idx="1924">
                  <c:v>210</c:v>
                </c:pt>
                <c:pt idx="1925">
                  <c:v>170</c:v>
                </c:pt>
                <c:pt idx="1926">
                  <c:v>170</c:v>
                </c:pt>
                <c:pt idx="1927">
                  <c:v>150</c:v>
                </c:pt>
                <c:pt idx="1928">
                  <c:v>170</c:v>
                </c:pt>
                <c:pt idx="1929">
                  <c:v>170</c:v>
                </c:pt>
                <c:pt idx="1930">
                  <c:v>210</c:v>
                </c:pt>
                <c:pt idx="1931">
                  <c:v>210</c:v>
                </c:pt>
                <c:pt idx="1932">
                  <c:v>170</c:v>
                </c:pt>
                <c:pt idx="1933">
                  <c:v>170</c:v>
                </c:pt>
                <c:pt idx="1934">
                  <c:v>170</c:v>
                </c:pt>
                <c:pt idx="1935">
                  <c:v>170</c:v>
                </c:pt>
                <c:pt idx="1936">
                  <c:v>210</c:v>
                </c:pt>
                <c:pt idx="1937">
                  <c:v>170</c:v>
                </c:pt>
                <c:pt idx="1938">
                  <c:v>210</c:v>
                </c:pt>
                <c:pt idx="1939">
                  <c:v>210</c:v>
                </c:pt>
                <c:pt idx="1940">
                  <c:v>170</c:v>
                </c:pt>
                <c:pt idx="1941">
                  <c:v>210</c:v>
                </c:pt>
                <c:pt idx="1942">
                  <c:v>170</c:v>
                </c:pt>
                <c:pt idx="1943">
                  <c:v>170</c:v>
                </c:pt>
                <c:pt idx="1944">
                  <c:v>210</c:v>
                </c:pt>
                <c:pt idx="1945">
                  <c:v>170</c:v>
                </c:pt>
                <c:pt idx="1946">
                  <c:v>170</c:v>
                </c:pt>
                <c:pt idx="1947">
                  <c:v>210</c:v>
                </c:pt>
                <c:pt idx="1948">
                  <c:v>170</c:v>
                </c:pt>
                <c:pt idx="1949">
                  <c:v>170</c:v>
                </c:pt>
                <c:pt idx="1950">
                  <c:v>170</c:v>
                </c:pt>
                <c:pt idx="1951">
                  <c:v>170</c:v>
                </c:pt>
                <c:pt idx="1952">
                  <c:v>170</c:v>
                </c:pt>
                <c:pt idx="1953">
                  <c:v>210</c:v>
                </c:pt>
                <c:pt idx="1954">
                  <c:v>170</c:v>
                </c:pt>
                <c:pt idx="1955">
                  <c:v>170</c:v>
                </c:pt>
                <c:pt idx="1956">
                  <c:v>170</c:v>
                </c:pt>
                <c:pt idx="1957">
                  <c:v>120</c:v>
                </c:pt>
                <c:pt idx="1958">
                  <c:v>120</c:v>
                </c:pt>
                <c:pt idx="1959">
                  <c:v>160</c:v>
                </c:pt>
                <c:pt idx="1960">
                  <c:v>120</c:v>
                </c:pt>
                <c:pt idx="1961">
                  <c:v>155</c:v>
                </c:pt>
                <c:pt idx="1962">
                  <c:v>320</c:v>
                </c:pt>
                <c:pt idx="1963">
                  <c:v>320</c:v>
                </c:pt>
                <c:pt idx="1964">
                  <c:v>320</c:v>
                </c:pt>
                <c:pt idx="1965">
                  <c:v>320</c:v>
                </c:pt>
                <c:pt idx="1966">
                  <c:v>320</c:v>
                </c:pt>
                <c:pt idx="1967">
                  <c:v>320</c:v>
                </c:pt>
                <c:pt idx="1968">
                  <c:v>300</c:v>
                </c:pt>
                <c:pt idx="1969">
                  <c:v>190</c:v>
                </c:pt>
                <c:pt idx="1970">
                  <c:v>190</c:v>
                </c:pt>
                <c:pt idx="1971">
                  <c:v>190</c:v>
                </c:pt>
                <c:pt idx="1972">
                  <c:v>190</c:v>
                </c:pt>
                <c:pt idx="1973">
                  <c:v>190</c:v>
                </c:pt>
                <c:pt idx="1974">
                  <c:v>190</c:v>
                </c:pt>
                <c:pt idx="1975">
                  <c:v>190</c:v>
                </c:pt>
                <c:pt idx="1976">
                  <c:v>190</c:v>
                </c:pt>
                <c:pt idx="1977">
                  <c:v>190</c:v>
                </c:pt>
                <c:pt idx="1978">
                  <c:v>190</c:v>
                </c:pt>
                <c:pt idx="1979">
                  <c:v>190</c:v>
                </c:pt>
                <c:pt idx="1980">
                  <c:v>190</c:v>
                </c:pt>
                <c:pt idx="1981">
                  <c:v>190</c:v>
                </c:pt>
                <c:pt idx="1982">
                  <c:v>190</c:v>
                </c:pt>
                <c:pt idx="1983">
                  <c:v>200</c:v>
                </c:pt>
                <c:pt idx="1984">
                  <c:v>200</c:v>
                </c:pt>
                <c:pt idx="1985">
                  <c:v>205</c:v>
                </c:pt>
                <c:pt idx="1986">
                  <c:v>205</c:v>
                </c:pt>
                <c:pt idx="1987">
                  <c:v>240</c:v>
                </c:pt>
                <c:pt idx="1988">
                  <c:v>205</c:v>
                </c:pt>
                <c:pt idx="1989">
                  <c:v>275</c:v>
                </c:pt>
                <c:pt idx="1990">
                  <c:v>205</c:v>
                </c:pt>
                <c:pt idx="1991">
                  <c:v>275</c:v>
                </c:pt>
                <c:pt idx="1992">
                  <c:v>205</c:v>
                </c:pt>
                <c:pt idx="1993">
                  <c:v>205</c:v>
                </c:pt>
                <c:pt idx="1994">
                  <c:v>337</c:v>
                </c:pt>
                <c:pt idx="1995">
                  <c:v>276</c:v>
                </c:pt>
                <c:pt idx="1996">
                  <c:v>276</c:v>
                </c:pt>
                <c:pt idx="1997">
                  <c:v>276</c:v>
                </c:pt>
                <c:pt idx="1998">
                  <c:v>337</c:v>
                </c:pt>
                <c:pt idx="1999">
                  <c:v>337</c:v>
                </c:pt>
                <c:pt idx="2000">
                  <c:v>337</c:v>
                </c:pt>
                <c:pt idx="2001">
                  <c:v>337</c:v>
                </c:pt>
                <c:pt idx="2002">
                  <c:v>276</c:v>
                </c:pt>
                <c:pt idx="2003">
                  <c:v>315</c:v>
                </c:pt>
                <c:pt idx="2004">
                  <c:v>265</c:v>
                </c:pt>
                <c:pt idx="2005">
                  <c:v>330</c:v>
                </c:pt>
                <c:pt idx="2006">
                  <c:v>315</c:v>
                </c:pt>
                <c:pt idx="2007">
                  <c:v>265</c:v>
                </c:pt>
                <c:pt idx="2008">
                  <c:v>330</c:v>
                </c:pt>
                <c:pt idx="2009">
                  <c:v>315</c:v>
                </c:pt>
                <c:pt idx="2010">
                  <c:v>265</c:v>
                </c:pt>
                <c:pt idx="2011">
                  <c:v>270</c:v>
                </c:pt>
                <c:pt idx="2012">
                  <c:v>270</c:v>
                </c:pt>
                <c:pt idx="2013">
                  <c:v>270</c:v>
                </c:pt>
                <c:pt idx="2014">
                  <c:v>275</c:v>
                </c:pt>
                <c:pt idx="2015">
                  <c:v>275</c:v>
                </c:pt>
                <c:pt idx="2016">
                  <c:v>275</c:v>
                </c:pt>
                <c:pt idx="2017">
                  <c:v>275</c:v>
                </c:pt>
                <c:pt idx="2018">
                  <c:v>132</c:v>
                </c:pt>
                <c:pt idx="2019">
                  <c:v>132</c:v>
                </c:pt>
                <c:pt idx="2020">
                  <c:v>132</c:v>
                </c:pt>
                <c:pt idx="2021">
                  <c:v>132</c:v>
                </c:pt>
                <c:pt idx="2022">
                  <c:v>132</c:v>
                </c:pt>
                <c:pt idx="2023">
                  <c:v>140</c:v>
                </c:pt>
                <c:pt idx="2024">
                  <c:v>140</c:v>
                </c:pt>
                <c:pt idx="2025">
                  <c:v>140</c:v>
                </c:pt>
                <c:pt idx="2026">
                  <c:v>140</c:v>
                </c:pt>
                <c:pt idx="2027">
                  <c:v>140</c:v>
                </c:pt>
                <c:pt idx="2028">
                  <c:v>140</c:v>
                </c:pt>
                <c:pt idx="2029">
                  <c:v>140</c:v>
                </c:pt>
                <c:pt idx="2030">
                  <c:v>140</c:v>
                </c:pt>
                <c:pt idx="2031">
                  <c:v>185</c:v>
                </c:pt>
                <c:pt idx="2032">
                  <c:v>185</c:v>
                </c:pt>
                <c:pt idx="2033">
                  <c:v>185</c:v>
                </c:pt>
                <c:pt idx="2034">
                  <c:v>205</c:v>
                </c:pt>
                <c:pt idx="2035">
                  <c:v>205</c:v>
                </c:pt>
                <c:pt idx="2036">
                  <c:v>205</c:v>
                </c:pt>
                <c:pt idx="2037">
                  <c:v>199</c:v>
                </c:pt>
                <c:pt idx="2038">
                  <c:v>199</c:v>
                </c:pt>
                <c:pt idx="2039">
                  <c:v>199</c:v>
                </c:pt>
                <c:pt idx="2040">
                  <c:v>530</c:v>
                </c:pt>
                <c:pt idx="2041">
                  <c:v>530</c:v>
                </c:pt>
                <c:pt idx="2042">
                  <c:v>140</c:v>
                </c:pt>
                <c:pt idx="2043">
                  <c:v>140</c:v>
                </c:pt>
                <c:pt idx="2044">
                  <c:v>170</c:v>
                </c:pt>
                <c:pt idx="2045">
                  <c:v>170</c:v>
                </c:pt>
                <c:pt idx="2046">
                  <c:v>200</c:v>
                </c:pt>
                <c:pt idx="2047">
                  <c:v>200</c:v>
                </c:pt>
                <c:pt idx="2048">
                  <c:v>200</c:v>
                </c:pt>
                <c:pt idx="2049">
                  <c:v>200</c:v>
                </c:pt>
                <c:pt idx="2050">
                  <c:v>200</c:v>
                </c:pt>
                <c:pt idx="2051">
                  <c:v>200</c:v>
                </c:pt>
                <c:pt idx="2052">
                  <c:v>200</c:v>
                </c:pt>
                <c:pt idx="2053">
                  <c:v>200</c:v>
                </c:pt>
                <c:pt idx="2054">
                  <c:v>200</c:v>
                </c:pt>
                <c:pt idx="2055">
                  <c:v>205</c:v>
                </c:pt>
                <c:pt idx="2056">
                  <c:v>205</c:v>
                </c:pt>
                <c:pt idx="2057">
                  <c:v>205</c:v>
                </c:pt>
                <c:pt idx="2058">
                  <c:v>241</c:v>
                </c:pt>
                <c:pt idx="2059">
                  <c:v>302</c:v>
                </c:pt>
                <c:pt idx="2060">
                  <c:v>241</c:v>
                </c:pt>
                <c:pt idx="2061">
                  <c:v>451</c:v>
                </c:pt>
                <c:pt idx="2062">
                  <c:v>241</c:v>
                </c:pt>
                <c:pt idx="2063">
                  <c:v>302</c:v>
                </c:pt>
                <c:pt idx="2064">
                  <c:v>241</c:v>
                </c:pt>
                <c:pt idx="2065">
                  <c:v>329</c:v>
                </c:pt>
                <c:pt idx="2066">
                  <c:v>241</c:v>
                </c:pt>
                <c:pt idx="2067">
                  <c:v>503</c:v>
                </c:pt>
                <c:pt idx="2068">
                  <c:v>241</c:v>
                </c:pt>
                <c:pt idx="2069">
                  <c:v>469</c:v>
                </c:pt>
                <c:pt idx="2070">
                  <c:v>201</c:v>
                </c:pt>
                <c:pt idx="2071">
                  <c:v>241</c:v>
                </c:pt>
                <c:pt idx="2072">
                  <c:v>362</c:v>
                </c:pt>
                <c:pt idx="2073">
                  <c:v>241</c:v>
                </c:pt>
                <c:pt idx="2074">
                  <c:v>241</c:v>
                </c:pt>
                <c:pt idx="2075">
                  <c:v>503</c:v>
                </c:pt>
                <c:pt idx="2076">
                  <c:v>469</c:v>
                </c:pt>
                <c:pt idx="2077">
                  <c:v>241</c:v>
                </c:pt>
                <c:pt idx="2078">
                  <c:v>241</c:v>
                </c:pt>
                <c:pt idx="2079">
                  <c:v>241</c:v>
                </c:pt>
                <c:pt idx="2080">
                  <c:v>241</c:v>
                </c:pt>
                <c:pt idx="2081">
                  <c:v>241</c:v>
                </c:pt>
                <c:pt idx="2082">
                  <c:v>362</c:v>
                </c:pt>
                <c:pt idx="2083">
                  <c:v>503</c:v>
                </c:pt>
                <c:pt idx="2084">
                  <c:v>469</c:v>
                </c:pt>
                <c:pt idx="2085">
                  <c:v>241</c:v>
                </c:pt>
                <c:pt idx="2086">
                  <c:v>241</c:v>
                </c:pt>
                <c:pt idx="2087">
                  <c:v>241</c:v>
                </c:pt>
                <c:pt idx="2088">
                  <c:v>241</c:v>
                </c:pt>
                <c:pt idx="2089">
                  <c:v>469</c:v>
                </c:pt>
                <c:pt idx="2090">
                  <c:v>241</c:v>
                </c:pt>
                <c:pt idx="2091">
                  <c:v>241</c:v>
                </c:pt>
                <c:pt idx="2092">
                  <c:v>503</c:v>
                </c:pt>
                <c:pt idx="2093">
                  <c:v>241</c:v>
                </c:pt>
                <c:pt idx="2094">
                  <c:v>241</c:v>
                </c:pt>
                <c:pt idx="2095">
                  <c:v>188</c:v>
                </c:pt>
                <c:pt idx="2096">
                  <c:v>188</c:v>
                </c:pt>
                <c:pt idx="2097">
                  <c:v>188</c:v>
                </c:pt>
                <c:pt idx="2098">
                  <c:v>188</c:v>
                </c:pt>
                <c:pt idx="2099">
                  <c:v>188</c:v>
                </c:pt>
                <c:pt idx="2100">
                  <c:v>188</c:v>
                </c:pt>
                <c:pt idx="2101">
                  <c:v>227</c:v>
                </c:pt>
                <c:pt idx="2102">
                  <c:v>227</c:v>
                </c:pt>
                <c:pt idx="2103">
                  <c:v>227</c:v>
                </c:pt>
                <c:pt idx="2104">
                  <c:v>227</c:v>
                </c:pt>
                <c:pt idx="2105">
                  <c:v>227</c:v>
                </c:pt>
                <c:pt idx="2106">
                  <c:v>227</c:v>
                </c:pt>
                <c:pt idx="2107">
                  <c:v>268</c:v>
                </c:pt>
                <c:pt idx="2108">
                  <c:v>276</c:v>
                </c:pt>
                <c:pt idx="2109">
                  <c:v>276</c:v>
                </c:pt>
                <c:pt idx="2110">
                  <c:v>302</c:v>
                </c:pt>
                <c:pt idx="2111">
                  <c:v>302</c:v>
                </c:pt>
                <c:pt idx="2112">
                  <c:v>302</c:v>
                </c:pt>
                <c:pt idx="2113">
                  <c:v>227</c:v>
                </c:pt>
                <c:pt idx="2114">
                  <c:v>227</c:v>
                </c:pt>
                <c:pt idx="2115">
                  <c:v>227</c:v>
                </c:pt>
                <c:pt idx="2116">
                  <c:v>400</c:v>
                </c:pt>
                <c:pt idx="2117">
                  <c:v>400</c:v>
                </c:pt>
                <c:pt idx="2118">
                  <c:v>400</c:v>
                </c:pt>
                <c:pt idx="2119">
                  <c:v>172</c:v>
                </c:pt>
                <c:pt idx="2120">
                  <c:v>172</c:v>
                </c:pt>
                <c:pt idx="2121">
                  <c:v>172</c:v>
                </c:pt>
                <c:pt idx="2122">
                  <c:v>94</c:v>
                </c:pt>
                <c:pt idx="2123">
                  <c:v>94</c:v>
                </c:pt>
                <c:pt idx="2124">
                  <c:v>94</c:v>
                </c:pt>
                <c:pt idx="2125">
                  <c:v>94</c:v>
                </c:pt>
                <c:pt idx="2126">
                  <c:v>94</c:v>
                </c:pt>
                <c:pt idx="2127">
                  <c:v>94</c:v>
                </c:pt>
                <c:pt idx="2128">
                  <c:v>115</c:v>
                </c:pt>
                <c:pt idx="2129">
                  <c:v>115</c:v>
                </c:pt>
                <c:pt idx="2130">
                  <c:v>115</c:v>
                </c:pt>
                <c:pt idx="2131">
                  <c:v>115</c:v>
                </c:pt>
                <c:pt idx="2132">
                  <c:v>115</c:v>
                </c:pt>
                <c:pt idx="2133">
                  <c:v>115</c:v>
                </c:pt>
                <c:pt idx="2134">
                  <c:v>115</c:v>
                </c:pt>
                <c:pt idx="2135">
                  <c:v>115</c:v>
                </c:pt>
                <c:pt idx="2136">
                  <c:v>115</c:v>
                </c:pt>
                <c:pt idx="2137">
                  <c:v>115</c:v>
                </c:pt>
                <c:pt idx="2138">
                  <c:v>115</c:v>
                </c:pt>
                <c:pt idx="2139">
                  <c:v>115</c:v>
                </c:pt>
                <c:pt idx="2140">
                  <c:v>115</c:v>
                </c:pt>
                <c:pt idx="2141">
                  <c:v>115</c:v>
                </c:pt>
                <c:pt idx="2142">
                  <c:v>293</c:v>
                </c:pt>
                <c:pt idx="2143">
                  <c:v>293</c:v>
                </c:pt>
                <c:pt idx="2144">
                  <c:v>293</c:v>
                </c:pt>
                <c:pt idx="2145">
                  <c:v>293</c:v>
                </c:pt>
                <c:pt idx="2146">
                  <c:v>293</c:v>
                </c:pt>
                <c:pt idx="2147">
                  <c:v>290</c:v>
                </c:pt>
                <c:pt idx="2148">
                  <c:v>290</c:v>
                </c:pt>
                <c:pt idx="2149">
                  <c:v>290</c:v>
                </c:pt>
                <c:pt idx="2150">
                  <c:v>158</c:v>
                </c:pt>
                <c:pt idx="2151">
                  <c:v>172</c:v>
                </c:pt>
                <c:pt idx="2152">
                  <c:v>158</c:v>
                </c:pt>
                <c:pt idx="2153">
                  <c:v>158</c:v>
                </c:pt>
                <c:pt idx="2154">
                  <c:v>158</c:v>
                </c:pt>
                <c:pt idx="2155">
                  <c:v>158</c:v>
                </c:pt>
                <c:pt idx="2156">
                  <c:v>158</c:v>
                </c:pt>
                <c:pt idx="2157">
                  <c:v>172</c:v>
                </c:pt>
                <c:pt idx="2158">
                  <c:v>158</c:v>
                </c:pt>
                <c:pt idx="2159">
                  <c:v>158</c:v>
                </c:pt>
                <c:pt idx="2160">
                  <c:v>158</c:v>
                </c:pt>
                <c:pt idx="2161">
                  <c:v>172</c:v>
                </c:pt>
                <c:pt idx="2162">
                  <c:v>158</c:v>
                </c:pt>
                <c:pt idx="2163">
                  <c:v>158</c:v>
                </c:pt>
                <c:pt idx="2164">
                  <c:v>158</c:v>
                </c:pt>
                <c:pt idx="2165">
                  <c:v>158</c:v>
                </c:pt>
                <c:pt idx="2166">
                  <c:v>553</c:v>
                </c:pt>
                <c:pt idx="2167">
                  <c:v>453</c:v>
                </c:pt>
                <c:pt idx="2168">
                  <c:v>483</c:v>
                </c:pt>
                <c:pt idx="2169">
                  <c:v>483</c:v>
                </c:pt>
                <c:pt idx="2170">
                  <c:v>323</c:v>
                </c:pt>
                <c:pt idx="2171">
                  <c:v>323</c:v>
                </c:pt>
                <c:pt idx="2172">
                  <c:v>580</c:v>
                </c:pt>
                <c:pt idx="2173">
                  <c:v>426</c:v>
                </c:pt>
                <c:pt idx="2174">
                  <c:v>426</c:v>
                </c:pt>
                <c:pt idx="2175">
                  <c:v>426</c:v>
                </c:pt>
                <c:pt idx="2176">
                  <c:v>426</c:v>
                </c:pt>
                <c:pt idx="2177">
                  <c:v>323</c:v>
                </c:pt>
                <c:pt idx="2178">
                  <c:v>323</c:v>
                </c:pt>
                <c:pt idx="2179">
                  <c:v>505</c:v>
                </c:pt>
                <c:pt idx="2180">
                  <c:v>323</c:v>
                </c:pt>
                <c:pt idx="2181">
                  <c:v>323</c:v>
                </c:pt>
                <c:pt idx="2182">
                  <c:v>580</c:v>
                </c:pt>
                <c:pt idx="2183">
                  <c:v>455</c:v>
                </c:pt>
                <c:pt idx="2184">
                  <c:v>275</c:v>
                </c:pt>
                <c:pt idx="2185">
                  <c:v>455</c:v>
                </c:pt>
                <c:pt idx="2186">
                  <c:v>275</c:v>
                </c:pt>
                <c:pt idx="2187">
                  <c:v>275</c:v>
                </c:pt>
                <c:pt idx="2188">
                  <c:v>275</c:v>
                </c:pt>
                <c:pt idx="2189">
                  <c:v>455</c:v>
                </c:pt>
                <c:pt idx="2190">
                  <c:v>455</c:v>
                </c:pt>
                <c:pt idx="2191">
                  <c:v>455</c:v>
                </c:pt>
                <c:pt idx="2192">
                  <c:v>455</c:v>
                </c:pt>
                <c:pt idx="2193">
                  <c:v>275</c:v>
                </c:pt>
                <c:pt idx="2194">
                  <c:v>275</c:v>
                </c:pt>
                <c:pt idx="2195">
                  <c:v>455</c:v>
                </c:pt>
                <c:pt idx="2196">
                  <c:v>455</c:v>
                </c:pt>
                <c:pt idx="2197">
                  <c:v>275</c:v>
                </c:pt>
                <c:pt idx="2198">
                  <c:v>275</c:v>
                </c:pt>
                <c:pt idx="2199">
                  <c:v>275</c:v>
                </c:pt>
                <c:pt idx="2200">
                  <c:v>650</c:v>
                </c:pt>
                <c:pt idx="2201">
                  <c:v>275</c:v>
                </c:pt>
                <c:pt idx="2202">
                  <c:v>650</c:v>
                </c:pt>
                <c:pt idx="2203">
                  <c:v>200</c:v>
                </c:pt>
                <c:pt idx="2204">
                  <c:v>200</c:v>
                </c:pt>
                <c:pt idx="2205">
                  <c:v>200</c:v>
                </c:pt>
                <c:pt idx="2206">
                  <c:v>200</c:v>
                </c:pt>
                <c:pt idx="2207">
                  <c:v>200</c:v>
                </c:pt>
                <c:pt idx="2208">
                  <c:v>200</c:v>
                </c:pt>
                <c:pt idx="2209">
                  <c:v>200</c:v>
                </c:pt>
                <c:pt idx="2210">
                  <c:v>200</c:v>
                </c:pt>
                <c:pt idx="2211">
                  <c:v>200</c:v>
                </c:pt>
                <c:pt idx="2212">
                  <c:v>157</c:v>
                </c:pt>
                <c:pt idx="2213">
                  <c:v>225</c:v>
                </c:pt>
                <c:pt idx="2214">
                  <c:v>225</c:v>
                </c:pt>
                <c:pt idx="2215">
                  <c:v>225</c:v>
                </c:pt>
                <c:pt idx="2216">
                  <c:v>157</c:v>
                </c:pt>
                <c:pt idx="2217">
                  <c:v>225</c:v>
                </c:pt>
                <c:pt idx="2218">
                  <c:v>157</c:v>
                </c:pt>
                <c:pt idx="2219">
                  <c:v>157</c:v>
                </c:pt>
                <c:pt idx="2220">
                  <c:v>225</c:v>
                </c:pt>
                <c:pt idx="2221">
                  <c:v>157</c:v>
                </c:pt>
                <c:pt idx="2222">
                  <c:v>155</c:v>
                </c:pt>
                <c:pt idx="2223">
                  <c:v>210</c:v>
                </c:pt>
                <c:pt idx="2224">
                  <c:v>210</c:v>
                </c:pt>
                <c:pt idx="2225">
                  <c:v>155</c:v>
                </c:pt>
                <c:pt idx="2226">
                  <c:v>155</c:v>
                </c:pt>
                <c:pt idx="2227">
                  <c:v>210</c:v>
                </c:pt>
                <c:pt idx="2228">
                  <c:v>155</c:v>
                </c:pt>
                <c:pt idx="2229">
                  <c:v>210</c:v>
                </c:pt>
                <c:pt idx="2230">
                  <c:v>210</c:v>
                </c:pt>
                <c:pt idx="2231">
                  <c:v>210</c:v>
                </c:pt>
                <c:pt idx="2232">
                  <c:v>155</c:v>
                </c:pt>
                <c:pt idx="2233">
                  <c:v>210</c:v>
                </c:pt>
                <c:pt idx="2234">
                  <c:v>155</c:v>
                </c:pt>
                <c:pt idx="2235">
                  <c:v>155</c:v>
                </c:pt>
                <c:pt idx="2236">
                  <c:v>210</c:v>
                </c:pt>
                <c:pt idx="2237">
                  <c:v>210</c:v>
                </c:pt>
                <c:pt idx="2238">
                  <c:v>210</c:v>
                </c:pt>
                <c:pt idx="2239">
                  <c:v>155</c:v>
                </c:pt>
                <c:pt idx="2240">
                  <c:v>210</c:v>
                </c:pt>
                <c:pt idx="2241">
                  <c:v>155</c:v>
                </c:pt>
                <c:pt idx="2242">
                  <c:v>210</c:v>
                </c:pt>
                <c:pt idx="2243">
                  <c:v>155</c:v>
                </c:pt>
                <c:pt idx="2244">
                  <c:v>178</c:v>
                </c:pt>
                <c:pt idx="2245">
                  <c:v>178</c:v>
                </c:pt>
                <c:pt idx="2246">
                  <c:v>268</c:v>
                </c:pt>
                <c:pt idx="2247">
                  <c:v>268</c:v>
                </c:pt>
                <c:pt idx="2248">
                  <c:v>178</c:v>
                </c:pt>
                <c:pt idx="2249">
                  <c:v>178</c:v>
                </c:pt>
                <c:pt idx="2250">
                  <c:v>178</c:v>
                </c:pt>
                <c:pt idx="2251">
                  <c:v>178</c:v>
                </c:pt>
                <c:pt idx="2252">
                  <c:v>178</c:v>
                </c:pt>
                <c:pt idx="2253">
                  <c:v>178</c:v>
                </c:pt>
                <c:pt idx="2254">
                  <c:v>178</c:v>
                </c:pt>
                <c:pt idx="2255">
                  <c:v>268</c:v>
                </c:pt>
                <c:pt idx="2256">
                  <c:v>268</c:v>
                </c:pt>
                <c:pt idx="2257">
                  <c:v>178</c:v>
                </c:pt>
                <c:pt idx="2258">
                  <c:v>178</c:v>
                </c:pt>
                <c:pt idx="2259">
                  <c:v>178</c:v>
                </c:pt>
                <c:pt idx="2260">
                  <c:v>268</c:v>
                </c:pt>
                <c:pt idx="2261">
                  <c:v>268</c:v>
                </c:pt>
                <c:pt idx="2262">
                  <c:v>178</c:v>
                </c:pt>
                <c:pt idx="2263">
                  <c:v>185</c:v>
                </c:pt>
                <c:pt idx="2264">
                  <c:v>185</c:v>
                </c:pt>
                <c:pt idx="2265">
                  <c:v>185</c:v>
                </c:pt>
                <c:pt idx="2266">
                  <c:v>242</c:v>
                </c:pt>
                <c:pt idx="2267">
                  <c:v>242</c:v>
                </c:pt>
                <c:pt idx="2268">
                  <c:v>185</c:v>
                </c:pt>
                <c:pt idx="2269">
                  <c:v>185</c:v>
                </c:pt>
                <c:pt idx="2270">
                  <c:v>242</c:v>
                </c:pt>
                <c:pt idx="2271">
                  <c:v>242</c:v>
                </c:pt>
                <c:pt idx="2272">
                  <c:v>185</c:v>
                </c:pt>
                <c:pt idx="2273">
                  <c:v>185</c:v>
                </c:pt>
                <c:pt idx="2274">
                  <c:v>242</c:v>
                </c:pt>
                <c:pt idx="2275">
                  <c:v>185</c:v>
                </c:pt>
                <c:pt idx="2276">
                  <c:v>242</c:v>
                </c:pt>
                <c:pt idx="2277">
                  <c:v>200</c:v>
                </c:pt>
                <c:pt idx="2278">
                  <c:v>200</c:v>
                </c:pt>
                <c:pt idx="2279">
                  <c:v>305</c:v>
                </c:pt>
                <c:pt idx="2280">
                  <c:v>200</c:v>
                </c:pt>
                <c:pt idx="2281">
                  <c:v>200</c:v>
                </c:pt>
                <c:pt idx="2282">
                  <c:v>200</c:v>
                </c:pt>
                <c:pt idx="2283">
                  <c:v>305</c:v>
                </c:pt>
                <c:pt idx="2284">
                  <c:v>200</c:v>
                </c:pt>
                <c:pt idx="2285">
                  <c:v>200</c:v>
                </c:pt>
                <c:pt idx="2286">
                  <c:v>200</c:v>
                </c:pt>
                <c:pt idx="2287">
                  <c:v>305</c:v>
                </c:pt>
                <c:pt idx="2288">
                  <c:v>200</c:v>
                </c:pt>
                <c:pt idx="2289">
                  <c:v>305</c:v>
                </c:pt>
                <c:pt idx="2290">
                  <c:v>305</c:v>
                </c:pt>
                <c:pt idx="2291">
                  <c:v>200</c:v>
                </c:pt>
                <c:pt idx="2292">
                  <c:v>305</c:v>
                </c:pt>
                <c:pt idx="2293">
                  <c:v>305</c:v>
                </c:pt>
                <c:pt idx="2294">
                  <c:v>305</c:v>
                </c:pt>
                <c:pt idx="2295">
                  <c:v>305</c:v>
                </c:pt>
                <c:pt idx="2296">
                  <c:v>305</c:v>
                </c:pt>
                <c:pt idx="2297">
                  <c:v>305</c:v>
                </c:pt>
                <c:pt idx="2298">
                  <c:v>305</c:v>
                </c:pt>
                <c:pt idx="2299">
                  <c:v>305</c:v>
                </c:pt>
                <c:pt idx="2300">
                  <c:v>200</c:v>
                </c:pt>
                <c:pt idx="2301">
                  <c:v>200</c:v>
                </c:pt>
                <c:pt idx="2302">
                  <c:v>305</c:v>
                </c:pt>
                <c:pt idx="2303">
                  <c:v>200</c:v>
                </c:pt>
                <c:pt idx="2304">
                  <c:v>200</c:v>
                </c:pt>
                <c:pt idx="2305">
                  <c:v>200</c:v>
                </c:pt>
                <c:pt idx="2306">
                  <c:v>305</c:v>
                </c:pt>
                <c:pt idx="2307">
                  <c:v>200</c:v>
                </c:pt>
                <c:pt idx="2308">
                  <c:v>305</c:v>
                </c:pt>
                <c:pt idx="2309">
                  <c:v>305</c:v>
                </c:pt>
                <c:pt idx="2310">
                  <c:v>200</c:v>
                </c:pt>
                <c:pt idx="2311">
                  <c:v>260</c:v>
                </c:pt>
                <c:pt idx="2312">
                  <c:v>200</c:v>
                </c:pt>
                <c:pt idx="2313">
                  <c:v>200</c:v>
                </c:pt>
                <c:pt idx="2314">
                  <c:v>200</c:v>
                </c:pt>
                <c:pt idx="2315">
                  <c:v>260</c:v>
                </c:pt>
                <c:pt idx="2316">
                  <c:v>260</c:v>
                </c:pt>
                <c:pt idx="2317">
                  <c:v>200</c:v>
                </c:pt>
                <c:pt idx="2318">
                  <c:v>180</c:v>
                </c:pt>
                <c:pt idx="2319">
                  <c:v>180</c:v>
                </c:pt>
                <c:pt idx="2320">
                  <c:v>180</c:v>
                </c:pt>
                <c:pt idx="2321">
                  <c:v>180</c:v>
                </c:pt>
                <c:pt idx="2322">
                  <c:v>180</c:v>
                </c:pt>
                <c:pt idx="2323">
                  <c:v>180</c:v>
                </c:pt>
                <c:pt idx="2324">
                  <c:v>180</c:v>
                </c:pt>
                <c:pt idx="2325">
                  <c:v>180</c:v>
                </c:pt>
                <c:pt idx="2326">
                  <c:v>180</c:v>
                </c:pt>
                <c:pt idx="2327">
                  <c:v>180</c:v>
                </c:pt>
                <c:pt idx="2328">
                  <c:v>180</c:v>
                </c:pt>
                <c:pt idx="2329">
                  <c:v>180</c:v>
                </c:pt>
                <c:pt idx="2330">
                  <c:v>150</c:v>
                </c:pt>
                <c:pt idx="2331">
                  <c:v>180</c:v>
                </c:pt>
                <c:pt idx="2332">
                  <c:v>180</c:v>
                </c:pt>
                <c:pt idx="2333">
                  <c:v>180</c:v>
                </c:pt>
                <c:pt idx="2334">
                  <c:v>150</c:v>
                </c:pt>
                <c:pt idx="2335">
                  <c:v>180</c:v>
                </c:pt>
                <c:pt idx="2336">
                  <c:v>170</c:v>
                </c:pt>
                <c:pt idx="2337">
                  <c:v>170</c:v>
                </c:pt>
                <c:pt idx="2338">
                  <c:v>150</c:v>
                </c:pt>
                <c:pt idx="2339">
                  <c:v>605</c:v>
                </c:pt>
                <c:pt idx="2340">
                  <c:v>605</c:v>
                </c:pt>
                <c:pt idx="2341">
                  <c:v>200</c:v>
                </c:pt>
                <c:pt idx="2342">
                  <c:v>200</c:v>
                </c:pt>
                <c:pt idx="2343">
                  <c:v>200</c:v>
                </c:pt>
                <c:pt idx="2344">
                  <c:v>200</c:v>
                </c:pt>
                <c:pt idx="2345">
                  <c:v>200</c:v>
                </c:pt>
                <c:pt idx="2346">
                  <c:v>200</c:v>
                </c:pt>
                <c:pt idx="2347">
                  <c:v>200</c:v>
                </c:pt>
                <c:pt idx="2348">
                  <c:v>200</c:v>
                </c:pt>
                <c:pt idx="2349">
                  <c:v>200</c:v>
                </c:pt>
                <c:pt idx="2350">
                  <c:v>140</c:v>
                </c:pt>
                <c:pt idx="2351">
                  <c:v>140</c:v>
                </c:pt>
                <c:pt idx="2352">
                  <c:v>140</c:v>
                </c:pt>
                <c:pt idx="2353">
                  <c:v>140</c:v>
                </c:pt>
                <c:pt idx="2354">
                  <c:v>140</c:v>
                </c:pt>
                <c:pt idx="2355">
                  <c:v>140</c:v>
                </c:pt>
                <c:pt idx="2356">
                  <c:v>140</c:v>
                </c:pt>
                <c:pt idx="2357">
                  <c:v>140</c:v>
                </c:pt>
                <c:pt idx="2358">
                  <c:v>140</c:v>
                </c:pt>
                <c:pt idx="2359">
                  <c:v>140</c:v>
                </c:pt>
                <c:pt idx="2360">
                  <c:v>140</c:v>
                </c:pt>
                <c:pt idx="2361">
                  <c:v>140</c:v>
                </c:pt>
                <c:pt idx="2362">
                  <c:v>140</c:v>
                </c:pt>
                <c:pt idx="2363">
                  <c:v>140</c:v>
                </c:pt>
                <c:pt idx="2364">
                  <c:v>140</c:v>
                </c:pt>
                <c:pt idx="2365">
                  <c:v>140</c:v>
                </c:pt>
                <c:pt idx="2366">
                  <c:v>140</c:v>
                </c:pt>
                <c:pt idx="2367">
                  <c:v>140</c:v>
                </c:pt>
                <c:pt idx="2368">
                  <c:v>140</c:v>
                </c:pt>
                <c:pt idx="2369">
                  <c:v>140</c:v>
                </c:pt>
                <c:pt idx="2370">
                  <c:v>420</c:v>
                </c:pt>
                <c:pt idx="2371">
                  <c:v>520</c:v>
                </c:pt>
                <c:pt idx="2372">
                  <c:v>240</c:v>
                </c:pt>
                <c:pt idx="2373">
                  <c:v>440</c:v>
                </c:pt>
                <c:pt idx="2374">
                  <c:v>420</c:v>
                </c:pt>
                <c:pt idx="2375">
                  <c:v>520</c:v>
                </c:pt>
                <c:pt idx="2376">
                  <c:v>300</c:v>
                </c:pt>
                <c:pt idx="2377">
                  <c:v>570</c:v>
                </c:pt>
                <c:pt idx="2378">
                  <c:v>240</c:v>
                </c:pt>
                <c:pt idx="2379">
                  <c:v>520</c:v>
                </c:pt>
                <c:pt idx="2380">
                  <c:v>300</c:v>
                </c:pt>
                <c:pt idx="2381">
                  <c:v>440</c:v>
                </c:pt>
                <c:pt idx="2382">
                  <c:v>570</c:v>
                </c:pt>
                <c:pt idx="2383">
                  <c:v>420</c:v>
                </c:pt>
                <c:pt idx="2384">
                  <c:v>295</c:v>
                </c:pt>
                <c:pt idx="2385">
                  <c:v>275</c:v>
                </c:pt>
                <c:pt idx="2386">
                  <c:v>325</c:v>
                </c:pt>
                <c:pt idx="2387">
                  <c:v>325</c:v>
                </c:pt>
                <c:pt idx="2388">
                  <c:v>340</c:v>
                </c:pt>
                <c:pt idx="2389">
                  <c:v>275</c:v>
                </c:pt>
                <c:pt idx="2390">
                  <c:v>325</c:v>
                </c:pt>
                <c:pt idx="2391">
                  <c:v>340</c:v>
                </c:pt>
                <c:pt idx="2392">
                  <c:v>275</c:v>
                </c:pt>
                <c:pt idx="2393">
                  <c:v>200</c:v>
                </c:pt>
                <c:pt idx="2394">
                  <c:v>200</c:v>
                </c:pt>
                <c:pt idx="2395">
                  <c:v>200</c:v>
                </c:pt>
                <c:pt idx="2396">
                  <c:v>280</c:v>
                </c:pt>
                <c:pt idx="2397">
                  <c:v>200</c:v>
                </c:pt>
                <c:pt idx="2398">
                  <c:v>200</c:v>
                </c:pt>
                <c:pt idx="2399">
                  <c:v>200</c:v>
                </c:pt>
                <c:pt idx="2400">
                  <c:v>200</c:v>
                </c:pt>
                <c:pt idx="2401">
                  <c:v>200</c:v>
                </c:pt>
                <c:pt idx="2402">
                  <c:v>200</c:v>
                </c:pt>
                <c:pt idx="2403">
                  <c:v>200</c:v>
                </c:pt>
                <c:pt idx="2404">
                  <c:v>200</c:v>
                </c:pt>
                <c:pt idx="2405">
                  <c:v>200</c:v>
                </c:pt>
                <c:pt idx="2406">
                  <c:v>200</c:v>
                </c:pt>
                <c:pt idx="2407">
                  <c:v>200</c:v>
                </c:pt>
                <c:pt idx="2408">
                  <c:v>280</c:v>
                </c:pt>
                <c:pt idx="2409">
                  <c:v>200</c:v>
                </c:pt>
                <c:pt idx="2410">
                  <c:v>200</c:v>
                </c:pt>
                <c:pt idx="2411">
                  <c:v>200</c:v>
                </c:pt>
                <c:pt idx="2412">
                  <c:v>200</c:v>
                </c:pt>
                <c:pt idx="2413">
                  <c:v>200</c:v>
                </c:pt>
                <c:pt idx="2414">
                  <c:v>200</c:v>
                </c:pt>
                <c:pt idx="2415">
                  <c:v>200</c:v>
                </c:pt>
                <c:pt idx="2416">
                  <c:v>200</c:v>
                </c:pt>
                <c:pt idx="2417">
                  <c:v>200</c:v>
                </c:pt>
                <c:pt idx="2418">
                  <c:v>200</c:v>
                </c:pt>
                <c:pt idx="2419">
                  <c:v>200</c:v>
                </c:pt>
                <c:pt idx="2420">
                  <c:v>200</c:v>
                </c:pt>
                <c:pt idx="2421">
                  <c:v>200</c:v>
                </c:pt>
                <c:pt idx="2422">
                  <c:v>200</c:v>
                </c:pt>
                <c:pt idx="2423">
                  <c:v>200</c:v>
                </c:pt>
                <c:pt idx="2424">
                  <c:v>200</c:v>
                </c:pt>
                <c:pt idx="2425">
                  <c:v>135</c:v>
                </c:pt>
                <c:pt idx="2426">
                  <c:v>110</c:v>
                </c:pt>
                <c:pt idx="2427">
                  <c:v>140</c:v>
                </c:pt>
                <c:pt idx="2428">
                  <c:v>180</c:v>
                </c:pt>
                <c:pt idx="2429">
                  <c:v>180</c:v>
                </c:pt>
                <c:pt idx="2430">
                  <c:v>140</c:v>
                </c:pt>
                <c:pt idx="2431">
                  <c:v>140</c:v>
                </c:pt>
                <c:pt idx="2432">
                  <c:v>180</c:v>
                </c:pt>
                <c:pt idx="2433">
                  <c:v>180</c:v>
                </c:pt>
                <c:pt idx="2434">
                  <c:v>180</c:v>
                </c:pt>
                <c:pt idx="2435">
                  <c:v>140</c:v>
                </c:pt>
                <c:pt idx="2436">
                  <c:v>140</c:v>
                </c:pt>
                <c:pt idx="2437">
                  <c:v>140</c:v>
                </c:pt>
                <c:pt idx="2438">
                  <c:v>180</c:v>
                </c:pt>
                <c:pt idx="2439">
                  <c:v>140</c:v>
                </c:pt>
                <c:pt idx="2440">
                  <c:v>180</c:v>
                </c:pt>
                <c:pt idx="2441">
                  <c:v>180</c:v>
                </c:pt>
                <c:pt idx="2442">
                  <c:v>140</c:v>
                </c:pt>
                <c:pt idx="2443">
                  <c:v>175</c:v>
                </c:pt>
                <c:pt idx="2444">
                  <c:v>175</c:v>
                </c:pt>
                <c:pt idx="2445">
                  <c:v>175</c:v>
                </c:pt>
                <c:pt idx="2446">
                  <c:v>375</c:v>
                </c:pt>
                <c:pt idx="2447">
                  <c:v>485</c:v>
                </c:pt>
                <c:pt idx="2448">
                  <c:v>375</c:v>
                </c:pt>
                <c:pt idx="2449">
                  <c:v>485</c:v>
                </c:pt>
                <c:pt idx="2450">
                  <c:v>305</c:v>
                </c:pt>
                <c:pt idx="2451">
                  <c:v>375</c:v>
                </c:pt>
                <c:pt idx="2452">
                  <c:v>707</c:v>
                </c:pt>
                <c:pt idx="2453">
                  <c:v>485</c:v>
                </c:pt>
                <c:pt idx="2454">
                  <c:v>375</c:v>
                </c:pt>
                <c:pt idx="2455">
                  <c:v>305</c:v>
                </c:pt>
                <c:pt idx="2456">
                  <c:v>375</c:v>
                </c:pt>
                <c:pt idx="2457">
                  <c:v>485</c:v>
                </c:pt>
                <c:pt idx="2458">
                  <c:v>305</c:v>
                </c:pt>
                <c:pt idx="2459">
                  <c:v>485</c:v>
                </c:pt>
                <c:pt idx="2460">
                  <c:v>375</c:v>
                </c:pt>
                <c:pt idx="2461">
                  <c:v>375</c:v>
                </c:pt>
                <c:pt idx="2462">
                  <c:v>305</c:v>
                </c:pt>
                <c:pt idx="2463">
                  <c:v>707</c:v>
                </c:pt>
                <c:pt idx="2464">
                  <c:v>485</c:v>
                </c:pt>
                <c:pt idx="2465">
                  <c:v>375</c:v>
                </c:pt>
                <c:pt idx="2466">
                  <c:v>375</c:v>
                </c:pt>
                <c:pt idx="2467">
                  <c:v>485</c:v>
                </c:pt>
                <c:pt idx="2468">
                  <c:v>485</c:v>
                </c:pt>
                <c:pt idx="2469">
                  <c:v>375</c:v>
                </c:pt>
                <c:pt idx="2470">
                  <c:v>707</c:v>
                </c:pt>
                <c:pt idx="2471">
                  <c:v>375</c:v>
                </c:pt>
                <c:pt idx="2472">
                  <c:v>305</c:v>
                </c:pt>
                <c:pt idx="2473">
                  <c:v>375</c:v>
                </c:pt>
                <c:pt idx="2474">
                  <c:v>485</c:v>
                </c:pt>
                <c:pt idx="2475">
                  <c:v>305</c:v>
                </c:pt>
                <c:pt idx="2476">
                  <c:v>485</c:v>
                </c:pt>
                <c:pt idx="2477">
                  <c:v>375</c:v>
                </c:pt>
                <c:pt idx="2478">
                  <c:v>375</c:v>
                </c:pt>
                <c:pt idx="2479">
                  <c:v>485</c:v>
                </c:pt>
                <c:pt idx="2480">
                  <c:v>485</c:v>
                </c:pt>
                <c:pt idx="2481">
                  <c:v>707</c:v>
                </c:pt>
                <c:pt idx="2482">
                  <c:v>370</c:v>
                </c:pt>
                <c:pt idx="2483">
                  <c:v>292</c:v>
                </c:pt>
                <c:pt idx="2484">
                  <c:v>370</c:v>
                </c:pt>
                <c:pt idx="2485">
                  <c:v>292</c:v>
                </c:pt>
                <c:pt idx="2486">
                  <c:v>292</c:v>
                </c:pt>
                <c:pt idx="2487">
                  <c:v>292</c:v>
                </c:pt>
                <c:pt idx="2488">
                  <c:v>292</c:v>
                </c:pt>
                <c:pt idx="2489">
                  <c:v>707</c:v>
                </c:pt>
                <c:pt idx="2490">
                  <c:v>292</c:v>
                </c:pt>
                <c:pt idx="2491">
                  <c:v>485</c:v>
                </c:pt>
                <c:pt idx="2492">
                  <c:v>485</c:v>
                </c:pt>
                <c:pt idx="2493">
                  <c:v>370</c:v>
                </c:pt>
                <c:pt idx="2494">
                  <c:v>292</c:v>
                </c:pt>
                <c:pt idx="2495">
                  <c:v>370</c:v>
                </c:pt>
                <c:pt idx="2496">
                  <c:v>292</c:v>
                </c:pt>
                <c:pt idx="2497">
                  <c:v>292</c:v>
                </c:pt>
                <c:pt idx="2498">
                  <c:v>370</c:v>
                </c:pt>
                <c:pt idx="2499">
                  <c:v>485</c:v>
                </c:pt>
                <c:pt idx="2500">
                  <c:v>707</c:v>
                </c:pt>
                <c:pt idx="2501">
                  <c:v>292</c:v>
                </c:pt>
                <c:pt idx="2502">
                  <c:v>292</c:v>
                </c:pt>
                <c:pt idx="2503">
                  <c:v>370</c:v>
                </c:pt>
                <c:pt idx="2504">
                  <c:v>485</c:v>
                </c:pt>
                <c:pt idx="2505">
                  <c:v>292</c:v>
                </c:pt>
                <c:pt idx="2506">
                  <c:v>485</c:v>
                </c:pt>
                <c:pt idx="2507">
                  <c:v>195</c:v>
                </c:pt>
                <c:pt idx="2508">
                  <c:v>195</c:v>
                </c:pt>
                <c:pt idx="2509">
                  <c:v>195</c:v>
                </c:pt>
                <c:pt idx="2510">
                  <c:v>200</c:v>
                </c:pt>
                <c:pt idx="2511">
                  <c:v>200</c:v>
                </c:pt>
                <c:pt idx="2512">
                  <c:v>200</c:v>
                </c:pt>
                <c:pt idx="2513">
                  <c:v>200</c:v>
                </c:pt>
                <c:pt idx="2514">
                  <c:v>200</c:v>
                </c:pt>
                <c:pt idx="2515">
                  <c:v>200</c:v>
                </c:pt>
                <c:pt idx="2516">
                  <c:v>160</c:v>
                </c:pt>
                <c:pt idx="2517">
                  <c:v>120</c:v>
                </c:pt>
                <c:pt idx="2518">
                  <c:v>160</c:v>
                </c:pt>
                <c:pt idx="2519">
                  <c:v>168</c:v>
                </c:pt>
                <c:pt idx="2520">
                  <c:v>168</c:v>
                </c:pt>
                <c:pt idx="2521">
                  <c:v>168</c:v>
                </c:pt>
                <c:pt idx="2522">
                  <c:v>131</c:v>
                </c:pt>
                <c:pt idx="2523">
                  <c:v>131</c:v>
                </c:pt>
                <c:pt idx="2524">
                  <c:v>131</c:v>
                </c:pt>
                <c:pt idx="2525">
                  <c:v>131</c:v>
                </c:pt>
                <c:pt idx="2526">
                  <c:v>131</c:v>
                </c:pt>
                <c:pt idx="2527">
                  <c:v>131</c:v>
                </c:pt>
                <c:pt idx="2528">
                  <c:v>62</c:v>
                </c:pt>
                <c:pt idx="2529">
                  <c:v>108</c:v>
                </c:pt>
                <c:pt idx="2530">
                  <c:v>92</c:v>
                </c:pt>
                <c:pt idx="2531">
                  <c:v>108</c:v>
                </c:pt>
                <c:pt idx="2532">
                  <c:v>92</c:v>
                </c:pt>
                <c:pt idx="2533">
                  <c:v>62</c:v>
                </c:pt>
                <c:pt idx="2534">
                  <c:v>102</c:v>
                </c:pt>
                <c:pt idx="2535">
                  <c:v>125</c:v>
                </c:pt>
                <c:pt idx="2536">
                  <c:v>160</c:v>
                </c:pt>
                <c:pt idx="2537">
                  <c:v>106</c:v>
                </c:pt>
                <c:pt idx="2538">
                  <c:v>160</c:v>
                </c:pt>
                <c:pt idx="2539">
                  <c:v>125</c:v>
                </c:pt>
                <c:pt idx="2540">
                  <c:v>160</c:v>
                </c:pt>
                <c:pt idx="2541">
                  <c:v>106</c:v>
                </c:pt>
                <c:pt idx="2542">
                  <c:v>127</c:v>
                </c:pt>
                <c:pt idx="2543">
                  <c:v>143</c:v>
                </c:pt>
                <c:pt idx="2544">
                  <c:v>143</c:v>
                </c:pt>
                <c:pt idx="2545">
                  <c:v>143</c:v>
                </c:pt>
                <c:pt idx="2546">
                  <c:v>205</c:v>
                </c:pt>
                <c:pt idx="2547">
                  <c:v>110</c:v>
                </c:pt>
                <c:pt idx="2548">
                  <c:v>205</c:v>
                </c:pt>
                <c:pt idx="2549">
                  <c:v>143</c:v>
                </c:pt>
                <c:pt idx="2550">
                  <c:v>205</c:v>
                </c:pt>
                <c:pt idx="2551">
                  <c:v>143</c:v>
                </c:pt>
                <c:pt idx="2552">
                  <c:v>110</c:v>
                </c:pt>
                <c:pt idx="2553">
                  <c:v>205</c:v>
                </c:pt>
                <c:pt idx="2554">
                  <c:v>143</c:v>
                </c:pt>
                <c:pt idx="2555">
                  <c:v>205</c:v>
                </c:pt>
                <c:pt idx="2556">
                  <c:v>110</c:v>
                </c:pt>
                <c:pt idx="2557">
                  <c:v>110</c:v>
                </c:pt>
                <c:pt idx="2558">
                  <c:v>110</c:v>
                </c:pt>
                <c:pt idx="2559">
                  <c:v>143</c:v>
                </c:pt>
                <c:pt idx="2560">
                  <c:v>143</c:v>
                </c:pt>
                <c:pt idx="2561">
                  <c:v>143</c:v>
                </c:pt>
                <c:pt idx="2562">
                  <c:v>143</c:v>
                </c:pt>
                <c:pt idx="2563">
                  <c:v>143</c:v>
                </c:pt>
                <c:pt idx="2564">
                  <c:v>205</c:v>
                </c:pt>
                <c:pt idx="2565">
                  <c:v>110</c:v>
                </c:pt>
                <c:pt idx="2566">
                  <c:v>143</c:v>
                </c:pt>
                <c:pt idx="2567">
                  <c:v>205</c:v>
                </c:pt>
                <c:pt idx="2568">
                  <c:v>143</c:v>
                </c:pt>
                <c:pt idx="2569">
                  <c:v>174</c:v>
                </c:pt>
                <c:pt idx="2570">
                  <c:v>174</c:v>
                </c:pt>
                <c:pt idx="2571">
                  <c:v>174</c:v>
                </c:pt>
                <c:pt idx="2572">
                  <c:v>174</c:v>
                </c:pt>
                <c:pt idx="2573">
                  <c:v>158</c:v>
                </c:pt>
                <c:pt idx="2574">
                  <c:v>158</c:v>
                </c:pt>
                <c:pt idx="2575">
                  <c:v>174</c:v>
                </c:pt>
                <c:pt idx="2576">
                  <c:v>158</c:v>
                </c:pt>
                <c:pt idx="2577">
                  <c:v>158</c:v>
                </c:pt>
                <c:pt idx="2578">
                  <c:v>174</c:v>
                </c:pt>
                <c:pt idx="2579">
                  <c:v>158</c:v>
                </c:pt>
                <c:pt idx="2580">
                  <c:v>158</c:v>
                </c:pt>
                <c:pt idx="2581">
                  <c:v>174</c:v>
                </c:pt>
                <c:pt idx="2582">
                  <c:v>174</c:v>
                </c:pt>
                <c:pt idx="2583">
                  <c:v>158</c:v>
                </c:pt>
                <c:pt idx="2584">
                  <c:v>174</c:v>
                </c:pt>
                <c:pt idx="2585">
                  <c:v>158</c:v>
                </c:pt>
                <c:pt idx="2586">
                  <c:v>174</c:v>
                </c:pt>
                <c:pt idx="2587">
                  <c:v>180</c:v>
                </c:pt>
                <c:pt idx="2588">
                  <c:v>174</c:v>
                </c:pt>
                <c:pt idx="2589">
                  <c:v>174</c:v>
                </c:pt>
                <c:pt idx="2590">
                  <c:v>174</c:v>
                </c:pt>
                <c:pt idx="2591">
                  <c:v>180</c:v>
                </c:pt>
                <c:pt idx="2592">
                  <c:v>174</c:v>
                </c:pt>
                <c:pt idx="2593">
                  <c:v>174</c:v>
                </c:pt>
                <c:pt idx="2594">
                  <c:v>174</c:v>
                </c:pt>
                <c:pt idx="2595">
                  <c:v>174</c:v>
                </c:pt>
                <c:pt idx="2596">
                  <c:v>174</c:v>
                </c:pt>
                <c:pt idx="2597">
                  <c:v>174</c:v>
                </c:pt>
                <c:pt idx="2598">
                  <c:v>158</c:v>
                </c:pt>
                <c:pt idx="2599">
                  <c:v>158</c:v>
                </c:pt>
                <c:pt idx="2600">
                  <c:v>158</c:v>
                </c:pt>
                <c:pt idx="2601">
                  <c:v>174</c:v>
                </c:pt>
                <c:pt idx="2602">
                  <c:v>174</c:v>
                </c:pt>
                <c:pt idx="2603">
                  <c:v>174</c:v>
                </c:pt>
                <c:pt idx="2604">
                  <c:v>158</c:v>
                </c:pt>
                <c:pt idx="2605">
                  <c:v>158</c:v>
                </c:pt>
                <c:pt idx="2606">
                  <c:v>158</c:v>
                </c:pt>
                <c:pt idx="2607">
                  <c:v>158</c:v>
                </c:pt>
                <c:pt idx="2608">
                  <c:v>158</c:v>
                </c:pt>
                <c:pt idx="2609">
                  <c:v>174</c:v>
                </c:pt>
                <c:pt idx="2610">
                  <c:v>174</c:v>
                </c:pt>
                <c:pt idx="2611">
                  <c:v>200</c:v>
                </c:pt>
                <c:pt idx="2612">
                  <c:v>200</c:v>
                </c:pt>
                <c:pt idx="2613">
                  <c:v>200</c:v>
                </c:pt>
                <c:pt idx="2614">
                  <c:v>200</c:v>
                </c:pt>
                <c:pt idx="2615">
                  <c:v>230</c:v>
                </c:pt>
                <c:pt idx="2616">
                  <c:v>200</c:v>
                </c:pt>
                <c:pt idx="2617">
                  <c:v>200</c:v>
                </c:pt>
                <c:pt idx="2618">
                  <c:v>200</c:v>
                </c:pt>
                <c:pt idx="2619">
                  <c:v>230</c:v>
                </c:pt>
                <c:pt idx="2620">
                  <c:v>200</c:v>
                </c:pt>
                <c:pt idx="2621">
                  <c:v>200</c:v>
                </c:pt>
                <c:pt idx="2622">
                  <c:v>200</c:v>
                </c:pt>
                <c:pt idx="2623">
                  <c:v>230</c:v>
                </c:pt>
                <c:pt idx="2624">
                  <c:v>200</c:v>
                </c:pt>
                <c:pt idx="2625">
                  <c:v>230</c:v>
                </c:pt>
                <c:pt idx="2626">
                  <c:v>200</c:v>
                </c:pt>
                <c:pt idx="2627">
                  <c:v>200</c:v>
                </c:pt>
                <c:pt idx="2628">
                  <c:v>200</c:v>
                </c:pt>
                <c:pt idx="2629">
                  <c:v>200</c:v>
                </c:pt>
                <c:pt idx="2630">
                  <c:v>200</c:v>
                </c:pt>
                <c:pt idx="2631">
                  <c:v>200</c:v>
                </c:pt>
                <c:pt idx="2632">
                  <c:v>200</c:v>
                </c:pt>
                <c:pt idx="2633">
                  <c:v>200</c:v>
                </c:pt>
                <c:pt idx="2634">
                  <c:v>200</c:v>
                </c:pt>
                <c:pt idx="2635">
                  <c:v>200</c:v>
                </c:pt>
                <c:pt idx="2636">
                  <c:v>200</c:v>
                </c:pt>
                <c:pt idx="2637">
                  <c:v>200</c:v>
                </c:pt>
                <c:pt idx="2638">
                  <c:v>200</c:v>
                </c:pt>
                <c:pt idx="2639">
                  <c:v>200</c:v>
                </c:pt>
                <c:pt idx="2640">
                  <c:v>230</c:v>
                </c:pt>
                <c:pt idx="2641">
                  <c:v>200</c:v>
                </c:pt>
                <c:pt idx="2642">
                  <c:v>230</c:v>
                </c:pt>
                <c:pt idx="2643">
                  <c:v>200</c:v>
                </c:pt>
                <c:pt idx="2644">
                  <c:v>200</c:v>
                </c:pt>
                <c:pt idx="2645">
                  <c:v>200</c:v>
                </c:pt>
                <c:pt idx="2646">
                  <c:v>230</c:v>
                </c:pt>
                <c:pt idx="2647">
                  <c:v>200</c:v>
                </c:pt>
                <c:pt idx="2648">
                  <c:v>200</c:v>
                </c:pt>
                <c:pt idx="2649">
                  <c:v>200</c:v>
                </c:pt>
                <c:pt idx="2650">
                  <c:v>200</c:v>
                </c:pt>
                <c:pt idx="2651">
                  <c:v>230</c:v>
                </c:pt>
                <c:pt idx="2652">
                  <c:v>200</c:v>
                </c:pt>
                <c:pt idx="2653">
                  <c:v>200</c:v>
                </c:pt>
                <c:pt idx="2654">
                  <c:v>200</c:v>
                </c:pt>
                <c:pt idx="2655">
                  <c:v>230</c:v>
                </c:pt>
                <c:pt idx="2656">
                  <c:v>200</c:v>
                </c:pt>
                <c:pt idx="2657">
                  <c:v>200</c:v>
                </c:pt>
                <c:pt idx="2658">
                  <c:v>200</c:v>
                </c:pt>
                <c:pt idx="2659">
                  <c:v>200</c:v>
                </c:pt>
                <c:pt idx="2660">
                  <c:v>200</c:v>
                </c:pt>
                <c:pt idx="2661">
                  <c:v>200</c:v>
                </c:pt>
                <c:pt idx="2662">
                  <c:v>200</c:v>
                </c:pt>
                <c:pt idx="2663">
                  <c:v>200</c:v>
                </c:pt>
                <c:pt idx="2664">
                  <c:v>200</c:v>
                </c:pt>
                <c:pt idx="2665">
                  <c:v>230</c:v>
                </c:pt>
                <c:pt idx="2666">
                  <c:v>230</c:v>
                </c:pt>
                <c:pt idx="2667">
                  <c:v>230</c:v>
                </c:pt>
                <c:pt idx="2668">
                  <c:v>230</c:v>
                </c:pt>
                <c:pt idx="2669">
                  <c:v>230</c:v>
                </c:pt>
                <c:pt idx="2670">
                  <c:v>230</c:v>
                </c:pt>
                <c:pt idx="2671">
                  <c:v>255</c:v>
                </c:pt>
                <c:pt idx="2672">
                  <c:v>255</c:v>
                </c:pt>
                <c:pt idx="2673">
                  <c:v>255</c:v>
                </c:pt>
                <c:pt idx="2674">
                  <c:v>255</c:v>
                </c:pt>
                <c:pt idx="2675">
                  <c:v>621</c:v>
                </c:pt>
                <c:pt idx="2676">
                  <c:v>510</c:v>
                </c:pt>
                <c:pt idx="2677">
                  <c:v>429</c:v>
                </c:pt>
                <c:pt idx="2678">
                  <c:v>536</c:v>
                </c:pt>
                <c:pt idx="2679">
                  <c:v>621</c:v>
                </c:pt>
                <c:pt idx="2680">
                  <c:v>536</c:v>
                </c:pt>
                <c:pt idx="2681">
                  <c:v>429</c:v>
                </c:pt>
                <c:pt idx="2682">
                  <c:v>510</c:v>
                </c:pt>
                <c:pt idx="2683">
                  <c:v>621</c:v>
                </c:pt>
                <c:pt idx="2684">
                  <c:v>429</c:v>
                </c:pt>
                <c:pt idx="2685">
                  <c:v>510</c:v>
                </c:pt>
                <c:pt idx="2686">
                  <c:v>536</c:v>
                </c:pt>
                <c:pt idx="2687">
                  <c:v>208</c:v>
                </c:pt>
                <c:pt idx="2688">
                  <c:v>208</c:v>
                </c:pt>
                <c:pt idx="2689">
                  <c:v>355</c:v>
                </c:pt>
                <c:pt idx="2690">
                  <c:v>208</c:v>
                </c:pt>
                <c:pt idx="2691">
                  <c:v>375</c:v>
                </c:pt>
                <c:pt idx="2692">
                  <c:v>208</c:v>
                </c:pt>
                <c:pt idx="2693">
                  <c:v>208</c:v>
                </c:pt>
                <c:pt idx="2694">
                  <c:v>208</c:v>
                </c:pt>
                <c:pt idx="2695">
                  <c:v>375</c:v>
                </c:pt>
                <c:pt idx="2696">
                  <c:v>225</c:v>
                </c:pt>
                <c:pt idx="2697">
                  <c:v>225</c:v>
                </c:pt>
                <c:pt idx="2698">
                  <c:v>225</c:v>
                </c:pt>
                <c:pt idx="2699">
                  <c:v>225</c:v>
                </c:pt>
                <c:pt idx="2700">
                  <c:v>260</c:v>
                </c:pt>
                <c:pt idx="2701">
                  <c:v>260</c:v>
                </c:pt>
                <c:pt idx="2702">
                  <c:v>225</c:v>
                </c:pt>
                <c:pt idx="2703">
                  <c:v>225</c:v>
                </c:pt>
                <c:pt idx="2704">
                  <c:v>260</c:v>
                </c:pt>
                <c:pt idx="2705">
                  <c:v>140</c:v>
                </c:pt>
                <c:pt idx="2706">
                  <c:v>140</c:v>
                </c:pt>
                <c:pt idx="2707">
                  <c:v>268</c:v>
                </c:pt>
                <c:pt idx="2708">
                  <c:v>475</c:v>
                </c:pt>
                <c:pt idx="2709">
                  <c:v>268</c:v>
                </c:pt>
                <c:pt idx="2710">
                  <c:v>382</c:v>
                </c:pt>
                <c:pt idx="2711">
                  <c:v>382</c:v>
                </c:pt>
                <c:pt idx="2712">
                  <c:v>268</c:v>
                </c:pt>
                <c:pt idx="2713">
                  <c:v>382</c:v>
                </c:pt>
                <c:pt idx="2714">
                  <c:v>500</c:v>
                </c:pt>
                <c:pt idx="2715">
                  <c:v>382</c:v>
                </c:pt>
                <c:pt idx="2716">
                  <c:v>475</c:v>
                </c:pt>
                <c:pt idx="2717">
                  <c:v>268</c:v>
                </c:pt>
                <c:pt idx="2718">
                  <c:v>268</c:v>
                </c:pt>
                <c:pt idx="2719">
                  <c:v>382</c:v>
                </c:pt>
                <c:pt idx="2720">
                  <c:v>382</c:v>
                </c:pt>
                <c:pt idx="2721">
                  <c:v>268</c:v>
                </c:pt>
                <c:pt idx="2722">
                  <c:v>402</c:v>
                </c:pt>
                <c:pt idx="2723">
                  <c:v>577</c:v>
                </c:pt>
                <c:pt idx="2724">
                  <c:v>329</c:v>
                </c:pt>
                <c:pt idx="2725">
                  <c:v>329</c:v>
                </c:pt>
                <c:pt idx="2726">
                  <c:v>402</c:v>
                </c:pt>
                <c:pt idx="2727">
                  <c:v>329</c:v>
                </c:pt>
                <c:pt idx="2728">
                  <c:v>329</c:v>
                </c:pt>
                <c:pt idx="2729">
                  <c:v>577</c:v>
                </c:pt>
                <c:pt idx="2730">
                  <c:v>402</c:v>
                </c:pt>
                <c:pt idx="2731">
                  <c:v>402</c:v>
                </c:pt>
                <c:pt idx="2732">
                  <c:v>402</c:v>
                </c:pt>
                <c:pt idx="2733">
                  <c:v>402</c:v>
                </c:pt>
                <c:pt idx="2734">
                  <c:v>577</c:v>
                </c:pt>
                <c:pt idx="2735">
                  <c:v>148</c:v>
                </c:pt>
                <c:pt idx="2736">
                  <c:v>148</c:v>
                </c:pt>
                <c:pt idx="2737">
                  <c:v>260</c:v>
                </c:pt>
                <c:pt idx="2738">
                  <c:v>148</c:v>
                </c:pt>
                <c:pt idx="2739">
                  <c:v>173</c:v>
                </c:pt>
                <c:pt idx="2740">
                  <c:v>148</c:v>
                </c:pt>
                <c:pt idx="2741">
                  <c:v>173</c:v>
                </c:pt>
                <c:pt idx="2742">
                  <c:v>155</c:v>
                </c:pt>
                <c:pt idx="2743">
                  <c:v>155</c:v>
                </c:pt>
                <c:pt idx="2744">
                  <c:v>260</c:v>
                </c:pt>
                <c:pt idx="2745">
                  <c:v>155</c:v>
                </c:pt>
                <c:pt idx="2746">
                  <c:v>260</c:v>
                </c:pt>
                <c:pt idx="2747">
                  <c:v>155</c:v>
                </c:pt>
                <c:pt idx="2748">
                  <c:v>155</c:v>
                </c:pt>
                <c:pt idx="2749">
                  <c:v>155</c:v>
                </c:pt>
                <c:pt idx="2750">
                  <c:v>155</c:v>
                </c:pt>
                <c:pt idx="2751">
                  <c:v>260</c:v>
                </c:pt>
                <c:pt idx="2752">
                  <c:v>155</c:v>
                </c:pt>
                <c:pt idx="2753">
                  <c:v>155</c:v>
                </c:pt>
                <c:pt idx="2754">
                  <c:v>155</c:v>
                </c:pt>
                <c:pt idx="2755">
                  <c:v>155</c:v>
                </c:pt>
                <c:pt idx="2756">
                  <c:v>155</c:v>
                </c:pt>
                <c:pt idx="2757">
                  <c:v>300</c:v>
                </c:pt>
                <c:pt idx="2758">
                  <c:v>242</c:v>
                </c:pt>
                <c:pt idx="2759">
                  <c:v>185</c:v>
                </c:pt>
                <c:pt idx="2760">
                  <c:v>185</c:v>
                </c:pt>
                <c:pt idx="2761">
                  <c:v>242</c:v>
                </c:pt>
                <c:pt idx="2762">
                  <c:v>242</c:v>
                </c:pt>
                <c:pt idx="2763">
                  <c:v>242</c:v>
                </c:pt>
                <c:pt idx="2764">
                  <c:v>185</c:v>
                </c:pt>
                <c:pt idx="2765">
                  <c:v>185</c:v>
                </c:pt>
                <c:pt idx="2766">
                  <c:v>185</c:v>
                </c:pt>
                <c:pt idx="2767">
                  <c:v>185</c:v>
                </c:pt>
                <c:pt idx="2768">
                  <c:v>185</c:v>
                </c:pt>
                <c:pt idx="2769">
                  <c:v>185</c:v>
                </c:pt>
                <c:pt idx="2770">
                  <c:v>185</c:v>
                </c:pt>
                <c:pt idx="2771">
                  <c:v>300</c:v>
                </c:pt>
                <c:pt idx="2772">
                  <c:v>242</c:v>
                </c:pt>
                <c:pt idx="2773">
                  <c:v>200</c:v>
                </c:pt>
                <c:pt idx="2774">
                  <c:v>200</c:v>
                </c:pt>
                <c:pt idx="2775">
                  <c:v>305</c:v>
                </c:pt>
                <c:pt idx="2776">
                  <c:v>305</c:v>
                </c:pt>
                <c:pt idx="2777">
                  <c:v>200</c:v>
                </c:pt>
                <c:pt idx="2778">
                  <c:v>200</c:v>
                </c:pt>
                <c:pt idx="2779">
                  <c:v>200</c:v>
                </c:pt>
                <c:pt idx="2780">
                  <c:v>305</c:v>
                </c:pt>
                <c:pt idx="2781">
                  <c:v>305</c:v>
                </c:pt>
                <c:pt idx="2782">
                  <c:v>200</c:v>
                </c:pt>
                <c:pt idx="2783">
                  <c:v>305</c:v>
                </c:pt>
                <c:pt idx="2784">
                  <c:v>305</c:v>
                </c:pt>
                <c:pt idx="2785">
                  <c:v>305</c:v>
                </c:pt>
                <c:pt idx="2786">
                  <c:v>305</c:v>
                </c:pt>
                <c:pt idx="2787">
                  <c:v>200</c:v>
                </c:pt>
                <c:pt idx="2788">
                  <c:v>200</c:v>
                </c:pt>
                <c:pt idx="2789">
                  <c:v>200</c:v>
                </c:pt>
                <c:pt idx="2790">
                  <c:v>305</c:v>
                </c:pt>
                <c:pt idx="2791">
                  <c:v>200</c:v>
                </c:pt>
                <c:pt idx="2792">
                  <c:v>305</c:v>
                </c:pt>
                <c:pt idx="2793">
                  <c:v>305</c:v>
                </c:pt>
                <c:pt idx="2794">
                  <c:v>305</c:v>
                </c:pt>
                <c:pt idx="2795">
                  <c:v>305</c:v>
                </c:pt>
                <c:pt idx="2796">
                  <c:v>200</c:v>
                </c:pt>
                <c:pt idx="2797">
                  <c:v>305</c:v>
                </c:pt>
                <c:pt idx="2798">
                  <c:v>200</c:v>
                </c:pt>
                <c:pt idx="2799">
                  <c:v>200</c:v>
                </c:pt>
                <c:pt idx="2800">
                  <c:v>200</c:v>
                </c:pt>
                <c:pt idx="2801">
                  <c:v>305</c:v>
                </c:pt>
                <c:pt idx="2802">
                  <c:v>305</c:v>
                </c:pt>
                <c:pt idx="2803">
                  <c:v>200</c:v>
                </c:pt>
                <c:pt idx="2804">
                  <c:v>200</c:v>
                </c:pt>
                <c:pt idx="2805">
                  <c:v>200</c:v>
                </c:pt>
                <c:pt idx="2806">
                  <c:v>305</c:v>
                </c:pt>
                <c:pt idx="2807">
                  <c:v>200</c:v>
                </c:pt>
                <c:pt idx="2808">
                  <c:v>200</c:v>
                </c:pt>
                <c:pt idx="2809">
                  <c:v>200</c:v>
                </c:pt>
                <c:pt idx="2810">
                  <c:v>305</c:v>
                </c:pt>
                <c:pt idx="2811">
                  <c:v>92</c:v>
                </c:pt>
                <c:pt idx="2812">
                  <c:v>92</c:v>
                </c:pt>
                <c:pt idx="2813">
                  <c:v>92</c:v>
                </c:pt>
                <c:pt idx="2814">
                  <c:v>113</c:v>
                </c:pt>
                <c:pt idx="2815">
                  <c:v>92</c:v>
                </c:pt>
                <c:pt idx="2816">
                  <c:v>92</c:v>
                </c:pt>
                <c:pt idx="2817">
                  <c:v>113</c:v>
                </c:pt>
                <c:pt idx="2818">
                  <c:v>92</c:v>
                </c:pt>
                <c:pt idx="2819">
                  <c:v>113</c:v>
                </c:pt>
                <c:pt idx="2820">
                  <c:v>92</c:v>
                </c:pt>
                <c:pt idx="2821">
                  <c:v>113</c:v>
                </c:pt>
                <c:pt idx="2822">
                  <c:v>92</c:v>
                </c:pt>
                <c:pt idx="2823">
                  <c:v>92</c:v>
                </c:pt>
                <c:pt idx="2824">
                  <c:v>113</c:v>
                </c:pt>
                <c:pt idx="2825">
                  <c:v>113</c:v>
                </c:pt>
                <c:pt idx="2826">
                  <c:v>92</c:v>
                </c:pt>
                <c:pt idx="2827">
                  <c:v>92</c:v>
                </c:pt>
                <c:pt idx="2828">
                  <c:v>113</c:v>
                </c:pt>
                <c:pt idx="2829">
                  <c:v>113</c:v>
                </c:pt>
                <c:pt idx="2830">
                  <c:v>92</c:v>
                </c:pt>
                <c:pt idx="2831">
                  <c:v>136</c:v>
                </c:pt>
                <c:pt idx="2832">
                  <c:v>113</c:v>
                </c:pt>
                <c:pt idx="2833">
                  <c:v>113</c:v>
                </c:pt>
                <c:pt idx="2834">
                  <c:v>136</c:v>
                </c:pt>
                <c:pt idx="2835">
                  <c:v>136</c:v>
                </c:pt>
                <c:pt idx="2836">
                  <c:v>92</c:v>
                </c:pt>
                <c:pt idx="2837">
                  <c:v>92</c:v>
                </c:pt>
                <c:pt idx="2838">
                  <c:v>113</c:v>
                </c:pt>
                <c:pt idx="2839">
                  <c:v>113</c:v>
                </c:pt>
                <c:pt idx="2840">
                  <c:v>234</c:v>
                </c:pt>
                <c:pt idx="2841">
                  <c:v>200</c:v>
                </c:pt>
                <c:pt idx="2842">
                  <c:v>250</c:v>
                </c:pt>
                <c:pt idx="2843">
                  <c:v>200</c:v>
                </c:pt>
                <c:pt idx="2844">
                  <c:v>234</c:v>
                </c:pt>
                <c:pt idx="2845">
                  <c:v>250</c:v>
                </c:pt>
                <c:pt idx="2846">
                  <c:v>200</c:v>
                </c:pt>
                <c:pt idx="2847">
                  <c:v>234</c:v>
                </c:pt>
                <c:pt idx="2848">
                  <c:v>250</c:v>
                </c:pt>
                <c:pt idx="2849">
                  <c:v>600</c:v>
                </c:pt>
                <c:pt idx="2850">
                  <c:v>600</c:v>
                </c:pt>
                <c:pt idx="2851">
                  <c:v>600</c:v>
                </c:pt>
                <c:pt idx="2852">
                  <c:v>552</c:v>
                </c:pt>
                <c:pt idx="2853">
                  <c:v>552</c:v>
                </c:pt>
                <c:pt idx="2854">
                  <c:v>552</c:v>
                </c:pt>
                <c:pt idx="2855">
                  <c:v>626</c:v>
                </c:pt>
                <c:pt idx="2856">
                  <c:v>600</c:v>
                </c:pt>
                <c:pt idx="2857">
                  <c:v>616</c:v>
                </c:pt>
                <c:pt idx="2858">
                  <c:v>572</c:v>
                </c:pt>
                <c:pt idx="2859">
                  <c:v>500</c:v>
                </c:pt>
                <c:pt idx="2860">
                  <c:v>521</c:v>
                </c:pt>
                <c:pt idx="2861">
                  <c:v>567</c:v>
                </c:pt>
                <c:pt idx="2862">
                  <c:v>626</c:v>
                </c:pt>
                <c:pt idx="2863">
                  <c:v>626</c:v>
                </c:pt>
                <c:pt idx="2864">
                  <c:v>567</c:v>
                </c:pt>
                <c:pt idx="2865">
                  <c:v>521</c:v>
                </c:pt>
                <c:pt idx="2866">
                  <c:v>500</c:v>
                </c:pt>
                <c:pt idx="2867">
                  <c:v>500</c:v>
                </c:pt>
                <c:pt idx="2868">
                  <c:v>567</c:v>
                </c:pt>
                <c:pt idx="2869">
                  <c:v>521</c:v>
                </c:pt>
                <c:pt idx="2870">
                  <c:v>521</c:v>
                </c:pt>
                <c:pt idx="2871">
                  <c:v>500</c:v>
                </c:pt>
                <c:pt idx="2872">
                  <c:v>500</c:v>
                </c:pt>
                <c:pt idx="2873">
                  <c:v>626</c:v>
                </c:pt>
                <c:pt idx="2874">
                  <c:v>582</c:v>
                </c:pt>
                <c:pt idx="2875">
                  <c:v>582</c:v>
                </c:pt>
                <c:pt idx="2876">
                  <c:v>521</c:v>
                </c:pt>
                <c:pt idx="2877">
                  <c:v>626</c:v>
                </c:pt>
                <c:pt idx="2878">
                  <c:v>600</c:v>
                </c:pt>
                <c:pt idx="2879">
                  <c:v>600</c:v>
                </c:pt>
                <c:pt idx="2880">
                  <c:v>567</c:v>
                </c:pt>
                <c:pt idx="2881">
                  <c:v>567</c:v>
                </c:pt>
                <c:pt idx="2882">
                  <c:v>500</c:v>
                </c:pt>
                <c:pt idx="2883">
                  <c:v>500</c:v>
                </c:pt>
                <c:pt idx="2884">
                  <c:v>567</c:v>
                </c:pt>
                <c:pt idx="2885">
                  <c:v>521</c:v>
                </c:pt>
                <c:pt idx="2886">
                  <c:v>621</c:v>
                </c:pt>
                <c:pt idx="2887">
                  <c:v>621</c:v>
                </c:pt>
                <c:pt idx="2888">
                  <c:v>621</c:v>
                </c:pt>
                <c:pt idx="2889">
                  <c:v>621</c:v>
                </c:pt>
                <c:pt idx="2890">
                  <c:v>621</c:v>
                </c:pt>
                <c:pt idx="2891">
                  <c:v>420</c:v>
                </c:pt>
                <c:pt idx="2892">
                  <c:v>400</c:v>
                </c:pt>
                <c:pt idx="2893">
                  <c:v>420</c:v>
                </c:pt>
                <c:pt idx="2894">
                  <c:v>420</c:v>
                </c:pt>
                <c:pt idx="2895">
                  <c:v>420</c:v>
                </c:pt>
                <c:pt idx="2896">
                  <c:v>420</c:v>
                </c:pt>
                <c:pt idx="2897">
                  <c:v>275</c:v>
                </c:pt>
                <c:pt idx="2898">
                  <c:v>275</c:v>
                </c:pt>
                <c:pt idx="2899">
                  <c:v>275</c:v>
                </c:pt>
                <c:pt idx="2900">
                  <c:v>275</c:v>
                </c:pt>
                <c:pt idx="2901">
                  <c:v>275</c:v>
                </c:pt>
                <c:pt idx="2902">
                  <c:v>305</c:v>
                </c:pt>
                <c:pt idx="2903">
                  <c:v>305</c:v>
                </c:pt>
                <c:pt idx="2904">
                  <c:v>305</c:v>
                </c:pt>
                <c:pt idx="2909">
                  <c:v>305</c:v>
                </c:pt>
                <c:pt idx="2910">
                  <c:v>195</c:v>
                </c:pt>
                <c:pt idx="2911">
                  <c:v>200</c:v>
                </c:pt>
                <c:pt idx="2912">
                  <c:v>200</c:v>
                </c:pt>
                <c:pt idx="2913">
                  <c:v>125</c:v>
                </c:pt>
                <c:pt idx="2914">
                  <c:v>125</c:v>
                </c:pt>
                <c:pt idx="2915">
                  <c:v>125</c:v>
                </c:pt>
                <c:pt idx="2916">
                  <c:v>125</c:v>
                </c:pt>
                <c:pt idx="2917">
                  <c:v>125</c:v>
                </c:pt>
                <c:pt idx="2918">
                  <c:v>125</c:v>
                </c:pt>
                <c:pt idx="2919">
                  <c:v>170</c:v>
                </c:pt>
                <c:pt idx="2920">
                  <c:v>125</c:v>
                </c:pt>
                <c:pt idx="2921">
                  <c:v>325</c:v>
                </c:pt>
                <c:pt idx="2922">
                  <c:v>137</c:v>
                </c:pt>
                <c:pt idx="2923">
                  <c:v>137</c:v>
                </c:pt>
                <c:pt idx="2924">
                  <c:v>140</c:v>
                </c:pt>
                <c:pt idx="2925">
                  <c:v>132</c:v>
                </c:pt>
                <c:pt idx="2926">
                  <c:v>140</c:v>
                </c:pt>
                <c:pt idx="2927">
                  <c:v>132</c:v>
                </c:pt>
                <c:pt idx="2928">
                  <c:v>132</c:v>
                </c:pt>
                <c:pt idx="2929">
                  <c:v>132</c:v>
                </c:pt>
                <c:pt idx="2930">
                  <c:v>132</c:v>
                </c:pt>
                <c:pt idx="2931">
                  <c:v>132</c:v>
                </c:pt>
                <c:pt idx="2932">
                  <c:v>132</c:v>
                </c:pt>
                <c:pt idx="2933">
                  <c:v>132</c:v>
                </c:pt>
                <c:pt idx="2934">
                  <c:v>140</c:v>
                </c:pt>
                <c:pt idx="2935">
                  <c:v>132</c:v>
                </c:pt>
                <c:pt idx="2936">
                  <c:v>140</c:v>
                </c:pt>
                <c:pt idx="2937">
                  <c:v>132</c:v>
                </c:pt>
                <c:pt idx="2938">
                  <c:v>132</c:v>
                </c:pt>
                <c:pt idx="2939">
                  <c:v>132</c:v>
                </c:pt>
                <c:pt idx="2940">
                  <c:v>132</c:v>
                </c:pt>
                <c:pt idx="2941">
                  <c:v>132</c:v>
                </c:pt>
                <c:pt idx="2942">
                  <c:v>132</c:v>
                </c:pt>
                <c:pt idx="2943">
                  <c:v>140</c:v>
                </c:pt>
                <c:pt idx="2944">
                  <c:v>132</c:v>
                </c:pt>
                <c:pt idx="2945">
                  <c:v>140</c:v>
                </c:pt>
                <c:pt idx="2946">
                  <c:v>132</c:v>
                </c:pt>
                <c:pt idx="2947">
                  <c:v>132</c:v>
                </c:pt>
                <c:pt idx="2948">
                  <c:v>132</c:v>
                </c:pt>
                <c:pt idx="2949">
                  <c:v>132</c:v>
                </c:pt>
                <c:pt idx="2950">
                  <c:v>140</c:v>
                </c:pt>
                <c:pt idx="2951">
                  <c:v>132</c:v>
                </c:pt>
                <c:pt idx="2952">
                  <c:v>132</c:v>
                </c:pt>
                <c:pt idx="2953">
                  <c:v>140</c:v>
                </c:pt>
                <c:pt idx="2954">
                  <c:v>132</c:v>
                </c:pt>
                <c:pt idx="2955">
                  <c:v>132</c:v>
                </c:pt>
                <c:pt idx="2956">
                  <c:v>132</c:v>
                </c:pt>
                <c:pt idx="2957">
                  <c:v>132</c:v>
                </c:pt>
                <c:pt idx="2958">
                  <c:v>158</c:v>
                </c:pt>
                <c:pt idx="2959">
                  <c:v>178</c:v>
                </c:pt>
                <c:pt idx="2960">
                  <c:v>178</c:v>
                </c:pt>
                <c:pt idx="2961">
                  <c:v>178</c:v>
                </c:pt>
                <c:pt idx="2962">
                  <c:v>120</c:v>
                </c:pt>
                <c:pt idx="2963">
                  <c:v>120</c:v>
                </c:pt>
                <c:pt idx="2964">
                  <c:v>455</c:v>
                </c:pt>
                <c:pt idx="2965">
                  <c:v>455</c:v>
                </c:pt>
                <c:pt idx="2966">
                  <c:v>455</c:v>
                </c:pt>
                <c:pt idx="2967">
                  <c:v>455</c:v>
                </c:pt>
                <c:pt idx="2968">
                  <c:v>460</c:v>
                </c:pt>
                <c:pt idx="2969">
                  <c:v>460</c:v>
                </c:pt>
                <c:pt idx="2970">
                  <c:v>650</c:v>
                </c:pt>
                <c:pt idx="2971">
                  <c:v>455</c:v>
                </c:pt>
                <c:pt idx="2972">
                  <c:v>460</c:v>
                </c:pt>
                <c:pt idx="2973">
                  <c:v>455</c:v>
                </c:pt>
                <c:pt idx="2974">
                  <c:v>650</c:v>
                </c:pt>
                <c:pt idx="2975">
                  <c:v>460</c:v>
                </c:pt>
                <c:pt idx="2976">
                  <c:v>455</c:v>
                </c:pt>
                <c:pt idx="2977">
                  <c:v>460</c:v>
                </c:pt>
                <c:pt idx="2978">
                  <c:v>460</c:v>
                </c:pt>
                <c:pt idx="2979">
                  <c:v>455</c:v>
                </c:pt>
                <c:pt idx="2980">
                  <c:v>650</c:v>
                </c:pt>
                <c:pt idx="2981">
                  <c:v>650</c:v>
                </c:pt>
                <c:pt idx="2982">
                  <c:v>650</c:v>
                </c:pt>
                <c:pt idx="2983">
                  <c:v>650</c:v>
                </c:pt>
                <c:pt idx="2984">
                  <c:v>455</c:v>
                </c:pt>
                <c:pt idx="2985">
                  <c:v>455</c:v>
                </c:pt>
                <c:pt idx="2986">
                  <c:v>650</c:v>
                </c:pt>
                <c:pt idx="2987">
                  <c:v>650</c:v>
                </c:pt>
                <c:pt idx="2988">
                  <c:v>460</c:v>
                </c:pt>
                <c:pt idx="2989">
                  <c:v>455</c:v>
                </c:pt>
                <c:pt idx="2990">
                  <c:v>650</c:v>
                </c:pt>
                <c:pt idx="2991">
                  <c:v>650</c:v>
                </c:pt>
                <c:pt idx="2992">
                  <c:v>460</c:v>
                </c:pt>
                <c:pt idx="2993">
                  <c:v>455</c:v>
                </c:pt>
                <c:pt idx="2994">
                  <c:v>460</c:v>
                </c:pt>
                <c:pt idx="2995">
                  <c:v>460</c:v>
                </c:pt>
                <c:pt idx="2996">
                  <c:v>455</c:v>
                </c:pt>
                <c:pt idx="2997">
                  <c:v>650</c:v>
                </c:pt>
                <c:pt idx="2998">
                  <c:v>455</c:v>
                </c:pt>
                <c:pt idx="2999">
                  <c:v>650</c:v>
                </c:pt>
                <c:pt idx="3000">
                  <c:v>460</c:v>
                </c:pt>
                <c:pt idx="3001">
                  <c:v>460</c:v>
                </c:pt>
                <c:pt idx="3002">
                  <c:v>455</c:v>
                </c:pt>
                <c:pt idx="3003">
                  <c:v>455</c:v>
                </c:pt>
                <c:pt idx="3004">
                  <c:v>650</c:v>
                </c:pt>
                <c:pt idx="3005">
                  <c:v>455</c:v>
                </c:pt>
                <c:pt idx="3006">
                  <c:v>460</c:v>
                </c:pt>
                <c:pt idx="3007">
                  <c:v>455</c:v>
                </c:pt>
                <c:pt idx="3008">
                  <c:v>650</c:v>
                </c:pt>
                <c:pt idx="3009">
                  <c:v>455</c:v>
                </c:pt>
                <c:pt idx="3010">
                  <c:v>455</c:v>
                </c:pt>
                <c:pt idx="3011">
                  <c:v>460</c:v>
                </c:pt>
                <c:pt idx="3012">
                  <c:v>460</c:v>
                </c:pt>
                <c:pt idx="3013">
                  <c:v>460</c:v>
                </c:pt>
                <c:pt idx="3014">
                  <c:v>650</c:v>
                </c:pt>
                <c:pt idx="3015">
                  <c:v>460</c:v>
                </c:pt>
                <c:pt idx="3016">
                  <c:v>455</c:v>
                </c:pt>
                <c:pt idx="3017">
                  <c:v>455</c:v>
                </c:pt>
                <c:pt idx="3018">
                  <c:v>460</c:v>
                </c:pt>
                <c:pt idx="3019">
                  <c:v>460</c:v>
                </c:pt>
                <c:pt idx="3020">
                  <c:v>460</c:v>
                </c:pt>
                <c:pt idx="3021">
                  <c:v>650</c:v>
                </c:pt>
                <c:pt idx="3022">
                  <c:v>650</c:v>
                </c:pt>
                <c:pt idx="3023">
                  <c:v>650</c:v>
                </c:pt>
                <c:pt idx="3024">
                  <c:v>460</c:v>
                </c:pt>
                <c:pt idx="3025">
                  <c:v>460</c:v>
                </c:pt>
                <c:pt idx="3026">
                  <c:v>460</c:v>
                </c:pt>
                <c:pt idx="3027">
                  <c:v>460</c:v>
                </c:pt>
                <c:pt idx="3028">
                  <c:v>164</c:v>
                </c:pt>
                <c:pt idx="3029">
                  <c:v>164</c:v>
                </c:pt>
                <c:pt idx="3030">
                  <c:v>390</c:v>
                </c:pt>
                <c:pt idx="3031">
                  <c:v>390</c:v>
                </c:pt>
                <c:pt idx="3032">
                  <c:v>385</c:v>
                </c:pt>
                <c:pt idx="3033">
                  <c:v>385</c:v>
                </c:pt>
                <c:pt idx="3034">
                  <c:v>390</c:v>
                </c:pt>
                <c:pt idx="3035">
                  <c:v>390</c:v>
                </c:pt>
                <c:pt idx="3036">
                  <c:v>188</c:v>
                </c:pt>
                <c:pt idx="3037">
                  <c:v>185</c:v>
                </c:pt>
                <c:pt idx="3038">
                  <c:v>185</c:v>
                </c:pt>
                <c:pt idx="3039">
                  <c:v>185</c:v>
                </c:pt>
                <c:pt idx="3040">
                  <c:v>185</c:v>
                </c:pt>
                <c:pt idx="3041">
                  <c:v>185</c:v>
                </c:pt>
                <c:pt idx="3042">
                  <c:v>185</c:v>
                </c:pt>
                <c:pt idx="3043">
                  <c:v>185</c:v>
                </c:pt>
                <c:pt idx="3044">
                  <c:v>185</c:v>
                </c:pt>
                <c:pt idx="3045">
                  <c:v>185</c:v>
                </c:pt>
                <c:pt idx="3046">
                  <c:v>185</c:v>
                </c:pt>
                <c:pt idx="3047">
                  <c:v>185</c:v>
                </c:pt>
                <c:pt idx="3048">
                  <c:v>185</c:v>
                </c:pt>
                <c:pt idx="3049">
                  <c:v>185</c:v>
                </c:pt>
                <c:pt idx="3050">
                  <c:v>185</c:v>
                </c:pt>
                <c:pt idx="3051">
                  <c:v>185</c:v>
                </c:pt>
                <c:pt idx="3052">
                  <c:v>185</c:v>
                </c:pt>
                <c:pt idx="3053">
                  <c:v>185</c:v>
                </c:pt>
                <c:pt idx="3054">
                  <c:v>185</c:v>
                </c:pt>
                <c:pt idx="3055">
                  <c:v>185</c:v>
                </c:pt>
                <c:pt idx="3056">
                  <c:v>185</c:v>
                </c:pt>
                <c:pt idx="3057">
                  <c:v>185</c:v>
                </c:pt>
                <c:pt idx="3058">
                  <c:v>185</c:v>
                </c:pt>
                <c:pt idx="3059">
                  <c:v>185</c:v>
                </c:pt>
                <c:pt idx="3060">
                  <c:v>185</c:v>
                </c:pt>
                <c:pt idx="3061">
                  <c:v>185</c:v>
                </c:pt>
                <c:pt idx="3062">
                  <c:v>185</c:v>
                </c:pt>
                <c:pt idx="3063">
                  <c:v>185</c:v>
                </c:pt>
                <c:pt idx="3064">
                  <c:v>185</c:v>
                </c:pt>
                <c:pt idx="3065">
                  <c:v>185</c:v>
                </c:pt>
                <c:pt idx="3066">
                  <c:v>185</c:v>
                </c:pt>
                <c:pt idx="3067">
                  <c:v>185</c:v>
                </c:pt>
                <c:pt idx="3068">
                  <c:v>185</c:v>
                </c:pt>
                <c:pt idx="3069">
                  <c:v>130</c:v>
                </c:pt>
                <c:pt idx="3070">
                  <c:v>130</c:v>
                </c:pt>
                <c:pt idx="3071">
                  <c:v>130</c:v>
                </c:pt>
                <c:pt idx="3072">
                  <c:v>130</c:v>
                </c:pt>
                <c:pt idx="3073">
                  <c:v>130</c:v>
                </c:pt>
                <c:pt idx="3074">
                  <c:v>130</c:v>
                </c:pt>
                <c:pt idx="3075">
                  <c:v>130</c:v>
                </c:pt>
                <c:pt idx="3076">
                  <c:v>130</c:v>
                </c:pt>
                <c:pt idx="3077">
                  <c:v>130</c:v>
                </c:pt>
                <c:pt idx="3078">
                  <c:v>130</c:v>
                </c:pt>
                <c:pt idx="3079">
                  <c:v>130</c:v>
                </c:pt>
                <c:pt idx="3080">
                  <c:v>130</c:v>
                </c:pt>
                <c:pt idx="3081">
                  <c:v>130</c:v>
                </c:pt>
                <c:pt idx="3082">
                  <c:v>130</c:v>
                </c:pt>
                <c:pt idx="3083">
                  <c:v>130</c:v>
                </c:pt>
                <c:pt idx="3084">
                  <c:v>130</c:v>
                </c:pt>
                <c:pt idx="3085">
                  <c:v>130</c:v>
                </c:pt>
                <c:pt idx="3086">
                  <c:v>130</c:v>
                </c:pt>
                <c:pt idx="3087">
                  <c:v>190</c:v>
                </c:pt>
                <c:pt idx="3088">
                  <c:v>190</c:v>
                </c:pt>
                <c:pt idx="3089">
                  <c:v>190</c:v>
                </c:pt>
                <c:pt idx="3090">
                  <c:v>215</c:v>
                </c:pt>
                <c:pt idx="3091">
                  <c:v>215</c:v>
                </c:pt>
                <c:pt idx="3092">
                  <c:v>330</c:v>
                </c:pt>
                <c:pt idx="3093">
                  <c:v>215</c:v>
                </c:pt>
                <c:pt idx="3094">
                  <c:v>330</c:v>
                </c:pt>
                <c:pt idx="3095">
                  <c:v>215</c:v>
                </c:pt>
                <c:pt idx="3096">
                  <c:v>215</c:v>
                </c:pt>
                <c:pt idx="3097">
                  <c:v>215</c:v>
                </c:pt>
                <c:pt idx="3098">
                  <c:v>215</c:v>
                </c:pt>
                <c:pt idx="3099">
                  <c:v>215</c:v>
                </c:pt>
                <c:pt idx="3100">
                  <c:v>215</c:v>
                </c:pt>
                <c:pt idx="3101">
                  <c:v>215</c:v>
                </c:pt>
                <c:pt idx="3102">
                  <c:v>278</c:v>
                </c:pt>
                <c:pt idx="3103">
                  <c:v>278</c:v>
                </c:pt>
                <c:pt idx="3104">
                  <c:v>278</c:v>
                </c:pt>
                <c:pt idx="3105">
                  <c:v>192</c:v>
                </c:pt>
                <c:pt idx="3106">
                  <c:v>278</c:v>
                </c:pt>
                <c:pt idx="3107">
                  <c:v>192</c:v>
                </c:pt>
                <c:pt idx="3108">
                  <c:v>278</c:v>
                </c:pt>
                <c:pt idx="3109">
                  <c:v>192</c:v>
                </c:pt>
                <c:pt idx="3110">
                  <c:v>278</c:v>
                </c:pt>
                <c:pt idx="3111">
                  <c:v>192</c:v>
                </c:pt>
                <c:pt idx="3112">
                  <c:v>192</c:v>
                </c:pt>
                <c:pt idx="3113">
                  <c:v>192</c:v>
                </c:pt>
                <c:pt idx="3114">
                  <c:v>278</c:v>
                </c:pt>
                <c:pt idx="3115">
                  <c:v>278</c:v>
                </c:pt>
                <c:pt idx="3116">
                  <c:v>278</c:v>
                </c:pt>
                <c:pt idx="3117">
                  <c:v>278</c:v>
                </c:pt>
                <c:pt idx="3118">
                  <c:v>192</c:v>
                </c:pt>
                <c:pt idx="3119">
                  <c:v>278</c:v>
                </c:pt>
                <c:pt idx="3120">
                  <c:v>278</c:v>
                </c:pt>
                <c:pt idx="3121">
                  <c:v>278</c:v>
                </c:pt>
                <c:pt idx="3122">
                  <c:v>192</c:v>
                </c:pt>
                <c:pt idx="3123">
                  <c:v>278</c:v>
                </c:pt>
                <c:pt idx="3124">
                  <c:v>192</c:v>
                </c:pt>
                <c:pt idx="3125">
                  <c:v>278</c:v>
                </c:pt>
                <c:pt idx="3126">
                  <c:v>160</c:v>
                </c:pt>
                <c:pt idx="3127">
                  <c:v>148</c:v>
                </c:pt>
                <c:pt idx="3128">
                  <c:v>148</c:v>
                </c:pt>
                <c:pt idx="3129">
                  <c:v>148</c:v>
                </c:pt>
                <c:pt idx="3130">
                  <c:v>148</c:v>
                </c:pt>
                <c:pt idx="3131">
                  <c:v>160</c:v>
                </c:pt>
                <c:pt idx="3132">
                  <c:v>148</c:v>
                </c:pt>
                <c:pt idx="3133">
                  <c:v>148</c:v>
                </c:pt>
                <c:pt idx="3134">
                  <c:v>148</c:v>
                </c:pt>
                <c:pt idx="3135">
                  <c:v>148</c:v>
                </c:pt>
                <c:pt idx="3136">
                  <c:v>224</c:v>
                </c:pt>
                <c:pt idx="3137">
                  <c:v>224</c:v>
                </c:pt>
                <c:pt idx="3138">
                  <c:v>239</c:v>
                </c:pt>
                <c:pt idx="3139">
                  <c:v>138</c:v>
                </c:pt>
                <c:pt idx="3140">
                  <c:v>138</c:v>
                </c:pt>
                <c:pt idx="3141">
                  <c:v>138</c:v>
                </c:pt>
                <c:pt idx="3142">
                  <c:v>138</c:v>
                </c:pt>
                <c:pt idx="3143">
                  <c:v>138</c:v>
                </c:pt>
                <c:pt idx="3144">
                  <c:v>138</c:v>
                </c:pt>
                <c:pt idx="3145">
                  <c:v>138</c:v>
                </c:pt>
                <c:pt idx="3146">
                  <c:v>138</c:v>
                </c:pt>
                <c:pt idx="3147">
                  <c:v>138</c:v>
                </c:pt>
                <c:pt idx="3148">
                  <c:v>138</c:v>
                </c:pt>
                <c:pt idx="3149">
                  <c:v>138</c:v>
                </c:pt>
                <c:pt idx="3150">
                  <c:v>138</c:v>
                </c:pt>
                <c:pt idx="3151">
                  <c:v>138</c:v>
                </c:pt>
                <c:pt idx="3152">
                  <c:v>138</c:v>
                </c:pt>
                <c:pt idx="3153">
                  <c:v>138</c:v>
                </c:pt>
                <c:pt idx="3154">
                  <c:v>138</c:v>
                </c:pt>
                <c:pt idx="3155">
                  <c:v>138</c:v>
                </c:pt>
                <c:pt idx="3156">
                  <c:v>138</c:v>
                </c:pt>
                <c:pt idx="3157">
                  <c:v>148</c:v>
                </c:pt>
                <c:pt idx="3158">
                  <c:v>153</c:v>
                </c:pt>
                <c:pt idx="3159">
                  <c:v>153</c:v>
                </c:pt>
                <c:pt idx="3160">
                  <c:v>153</c:v>
                </c:pt>
                <c:pt idx="3161">
                  <c:v>153</c:v>
                </c:pt>
                <c:pt idx="3162">
                  <c:v>153</c:v>
                </c:pt>
                <c:pt idx="3163">
                  <c:v>153</c:v>
                </c:pt>
                <c:pt idx="3164">
                  <c:v>153</c:v>
                </c:pt>
                <c:pt idx="3165">
                  <c:v>153</c:v>
                </c:pt>
                <c:pt idx="3166">
                  <c:v>153</c:v>
                </c:pt>
                <c:pt idx="3167">
                  <c:v>153</c:v>
                </c:pt>
                <c:pt idx="3168">
                  <c:v>153</c:v>
                </c:pt>
                <c:pt idx="3169">
                  <c:v>153</c:v>
                </c:pt>
                <c:pt idx="3170">
                  <c:v>153</c:v>
                </c:pt>
                <c:pt idx="3171">
                  <c:v>153</c:v>
                </c:pt>
                <c:pt idx="3172">
                  <c:v>153</c:v>
                </c:pt>
                <c:pt idx="3173">
                  <c:v>134</c:v>
                </c:pt>
                <c:pt idx="3174">
                  <c:v>134</c:v>
                </c:pt>
                <c:pt idx="3175">
                  <c:v>134</c:v>
                </c:pt>
                <c:pt idx="3176">
                  <c:v>265</c:v>
                </c:pt>
                <c:pt idx="3177">
                  <c:v>404</c:v>
                </c:pt>
                <c:pt idx="3178">
                  <c:v>335</c:v>
                </c:pt>
                <c:pt idx="3179">
                  <c:v>335</c:v>
                </c:pt>
                <c:pt idx="3180">
                  <c:v>335</c:v>
                </c:pt>
                <c:pt idx="3181">
                  <c:v>265</c:v>
                </c:pt>
                <c:pt idx="3182">
                  <c:v>404</c:v>
                </c:pt>
                <c:pt idx="3183">
                  <c:v>335</c:v>
                </c:pt>
                <c:pt idx="3184">
                  <c:v>404</c:v>
                </c:pt>
                <c:pt idx="3185">
                  <c:v>404</c:v>
                </c:pt>
                <c:pt idx="3186">
                  <c:v>335</c:v>
                </c:pt>
                <c:pt idx="3187">
                  <c:v>404</c:v>
                </c:pt>
                <c:pt idx="3188">
                  <c:v>265</c:v>
                </c:pt>
                <c:pt idx="3189">
                  <c:v>335</c:v>
                </c:pt>
                <c:pt idx="3190">
                  <c:v>265</c:v>
                </c:pt>
                <c:pt idx="3191">
                  <c:v>404</c:v>
                </c:pt>
                <c:pt idx="3192">
                  <c:v>335</c:v>
                </c:pt>
                <c:pt idx="3193">
                  <c:v>335</c:v>
                </c:pt>
                <c:pt idx="3194">
                  <c:v>318</c:v>
                </c:pt>
                <c:pt idx="3195">
                  <c:v>318</c:v>
                </c:pt>
                <c:pt idx="3196">
                  <c:v>318</c:v>
                </c:pt>
                <c:pt idx="3197">
                  <c:v>318</c:v>
                </c:pt>
                <c:pt idx="3198">
                  <c:v>318</c:v>
                </c:pt>
                <c:pt idx="3199">
                  <c:v>318</c:v>
                </c:pt>
                <c:pt idx="3200">
                  <c:v>318</c:v>
                </c:pt>
                <c:pt idx="3201">
                  <c:v>318</c:v>
                </c:pt>
                <c:pt idx="3202">
                  <c:v>318</c:v>
                </c:pt>
                <c:pt idx="3203">
                  <c:v>318</c:v>
                </c:pt>
                <c:pt idx="3204">
                  <c:v>318</c:v>
                </c:pt>
                <c:pt idx="3205">
                  <c:v>318</c:v>
                </c:pt>
                <c:pt idx="3206">
                  <c:v>318</c:v>
                </c:pt>
                <c:pt idx="3207">
                  <c:v>318</c:v>
                </c:pt>
                <c:pt idx="3208">
                  <c:v>318</c:v>
                </c:pt>
                <c:pt idx="3209">
                  <c:v>318</c:v>
                </c:pt>
                <c:pt idx="3210">
                  <c:v>318</c:v>
                </c:pt>
                <c:pt idx="3211">
                  <c:v>318</c:v>
                </c:pt>
                <c:pt idx="3212">
                  <c:v>556</c:v>
                </c:pt>
                <c:pt idx="3213">
                  <c:v>556</c:v>
                </c:pt>
                <c:pt idx="3214">
                  <c:v>556</c:v>
                </c:pt>
                <c:pt idx="3215">
                  <c:v>556</c:v>
                </c:pt>
                <c:pt idx="3216">
                  <c:v>556</c:v>
                </c:pt>
                <c:pt idx="3217">
                  <c:v>556</c:v>
                </c:pt>
                <c:pt idx="3218">
                  <c:v>556</c:v>
                </c:pt>
                <c:pt idx="3219">
                  <c:v>640</c:v>
                </c:pt>
                <c:pt idx="3220">
                  <c:v>640</c:v>
                </c:pt>
                <c:pt idx="3221">
                  <c:v>270</c:v>
                </c:pt>
                <c:pt idx="3222">
                  <c:v>318</c:v>
                </c:pt>
                <c:pt idx="3223">
                  <c:v>270</c:v>
                </c:pt>
                <c:pt idx="3224">
                  <c:v>270</c:v>
                </c:pt>
                <c:pt idx="3225">
                  <c:v>318</c:v>
                </c:pt>
                <c:pt idx="3226">
                  <c:v>270</c:v>
                </c:pt>
                <c:pt idx="3227">
                  <c:v>318</c:v>
                </c:pt>
                <c:pt idx="3228">
                  <c:v>318</c:v>
                </c:pt>
                <c:pt idx="3229">
                  <c:v>318</c:v>
                </c:pt>
                <c:pt idx="3230">
                  <c:v>270</c:v>
                </c:pt>
                <c:pt idx="3231">
                  <c:v>270</c:v>
                </c:pt>
                <c:pt idx="3232">
                  <c:v>318</c:v>
                </c:pt>
                <c:pt idx="3233">
                  <c:v>318</c:v>
                </c:pt>
                <c:pt idx="3234">
                  <c:v>270</c:v>
                </c:pt>
                <c:pt idx="3235">
                  <c:v>318</c:v>
                </c:pt>
                <c:pt idx="3236">
                  <c:v>270</c:v>
                </c:pt>
                <c:pt idx="3237">
                  <c:v>318</c:v>
                </c:pt>
                <c:pt idx="3238">
                  <c:v>270</c:v>
                </c:pt>
                <c:pt idx="3239">
                  <c:v>270</c:v>
                </c:pt>
                <c:pt idx="3240">
                  <c:v>318</c:v>
                </c:pt>
                <c:pt idx="3241">
                  <c:v>318</c:v>
                </c:pt>
                <c:pt idx="3242">
                  <c:v>318</c:v>
                </c:pt>
                <c:pt idx="3243">
                  <c:v>321</c:v>
                </c:pt>
                <c:pt idx="3244">
                  <c:v>272</c:v>
                </c:pt>
                <c:pt idx="3245">
                  <c:v>272</c:v>
                </c:pt>
                <c:pt idx="3246">
                  <c:v>272</c:v>
                </c:pt>
                <c:pt idx="3247">
                  <c:v>321</c:v>
                </c:pt>
                <c:pt idx="3248">
                  <c:v>321</c:v>
                </c:pt>
                <c:pt idx="3249">
                  <c:v>420</c:v>
                </c:pt>
                <c:pt idx="3250">
                  <c:v>272</c:v>
                </c:pt>
                <c:pt idx="3251">
                  <c:v>321</c:v>
                </c:pt>
                <c:pt idx="3252">
                  <c:v>272</c:v>
                </c:pt>
                <c:pt idx="3253">
                  <c:v>272</c:v>
                </c:pt>
                <c:pt idx="3254">
                  <c:v>272</c:v>
                </c:pt>
                <c:pt idx="3255">
                  <c:v>272</c:v>
                </c:pt>
                <c:pt idx="3256">
                  <c:v>321</c:v>
                </c:pt>
                <c:pt idx="3257">
                  <c:v>321</c:v>
                </c:pt>
                <c:pt idx="3258">
                  <c:v>420</c:v>
                </c:pt>
                <c:pt idx="3259">
                  <c:v>335</c:v>
                </c:pt>
                <c:pt idx="3260">
                  <c:v>268</c:v>
                </c:pt>
                <c:pt idx="3261">
                  <c:v>268</c:v>
                </c:pt>
                <c:pt idx="3262">
                  <c:v>420</c:v>
                </c:pt>
                <c:pt idx="3263">
                  <c:v>268</c:v>
                </c:pt>
                <c:pt idx="3264">
                  <c:v>420</c:v>
                </c:pt>
                <c:pt idx="3265">
                  <c:v>268</c:v>
                </c:pt>
                <c:pt idx="3266">
                  <c:v>335</c:v>
                </c:pt>
                <c:pt idx="3267">
                  <c:v>335</c:v>
                </c:pt>
                <c:pt idx="3268">
                  <c:v>335</c:v>
                </c:pt>
                <c:pt idx="3269">
                  <c:v>268</c:v>
                </c:pt>
                <c:pt idx="3270">
                  <c:v>335</c:v>
                </c:pt>
                <c:pt idx="3271">
                  <c:v>268</c:v>
                </c:pt>
                <c:pt idx="3272">
                  <c:v>268</c:v>
                </c:pt>
                <c:pt idx="3273">
                  <c:v>335</c:v>
                </c:pt>
                <c:pt idx="3274">
                  <c:v>268</c:v>
                </c:pt>
                <c:pt idx="3275">
                  <c:v>335</c:v>
                </c:pt>
                <c:pt idx="3276">
                  <c:v>268</c:v>
                </c:pt>
                <c:pt idx="3277">
                  <c:v>420</c:v>
                </c:pt>
                <c:pt idx="3278">
                  <c:v>268</c:v>
                </c:pt>
                <c:pt idx="3279">
                  <c:v>335</c:v>
                </c:pt>
                <c:pt idx="3280">
                  <c:v>335</c:v>
                </c:pt>
                <c:pt idx="3281">
                  <c:v>335</c:v>
                </c:pt>
                <c:pt idx="3282">
                  <c:v>268</c:v>
                </c:pt>
                <c:pt idx="3283">
                  <c:v>420</c:v>
                </c:pt>
                <c:pt idx="3284">
                  <c:v>268</c:v>
                </c:pt>
                <c:pt idx="3285">
                  <c:v>122</c:v>
                </c:pt>
                <c:pt idx="3286">
                  <c:v>122</c:v>
                </c:pt>
                <c:pt idx="3287">
                  <c:v>122</c:v>
                </c:pt>
                <c:pt idx="3288">
                  <c:v>122</c:v>
                </c:pt>
                <c:pt idx="3289">
                  <c:v>122</c:v>
                </c:pt>
                <c:pt idx="3290">
                  <c:v>122</c:v>
                </c:pt>
                <c:pt idx="3291">
                  <c:v>122</c:v>
                </c:pt>
                <c:pt idx="3292">
                  <c:v>122</c:v>
                </c:pt>
                <c:pt idx="3293">
                  <c:v>122</c:v>
                </c:pt>
                <c:pt idx="3294">
                  <c:v>122</c:v>
                </c:pt>
                <c:pt idx="3295">
                  <c:v>140</c:v>
                </c:pt>
                <c:pt idx="3296">
                  <c:v>170</c:v>
                </c:pt>
                <c:pt idx="3297">
                  <c:v>170</c:v>
                </c:pt>
                <c:pt idx="3298">
                  <c:v>110</c:v>
                </c:pt>
                <c:pt idx="3299">
                  <c:v>160</c:v>
                </c:pt>
                <c:pt idx="3300">
                  <c:v>180</c:v>
                </c:pt>
                <c:pt idx="3301">
                  <c:v>110</c:v>
                </c:pt>
                <c:pt idx="3302">
                  <c:v>180</c:v>
                </c:pt>
                <c:pt idx="3303">
                  <c:v>160</c:v>
                </c:pt>
                <c:pt idx="3304">
                  <c:v>110</c:v>
                </c:pt>
                <c:pt idx="3305">
                  <c:v>110</c:v>
                </c:pt>
                <c:pt idx="3306">
                  <c:v>110</c:v>
                </c:pt>
                <c:pt idx="3307">
                  <c:v>110</c:v>
                </c:pt>
                <c:pt idx="3308">
                  <c:v>160</c:v>
                </c:pt>
                <c:pt idx="3309">
                  <c:v>160</c:v>
                </c:pt>
                <c:pt idx="3310">
                  <c:v>110</c:v>
                </c:pt>
                <c:pt idx="3311">
                  <c:v>180</c:v>
                </c:pt>
                <c:pt idx="3312">
                  <c:v>180</c:v>
                </c:pt>
                <c:pt idx="3313">
                  <c:v>110</c:v>
                </c:pt>
                <c:pt idx="3314">
                  <c:v>160</c:v>
                </c:pt>
                <c:pt idx="3315">
                  <c:v>160</c:v>
                </c:pt>
                <c:pt idx="3316">
                  <c:v>110</c:v>
                </c:pt>
                <c:pt idx="3317">
                  <c:v>110</c:v>
                </c:pt>
                <c:pt idx="3318">
                  <c:v>160</c:v>
                </c:pt>
                <c:pt idx="3319">
                  <c:v>160</c:v>
                </c:pt>
                <c:pt idx="3320">
                  <c:v>160</c:v>
                </c:pt>
                <c:pt idx="3321">
                  <c:v>160</c:v>
                </c:pt>
                <c:pt idx="3322">
                  <c:v>120</c:v>
                </c:pt>
                <c:pt idx="3323">
                  <c:v>120</c:v>
                </c:pt>
                <c:pt idx="3324">
                  <c:v>160</c:v>
                </c:pt>
                <c:pt idx="3325">
                  <c:v>160</c:v>
                </c:pt>
                <c:pt idx="3326">
                  <c:v>160</c:v>
                </c:pt>
                <c:pt idx="3327">
                  <c:v>160</c:v>
                </c:pt>
                <c:pt idx="3328">
                  <c:v>160</c:v>
                </c:pt>
                <c:pt idx="3329">
                  <c:v>160</c:v>
                </c:pt>
                <c:pt idx="3330">
                  <c:v>160</c:v>
                </c:pt>
                <c:pt idx="3331">
                  <c:v>160</c:v>
                </c:pt>
                <c:pt idx="3332">
                  <c:v>160</c:v>
                </c:pt>
                <c:pt idx="3333">
                  <c:v>155</c:v>
                </c:pt>
                <c:pt idx="3334">
                  <c:v>155</c:v>
                </c:pt>
                <c:pt idx="3335">
                  <c:v>155</c:v>
                </c:pt>
                <c:pt idx="3336">
                  <c:v>155</c:v>
                </c:pt>
                <c:pt idx="3337">
                  <c:v>150</c:v>
                </c:pt>
                <c:pt idx="3338">
                  <c:v>150</c:v>
                </c:pt>
                <c:pt idx="3339">
                  <c:v>146</c:v>
                </c:pt>
                <c:pt idx="3340">
                  <c:v>146</c:v>
                </c:pt>
                <c:pt idx="3341">
                  <c:v>146</c:v>
                </c:pt>
                <c:pt idx="3342">
                  <c:v>146</c:v>
                </c:pt>
                <c:pt idx="3343">
                  <c:v>146</c:v>
                </c:pt>
                <c:pt idx="3344">
                  <c:v>146</c:v>
                </c:pt>
                <c:pt idx="3345">
                  <c:v>146</c:v>
                </c:pt>
                <c:pt idx="3346">
                  <c:v>146</c:v>
                </c:pt>
                <c:pt idx="3347">
                  <c:v>146</c:v>
                </c:pt>
                <c:pt idx="3348">
                  <c:v>146</c:v>
                </c:pt>
                <c:pt idx="3349">
                  <c:v>146</c:v>
                </c:pt>
                <c:pt idx="3350">
                  <c:v>146</c:v>
                </c:pt>
                <c:pt idx="3351">
                  <c:v>155</c:v>
                </c:pt>
                <c:pt idx="3352">
                  <c:v>155</c:v>
                </c:pt>
                <c:pt idx="3353">
                  <c:v>184</c:v>
                </c:pt>
                <c:pt idx="3354">
                  <c:v>184</c:v>
                </c:pt>
                <c:pt idx="3355">
                  <c:v>184</c:v>
                </c:pt>
                <c:pt idx="3356">
                  <c:v>155</c:v>
                </c:pt>
                <c:pt idx="3357">
                  <c:v>184</c:v>
                </c:pt>
                <c:pt idx="3358">
                  <c:v>184</c:v>
                </c:pt>
                <c:pt idx="3359">
                  <c:v>184</c:v>
                </c:pt>
                <c:pt idx="3360">
                  <c:v>184</c:v>
                </c:pt>
                <c:pt idx="3361">
                  <c:v>155</c:v>
                </c:pt>
                <c:pt idx="3362">
                  <c:v>184</c:v>
                </c:pt>
                <c:pt idx="3363">
                  <c:v>155</c:v>
                </c:pt>
                <c:pt idx="3364">
                  <c:v>155</c:v>
                </c:pt>
                <c:pt idx="3365">
                  <c:v>184</c:v>
                </c:pt>
                <c:pt idx="3366">
                  <c:v>155</c:v>
                </c:pt>
                <c:pt idx="3367">
                  <c:v>184</c:v>
                </c:pt>
                <c:pt idx="3368">
                  <c:v>184</c:v>
                </c:pt>
                <c:pt idx="3369">
                  <c:v>155</c:v>
                </c:pt>
                <c:pt idx="3370">
                  <c:v>184</c:v>
                </c:pt>
                <c:pt idx="3371">
                  <c:v>184</c:v>
                </c:pt>
                <c:pt idx="3372">
                  <c:v>184</c:v>
                </c:pt>
                <c:pt idx="3373">
                  <c:v>184</c:v>
                </c:pt>
                <c:pt idx="3374">
                  <c:v>184</c:v>
                </c:pt>
                <c:pt idx="3375">
                  <c:v>184</c:v>
                </c:pt>
                <c:pt idx="3376">
                  <c:v>184</c:v>
                </c:pt>
                <c:pt idx="3377">
                  <c:v>184</c:v>
                </c:pt>
                <c:pt idx="3378">
                  <c:v>184</c:v>
                </c:pt>
                <c:pt idx="3379">
                  <c:v>184</c:v>
                </c:pt>
                <c:pt idx="3380">
                  <c:v>244</c:v>
                </c:pt>
                <c:pt idx="3381">
                  <c:v>244</c:v>
                </c:pt>
                <c:pt idx="3382">
                  <c:v>244</c:v>
                </c:pt>
                <c:pt idx="3383">
                  <c:v>244</c:v>
                </c:pt>
                <c:pt idx="3384">
                  <c:v>161</c:v>
                </c:pt>
                <c:pt idx="3385">
                  <c:v>161</c:v>
                </c:pt>
                <c:pt idx="3386">
                  <c:v>244</c:v>
                </c:pt>
                <c:pt idx="3387">
                  <c:v>244</c:v>
                </c:pt>
                <c:pt idx="3388">
                  <c:v>161</c:v>
                </c:pt>
                <c:pt idx="3389">
                  <c:v>244</c:v>
                </c:pt>
                <c:pt idx="3390">
                  <c:v>161</c:v>
                </c:pt>
                <c:pt idx="3391">
                  <c:v>161</c:v>
                </c:pt>
                <c:pt idx="3392">
                  <c:v>244</c:v>
                </c:pt>
                <c:pt idx="3393">
                  <c:v>244</c:v>
                </c:pt>
                <c:pt idx="3394">
                  <c:v>244</c:v>
                </c:pt>
                <c:pt idx="3395">
                  <c:v>161</c:v>
                </c:pt>
                <c:pt idx="3396">
                  <c:v>161</c:v>
                </c:pt>
                <c:pt idx="3397">
                  <c:v>244</c:v>
                </c:pt>
                <c:pt idx="3398">
                  <c:v>244</c:v>
                </c:pt>
                <c:pt idx="3399">
                  <c:v>161</c:v>
                </c:pt>
                <c:pt idx="3400">
                  <c:v>273</c:v>
                </c:pt>
                <c:pt idx="3401">
                  <c:v>273</c:v>
                </c:pt>
                <c:pt idx="3402">
                  <c:v>273</c:v>
                </c:pt>
                <c:pt idx="3403">
                  <c:v>273</c:v>
                </c:pt>
                <c:pt idx="3404">
                  <c:v>273</c:v>
                </c:pt>
                <c:pt idx="3405">
                  <c:v>273</c:v>
                </c:pt>
                <c:pt idx="3406">
                  <c:v>273</c:v>
                </c:pt>
                <c:pt idx="3407">
                  <c:v>273</c:v>
                </c:pt>
                <c:pt idx="3408">
                  <c:v>273</c:v>
                </c:pt>
                <c:pt idx="3409">
                  <c:v>273</c:v>
                </c:pt>
                <c:pt idx="3410">
                  <c:v>273</c:v>
                </c:pt>
                <c:pt idx="3411">
                  <c:v>273</c:v>
                </c:pt>
                <c:pt idx="3412">
                  <c:v>227</c:v>
                </c:pt>
                <c:pt idx="3413">
                  <c:v>227</c:v>
                </c:pt>
                <c:pt idx="3414">
                  <c:v>227</c:v>
                </c:pt>
                <c:pt idx="3415">
                  <c:v>227</c:v>
                </c:pt>
                <c:pt idx="3416">
                  <c:v>227</c:v>
                </c:pt>
                <c:pt idx="3417">
                  <c:v>227</c:v>
                </c:pt>
                <c:pt idx="3418">
                  <c:v>227</c:v>
                </c:pt>
                <c:pt idx="3419">
                  <c:v>210</c:v>
                </c:pt>
                <c:pt idx="3420">
                  <c:v>302</c:v>
                </c:pt>
                <c:pt idx="3421">
                  <c:v>210</c:v>
                </c:pt>
                <c:pt idx="3422">
                  <c:v>210</c:v>
                </c:pt>
                <c:pt idx="3423">
                  <c:v>210</c:v>
                </c:pt>
                <c:pt idx="3424">
                  <c:v>210</c:v>
                </c:pt>
                <c:pt idx="3425">
                  <c:v>210</c:v>
                </c:pt>
                <c:pt idx="3426">
                  <c:v>210</c:v>
                </c:pt>
                <c:pt idx="3427">
                  <c:v>210</c:v>
                </c:pt>
                <c:pt idx="3428">
                  <c:v>210</c:v>
                </c:pt>
                <c:pt idx="3429">
                  <c:v>210</c:v>
                </c:pt>
                <c:pt idx="3430">
                  <c:v>210</c:v>
                </c:pt>
                <c:pt idx="3431">
                  <c:v>210</c:v>
                </c:pt>
                <c:pt idx="3432">
                  <c:v>210</c:v>
                </c:pt>
                <c:pt idx="3433">
                  <c:v>210</c:v>
                </c:pt>
                <c:pt idx="3434">
                  <c:v>210</c:v>
                </c:pt>
                <c:pt idx="3435">
                  <c:v>210</c:v>
                </c:pt>
                <c:pt idx="3436">
                  <c:v>210</c:v>
                </c:pt>
                <c:pt idx="3437">
                  <c:v>210</c:v>
                </c:pt>
                <c:pt idx="3438">
                  <c:v>210</c:v>
                </c:pt>
                <c:pt idx="3439">
                  <c:v>302</c:v>
                </c:pt>
                <c:pt idx="3440">
                  <c:v>210</c:v>
                </c:pt>
                <c:pt idx="3441">
                  <c:v>210</c:v>
                </c:pt>
                <c:pt idx="3442">
                  <c:v>210</c:v>
                </c:pt>
                <c:pt idx="3443">
                  <c:v>210</c:v>
                </c:pt>
                <c:pt idx="3444">
                  <c:v>210</c:v>
                </c:pt>
                <c:pt idx="3445">
                  <c:v>210</c:v>
                </c:pt>
                <c:pt idx="3446">
                  <c:v>302</c:v>
                </c:pt>
                <c:pt idx="3447">
                  <c:v>302</c:v>
                </c:pt>
                <c:pt idx="3448">
                  <c:v>210</c:v>
                </c:pt>
                <c:pt idx="3449">
                  <c:v>210</c:v>
                </c:pt>
                <c:pt idx="3450">
                  <c:v>210</c:v>
                </c:pt>
                <c:pt idx="3451">
                  <c:v>210</c:v>
                </c:pt>
                <c:pt idx="3452">
                  <c:v>210</c:v>
                </c:pt>
                <c:pt idx="3453">
                  <c:v>210</c:v>
                </c:pt>
                <c:pt idx="3454">
                  <c:v>210</c:v>
                </c:pt>
                <c:pt idx="3455">
                  <c:v>210</c:v>
                </c:pt>
                <c:pt idx="3456">
                  <c:v>210</c:v>
                </c:pt>
                <c:pt idx="3457">
                  <c:v>210</c:v>
                </c:pt>
                <c:pt idx="3458">
                  <c:v>210</c:v>
                </c:pt>
                <c:pt idx="3459">
                  <c:v>210</c:v>
                </c:pt>
                <c:pt idx="3460">
                  <c:v>210</c:v>
                </c:pt>
                <c:pt idx="3461">
                  <c:v>210</c:v>
                </c:pt>
                <c:pt idx="3462">
                  <c:v>210</c:v>
                </c:pt>
                <c:pt idx="3463">
                  <c:v>210</c:v>
                </c:pt>
                <c:pt idx="3464">
                  <c:v>210</c:v>
                </c:pt>
                <c:pt idx="3465">
                  <c:v>210</c:v>
                </c:pt>
                <c:pt idx="3466">
                  <c:v>210</c:v>
                </c:pt>
                <c:pt idx="3467">
                  <c:v>210</c:v>
                </c:pt>
                <c:pt idx="3468">
                  <c:v>210</c:v>
                </c:pt>
                <c:pt idx="3469">
                  <c:v>210</c:v>
                </c:pt>
                <c:pt idx="3470">
                  <c:v>210</c:v>
                </c:pt>
                <c:pt idx="3471">
                  <c:v>210</c:v>
                </c:pt>
                <c:pt idx="3472">
                  <c:v>210</c:v>
                </c:pt>
                <c:pt idx="3473">
                  <c:v>210</c:v>
                </c:pt>
                <c:pt idx="3474">
                  <c:v>210</c:v>
                </c:pt>
                <c:pt idx="3475">
                  <c:v>210</c:v>
                </c:pt>
                <c:pt idx="3476">
                  <c:v>210</c:v>
                </c:pt>
                <c:pt idx="3477">
                  <c:v>210</c:v>
                </c:pt>
                <c:pt idx="3478">
                  <c:v>210</c:v>
                </c:pt>
                <c:pt idx="3479">
                  <c:v>210</c:v>
                </c:pt>
                <c:pt idx="3480">
                  <c:v>210</c:v>
                </c:pt>
                <c:pt idx="3481">
                  <c:v>302</c:v>
                </c:pt>
                <c:pt idx="3482">
                  <c:v>210</c:v>
                </c:pt>
                <c:pt idx="3483">
                  <c:v>210</c:v>
                </c:pt>
                <c:pt idx="3484">
                  <c:v>160</c:v>
                </c:pt>
                <c:pt idx="3485">
                  <c:v>184</c:v>
                </c:pt>
                <c:pt idx="3486">
                  <c:v>184</c:v>
                </c:pt>
                <c:pt idx="3487">
                  <c:v>160</c:v>
                </c:pt>
                <c:pt idx="3488">
                  <c:v>184</c:v>
                </c:pt>
                <c:pt idx="3489">
                  <c:v>184</c:v>
                </c:pt>
                <c:pt idx="3490">
                  <c:v>184</c:v>
                </c:pt>
                <c:pt idx="3491">
                  <c:v>160</c:v>
                </c:pt>
                <c:pt idx="3492">
                  <c:v>184</c:v>
                </c:pt>
                <c:pt idx="3493">
                  <c:v>160</c:v>
                </c:pt>
                <c:pt idx="3494">
                  <c:v>160</c:v>
                </c:pt>
                <c:pt idx="3495">
                  <c:v>160</c:v>
                </c:pt>
                <c:pt idx="3496">
                  <c:v>184</c:v>
                </c:pt>
                <c:pt idx="3497">
                  <c:v>160</c:v>
                </c:pt>
                <c:pt idx="3498">
                  <c:v>184</c:v>
                </c:pt>
                <c:pt idx="3499">
                  <c:v>160</c:v>
                </c:pt>
                <c:pt idx="3500">
                  <c:v>160</c:v>
                </c:pt>
                <c:pt idx="3501">
                  <c:v>160</c:v>
                </c:pt>
                <c:pt idx="3502">
                  <c:v>184</c:v>
                </c:pt>
                <c:pt idx="3503">
                  <c:v>184</c:v>
                </c:pt>
                <c:pt idx="3504">
                  <c:v>184</c:v>
                </c:pt>
                <c:pt idx="3505">
                  <c:v>563</c:v>
                </c:pt>
                <c:pt idx="3506">
                  <c:v>152</c:v>
                </c:pt>
                <c:pt idx="3507">
                  <c:v>152</c:v>
                </c:pt>
                <c:pt idx="3508">
                  <c:v>152</c:v>
                </c:pt>
                <c:pt idx="3509">
                  <c:v>100</c:v>
                </c:pt>
                <c:pt idx="3510">
                  <c:v>141</c:v>
                </c:pt>
                <c:pt idx="3511">
                  <c:v>100</c:v>
                </c:pt>
                <c:pt idx="3512">
                  <c:v>224</c:v>
                </c:pt>
                <c:pt idx="3513">
                  <c:v>141</c:v>
                </c:pt>
                <c:pt idx="3514">
                  <c:v>100</c:v>
                </c:pt>
                <c:pt idx="3515">
                  <c:v>100</c:v>
                </c:pt>
                <c:pt idx="3516">
                  <c:v>100</c:v>
                </c:pt>
                <c:pt idx="3517">
                  <c:v>100</c:v>
                </c:pt>
                <c:pt idx="3518">
                  <c:v>141</c:v>
                </c:pt>
                <c:pt idx="3519">
                  <c:v>224</c:v>
                </c:pt>
                <c:pt idx="3520">
                  <c:v>420</c:v>
                </c:pt>
                <c:pt idx="3521">
                  <c:v>420</c:v>
                </c:pt>
                <c:pt idx="3522">
                  <c:v>435</c:v>
                </c:pt>
                <c:pt idx="3523">
                  <c:v>420</c:v>
                </c:pt>
                <c:pt idx="3524">
                  <c:v>540</c:v>
                </c:pt>
                <c:pt idx="3525">
                  <c:v>540</c:v>
                </c:pt>
                <c:pt idx="3526">
                  <c:v>540</c:v>
                </c:pt>
                <c:pt idx="3527">
                  <c:v>510</c:v>
                </c:pt>
                <c:pt idx="3528">
                  <c:v>510</c:v>
                </c:pt>
                <c:pt idx="3529">
                  <c:v>510</c:v>
                </c:pt>
                <c:pt idx="3530">
                  <c:v>510</c:v>
                </c:pt>
                <c:pt idx="3531">
                  <c:v>510</c:v>
                </c:pt>
                <c:pt idx="3532">
                  <c:v>510</c:v>
                </c:pt>
                <c:pt idx="3533">
                  <c:v>510</c:v>
                </c:pt>
                <c:pt idx="3534">
                  <c:v>510</c:v>
                </c:pt>
                <c:pt idx="3535">
                  <c:v>510</c:v>
                </c:pt>
                <c:pt idx="3536">
                  <c:v>510</c:v>
                </c:pt>
                <c:pt idx="3537">
                  <c:v>510</c:v>
                </c:pt>
                <c:pt idx="3538">
                  <c:v>510</c:v>
                </c:pt>
                <c:pt idx="3539">
                  <c:v>510</c:v>
                </c:pt>
                <c:pt idx="3540">
                  <c:v>510</c:v>
                </c:pt>
                <c:pt idx="3541">
                  <c:v>510</c:v>
                </c:pt>
                <c:pt idx="3542">
                  <c:v>510</c:v>
                </c:pt>
                <c:pt idx="3543">
                  <c:v>510</c:v>
                </c:pt>
                <c:pt idx="3544">
                  <c:v>510</c:v>
                </c:pt>
                <c:pt idx="3545">
                  <c:v>510</c:v>
                </c:pt>
                <c:pt idx="3546">
                  <c:v>510</c:v>
                </c:pt>
                <c:pt idx="3547">
                  <c:v>510</c:v>
                </c:pt>
                <c:pt idx="3548">
                  <c:v>510</c:v>
                </c:pt>
                <c:pt idx="3549">
                  <c:v>510</c:v>
                </c:pt>
                <c:pt idx="3550">
                  <c:v>510</c:v>
                </c:pt>
                <c:pt idx="3551">
                  <c:v>182</c:v>
                </c:pt>
                <c:pt idx="3552">
                  <c:v>182</c:v>
                </c:pt>
                <c:pt idx="3553">
                  <c:v>182</c:v>
                </c:pt>
                <c:pt idx="3554">
                  <c:v>182</c:v>
                </c:pt>
                <c:pt idx="3555">
                  <c:v>275</c:v>
                </c:pt>
                <c:pt idx="3556">
                  <c:v>300</c:v>
                </c:pt>
                <c:pt idx="3557">
                  <c:v>275</c:v>
                </c:pt>
                <c:pt idx="3558">
                  <c:v>300</c:v>
                </c:pt>
                <c:pt idx="3559">
                  <c:v>275</c:v>
                </c:pt>
                <c:pt idx="3560">
                  <c:v>275</c:v>
                </c:pt>
                <c:pt idx="3561">
                  <c:v>275</c:v>
                </c:pt>
                <c:pt idx="3562">
                  <c:v>275</c:v>
                </c:pt>
                <c:pt idx="3563">
                  <c:v>275</c:v>
                </c:pt>
                <c:pt idx="3564">
                  <c:v>290</c:v>
                </c:pt>
                <c:pt idx="3565">
                  <c:v>550</c:v>
                </c:pt>
                <c:pt idx="3566">
                  <c:v>205</c:v>
                </c:pt>
                <c:pt idx="3567">
                  <c:v>210</c:v>
                </c:pt>
                <c:pt idx="3568">
                  <c:v>205</c:v>
                </c:pt>
                <c:pt idx="3569">
                  <c:v>205</c:v>
                </c:pt>
                <c:pt idx="3570">
                  <c:v>205</c:v>
                </c:pt>
                <c:pt idx="3571">
                  <c:v>210</c:v>
                </c:pt>
                <c:pt idx="3572">
                  <c:v>205</c:v>
                </c:pt>
                <c:pt idx="3573">
                  <c:v>210</c:v>
                </c:pt>
                <c:pt idx="3574">
                  <c:v>205</c:v>
                </c:pt>
                <c:pt idx="3575">
                  <c:v>188</c:v>
                </c:pt>
                <c:pt idx="3576">
                  <c:v>188</c:v>
                </c:pt>
                <c:pt idx="3577">
                  <c:v>188</c:v>
                </c:pt>
                <c:pt idx="3578">
                  <c:v>188</c:v>
                </c:pt>
                <c:pt idx="3579">
                  <c:v>188</c:v>
                </c:pt>
                <c:pt idx="3580">
                  <c:v>188</c:v>
                </c:pt>
                <c:pt idx="3581">
                  <c:v>240</c:v>
                </c:pt>
                <c:pt idx="3582">
                  <c:v>240</c:v>
                </c:pt>
                <c:pt idx="3583">
                  <c:v>240</c:v>
                </c:pt>
                <c:pt idx="3584">
                  <c:v>240</c:v>
                </c:pt>
                <c:pt idx="3585">
                  <c:v>240</c:v>
                </c:pt>
                <c:pt idx="3586">
                  <c:v>240</c:v>
                </c:pt>
                <c:pt idx="3587">
                  <c:v>240</c:v>
                </c:pt>
                <c:pt idx="3588">
                  <c:v>240</c:v>
                </c:pt>
                <c:pt idx="3589">
                  <c:v>240</c:v>
                </c:pt>
                <c:pt idx="3590">
                  <c:v>217</c:v>
                </c:pt>
                <c:pt idx="3591">
                  <c:v>217</c:v>
                </c:pt>
                <c:pt idx="3592">
                  <c:v>217</c:v>
                </c:pt>
                <c:pt idx="3593">
                  <c:v>217</c:v>
                </c:pt>
                <c:pt idx="3594">
                  <c:v>217</c:v>
                </c:pt>
                <c:pt idx="3595">
                  <c:v>217</c:v>
                </c:pt>
                <c:pt idx="3596">
                  <c:v>275</c:v>
                </c:pt>
                <c:pt idx="3597">
                  <c:v>275</c:v>
                </c:pt>
                <c:pt idx="3598">
                  <c:v>275</c:v>
                </c:pt>
                <c:pt idx="3599">
                  <c:v>292</c:v>
                </c:pt>
                <c:pt idx="3600">
                  <c:v>275</c:v>
                </c:pt>
                <c:pt idx="3601">
                  <c:v>275</c:v>
                </c:pt>
                <c:pt idx="3602">
                  <c:v>275</c:v>
                </c:pt>
                <c:pt idx="3603">
                  <c:v>275</c:v>
                </c:pt>
                <c:pt idx="3604">
                  <c:v>275</c:v>
                </c:pt>
                <c:pt idx="3605">
                  <c:v>292</c:v>
                </c:pt>
                <c:pt idx="3606">
                  <c:v>292</c:v>
                </c:pt>
                <c:pt idx="3607">
                  <c:v>275</c:v>
                </c:pt>
                <c:pt idx="3608">
                  <c:v>275</c:v>
                </c:pt>
                <c:pt idx="3609">
                  <c:v>275</c:v>
                </c:pt>
                <c:pt idx="3610">
                  <c:v>290</c:v>
                </c:pt>
                <c:pt idx="3611">
                  <c:v>360</c:v>
                </c:pt>
                <c:pt idx="3612">
                  <c:v>290</c:v>
                </c:pt>
                <c:pt idx="3613">
                  <c:v>290</c:v>
                </c:pt>
                <c:pt idx="3614">
                  <c:v>290</c:v>
                </c:pt>
                <c:pt idx="3615">
                  <c:v>290</c:v>
                </c:pt>
                <c:pt idx="3616">
                  <c:v>360</c:v>
                </c:pt>
                <c:pt idx="3617">
                  <c:v>290</c:v>
                </c:pt>
                <c:pt idx="3618">
                  <c:v>360</c:v>
                </c:pt>
                <c:pt idx="3619">
                  <c:v>293</c:v>
                </c:pt>
                <c:pt idx="3620">
                  <c:v>293</c:v>
                </c:pt>
                <c:pt idx="3621">
                  <c:v>295</c:v>
                </c:pt>
                <c:pt idx="3622">
                  <c:v>293</c:v>
                </c:pt>
                <c:pt idx="3623">
                  <c:v>360</c:v>
                </c:pt>
                <c:pt idx="3624">
                  <c:v>295</c:v>
                </c:pt>
                <c:pt idx="3625">
                  <c:v>293</c:v>
                </c:pt>
                <c:pt idx="3626">
                  <c:v>295</c:v>
                </c:pt>
                <c:pt idx="3627">
                  <c:v>295</c:v>
                </c:pt>
                <c:pt idx="3628">
                  <c:v>295</c:v>
                </c:pt>
                <c:pt idx="3629">
                  <c:v>295</c:v>
                </c:pt>
                <c:pt idx="3630">
                  <c:v>295</c:v>
                </c:pt>
                <c:pt idx="3631">
                  <c:v>360</c:v>
                </c:pt>
                <c:pt idx="3632">
                  <c:v>295</c:v>
                </c:pt>
                <c:pt idx="3633">
                  <c:v>360</c:v>
                </c:pt>
                <c:pt idx="3634">
                  <c:v>295</c:v>
                </c:pt>
                <c:pt idx="3635">
                  <c:v>295</c:v>
                </c:pt>
                <c:pt idx="3636">
                  <c:v>295</c:v>
                </c:pt>
                <c:pt idx="3637">
                  <c:v>295</c:v>
                </c:pt>
                <c:pt idx="3638">
                  <c:v>100</c:v>
                </c:pt>
                <c:pt idx="3639">
                  <c:v>141</c:v>
                </c:pt>
                <c:pt idx="3640">
                  <c:v>100</c:v>
                </c:pt>
                <c:pt idx="3641">
                  <c:v>141</c:v>
                </c:pt>
                <c:pt idx="3642">
                  <c:v>141</c:v>
                </c:pt>
                <c:pt idx="3643">
                  <c:v>100</c:v>
                </c:pt>
                <c:pt idx="3644">
                  <c:v>199</c:v>
                </c:pt>
                <c:pt idx="3645">
                  <c:v>145</c:v>
                </c:pt>
                <c:pt idx="3646">
                  <c:v>145</c:v>
                </c:pt>
                <c:pt idx="3647">
                  <c:v>145</c:v>
                </c:pt>
                <c:pt idx="3648">
                  <c:v>145</c:v>
                </c:pt>
                <c:pt idx="3649">
                  <c:v>200</c:v>
                </c:pt>
                <c:pt idx="3650">
                  <c:v>200</c:v>
                </c:pt>
                <c:pt idx="3651">
                  <c:v>200</c:v>
                </c:pt>
                <c:pt idx="3652">
                  <c:v>200</c:v>
                </c:pt>
                <c:pt idx="3653">
                  <c:v>200</c:v>
                </c:pt>
                <c:pt idx="3654">
                  <c:v>200</c:v>
                </c:pt>
                <c:pt idx="3655">
                  <c:v>200</c:v>
                </c:pt>
                <c:pt idx="3656">
                  <c:v>200</c:v>
                </c:pt>
                <c:pt idx="3657">
                  <c:v>199</c:v>
                </c:pt>
                <c:pt idx="3658">
                  <c:v>145</c:v>
                </c:pt>
                <c:pt idx="3659">
                  <c:v>199</c:v>
                </c:pt>
                <c:pt idx="3660">
                  <c:v>145</c:v>
                </c:pt>
                <c:pt idx="3661">
                  <c:v>200</c:v>
                </c:pt>
                <c:pt idx="3662">
                  <c:v>200</c:v>
                </c:pt>
                <c:pt idx="3663">
                  <c:v>200</c:v>
                </c:pt>
                <c:pt idx="3664">
                  <c:v>200</c:v>
                </c:pt>
                <c:pt idx="3665">
                  <c:v>235</c:v>
                </c:pt>
                <c:pt idx="3666">
                  <c:v>235</c:v>
                </c:pt>
                <c:pt idx="3667">
                  <c:v>329</c:v>
                </c:pt>
                <c:pt idx="3668">
                  <c:v>550</c:v>
                </c:pt>
                <c:pt idx="3669">
                  <c:v>329</c:v>
                </c:pt>
                <c:pt idx="3670">
                  <c:v>302</c:v>
                </c:pt>
                <c:pt idx="3671">
                  <c:v>302</c:v>
                </c:pt>
                <c:pt idx="3672">
                  <c:v>302</c:v>
                </c:pt>
                <c:pt idx="3673">
                  <c:v>195</c:v>
                </c:pt>
                <c:pt idx="3674">
                  <c:v>402</c:v>
                </c:pt>
                <c:pt idx="3675">
                  <c:v>302</c:v>
                </c:pt>
                <c:pt idx="3676">
                  <c:v>577</c:v>
                </c:pt>
                <c:pt idx="3677">
                  <c:v>577</c:v>
                </c:pt>
                <c:pt idx="3678">
                  <c:v>302</c:v>
                </c:pt>
                <c:pt idx="3679">
                  <c:v>329</c:v>
                </c:pt>
                <c:pt idx="3680">
                  <c:v>195</c:v>
                </c:pt>
                <c:pt idx="3681">
                  <c:v>402</c:v>
                </c:pt>
                <c:pt idx="3682">
                  <c:v>329</c:v>
                </c:pt>
                <c:pt idx="3683">
                  <c:v>195</c:v>
                </c:pt>
                <c:pt idx="3684">
                  <c:v>302</c:v>
                </c:pt>
                <c:pt idx="3685">
                  <c:v>302</c:v>
                </c:pt>
                <c:pt idx="3686">
                  <c:v>195</c:v>
                </c:pt>
                <c:pt idx="3687">
                  <c:v>329</c:v>
                </c:pt>
                <c:pt idx="3688">
                  <c:v>329</c:v>
                </c:pt>
                <c:pt idx="3689">
                  <c:v>302</c:v>
                </c:pt>
                <c:pt idx="3690">
                  <c:v>302</c:v>
                </c:pt>
                <c:pt idx="3691">
                  <c:v>195</c:v>
                </c:pt>
                <c:pt idx="3692">
                  <c:v>302</c:v>
                </c:pt>
                <c:pt idx="3693">
                  <c:v>329</c:v>
                </c:pt>
                <c:pt idx="3694">
                  <c:v>577</c:v>
                </c:pt>
                <c:pt idx="3695">
                  <c:v>302</c:v>
                </c:pt>
                <c:pt idx="3696">
                  <c:v>302</c:v>
                </c:pt>
                <c:pt idx="3697">
                  <c:v>329</c:v>
                </c:pt>
                <c:pt idx="3698">
                  <c:v>402</c:v>
                </c:pt>
                <c:pt idx="3699">
                  <c:v>329</c:v>
                </c:pt>
                <c:pt idx="3700">
                  <c:v>195</c:v>
                </c:pt>
                <c:pt idx="3701">
                  <c:v>302</c:v>
                </c:pt>
                <c:pt idx="3702">
                  <c:v>402</c:v>
                </c:pt>
                <c:pt idx="3703">
                  <c:v>577</c:v>
                </c:pt>
                <c:pt idx="3704">
                  <c:v>195</c:v>
                </c:pt>
                <c:pt idx="3705">
                  <c:v>195</c:v>
                </c:pt>
                <c:pt idx="3706">
                  <c:v>329</c:v>
                </c:pt>
                <c:pt idx="3707">
                  <c:v>329</c:v>
                </c:pt>
                <c:pt idx="3708">
                  <c:v>241</c:v>
                </c:pt>
                <c:pt idx="3709">
                  <c:v>241</c:v>
                </c:pt>
                <c:pt idx="3710">
                  <c:v>329</c:v>
                </c:pt>
                <c:pt idx="3711">
                  <c:v>241</c:v>
                </c:pt>
                <c:pt idx="3712">
                  <c:v>241</c:v>
                </c:pt>
                <c:pt idx="3713">
                  <c:v>329</c:v>
                </c:pt>
                <c:pt idx="3714">
                  <c:v>402</c:v>
                </c:pt>
                <c:pt idx="3715">
                  <c:v>402</c:v>
                </c:pt>
                <c:pt idx="3716">
                  <c:v>115</c:v>
                </c:pt>
                <c:pt idx="3717">
                  <c:v>115</c:v>
                </c:pt>
                <c:pt idx="3718">
                  <c:v>115</c:v>
                </c:pt>
                <c:pt idx="3719">
                  <c:v>115</c:v>
                </c:pt>
                <c:pt idx="3720">
                  <c:v>255</c:v>
                </c:pt>
                <c:pt idx="3721">
                  <c:v>225</c:v>
                </c:pt>
                <c:pt idx="3722">
                  <c:v>225</c:v>
                </c:pt>
                <c:pt idx="3723">
                  <c:v>225</c:v>
                </c:pt>
                <c:pt idx="3724">
                  <c:v>225</c:v>
                </c:pt>
                <c:pt idx="3725">
                  <c:v>255</c:v>
                </c:pt>
                <c:pt idx="3726">
                  <c:v>225</c:v>
                </c:pt>
                <c:pt idx="3727">
                  <c:v>255</c:v>
                </c:pt>
                <c:pt idx="3728">
                  <c:v>225</c:v>
                </c:pt>
                <c:pt idx="3729">
                  <c:v>225</c:v>
                </c:pt>
                <c:pt idx="3730">
                  <c:v>225</c:v>
                </c:pt>
                <c:pt idx="3731">
                  <c:v>255</c:v>
                </c:pt>
                <c:pt idx="3732">
                  <c:v>225</c:v>
                </c:pt>
                <c:pt idx="3733">
                  <c:v>255</c:v>
                </c:pt>
                <c:pt idx="3734">
                  <c:v>225</c:v>
                </c:pt>
                <c:pt idx="3735">
                  <c:v>225</c:v>
                </c:pt>
                <c:pt idx="3736">
                  <c:v>255</c:v>
                </c:pt>
                <c:pt idx="3737">
                  <c:v>225</c:v>
                </c:pt>
                <c:pt idx="3738">
                  <c:v>225</c:v>
                </c:pt>
                <c:pt idx="3739">
                  <c:v>255</c:v>
                </c:pt>
                <c:pt idx="3740">
                  <c:v>255</c:v>
                </c:pt>
                <c:pt idx="3741">
                  <c:v>255</c:v>
                </c:pt>
                <c:pt idx="3742">
                  <c:v>225</c:v>
                </c:pt>
                <c:pt idx="3743">
                  <c:v>255</c:v>
                </c:pt>
                <c:pt idx="3744">
                  <c:v>255</c:v>
                </c:pt>
                <c:pt idx="3745">
                  <c:v>255</c:v>
                </c:pt>
                <c:pt idx="3746">
                  <c:v>255</c:v>
                </c:pt>
                <c:pt idx="3747">
                  <c:v>255</c:v>
                </c:pt>
                <c:pt idx="3748">
                  <c:v>225</c:v>
                </c:pt>
                <c:pt idx="3749">
                  <c:v>225</c:v>
                </c:pt>
                <c:pt idx="3750">
                  <c:v>225</c:v>
                </c:pt>
                <c:pt idx="3751">
                  <c:v>255</c:v>
                </c:pt>
                <c:pt idx="3752">
                  <c:v>255</c:v>
                </c:pt>
                <c:pt idx="3753">
                  <c:v>255</c:v>
                </c:pt>
                <c:pt idx="3754">
                  <c:v>255</c:v>
                </c:pt>
                <c:pt idx="3755">
                  <c:v>225</c:v>
                </c:pt>
                <c:pt idx="3756">
                  <c:v>349</c:v>
                </c:pt>
                <c:pt idx="3757">
                  <c:v>349</c:v>
                </c:pt>
                <c:pt idx="3758">
                  <c:v>108</c:v>
                </c:pt>
                <c:pt idx="3759">
                  <c:v>108</c:v>
                </c:pt>
                <c:pt idx="3760">
                  <c:v>108</c:v>
                </c:pt>
                <c:pt idx="3761">
                  <c:v>108</c:v>
                </c:pt>
                <c:pt idx="3762">
                  <c:v>108</c:v>
                </c:pt>
                <c:pt idx="3763">
                  <c:v>108</c:v>
                </c:pt>
                <c:pt idx="3764">
                  <c:v>108</c:v>
                </c:pt>
                <c:pt idx="3765">
                  <c:v>108</c:v>
                </c:pt>
                <c:pt idx="3766">
                  <c:v>108</c:v>
                </c:pt>
                <c:pt idx="3767">
                  <c:v>108</c:v>
                </c:pt>
                <c:pt idx="3768">
                  <c:v>108</c:v>
                </c:pt>
                <c:pt idx="3769">
                  <c:v>108</c:v>
                </c:pt>
                <c:pt idx="3770">
                  <c:v>162</c:v>
                </c:pt>
                <c:pt idx="3771">
                  <c:v>265</c:v>
                </c:pt>
                <c:pt idx="3772">
                  <c:v>265</c:v>
                </c:pt>
                <c:pt idx="3773">
                  <c:v>162</c:v>
                </c:pt>
                <c:pt idx="3774">
                  <c:v>162</c:v>
                </c:pt>
                <c:pt idx="3775">
                  <c:v>265</c:v>
                </c:pt>
                <c:pt idx="3776">
                  <c:v>162</c:v>
                </c:pt>
                <c:pt idx="3777">
                  <c:v>162</c:v>
                </c:pt>
                <c:pt idx="3778">
                  <c:v>162</c:v>
                </c:pt>
                <c:pt idx="3779">
                  <c:v>265</c:v>
                </c:pt>
                <c:pt idx="3780">
                  <c:v>162</c:v>
                </c:pt>
                <c:pt idx="3781">
                  <c:v>265</c:v>
                </c:pt>
                <c:pt idx="3782">
                  <c:v>162</c:v>
                </c:pt>
                <c:pt idx="3783">
                  <c:v>162</c:v>
                </c:pt>
                <c:pt idx="3784">
                  <c:v>162</c:v>
                </c:pt>
                <c:pt idx="3785">
                  <c:v>265</c:v>
                </c:pt>
                <c:pt idx="3786">
                  <c:v>162</c:v>
                </c:pt>
                <c:pt idx="3787">
                  <c:v>162</c:v>
                </c:pt>
                <c:pt idx="3788">
                  <c:v>162</c:v>
                </c:pt>
                <c:pt idx="3789">
                  <c:v>265</c:v>
                </c:pt>
                <c:pt idx="3790">
                  <c:v>162</c:v>
                </c:pt>
                <c:pt idx="3791">
                  <c:v>245</c:v>
                </c:pt>
                <c:pt idx="3792">
                  <c:v>245</c:v>
                </c:pt>
                <c:pt idx="3793">
                  <c:v>245</c:v>
                </c:pt>
                <c:pt idx="3794">
                  <c:v>245</c:v>
                </c:pt>
                <c:pt idx="3795">
                  <c:v>315</c:v>
                </c:pt>
                <c:pt idx="3796">
                  <c:v>315</c:v>
                </c:pt>
                <c:pt idx="3797">
                  <c:v>245</c:v>
                </c:pt>
                <c:pt idx="3798">
                  <c:v>245</c:v>
                </c:pt>
                <c:pt idx="3799">
                  <c:v>245</c:v>
                </c:pt>
                <c:pt idx="3800">
                  <c:v>245</c:v>
                </c:pt>
                <c:pt idx="3801">
                  <c:v>245</c:v>
                </c:pt>
                <c:pt idx="3802">
                  <c:v>245</c:v>
                </c:pt>
                <c:pt idx="3803">
                  <c:v>315</c:v>
                </c:pt>
                <c:pt idx="3804">
                  <c:v>245</c:v>
                </c:pt>
                <c:pt idx="3805">
                  <c:v>245</c:v>
                </c:pt>
                <c:pt idx="3806">
                  <c:v>245</c:v>
                </c:pt>
                <c:pt idx="3807">
                  <c:v>245</c:v>
                </c:pt>
                <c:pt idx="3808">
                  <c:v>315</c:v>
                </c:pt>
                <c:pt idx="3809">
                  <c:v>245</c:v>
                </c:pt>
                <c:pt idx="3810">
                  <c:v>245</c:v>
                </c:pt>
                <c:pt idx="3811">
                  <c:v>245</c:v>
                </c:pt>
                <c:pt idx="3812">
                  <c:v>245</c:v>
                </c:pt>
                <c:pt idx="3813">
                  <c:v>170</c:v>
                </c:pt>
                <c:pt idx="3814">
                  <c:v>170</c:v>
                </c:pt>
                <c:pt idx="3815">
                  <c:v>170</c:v>
                </c:pt>
                <c:pt idx="3816">
                  <c:v>170</c:v>
                </c:pt>
                <c:pt idx="3817">
                  <c:v>170</c:v>
                </c:pt>
                <c:pt idx="3818">
                  <c:v>170</c:v>
                </c:pt>
                <c:pt idx="3819">
                  <c:v>205</c:v>
                </c:pt>
                <c:pt idx="3820">
                  <c:v>205</c:v>
                </c:pt>
                <c:pt idx="3821">
                  <c:v>205</c:v>
                </c:pt>
                <c:pt idx="3822">
                  <c:v>225</c:v>
                </c:pt>
                <c:pt idx="3823">
                  <c:v>205</c:v>
                </c:pt>
                <c:pt idx="3824">
                  <c:v>205</c:v>
                </c:pt>
                <c:pt idx="3825">
                  <c:v>205</c:v>
                </c:pt>
                <c:pt idx="3826">
                  <c:v>205</c:v>
                </c:pt>
                <c:pt idx="3827">
                  <c:v>205</c:v>
                </c:pt>
                <c:pt idx="3828">
                  <c:v>205</c:v>
                </c:pt>
                <c:pt idx="3829">
                  <c:v>205</c:v>
                </c:pt>
                <c:pt idx="3830">
                  <c:v>145</c:v>
                </c:pt>
                <c:pt idx="3831">
                  <c:v>148</c:v>
                </c:pt>
                <c:pt idx="3832">
                  <c:v>148</c:v>
                </c:pt>
                <c:pt idx="3833">
                  <c:v>145</c:v>
                </c:pt>
                <c:pt idx="3834">
                  <c:v>148</c:v>
                </c:pt>
                <c:pt idx="3835">
                  <c:v>148</c:v>
                </c:pt>
                <c:pt idx="3836">
                  <c:v>166</c:v>
                </c:pt>
                <c:pt idx="3837">
                  <c:v>173</c:v>
                </c:pt>
                <c:pt idx="3838">
                  <c:v>173</c:v>
                </c:pt>
                <c:pt idx="3839">
                  <c:v>173</c:v>
                </c:pt>
                <c:pt idx="3840">
                  <c:v>173</c:v>
                </c:pt>
                <c:pt idx="3841">
                  <c:v>173</c:v>
                </c:pt>
                <c:pt idx="3842">
                  <c:v>173</c:v>
                </c:pt>
                <c:pt idx="3843">
                  <c:v>173</c:v>
                </c:pt>
                <c:pt idx="3844">
                  <c:v>138</c:v>
                </c:pt>
                <c:pt idx="3845">
                  <c:v>138</c:v>
                </c:pt>
                <c:pt idx="3846">
                  <c:v>138</c:v>
                </c:pt>
                <c:pt idx="3847">
                  <c:v>138</c:v>
                </c:pt>
                <c:pt idx="3848">
                  <c:v>138</c:v>
                </c:pt>
                <c:pt idx="3849">
                  <c:v>138</c:v>
                </c:pt>
                <c:pt idx="3850">
                  <c:v>138</c:v>
                </c:pt>
                <c:pt idx="3851">
                  <c:v>138</c:v>
                </c:pt>
                <c:pt idx="3852">
                  <c:v>138</c:v>
                </c:pt>
                <c:pt idx="3853">
                  <c:v>138</c:v>
                </c:pt>
                <c:pt idx="3854">
                  <c:v>138</c:v>
                </c:pt>
                <c:pt idx="3855">
                  <c:v>138</c:v>
                </c:pt>
                <c:pt idx="3856">
                  <c:v>173</c:v>
                </c:pt>
                <c:pt idx="3857">
                  <c:v>145</c:v>
                </c:pt>
                <c:pt idx="3858">
                  <c:v>145</c:v>
                </c:pt>
                <c:pt idx="3859">
                  <c:v>145</c:v>
                </c:pt>
                <c:pt idx="3860">
                  <c:v>166</c:v>
                </c:pt>
                <c:pt idx="3861">
                  <c:v>173</c:v>
                </c:pt>
                <c:pt idx="3862">
                  <c:v>145</c:v>
                </c:pt>
                <c:pt idx="3863">
                  <c:v>173</c:v>
                </c:pt>
                <c:pt idx="3864">
                  <c:v>145</c:v>
                </c:pt>
                <c:pt idx="3865">
                  <c:v>166</c:v>
                </c:pt>
                <c:pt idx="3866">
                  <c:v>145</c:v>
                </c:pt>
                <c:pt idx="3867">
                  <c:v>173</c:v>
                </c:pt>
                <c:pt idx="3868">
                  <c:v>145</c:v>
                </c:pt>
                <c:pt idx="3869">
                  <c:v>145</c:v>
                </c:pt>
                <c:pt idx="3870">
                  <c:v>145</c:v>
                </c:pt>
                <c:pt idx="3871">
                  <c:v>147</c:v>
                </c:pt>
                <c:pt idx="3872">
                  <c:v>147</c:v>
                </c:pt>
                <c:pt idx="3873">
                  <c:v>147</c:v>
                </c:pt>
                <c:pt idx="3874">
                  <c:v>128</c:v>
                </c:pt>
                <c:pt idx="3875">
                  <c:v>147</c:v>
                </c:pt>
                <c:pt idx="3876">
                  <c:v>147</c:v>
                </c:pt>
                <c:pt idx="3877">
                  <c:v>201</c:v>
                </c:pt>
                <c:pt idx="3878">
                  <c:v>201</c:v>
                </c:pt>
                <c:pt idx="3879">
                  <c:v>147</c:v>
                </c:pt>
                <c:pt idx="3880">
                  <c:v>275</c:v>
                </c:pt>
                <c:pt idx="3881">
                  <c:v>300</c:v>
                </c:pt>
                <c:pt idx="3882">
                  <c:v>300</c:v>
                </c:pt>
                <c:pt idx="3883">
                  <c:v>275</c:v>
                </c:pt>
                <c:pt idx="3884">
                  <c:v>300</c:v>
                </c:pt>
                <c:pt idx="3885">
                  <c:v>300</c:v>
                </c:pt>
                <c:pt idx="3886">
                  <c:v>275</c:v>
                </c:pt>
                <c:pt idx="3887">
                  <c:v>165</c:v>
                </c:pt>
                <c:pt idx="3888">
                  <c:v>165</c:v>
                </c:pt>
                <c:pt idx="3889">
                  <c:v>165</c:v>
                </c:pt>
                <c:pt idx="3890">
                  <c:v>165</c:v>
                </c:pt>
                <c:pt idx="3891">
                  <c:v>166</c:v>
                </c:pt>
                <c:pt idx="3892">
                  <c:v>166</c:v>
                </c:pt>
                <c:pt idx="3893">
                  <c:v>166</c:v>
                </c:pt>
                <c:pt idx="3894">
                  <c:v>166</c:v>
                </c:pt>
                <c:pt idx="3895">
                  <c:v>166</c:v>
                </c:pt>
                <c:pt idx="3896">
                  <c:v>166</c:v>
                </c:pt>
                <c:pt idx="3897">
                  <c:v>166</c:v>
                </c:pt>
                <c:pt idx="3898">
                  <c:v>166</c:v>
                </c:pt>
                <c:pt idx="3899">
                  <c:v>166</c:v>
                </c:pt>
                <c:pt idx="3900">
                  <c:v>166</c:v>
                </c:pt>
                <c:pt idx="3901">
                  <c:v>166</c:v>
                </c:pt>
                <c:pt idx="3902">
                  <c:v>166</c:v>
                </c:pt>
                <c:pt idx="3903">
                  <c:v>166</c:v>
                </c:pt>
                <c:pt idx="3904">
                  <c:v>166</c:v>
                </c:pt>
                <c:pt idx="3905">
                  <c:v>166</c:v>
                </c:pt>
                <c:pt idx="3906">
                  <c:v>166</c:v>
                </c:pt>
                <c:pt idx="3907">
                  <c:v>166</c:v>
                </c:pt>
                <c:pt idx="3908">
                  <c:v>166</c:v>
                </c:pt>
                <c:pt idx="3909">
                  <c:v>166</c:v>
                </c:pt>
                <c:pt idx="3910">
                  <c:v>166</c:v>
                </c:pt>
                <c:pt idx="3911">
                  <c:v>166</c:v>
                </c:pt>
                <c:pt idx="3912">
                  <c:v>189</c:v>
                </c:pt>
                <c:pt idx="3913">
                  <c:v>218</c:v>
                </c:pt>
                <c:pt idx="3914">
                  <c:v>189</c:v>
                </c:pt>
                <c:pt idx="3915">
                  <c:v>189</c:v>
                </c:pt>
                <c:pt idx="3916">
                  <c:v>218</c:v>
                </c:pt>
                <c:pt idx="3917">
                  <c:v>189</c:v>
                </c:pt>
                <c:pt idx="3918">
                  <c:v>217</c:v>
                </c:pt>
                <c:pt idx="3919">
                  <c:v>217</c:v>
                </c:pt>
                <c:pt idx="3920">
                  <c:v>288</c:v>
                </c:pt>
                <c:pt idx="3921">
                  <c:v>288</c:v>
                </c:pt>
                <c:pt idx="3922">
                  <c:v>288</c:v>
                </c:pt>
                <c:pt idx="3923">
                  <c:v>288</c:v>
                </c:pt>
                <c:pt idx="3924">
                  <c:v>288</c:v>
                </c:pt>
                <c:pt idx="3925">
                  <c:v>288</c:v>
                </c:pt>
                <c:pt idx="3926">
                  <c:v>288</c:v>
                </c:pt>
                <c:pt idx="3927">
                  <c:v>288</c:v>
                </c:pt>
                <c:pt idx="3928">
                  <c:v>288</c:v>
                </c:pt>
                <c:pt idx="3929">
                  <c:v>288</c:v>
                </c:pt>
                <c:pt idx="3930">
                  <c:v>288</c:v>
                </c:pt>
                <c:pt idx="3931">
                  <c:v>288</c:v>
                </c:pt>
                <c:pt idx="3932">
                  <c:v>288</c:v>
                </c:pt>
                <c:pt idx="3933">
                  <c:v>288</c:v>
                </c:pt>
                <c:pt idx="3934">
                  <c:v>288</c:v>
                </c:pt>
                <c:pt idx="3935">
                  <c:v>138</c:v>
                </c:pt>
                <c:pt idx="3936">
                  <c:v>138</c:v>
                </c:pt>
                <c:pt idx="3937">
                  <c:v>138</c:v>
                </c:pt>
                <c:pt idx="3938">
                  <c:v>138</c:v>
                </c:pt>
                <c:pt idx="3939">
                  <c:v>138</c:v>
                </c:pt>
                <c:pt idx="3940">
                  <c:v>138</c:v>
                </c:pt>
                <c:pt idx="3941">
                  <c:v>138</c:v>
                </c:pt>
                <c:pt idx="3942">
                  <c:v>138</c:v>
                </c:pt>
                <c:pt idx="3943">
                  <c:v>138</c:v>
                </c:pt>
                <c:pt idx="3944">
                  <c:v>138</c:v>
                </c:pt>
                <c:pt idx="3945">
                  <c:v>138</c:v>
                </c:pt>
                <c:pt idx="3946">
                  <c:v>138</c:v>
                </c:pt>
                <c:pt idx="3947">
                  <c:v>153</c:v>
                </c:pt>
                <c:pt idx="3948">
                  <c:v>138</c:v>
                </c:pt>
                <c:pt idx="3949">
                  <c:v>153</c:v>
                </c:pt>
                <c:pt idx="3950">
                  <c:v>138</c:v>
                </c:pt>
                <c:pt idx="3951">
                  <c:v>138</c:v>
                </c:pt>
                <c:pt idx="3952">
                  <c:v>138</c:v>
                </c:pt>
                <c:pt idx="3953">
                  <c:v>138</c:v>
                </c:pt>
                <c:pt idx="3954">
                  <c:v>138</c:v>
                </c:pt>
                <c:pt idx="3955">
                  <c:v>138</c:v>
                </c:pt>
                <c:pt idx="3956">
                  <c:v>138</c:v>
                </c:pt>
                <c:pt idx="3957">
                  <c:v>138</c:v>
                </c:pt>
                <c:pt idx="3958">
                  <c:v>138</c:v>
                </c:pt>
                <c:pt idx="3959">
                  <c:v>138</c:v>
                </c:pt>
                <c:pt idx="3960">
                  <c:v>138</c:v>
                </c:pt>
                <c:pt idx="3961">
                  <c:v>138</c:v>
                </c:pt>
                <c:pt idx="3962">
                  <c:v>138</c:v>
                </c:pt>
                <c:pt idx="3963">
                  <c:v>225</c:v>
                </c:pt>
                <c:pt idx="3964">
                  <c:v>225</c:v>
                </c:pt>
                <c:pt idx="3965">
                  <c:v>225</c:v>
                </c:pt>
                <c:pt idx="3966">
                  <c:v>225</c:v>
                </c:pt>
                <c:pt idx="3967">
                  <c:v>225</c:v>
                </c:pt>
                <c:pt idx="3968">
                  <c:v>225</c:v>
                </c:pt>
                <c:pt idx="3969">
                  <c:v>225</c:v>
                </c:pt>
                <c:pt idx="3970">
                  <c:v>225</c:v>
                </c:pt>
                <c:pt idx="3971">
                  <c:v>225</c:v>
                </c:pt>
                <c:pt idx="3972">
                  <c:v>225</c:v>
                </c:pt>
                <c:pt idx="3973">
                  <c:v>242</c:v>
                </c:pt>
                <c:pt idx="3974">
                  <c:v>242</c:v>
                </c:pt>
                <c:pt idx="3975">
                  <c:v>242</c:v>
                </c:pt>
                <c:pt idx="3976">
                  <c:v>250</c:v>
                </c:pt>
                <c:pt idx="3977">
                  <c:v>250</c:v>
                </c:pt>
                <c:pt idx="3978">
                  <c:v>252</c:v>
                </c:pt>
                <c:pt idx="3979">
                  <c:v>252</c:v>
                </c:pt>
                <c:pt idx="3980">
                  <c:v>197</c:v>
                </c:pt>
                <c:pt idx="3981">
                  <c:v>252</c:v>
                </c:pt>
                <c:pt idx="3982">
                  <c:v>197</c:v>
                </c:pt>
                <c:pt idx="3983">
                  <c:v>252</c:v>
                </c:pt>
                <c:pt idx="3984">
                  <c:v>197</c:v>
                </c:pt>
                <c:pt idx="3985">
                  <c:v>197</c:v>
                </c:pt>
                <c:pt idx="3986">
                  <c:v>275</c:v>
                </c:pt>
                <c:pt idx="3987">
                  <c:v>275</c:v>
                </c:pt>
                <c:pt idx="3988">
                  <c:v>275</c:v>
                </c:pt>
                <c:pt idx="3989">
                  <c:v>275</c:v>
                </c:pt>
                <c:pt idx="3990">
                  <c:v>275</c:v>
                </c:pt>
                <c:pt idx="3991">
                  <c:v>275</c:v>
                </c:pt>
                <c:pt idx="3992">
                  <c:v>300</c:v>
                </c:pt>
                <c:pt idx="3993">
                  <c:v>275</c:v>
                </c:pt>
                <c:pt idx="3994">
                  <c:v>300</c:v>
                </c:pt>
                <c:pt idx="3995">
                  <c:v>275</c:v>
                </c:pt>
                <c:pt idx="3996">
                  <c:v>291</c:v>
                </c:pt>
                <c:pt idx="3997">
                  <c:v>300</c:v>
                </c:pt>
                <c:pt idx="3998">
                  <c:v>291</c:v>
                </c:pt>
                <c:pt idx="3999">
                  <c:v>291</c:v>
                </c:pt>
                <c:pt idx="4000">
                  <c:v>300</c:v>
                </c:pt>
                <c:pt idx="4001">
                  <c:v>291</c:v>
                </c:pt>
                <c:pt idx="4002">
                  <c:v>275</c:v>
                </c:pt>
                <c:pt idx="4003">
                  <c:v>275</c:v>
                </c:pt>
                <c:pt idx="4004">
                  <c:v>275</c:v>
                </c:pt>
                <c:pt idx="4005">
                  <c:v>275</c:v>
                </c:pt>
                <c:pt idx="4006">
                  <c:v>291</c:v>
                </c:pt>
                <c:pt idx="4007">
                  <c:v>291</c:v>
                </c:pt>
                <c:pt idx="4008">
                  <c:v>291</c:v>
                </c:pt>
                <c:pt idx="4009">
                  <c:v>302</c:v>
                </c:pt>
                <c:pt idx="4010">
                  <c:v>291</c:v>
                </c:pt>
                <c:pt idx="4011">
                  <c:v>302</c:v>
                </c:pt>
                <c:pt idx="4012">
                  <c:v>285</c:v>
                </c:pt>
                <c:pt idx="4013">
                  <c:v>285</c:v>
                </c:pt>
                <c:pt idx="4014">
                  <c:v>300</c:v>
                </c:pt>
                <c:pt idx="4015">
                  <c:v>300</c:v>
                </c:pt>
                <c:pt idx="4016">
                  <c:v>285</c:v>
                </c:pt>
                <c:pt idx="4017">
                  <c:v>285</c:v>
                </c:pt>
                <c:pt idx="4018">
                  <c:v>285</c:v>
                </c:pt>
                <c:pt idx="4019">
                  <c:v>300</c:v>
                </c:pt>
                <c:pt idx="4020">
                  <c:v>285</c:v>
                </c:pt>
                <c:pt idx="4021">
                  <c:v>285</c:v>
                </c:pt>
                <c:pt idx="4022">
                  <c:v>300</c:v>
                </c:pt>
                <c:pt idx="4023">
                  <c:v>285</c:v>
                </c:pt>
                <c:pt idx="4024">
                  <c:v>660</c:v>
                </c:pt>
                <c:pt idx="4025">
                  <c:v>200</c:v>
                </c:pt>
                <c:pt idx="4026">
                  <c:v>200</c:v>
                </c:pt>
                <c:pt idx="4027">
                  <c:v>200</c:v>
                </c:pt>
                <c:pt idx="4028">
                  <c:v>200</c:v>
                </c:pt>
                <c:pt idx="4029">
                  <c:v>200</c:v>
                </c:pt>
                <c:pt idx="4030">
                  <c:v>200</c:v>
                </c:pt>
                <c:pt idx="4031">
                  <c:v>200</c:v>
                </c:pt>
                <c:pt idx="4032">
                  <c:v>152</c:v>
                </c:pt>
                <c:pt idx="4033">
                  <c:v>261</c:v>
                </c:pt>
                <c:pt idx="4034">
                  <c:v>261</c:v>
                </c:pt>
                <c:pt idx="4035">
                  <c:v>261</c:v>
                </c:pt>
                <c:pt idx="4036">
                  <c:v>261</c:v>
                </c:pt>
                <c:pt idx="4037">
                  <c:v>152</c:v>
                </c:pt>
                <c:pt idx="4038">
                  <c:v>261</c:v>
                </c:pt>
                <c:pt idx="4039">
                  <c:v>261</c:v>
                </c:pt>
                <c:pt idx="4040">
                  <c:v>261</c:v>
                </c:pt>
                <c:pt idx="4041">
                  <c:v>152</c:v>
                </c:pt>
                <c:pt idx="4042">
                  <c:v>261</c:v>
                </c:pt>
                <c:pt idx="4043">
                  <c:v>261</c:v>
                </c:pt>
                <c:pt idx="4044">
                  <c:v>261</c:v>
                </c:pt>
                <c:pt idx="4045">
                  <c:v>152</c:v>
                </c:pt>
                <c:pt idx="4046">
                  <c:v>261</c:v>
                </c:pt>
                <c:pt idx="4047">
                  <c:v>152</c:v>
                </c:pt>
                <c:pt idx="4048">
                  <c:v>152</c:v>
                </c:pt>
                <c:pt idx="4049">
                  <c:v>152</c:v>
                </c:pt>
                <c:pt idx="4050">
                  <c:v>261</c:v>
                </c:pt>
                <c:pt idx="4051">
                  <c:v>261</c:v>
                </c:pt>
                <c:pt idx="4052">
                  <c:v>152</c:v>
                </c:pt>
                <c:pt idx="4053">
                  <c:v>261</c:v>
                </c:pt>
                <c:pt idx="4054">
                  <c:v>261</c:v>
                </c:pt>
                <c:pt idx="4055">
                  <c:v>182</c:v>
                </c:pt>
                <c:pt idx="4056">
                  <c:v>182</c:v>
                </c:pt>
                <c:pt idx="4057">
                  <c:v>182</c:v>
                </c:pt>
                <c:pt idx="4058">
                  <c:v>182</c:v>
                </c:pt>
                <c:pt idx="4059">
                  <c:v>182</c:v>
                </c:pt>
                <c:pt idx="4060">
                  <c:v>182</c:v>
                </c:pt>
                <c:pt idx="4061">
                  <c:v>182</c:v>
                </c:pt>
                <c:pt idx="4062">
                  <c:v>182</c:v>
                </c:pt>
                <c:pt idx="4063">
                  <c:v>182</c:v>
                </c:pt>
                <c:pt idx="4064">
                  <c:v>182</c:v>
                </c:pt>
                <c:pt idx="4065">
                  <c:v>182</c:v>
                </c:pt>
                <c:pt idx="4066">
                  <c:v>182</c:v>
                </c:pt>
                <c:pt idx="4067">
                  <c:v>182</c:v>
                </c:pt>
                <c:pt idx="4068">
                  <c:v>182</c:v>
                </c:pt>
                <c:pt idx="4069">
                  <c:v>182</c:v>
                </c:pt>
                <c:pt idx="4070">
                  <c:v>182</c:v>
                </c:pt>
                <c:pt idx="4071">
                  <c:v>182</c:v>
                </c:pt>
                <c:pt idx="4072">
                  <c:v>182</c:v>
                </c:pt>
                <c:pt idx="4073">
                  <c:v>182</c:v>
                </c:pt>
                <c:pt idx="4074">
                  <c:v>182</c:v>
                </c:pt>
                <c:pt idx="4075">
                  <c:v>182</c:v>
                </c:pt>
                <c:pt idx="4076">
                  <c:v>182</c:v>
                </c:pt>
                <c:pt idx="4077">
                  <c:v>182</c:v>
                </c:pt>
                <c:pt idx="4078">
                  <c:v>429</c:v>
                </c:pt>
                <c:pt idx="4079">
                  <c:v>429</c:v>
                </c:pt>
                <c:pt idx="4080">
                  <c:v>429</c:v>
                </c:pt>
                <c:pt idx="4081">
                  <c:v>429</c:v>
                </c:pt>
                <c:pt idx="4082">
                  <c:v>429</c:v>
                </c:pt>
                <c:pt idx="4083">
                  <c:v>429</c:v>
                </c:pt>
                <c:pt idx="4084">
                  <c:v>156</c:v>
                </c:pt>
                <c:pt idx="4085">
                  <c:v>156</c:v>
                </c:pt>
                <c:pt idx="4086">
                  <c:v>200</c:v>
                </c:pt>
                <c:pt idx="4087">
                  <c:v>200</c:v>
                </c:pt>
                <c:pt idx="4088">
                  <c:v>200</c:v>
                </c:pt>
                <c:pt idx="4089">
                  <c:v>210</c:v>
                </c:pt>
                <c:pt idx="4090">
                  <c:v>210</c:v>
                </c:pt>
                <c:pt idx="4091">
                  <c:v>210</c:v>
                </c:pt>
                <c:pt idx="4092">
                  <c:v>225</c:v>
                </c:pt>
                <c:pt idx="4093">
                  <c:v>225</c:v>
                </c:pt>
                <c:pt idx="4094">
                  <c:v>218</c:v>
                </c:pt>
                <c:pt idx="4095">
                  <c:v>268</c:v>
                </c:pt>
                <c:pt idx="4096">
                  <c:v>268</c:v>
                </c:pt>
                <c:pt idx="4097">
                  <c:v>268</c:v>
                </c:pt>
                <c:pt idx="4098">
                  <c:v>268</c:v>
                </c:pt>
                <c:pt idx="4099">
                  <c:v>420</c:v>
                </c:pt>
                <c:pt idx="4100">
                  <c:v>420</c:v>
                </c:pt>
                <c:pt idx="4101">
                  <c:v>420</c:v>
                </c:pt>
                <c:pt idx="4102">
                  <c:v>420</c:v>
                </c:pt>
                <c:pt idx="4103">
                  <c:v>420</c:v>
                </c:pt>
                <c:pt idx="4104">
                  <c:v>420</c:v>
                </c:pt>
                <c:pt idx="4105">
                  <c:v>420</c:v>
                </c:pt>
                <c:pt idx="4106">
                  <c:v>420</c:v>
                </c:pt>
                <c:pt idx="4107">
                  <c:v>420</c:v>
                </c:pt>
                <c:pt idx="4108">
                  <c:v>420</c:v>
                </c:pt>
                <c:pt idx="4109">
                  <c:v>420</c:v>
                </c:pt>
                <c:pt idx="4110">
                  <c:v>420</c:v>
                </c:pt>
                <c:pt idx="4111">
                  <c:v>420</c:v>
                </c:pt>
                <c:pt idx="4112">
                  <c:v>420</c:v>
                </c:pt>
                <c:pt idx="4113">
                  <c:v>420</c:v>
                </c:pt>
                <c:pt idx="4114">
                  <c:v>420</c:v>
                </c:pt>
                <c:pt idx="4115">
                  <c:v>420</c:v>
                </c:pt>
                <c:pt idx="4116">
                  <c:v>420</c:v>
                </c:pt>
                <c:pt idx="4117">
                  <c:v>420</c:v>
                </c:pt>
                <c:pt idx="4118">
                  <c:v>420</c:v>
                </c:pt>
                <c:pt idx="4119">
                  <c:v>420</c:v>
                </c:pt>
                <c:pt idx="4120">
                  <c:v>420</c:v>
                </c:pt>
                <c:pt idx="4121">
                  <c:v>420</c:v>
                </c:pt>
                <c:pt idx="4122">
                  <c:v>420</c:v>
                </c:pt>
                <c:pt idx="4123">
                  <c:v>420</c:v>
                </c:pt>
                <c:pt idx="4124">
                  <c:v>420</c:v>
                </c:pt>
                <c:pt idx="4125">
                  <c:v>420</c:v>
                </c:pt>
                <c:pt idx="4126">
                  <c:v>420</c:v>
                </c:pt>
                <c:pt idx="4127">
                  <c:v>420</c:v>
                </c:pt>
                <c:pt idx="4128">
                  <c:v>420</c:v>
                </c:pt>
                <c:pt idx="4129">
                  <c:v>403</c:v>
                </c:pt>
                <c:pt idx="4130">
                  <c:v>403</c:v>
                </c:pt>
                <c:pt idx="4131">
                  <c:v>403</c:v>
                </c:pt>
                <c:pt idx="4132">
                  <c:v>403</c:v>
                </c:pt>
                <c:pt idx="4133">
                  <c:v>403</c:v>
                </c:pt>
                <c:pt idx="4134">
                  <c:v>403</c:v>
                </c:pt>
                <c:pt idx="4135">
                  <c:v>403</c:v>
                </c:pt>
                <c:pt idx="4136">
                  <c:v>403</c:v>
                </c:pt>
                <c:pt idx="4137">
                  <c:v>403</c:v>
                </c:pt>
                <c:pt idx="4138">
                  <c:v>332</c:v>
                </c:pt>
                <c:pt idx="4139">
                  <c:v>332</c:v>
                </c:pt>
                <c:pt idx="4140">
                  <c:v>332</c:v>
                </c:pt>
                <c:pt idx="4141">
                  <c:v>332</c:v>
                </c:pt>
                <c:pt idx="4142">
                  <c:v>332</c:v>
                </c:pt>
                <c:pt idx="4143">
                  <c:v>332</c:v>
                </c:pt>
                <c:pt idx="4144">
                  <c:v>332</c:v>
                </c:pt>
                <c:pt idx="4145">
                  <c:v>332</c:v>
                </c:pt>
                <c:pt idx="4146">
                  <c:v>332</c:v>
                </c:pt>
                <c:pt idx="4147">
                  <c:v>332</c:v>
                </c:pt>
                <c:pt idx="4148">
                  <c:v>332</c:v>
                </c:pt>
                <c:pt idx="4149">
                  <c:v>332</c:v>
                </c:pt>
                <c:pt idx="4150">
                  <c:v>420</c:v>
                </c:pt>
                <c:pt idx="4151">
                  <c:v>420</c:v>
                </c:pt>
                <c:pt idx="4152">
                  <c:v>420</c:v>
                </c:pt>
                <c:pt idx="4153">
                  <c:v>420</c:v>
                </c:pt>
                <c:pt idx="4154">
                  <c:v>420</c:v>
                </c:pt>
                <c:pt idx="4155">
                  <c:v>420</c:v>
                </c:pt>
                <c:pt idx="4156">
                  <c:v>420</c:v>
                </c:pt>
                <c:pt idx="4157">
                  <c:v>420</c:v>
                </c:pt>
                <c:pt idx="4158">
                  <c:v>420</c:v>
                </c:pt>
                <c:pt idx="4159">
                  <c:v>420</c:v>
                </c:pt>
                <c:pt idx="4160">
                  <c:v>420</c:v>
                </c:pt>
                <c:pt idx="4161">
                  <c:v>420</c:v>
                </c:pt>
                <c:pt idx="4162">
                  <c:v>420</c:v>
                </c:pt>
                <c:pt idx="4163">
                  <c:v>420</c:v>
                </c:pt>
                <c:pt idx="4164">
                  <c:v>420</c:v>
                </c:pt>
                <c:pt idx="4165">
                  <c:v>420</c:v>
                </c:pt>
                <c:pt idx="4166">
                  <c:v>420</c:v>
                </c:pt>
                <c:pt idx="4167">
                  <c:v>420</c:v>
                </c:pt>
                <c:pt idx="4168">
                  <c:v>420</c:v>
                </c:pt>
                <c:pt idx="4169">
                  <c:v>420</c:v>
                </c:pt>
                <c:pt idx="4170">
                  <c:v>420</c:v>
                </c:pt>
                <c:pt idx="4171">
                  <c:v>420</c:v>
                </c:pt>
                <c:pt idx="4172">
                  <c:v>420</c:v>
                </c:pt>
                <c:pt idx="4173">
                  <c:v>420</c:v>
                </c:pt>
                <c:pt idx="4174">
                  <c:v>420</c:v>
                </c:pt>
                <c:pt idx="4175">
                  <c:v>420</c:v>
                </c:pt>
                <c:pt idx="4176">
                  <c:v>420</c:v>
                </c:pt>
                <c:pt idx="4177">
                  <c:v>420</c:v>
                </c:pt>
                <c:pt idx="4178">
                  <c:v>420</c:v>
                </c:pt>
                <c:pt idx="4179">
                  <c:v>420</c:v>
                </c:pt>
                <c:pt idx="4180">
                  <c:v>177</c:v>
                </c:pt>
                <c:pt idx="4181">
                  <c:v>177</c:v>
                </c:pt>
                <c:pt idx="4182">
                  <c:v>177</c:v>
                </c:pt>
                <c:pt idx="4183">
                  <c:v>177</c:v>
                </c:pt>
                <c:pt idx="4184">
                  <c:v>177</c:v>
                </c:pt>
                <c:pt idx="4185">
                  <c:v>177</c:v>
                </c:pt>
                <c:pt idx="4186">
                  <c:v>177</c:v>
                </c:pt>
                <c:pt idx="4187">
                  <c:v>177</c:v>
                </c:pt>
                <c:pt idx="4188">
                  <c:v>177</c:v>
                </c:pt>
                <c:pt idx="4189">
                  <c:v>177</c:v>
                </c:pt>
                <c:pt idx="4190">
                  <c:v>177</c:v>
                </c:pt>
                <c:pt idx="4191">
                  <c:v>177</c:v>
                </c:pt>
                <c:pt idx="4192">
                  <c:v>178</c:v>
                </c:pt>
                <c:pt idx="4193">
                  <c:v>178</c:v>
                </c:pt>
                <c:pt idx="4194">
                  <c:v>178</c:v>
                </c:pt>
                <c:pt idx="4195">
                  <c:v>168</c:v>
                </c:pt>
                <c:pt idx="4196">
                  <c:v>178</c:v>
                </c:pt>
                <c:pt idx="4197">
                  <c:v>178</c:v>
                </c:pt>
                <c:pt idx="4198">
                  <c:v>178</c:v>
                </c:pt>
                <c:pt idx="4199">
                  <c:v>178</c:v>
                </c:pt>
                <c:pt idx="4200">
                  <c:v>168</c:v>
                </c:pt>
                <c:pt idx="4201">
                  <c:v>178</c:v>
                </c:pt>
                <c:pt idx="4202">
                  <c:v>168</c:v>
                </c:pt>
                <c:pt idx="4207">
                  <c:v>130</c:v>
                </c:pt>
                <c:pt idx="4208">
                  <c:v>130</c:v>
                </c:pt>
                <c:pt idx="4209">
                  <c:v>130</c:v>
                </c:pt>
                <c:pt idx="4210">
                  <c:v>110</c:v>
                </c:pt>
                <c:pt idx="4211">
                  <c:v>130</c:v>
                </c:pt>
                <c:pt idx="4212">
                  <c:v>110</c:v>
                </c:pt>
                <c:pt idx="4213">
                  <c:v>130</c:v>
                </c:pt>
                <c:pt idx="4214">
                  <c:v>130</c:v>
                </c:pt>
                <c:pt idx="4215">
                  <c:v>130</c:v>
                </c:pt>
                <c:pt idx="4216">
                  <c:v>350</c:v>
                </c:pt>
                <c:pt idx="4217">
                  <c:v>350</c:v>
                </c:pt>
                <c:pt idx="4218">
                  <c:v>350</c:v>
                </c:pt>
                <c:pt idx="4219">
                  <c:v>140</c:v>
                </c:pt>
                <c:pt idx="4220">
                  <c:v>122</c:v>
                </c:pt>
                <c:pt idx="4221">
                  <c:v>95</c:v>
                </c:pt>
                <c:pt idx="4222">
                  <c:v>122</c:v>
                </c:pt>
                <c:pt idx="4223">
                  <c:v>122</c:v>
                </c:pt>
                <c:pt idx="4224">
                  <c:v>122</c:v>
                </c:pt>
                <c:pt idx="4225">
                  <c:v>122</c:v>
                </c:pt>
                <c:pt idx="4226">
                  <c:v>122</c:v>
                </c:pt>
                <c:pt idx="4227">
                  <c:v>122</c:v>
                </c:pt>
                <c:pt idx="4228">
                  <c:v>122</c:v>
                </c:pt>
                <c:pt idx="4229">
                  <c:v>122</c:v>
                </c:pt>
                <c:pt idx="4230">
                  <c:v>122</c:v>
                </c:pt>
                <c:pt idx="4231">
                  <c:v>122</c:v>
                </c:pt>
                <c:pt idx="4232">
                  <c:v>122</c:v>
                </c:pt>
                <c:pt idx="4233">
                  <c:v>122</c:v>
                </c:pt>
                <c:pt idx="4234">
                  <c:v>122</c:v>
                </c:pt>
                <c:pt idx="4235">
                  <c:v>122</c:v>
                </c:pt>
                <c:pt idx="4236">
                  <c:v>122</c:v>
                </c:pt>
                <c:pt idx="4237">
                  <c:v>122</c:v>
                </c:pt>
                <c:pt idx="4238">
                  <c:v>122</c:v>
                </c:pt>
                <c:pt idx="4239">
                  <c:v>122</c:v>
                </c:pt>
                <c:pt idx="4240">
                  <c:v>122</c:v>
                </c:pt>
                <c:pt idx="4241">
                  <c:v>122</c:v>
                </c:pt>
                <c:pt idx="4242">
                  <c:v>122</c:v>
                </c:pt>
                <c:pt idx="4243">
                  <c:v>122</c:v>
                </c:pt>
                <c:pt idx="4244">
                  <c:v>122</c:v>
                </c:pt>
                <c:pt idx="4245">
                  <c:v>122</c:v>
                </c:pt>
                <c:pt idx="4246">
                  <c:v>122</c:v>
                </c:pt>
                <c:pt idx="4247">
                  <c:v>122</c:v>
                </c:pt>
                <c:pt idx="4248">
                  <c:v>122</c:v>
                </c:pt>
                <c:pt idx="4249">
                  <c:v>122</c:v>
                </c:pt>
                <c:pt idx="4250">
                  <c:v>122</c:v>
                </c:pt>
                <c:pt idx="4251">
                  <c:v>201</c:v>
                </c:pt>
                <c:pt idx="4252">
                  <c:v>201</c:v>
                </c:pt>
                <c:pt idx="4253">
                  <c:v>201</c:v>
                </c:pt>
                <c:pt idx="4254">
                  <c:v>201</c:v>
                </c:pt>
                <c:pt idx="4255">
                  <c:v>201</c:v>
                </c:pt>
                <c:pt idx="4256">
                  <c:v>201</c:v>
                </c:pt>
                <c:pt idx="4257">
                  <c:v>400</c:v>
                </c:pt>
                <c:pt idx="4258">
                  <c:v>400</c:v>
                </c:pt>
                <c:pt idx="4259">
                  <c:v>276</c:v>
                </c:pt>
                <c:pt idx="4260">
                  <c:v>276</c:v>
                </c:pt>
                <c:pt idx="4261">
                  <c:v>276</c:v>
                </c:pt>
                <c:pt idx="4262">
                  <c:v>345</c:v>
                </c:pt>
                <c:pt idx="4263">
                  <c:v>345</c:v>
                </c:pt>
                <c:pt idx="4264">
                  <c:v>276</c:v>
                </c:pt>
                <c:pt idx="4265">
                  <c:v>345</c:v>
                </c:pt>
                <c:pt idx="4266">
                  <c:v>276</c:v>
                </c:pt>
                <c:pt idx="4267">
                  <c:v>345</c:v>
                </c:pt>
                <c:pt idx="4268">
                  <c:v>276</c:v>
                </c:pt>
                <c:pt idx="4269">
                  <c:v>297</c:v>
                </c:pt>
                <c:pt idx="4270">
                  <c:v>297</c:v>
                </c:pt>
                <c:pt idx="4271">
                  <c:v>297</c:v>
                </c:pt>
                <c:pt idx="4272">
                  <c:v>297</c:v>
                </c:pt>
                <c:pt idx="4273">
                  <c:v>297</c:v>
                </c:pt>
                <c:pt idx="4274">
                  <c:v>297</c:v>
                </c:pt>
                <c:pt idx="4275">
                  <c:v>297</c:v>
                </c:pt>
                <c:pt idx="4276">
                  <c:v>297</c:v>
                </c:pt>
                <c:pt idx="4277">
                  <c:v>297</c:v>
                </c:pt>
                <c:pt idx="4278">
                  <c:v>297</c:v>
                </c:pt>
                <c:pt idx="4279">
                  <c:v>297</c:v>
                </c:pt>
                <c:pt idx="4280">
                  <c:v>297</c:v>
                </c:pt>
                <c:pt idx="4281">
                  <c:v>81</c:v>
                </c:pt>
                <c:pt idx="4282">
                  <c:v>81</c:v>
                </c:pt>
                <c:pt idx="4283">
                  <c:v>81</c:v>
                </c:pt>
                <c:pt idx="4284">
                  <c:v>81</c:v>
                </c:pt>
                <c:pt idx="4285">
                  <c:v>81</c:v>
                </c:pt>
                <c:pt idx="4286">
                  <c:v>81</c:v>
                </c:pt>
                <c:pt idx="4287">
                  <c:v>81</c:v>
                </c:pt>
                <c:pt idx="4288">
                  <c:v>81</c:v>
                </c:pt>
                <c:pt idx="4289">
                  <c:v>81</c:v>
                </c:pt>
                <c:pt idx="4290">
                  <c:v>81</c:v>
                </c:pt>
                <c:pt idx="4291">
                  <c:v>81</c:v>
                </c:pt>
                <c:pt idx="4292">
                  <c:v>257</c:v>
                </c:pt>
                <c:pt idx="4293">
                  <c:v>240</c:v>
                </c:pt>
                <c:pt idx="4294">
                  <c:v>240</c:v>
                </c:pt>
                <c:pt idx="4295">
                  <c:v>240</c:v>
                </c:pt>
                <c:pt idx="4296">
                  <c:v>257</c:v>
                </c:pt>
                <c:pt idx="4297">
                  <c:v>257</c:v>
                </c:pt>
                <c:pt idx="4298">
                  <c:v>297</c:v>
                </c:pt>
                <c:pt idx="4299">
                  <c:v>297</c:v>
                </c:pt>
                <c:pt idx="4300">
                  <c:v>297</c:v>
                </c:pt>
                <c:pt idx="4301">
                  <c:v>297</c:v>
                </c:pt>
                <c:pt idx="4302">
                  <c:v>297</c:v>
                </c:pt>
                <c:pt idx="4303">
                  <c:v>297</c:v>
                </c:pt>
                <c:pt idx="4304">
                  <c:v>297</c:v>
                </c:pt>
                <c:pt idx="4305">
                  <c:v>297</c:v>
                </c:pt>
                <c:pt idx="4306">
                  <c:v>325</c:v>
                </c:pt>
                <c:pt idx="4307">
                  <c:v>325</c:v>
                </c:pt>
                <c:pt idx="4308">
                  <c:v>325</c:v>
                </c:pt>
                <c:pt idx="4309">
                  <c:v>325</c:v>
                </c:pt>
                <c:pt idx="4310">
                  <c:v>365</c:v>
                </c:pt>
                <c:pt idx="4311">
                  <c:v>365</c:v>
                </c:pt>
                <c:pt idx="4312">
                  <c:v>365</c:v>
                </c:pt>
                <c:pt idx="4313">
                  <c:v>365</c:v>
                </c:pt>
                <c:pt idx="4314">
                  <c:v>365</c:v>
                </c:pt>
                <c:pt idx="4315">
                  <c:v>365</c:v>
                </c:pt>
                <c:pt idx="4316">
                  <c:v>365</c:v>
                </c:pt>
                <c:pt idx="4317">
                  <c:v>365</c:v>
                </c:pt>
                <c:pt idx="4318">
                  <c:v>365</c:v>
                </c:pt>
                <c:pt idx="4319">
                  <c:v>365</c:v>
                </c:pt>
                <c:pt idx="4320">
                  <c:v>365</c:v>
                </c:pt>
                <c:pt idx="4321">
                  <c:v>365</c:v>
                </c:pt>
                <c:pt idx="4322">
                  <c:v>365</c:v>
                </c:pt>
                <c:pt idx="4323">
                  <c:v>365</c:v>
                </c:pt>
                <c:pt idx="4324">
                  <c:v>365</c:v>
                </c:pt>
                <c:pt idx="4325">
                  <c:v>365</c:v>
                </c:pt>
                <c:pt idx="4326">
                  <c:v>365</c:v>
                </c:pt>
                <c:pt idx="4327">
                  <c:v>365</c:v>
                </c:pt>
                <c:pt idx="4328">
                  <c:v>365</c:v>
                </c:pt>
                <c:pt idx="4329">
                  <c:v>365</c:v>
                </c:pt>
                <c:pt idx="4330">
                  <c:v>365</c:v>
                </c:pt>
                <c:pt idx="4331">
                  <c:v>365</c:v>
                </c:pt>
                <c:pt idx="4332">
                  <c:v>365</c:v>
                </c:pt>
                <c:pt idx="4333">
                  <c:v>365</c:v>
                </c:pt>
                <c:pt idx="4334">
                  <c:v>365</c:v>
                </c:pt>
                <c:pt idx="4335">
                  <c:v>365</c:v>
                </c:pt>
                <c:pt idx="4336">
                  <c:v>365</c:v>
                </c:pt>
                <c:pt idx="4337">
                  <c:v>365</c:v>
                </c:pt>
                <c:pt idx="4338">
                  <c:v>365</c:v>
                </c:pt>
                <c:pt idx="4339">
                  <c:v>365</c:v>
                </c:pt>
                <c:pt idx="4340">
                  <c:v>365</c:v>
                </c:pt>
                <c:pt idx="4341">
                  <c:v>365</c:v>
                </c:pt>
                <c:pt idx="4342">
                  <c:v>365</c:v>
                </c:pt>
                <c:pt idx="4343">
                  <c:v>365</c:v>
                </c:pt>
                <c:pt idx="4344">
                  <c:v>365</c:v>
                </c:pt>
                <c:pt idx="4345">
                  <c:v>365</c:v>
                </c:pt>
                <c:pt idx="4346">
                  <c:v>292</c:v>
                </c:pt>
                <c:pt idx="4347">
                  <c:v>292</c:v>
                </c:pt>
                <c:pt idx="4348">
                  <c:v>210</c:v>
                </c:pt>
                <c:pt idx="4349">
                  <c:v>210</c:v>
                </c:pt>
                <c:pt idx="4350">
                  <c:v>210</c:v>
                </c:pt>
                <c:pt idx="4351">
                  <c:v>292</c:v>
                </c:pt>
                <c:pt idx="4352">
                  <c:v>210</c:v>
                </c:pt>
                <c:pt idx="4353">
                  <c:v>292</c:v>
                </c:pt>
                <c:pt idx="4354">
                  <c:v>210</c:v>
                </c:pt>
                <c:pt idx="4355">
                  <c:v>292</c:v>
                </c:pt>
                <c:pt idx="4356">
                  <c:v>292</c:v>
                </c:pt>
                <c:pt idx="4357">
                  <c:v>210</c:v>
                </c:pt>
                <c:pt idx="4358">
                  <c:v>210</c:v>
                </c:pt>
                <c:pt idx="4359">
                  <c:v>292</c:v>
                </c:pt>
                <c:pt idx="4360">
                  <c:v>292</c:v>
                </c:pt>
                <c:pt idx="4361">
                  <c:v>210</c:v>
                </c:pt>
                <c:pt idx="4362">
                  <c:v>292</c:v>
                </c:pt>
                <c:pt idx="4363">
                  <c:v>292</c:v>
                </c:pt>
                <c:pt idx="4364">
                  <c:v>292</c:v>
                </c:pt>
                <c:pt idx="4365">
                  <c:v>210</c:v>
                </c:pt>
                <c:pt idx="4366">
                  <c:v>210</c:v>
                </c:pt>
                <c:pt idx="4367">
                  <c:v>210</c:v>
                </c:pt>
                <c:pt idx="4368">
                  <c:v>210</c:v>
                </c:pt>
                <c:pt idx="4369">
                  <c:v>210</c:v>
                </c:pt>
                <c:pt idx="4370">
                  <c:v>210</c:v>
                </c:pt>
                <c:pt idx="4371">
                  <c:v>210</c:v>
                </c:pt>
                <c:pt idx="4372">
                  <c:v>210</c:v>
                </c:pt>
                <c:pt idx="4373">
                  <c:v>203</c:v>
                </c:pt>
                <c:pt idx="4374">
                  <c:v>203</c:v>
                </c:pt>
                <c:pt idx="4375">
                  <c:v>203</c:v>
                </c:pt>
                <c:pt idx="4376">
                  <c:v>203</c:v>
                </c:pt>
                <c:pt idx="4377">
                  <c:v>203</c:v>
                </c:pt>
                <c:pt idx="4378">
                  <c:v>203</c:v>
                </c:pt>
                <c:pt idx="4379">
                  <c:v>203</c:v>
                </c:pt>
                <c:pt idx="4380">
                  <c:v>203</c:v>
                </c:pt>
                <c:pt idx="4381">
                  <c:v>203</c:v>
                </c:pt>
                <c:pt idx="4382">
                  <c:v>203</c:v>
                </c:pt>
                <c:pt idx="4383">
                  <c:v>203</c:v>
                </c:pt>
                <c:pt idx="4384">
                  <c:v>203</c:v>
                </c:pt>
                <c:pt idx="4385">
                  <c:v>203</c:v>
                </c:pt>
                <c:pt idx="4386">
                  <c:v>203</c:v>
                </c:pt>
                <c:pt idx="4387">
                  <c:v>203</c:v>
                </c:pt>
                <c:pt idx="4388">
                  <c:v>203</c:v>
                </c:pt>
                <c:pt idx="4389">
                  <c:v>203</c:v>
                </c:pt>
                <c:pt idx="4390">
                  <c:v>203</c:v>
                </c:pt>
                <c:pt idx="4391">
                  <c:v>290</c:v>
                </c:pt>
                <c:pt idx="4392">
                  <c:v>290</c:v>
                </c:pt>
                <c:pt idx="4393">
                  <c:v>290</c:v>
                </c:pt>
                <c:pt idx="4394">
                  <c:v>290</c:v>
                </c:pt>
                <c:pt idx="4395">
                  <c:v>290</c:v>
                </c:pt>
                <c:pt idx="4396">
                  <c:v>365</c:v>
                </c:pt>
                <c:pt idx="4397">
                  <c:v>290</c:v>
                </c:pt>
                <c:pt idx="4398">
                  <c:v>290</c:v>
                </c:pt>
                <c:pt idx="4399">
                  <c:v>290</c:v>
                </c:pt>
                <c:pt idx="4400">
                  <c:v>365</c:v>
                </c:pt>
                <c:pt idx="4401">
                  <c:v>365</c:v>
                </c:pt>
                <c:pt idx="4402">
                  <c:v>290</c:v>
                </c:pt>
                <c:pt idx="4403">
                  <c:v>290</c:v>
                </c:pt>
                <c:pt idx="4404">
                  <c:v>290</c:v>
                </c:pt>
                <c:pt idx="4405">
                  <c:v>290</c:v>
                </c:pt>
                <c:pt idx="4406">
                  <c:v>365</c:v>
                </c:pt>
                <c:pt idx="4407">
                  <c:v>290</c:v>
                </c:pt>
                <c:pt idx="4408">
                  <c:v>280</c:v>
                </c:pt>
                <c:pt idx="4409">
                  <c:v>290</c:v>
                </c:pt>
                <c:pt idx="4410">
                  <c:v>290</c:v>
                </c:pt>
                <c:pt idx="4411">
                  <c:v>365</c:v>
                </c:pt>
                <c:pt idx="4412">
                  <c:v>290</c:v>
                </c:pt>
                <c:pt idx="4413">
                  <c:v>280</c:v>
                </c:pt>
                <c:pt idx="4414">
                  <c:v>136</c:v>
                </c:pt>
                <c:pt idx="4415">
                  <c:v>136</c:v>
                </c:pt>
                <c:pt idx="4416">
                  <c:v>113</c:v>
                </c:pt>
                <c:pt idx="4417">
                  <c:v>136</c:v>
                </c:pt>
                <c:pt idx="4418">
                  <c:v>136</c:v>
                </c:pt>
                <c:pt idx="4419">
                  <c:v>136</c:v>
                </c:pt>
                <c:pt idx="4420">
                  <c:v>136</c:v>
                </c:pt>
                <c:pt idx="4421">
                  <c:v>136</c:v>
                </c:pt>
                <c:pt idx="4422">
                  <c:v>136</c:v>
                </c:pt>
                <c:pt idx="4423">
                  <c:v>113</c:v>
                </c:pt>
                <c:pt idx="4424">
                  <c:v>136</c:v>
                </c:pt>
                <c:pt idx="4425">
                  <c:v>136</c:v>
                </c:pt>
                <c:pt idx="4426">
                  <c:v>136</c:v>
                </c:pt>
                <c:pt idx="4427">
                  <c:v>136</c:v>
                </c:pt>
                <c:pt idx="4428">
                  <c:v>310</c:v>
                </c:pt>
                <c:pt idx="4429">
                  <c:v>195</c:v>
                </c:pt>
                <c:pt idx="4430">
                  <c:v>310</c:v>
                </c:pt>
                <c:pt idx="4431">
                  <c:v>285</c:v>
                </c:pt>
                <c:pt idx="4432">
                  <c:v>310</c:v>
                </c:pt>
                <c:pt idx="4433">
                  <c:v>285</c:v>
                </c:pt>
                <c:pt idx="4434">
                  <c:v>285</c:v>
                </c:pt>
                <c:pt idx="4435">
                  <c:v>285</c:v>
                </c:pt>
                <c:pt idx="4436">
                  <c:v>285</c:v>
                </c:pt>
                <c:pt idx="4437">
                  <c:v>285</c:v>
                </c:pt>
                <c:pt idx="4438">
                  <c:v>285</c:v>
                </c:pt>
                <c:pt idx="4439">
                  <c:v>285</c:v>
                </c:pt>
                <c:pt idx="4440">
                  <c:v>285</c:v>
                </c:pt>
                <c:pt idx="4441">
                  <c:v>285</c:v>
                </c:pt>
                <c:pt idx="4442">
                  <c:v>285</c:v>
                </c:pt>
                <c:pt idx="4443">
                  <c:v>285</c:v>
                </c:pt>
                <c:pt idx="4444">
                  <c:v>285</c:v>
                </c:pt>
                <c:pt idx="4445">
                  <c:v>285</c:v>
                </c:pt>
                <c:pt idx="4446">
                  <c:v>285</c:v>
                </c:pt>
                <c:pt idx="4447">
                  <c:v>202</c:v>
                </c:pt>
                <c:pt idx="4448">
                  <c:v>231</c:v>
                </c:pt>
                <c:pt idx="4449">
                  <c:v>202</c:v>
                </c:pt>
                <c:pt idx="4450">
                  <c:v>202</c:v>
                </c:pt>
                <c:pt idx="4451">
                  <c:v>202</c:v>
                </c:pt>
                <c:pt idx="4452">
                  <c:v>202</c:v>
                </c:pt>
                <c:pt idx="4453">
                  <c:v>202</c:v>
                </c:pt>
                <c:pt idx="4454">
                  <c:v>231</c:v>
                </c:pt>
                <c:pt idx="4455">
                  <c:v>202</c:v>
                </c:pt>
                <c:pt idx="4456">
                  <c:v>202</c:v>
                </c:pt>
                <c:pt idx="4457">
                  <c:v>202</c:v>
                </c:pt>
                <c:pt idx="4458">
                  <c:v>202</c:v>
                </c:pt>
                <c:pt idx="4459">
                  <c:v>202</c:v>
                </c:pt>
                <c:pt idx="4460">
                  <c:v>202</c:v>
                </c:pt>
                <c:pt idx="4461">
                  <c:v>231</c:v>
                </c:pt>
                <c:pt idx="4462">
                  <c:v>231</c:v>
                </c:pt>
                <c:pt idx="4463">
                  <c:v>231</c:v>
                </c:pt>
                <c:pt idx="4464">
                  <c:v>202</c:v>
                </c:pt>
                <c:pt idx="4465">
                  <c:v>231</c:v>
                </c:pt>
                <c:pt idx="4466">
                  <c:v>202</c:v>
                </c:pt>
                <c:pt idx="4467">
                  <c:v>240</c:v>
                </c:pt>
                <c:pt idx="4468">
                  <c:v>360</c:v>
                </c:pt>
                <c:pt idx="4469">
                  <c:v>360</c:v>
                </c:pt>
                <c:pt idx="4470">
                  <c:v>325</c:v>
                </c:pt>
                <c:pt idx="4471">
                  <c:v>282</c:v>
                </c:pt>
                <c:pt idx="4472">
                  <c:v>325</c:v>
                </c:pt>
                <c:pt idx="4473">
                  <c:v>282</c:v>
                </c:pt>
                <c:pt idx="4474">
                  <c:v>385</c:v>
                </c:pt>
                <c:pt idx="4475">
                  <c:v>385</c:v>
                </c:pt>
                <c:pt idx="4476">
                  <c:v>325</c:v>
                </c:pt>
                <c:pt idx="4477">
                  <c:v>282</c:v>
                </c:pt>
                <c:pt idx="4478">
                  <c:v>385</c:v>
                </c:pt>
                <c:pt idx="4479">
                  <c:v>282</c:v>
                </c:pt>
                <c:pt idx="4480">
                  <c:v>282</c:v>
                </c:pt>
                <c:pt idx="4481">
                  <c:v>385</c:v>
                </c:pt>
                <c:pt idx="4482">
                  <c:v>385</c:v>
                </c:pt>
                <c:pt idx="4483">
                  <c:v>325</c:v>
                </c:pt>
                <c:pt idx="4484">
                  <c:v>325</c:v>
                </c:pt>
                <c:pt idx="4485">
                  <c:v>282</c:v>
                </c:pt>
                <c:pt idx="4486">
                  <c:v>282</c:v>
                </c:pt>
                <c:pt idx="4487">
                  <c:v>385</c:v>
                </c:pt>
                <c:pt idx="4488">
                  <c:v>385</c:v>
                </c:pt>
                <c:pt idx="4489">
                  <c:v>282</c:v>
                </c:pt>
                <c:pt idx="4490">
                  <c:v>385</c:v>
                </c:pt>
                <c:pt idx="4491">
                  <c:v>325</c:v>
                </c:pt>
                <c:pt idx="4492">
                  <c:v>385</c:v>
                </c:pt>
                <c:pt idx="4493">
                  <c:v>282</c:v>
                </c:pt>
                <c:pt idx="4494">
                  <c:v>325</c:v>
                </c:pt>
                <c:pt idx="4495">
                  <c:v>282</c:v>
                </c:pt>
                <c:pt idx="4496">
                  <c:v>385</c:v>
                </c:pt>
                <c:pt idx="4497">
                  <c:v>282</c:v>
                </c:pt>
                <c:pt idx="4498">
                  <c:v>325</c:v>
                </c:pt>
                <c:pt idx="4499">
                  <c:v>385</c:v>
                </c:pt>
                <c:pt idx="4500">
                  <c:v>385</c:v>
                </c:pt>
                <c:pt idx="4501">
                  <c:v>282</c:v>
                </c:pt>
                <c:pt idx="4502">
                  <c:v>282</c:v>
                </c:pt>
                <c:pt idx="4503">
                  <c:v>325</c:v>
                </c:pt>
                <c:pt idx="4504">
                  <c:v>282</c:v>
                </c:pt>
                <c:pt idx="4505">
                  <c:v>385</c:v>
                </c:pt>
                <c:pt idx="4506">
                  <c:v>325</c:v>
                </c:pt>
                <c:pt idx="4507">
                  <c:v>282</c:v>
                </c:pt>
                <c:pt idx="4508">
                  <c:v>385</c:v>
                </c:pt>
                <c:pt idx="4509">
                  <c:v>282</c:v>
                </c:pt>
                <c:pt idx="4510">
                  <c:v>282</c:v>
                </c:pt>
                <c:pt idx="4511">
                  <c:v>385</c:v>
                </c:pt>
                <c:pt idx="4512">
                  <c:v>282</c:v>
                </c:pt>
                <c:pt idx="4513">
                  <c:v>282</c:v>
                </c:pt>
                <c:pt idx="4514">
                  <c:v>282</c:v>
                </c:pt>
                <c:pt idx="4515">
                  <c:v>385</c:v>
                </c:pt>
                <c:pt idx="4516">
                  <c:v>385</c:v>
                </c:pt>
                <c:pt idx="4517">
                  <c:v>385</c:v>
                </c:pt>
                <c:pt idx="4518">
                  <c:v>385</c:v>
                </c:pt>
                <c:pt idx="4519">
                  <c:v>385</c:v>
                </c:pt>
                <c:pt idx="4520">
                  <c:v>282</c:v>
                </c:pt>
                <c:pt idx="4521">
                  <c:v>282</c:v>
                </c:pt>
                <c:pt idx="4522">
                  <c:v>282</c:v>
                </c:pt>
                <c:pt idx="4523">
                  <c:v>325</c:v>
                </c:pt>
                <c:pt idx="4524">
                  <c:v>365</c:v>
                </c:pt>
                <c:pt idx="4525">
                  <c:v>325</c:v>
                </c:pt>
                <c:pt idx="4526">
                  <c:v>385</c:v>
                </c:pt>
                <c:pt idx="4527">
                  <c:v>365</c:v>
                </c:pt>
                <c:pt idx="4528">
                  <c:v>282</c:v>
                </c:pt>
                <c:pt idx="4529">
                  <c:v>325</c:v>
                </c:pt>
                <c:pt idx="4530">
                  <c:v>282</c:v>
                </c:pt>
                <c:pt idx="4531">
                  <c:v>282</c:v>
                </c:pt>
                <c:pt idx="4532">
                  <c:v>282</c:v>
                </c:pt>
                <c:pt idx="4533">
                  <c:v>325</c:v>
                </c:pt>
                <c:pt idx="4534">
                  <c:v>282</c:v>
                </c:pt>
                <c:pt idx="4535">
                  <c:v>282</c:v>
                </c:pt>
                <c:pt idx="4536">
                  <c:v>325</c:v>
                </c:pt>
                <c:pt idx="4537">
                  <c:v>325</c:v>
                </c:pt>
                <c:pt idx="4538">
                  <c:v>325</c:v>
                </c:pt>
                <c:pt idx="4539">
                  <c:v>325</c:v>
                </c:pt>
                <c:pt idx="4540">
                  <c:v>385</c:v>
                </c:pt>
                <c:pt idx="4541">
                  <c:v>385</c:v>
                </c:pt>
                <c:pt idx="4542">
                  <c:v>385</c:v>
                </c:pt>
                <c:pt idx="4543">
                  <c:v>385</c:v>
                </c:pt>
                <c:pt idx="4544">
                  <c:v>325</c:v>
                </c:pt>
                <c:pt idx="4545">
                  <c:v>282</c:v>
                </c:pt>
                <c:pt idx="4546">
                  <c:v>282</c:v>
                </c:pt>
                <c:pt idx="4547">
                  <c:v>325</c:v>
                </c:pt>
                <c:pt idx="4548">
                  <c:v>282</c:v>
                </c:pt>
                <c:pt idx="4549">
                  <c:v>385</c:v>
                </c:pt>
                <c:pt idx="4550">
                  <c:v>385</c:v>
                </c:pt>
                <c:pt idx="4551">
                  <c:v>385</c:v>
                </c:pt>
                <c:pt idx="4552">
                  <c:v>325</c:v>
                </c:pt>
                <c:pt idx="4553">
                  <c:v>450</c:v>
                </c:pt>
                <c:pt idx="4554">
                  <c:v>385</c:v>
                </c:pt>
                <c:pt idx="4555">
                  <c:v>385</c:v>
                </c:pt>
                <c:pt idx="4556">
                  <c:v>365</c:v>
                </c:pt>
                <c:pt idx="4557">
                  <c:v>450</c:v>
                </c:pt>
                <c:pt idx="4558">
                  <c:v>325</c:v>
                </c:pt>
                <c:pt idx="4559">
                  <c:v>385</c:v>
                </c:pt>
                <c:pt idx="4560">
                  <c:v>282</c:v>
                </c:pt>
                <c:pt idx="4561">
                  <c:v>282</c:v>
                </c:pt>
                <c:pt idx="4562">
                  <c:v>282</c:v>
                </c:pt>
                <c:pt idx="4563">
                  <c:v>385</c:v>
                </c:pt>
                <c:pt idx="4564">
                  <c:v>325</c:v>
                </c:pt>
                <c:pt idx="4565">
                  <c:v>385</c:v>
                </c:pt>
                <c:pt idx="4566">
                  <c:v>282</c:v>
                </c:pt>
                <c:pt idx="4567">
                  <c:v>325</c:v>
                </c:pt>
                <c:pt idx="4568">
                  <c:v>385</c:v>
                </c:pt>
                <c:pt idx="4569">
                  <c:v>385</c:v>
                </c:pt>
                <c:pt idx="4570">
                  <c:v>282</c:v>
                </c:pt>
                <c:pt idx="4571">
                  <c:v>385</c:v>
                </c:pt>
                <c:pt idx="4572">
                  <c:v>385</c:v>
                </c:pt>
                <c:pt idx="4573">
                  <c:v>385</c:v>
                </c:pt>
                <c:pt idx="4574">
                  <c:v>282</c:v>
                </c:pt>
                <c:pt idx="4575">
                  <c:v>325</c:v>
                </c:pt>
                <c:pt idx="4576">
                  <c:v>282</c:v>
                </c:pt>
                <c:pt idx="4577">
                  <c:v>325</c:v>
                </c:pt>
                <c:pt idx="4578">
                  <c:v>385</c:v>
                </c:pt>
                <c:pt idx="4579">
                  <c:v>282</c:v>
                </c:pt>
                <c:pt idx="4580">
                  <c:v>385</c:v>
                </c:pt>
                <c:pt idx="4581">
                  <c:v>325</c:v>
                </c:pt>
                <c:pt idx="4582">
                  <c:v>282</c:v>
                </c:pt>
                <c:pt idx="4583">
                  <c:v>282</c:v>
                </c:pt>
                <c:pt idx="4584">
                  <c:v>325</c:v>
                </c:pt>
                <c:pt idx="4585">
                  <c:v>282</c:v>
                </c:pt>
                <c:pt idx="4586">
                  <c:v>325</c:v>
                </c:pt>
                <c:pt idx="4587">
                  <c:v>385</c:v>
                </c:pt>
                <c:pt idx="4588">
                  <c:v>282</c:v>
                </c:pt>
                <c:pt idx="4589">
                  <c:v>282</c:v>
                </c:pt>
                <c:pt idx="4590">
                  <c:v>282</c:v>
                </c:pt>
                <c:pt idx="4591">
                  <c:v>282</c:v>
                </c:pt>
                <c:pt idx="4592">
                  <c:v>365</c:v>
                </c:pt>
                <c:pt idx="4593">
                  <c:v>325</c:v>
                </c:pt>
                <c:pt idx="4594">
                  <c:v>282</c:v>
                </c:pt>
                <c:pt idx="4595">
                  <c:v>385</c:v>
                </c:pt>
                <c:pt idx="4596">
                  <c:v>220</c:v>
                </c:pt>
                <c:pt idx="4597">
                  <c:v>220</c:v>
                </c:pt>
                <c:pt idx="4598">
                  <c:v>220</c:v>
                </c:pt>
                <c:pt idx="4599">
                  <c:v>220</c:v>
                </c:pt>
                <c:pt idx="4600">
                  <c:v>220</c:v>
                </c:pt>
                <c:pt idx="4601">
                  <c:v>220</c:v>
                </c:pt>
                <c:pt idx="4602">
                  <c:v>220</c:v>
                </c:pt>
                <c:pt idx="4603">
                  <c:v>220</c:v>
                </c:pt>
                <c:pt idx="4604">
                  <c:v>220</c:v>
                </c:pt>
                <c:pt idx="4605">
                  <c:v>220</c:v>
                </c:pt>
                <c:pt idx="4606">
                  <c:v>220</c:v>
                </c:pt>
                <c:pt idx="4607">
                  <c:v>220</c:v>
                </c:pt>
                <c:pt idx="4608">
                  <c:v>220</c:v>
                </c:pt>
                <c:pt idx="4609">
                  <c:v>220</c:v>
                </c:pt>
                <c:pt idx="4610">
                  <c:v>220</c:v>
                </c:pt>
                <c:pt idx="4611">
                  <c:v>220</c:v>
                </c:pt>
                <c:pt idx="4612">
                  <c:v>220</c:v>
                </c:pt>
                <c:pt idx="4613">
                  <c:v>220</c:v>
                </c:pt>
                <c:pt idx="4614">
                  <c:v>220</c:v>
                </c:pt>
                <c:pt idx="4615">
                  <c:v>220</c:v>
                </c:pt>
                <c:pt idx="4616">
                  <c:v>220</c:v>
                </c:pt>
                <c:pt idx="4617">
                  <c:v>220</c:v>
                </c:pt>
                <c:pt idx="4618">
                  <c:v>220</c:v>
                </c:pt>
                <c:pt idx="4619">
                  <c:v>220</c:v>
                </c:pt>
                <c:pt idx="4620">
                  <c:v>220</c:v>
                </c:pt>
                <c:pt idx="4621">
                  <c:v>220</c:v>
                </c:pt>
                <c:pt idx="4622">
                  <c:v>220</c:v>
                </c:pt>
                <c:pt idx="4623">
                  <c:v>220</c:v>
                </c:pt>
                <c:pt idx="4624">
                  <c:v>220</c:v>
                </c:pt>
                <c:pt idx="4625">
                  <c:v>220</c:v>
                </c:pt>
                <c:pt idx="4626">
                  <c:v>220</c:v>
                </c:pt>
                <c:pt idx="4627">
                  <c:v>220</c:v>
                </c:pt>
                <c:pt idx="4628">
                  <c:v>220</c:v>
                </c:pt>
                <c:pt idx="4629">
                  <c:v>220</c:v>
                </c:pt>
                <c:pt idx="4630">
                  <c:v>220</c:v>
                </c:pt>
                <c:pt idx="4631">
                  <c:v>220</c:v>
                </c:pt>
                <c:pt idx="4632">
                  <c:v>220</c:v>
                </c:pt>
                <c:pt idx="4633">
                  <c:v>220</c:v>
                </c:pt>
                <c:pt idx="4634">
                  <c:v>220</c:v>
                </c:pt>
                <c:pt idx="4635">
                  <c:v>220</c:v>
                </c:pt>
                <c:pt idx="4636">
                  <c:v>220</c:v>
                </c:pt>
                <c:pt idx="4637">
                  <c:v>220</c:v>
                </c:pt>
                <c:pt idx="4638">
                  <c:v>220</c:v>
                </c:pt>
                <c:pt idx="4639">
                  <c:v>220</c:v>
                </c:pt>
                <c:pt idx="4640">
                  <c:v>220</c:v>
                </c:pt>
                <c:pt idx="4641">
                  <c:v>220</c:v>
                </c:pt>
                <c:pt idx="4642">
                  <c:v>220</c:v>
                </c:pt>
                <c:pt idx="4643">
                  <c:v>220</c:v>
                </c:pt>
                <c:pt idx="4644">
                  <c:v>731</c:v>
                </c:pt>
                <c:pt idx="4645">
                  <c:v>731</c:v>
                </c:pt>
                <c:pt idx="4646">
                  <c:v>731</c:v>
                </c:pt>
                <c:pt idx="4647">
                  <c:v>483</c:v>
                </c:pt>
                <c:pt idx="4648">
                  <c:v>483</c:v>
                </c:pt>
                <c:pt idx="4649">
                  <c:v>483</c:v>
                </c:pt>
                <c:pt idx="4650">
                  <c:v>483</c:v>
                </c:pt>
                <c:pt idx="4651">
                  <c:v>483</c:v>
                </c:pt>
                <c:pt idx="4652">
                  <c:v>483</c:v>
                </c:pt>
                <c:pt idx="4653">
                  <c:v>483</c:v>
                </c:pt>
                <c:pt idx="4654">
                  <c:v>483</c:v>
                </c:pt>
                <c:pt idx="4655">
                  <c:v>483</c:v>
                </c:pt>
                <c:pt idx="4656">
                  <c:v>483</c:v>
                </c:pt>
                <c:pt idx="4657">
                  <c:v>483</c:v>
                </c:pt>
                <c:pt idx="4658">
                  <c:v>483</c:v>
                </c:pt>
                <c:pt idx="4659">
                  <c:v>483</c:v>
                </c:pt>
                <c:pt idx="4660">
                  <c:v>63</c:v>
                </c:pt>
                <c:pt idx="4661">
                  <c:v>63</c:v>
                </c:pt>
                <c:pt idx="4662">
                  <c:v>63</c:v>
                </c:pt>
                <c:pt idx="4663">
                  <c:v>63</c:v>
                </c:pt>
                <c:pt idx="4664">
                  <c:v>63</c:v>
                </c:pt>
                <c:pt idx="4665">
                  <c:v>63</c:v>
                </c:pt>
                <c:pt idx="4666">
                  <c:v>651</c:v>
                </c:pt>
                <c:pt idx="4667">
                  <c:v>651</c:v>
                </c:pt>
                <c:pt idx="4668">
                  <c:v>651</c:v>
                </c:pt>
                <c:pt idx="4669">
                  <c:v>120</c:v>
                </c:pt>
                <c:pt idx="4670">
                  <c:v>197</c:v>
                </c:pt>
                <c:pt idx="4671">
                  <c:v>120</c:v>
                </c:pt>
                <c:pt idx="4672">
                  <c:v>120</c:v>
                </c:pt>
                <c:pt idx="4673">
                  <c:v>120</c:v>
                </c:pt>
                <c:pt idx="4674">
                  <c:v>120</c:v>
                </c:pt>
                <c:pt idx="4675">
                  <c:v>120</c:v>
                </c:pt>
                <c:pt idx="4676">
                  <c:v>120</c:v>
                </c:pt>
                <c:pt idx="4677">
                  <c:v>120</c:v>
                </c:pt>
                <c:pt idx="4678">
                  <c:v>120</c:v>
                </c:pt>
                <c:pt idx="4679">
                  <c:v>120</c:v>
                </c:pt>
                <c:pt idx="4680">
                  <c:v>120</c:v>
                </c:pt>
                <c:pt idx="4681">
                  <c:v>120</c:v>
                </c:pt>
                <c:pt idx="4682">
                  <c:v>197</c:v>
                </c:pt>
                <c:pt idx="4683">
                  <c:v>120</c:v>
                </c:pt>
                <c:pt idx="4684">
                  <c:v>120</c:v>
                </c:pt>
                <c:pt idx="4685">
                  <c:v>197</c:v>
                </c:pt>
                <c:pt idx="4686">
                  <c:v>120</c:v>
                </c:pt>
                <c:pt idx="4687">
                  <c:v>120</c:v>
                </c:pt>
                <c:pt idx="4688">
                  <c:v>120</c:v>
                </c:pt>
                <c:pt idx="4689">
                  <c:v>120</c:v>
                </c:pt>
                <c:pt idx="4690">
                  <c:v>200</c:v>
                </c:pt>
                <c:pt idx="4691">
                  <c:v>305</c:v>
                </c:pt>
                <c:pt idx="4692">
                  <c:v>305</c:v>
                </c:pt>
                <c:pt idx="4693">
                  <c:v>305</c:v>
                </c:pt>
                <c:pt idx="4694">
                  <c:v>200</c:v>
                </c:pt>
                <c:pt idx="4695">
                  <c:v>310</c:v>
                </c:pt>
                <c:pt idx="4696">
                  <c:v>200</c:v>
                </c:pt>
                <c:pt idx="4697">
                  <c:v>310</c:v>
                </c:pt>
                <c:pt idx="4698">
                  <c:v>200</c:v>
                </c:pt>
                <c:pt idx="4699">
                  <c:v>310</c:v>
                </c:pt>
                <c:pt idx="4700">
                  <c:v>310</c:v>
                </c:pt>
                <c:pt idx="4701">
                  <c:v>310</c:v>
                </c:pt>
                <c:pt idx="4702">
                  <c:v>310</c:v>
                </c:pt>
                <c:pt idx="4703">
                  <c:v>200</c:v>
                </c:pt>
                <c:pt idx="4704">
                  <c:v>200</c:v>
                </c:pt>
                <c:pt idx="4707">
                  <c:v>130</c:v>
                </c:pt>
                <c:pt idx="4708">
                  <c:v>130</c:v>
                </c:pt>
                <c:pt idx="4709">
                  <c:v>130</c:v>
                </c:pt>
                <c:pt idx="4710">
                  <c:v>130</c:v>
                </c:pt>
                <c:pt idx="4711">
                  <c:v>130</c:v>
                </c:pt>
                <c:pt idx="4712">
                  <c:v>130</c:v>
                </c:pt>
                <c:pt idx="4713">
                  <c:v>130</c:v>
                </c:pt>
                <c:pt idx="4714">
                  <c:v>130</c:v>
                </c:pt>
                <c:pt idx="4715">
                  <c:v>130</c:v>
                </c:pt>
                <c:pt idx="4716">
                  <c:v>130</c:v>
                </c:pt>
                <c:pt idx="4717">
                  <c:v>130</c:v>
                </c:pt>
                <c:pt idx="4718">
                  <c:v>130</c:v>
                </c:pt>
                <c:pt idx="4719">
                  <c:v>130</c:v>
                </c:pt>
                <c:pt idx="4720">
                  <c:v>130</c:v>
                </c:pt>
                <c:pt idx="4721">
                  <c:v>130</c:v>
                </c:pt>
                <c:pt idx="4722">
                  <c:v>130</c:v>
                </c:pt>
                <c:pt idx="4723">
                  <c:v>130</c:v>
                </c:pt>
                <c:pt idx="4724">
                  <c:v>130</c:v>
                </c:pt>
                <c:pt idx="4725">
                  <c:v>203</c:v>
                </c:pt>
                <c:pt idx="4726">
                  <c:v>203</c:v>
                </c:pt>
                <c:pt idx="4727">
                  <c:v>203</c:v>
                </c:pt>
                <c:pt idx="4728">
                  <c:v>203</c:v>
                </c:pt>
                <c:pt idx="4729">
                  <c:v>203</c:v>
                </c:pt>
                <c:pt idx="4730">
                  <c:v>203</c:v>
                </c:pt>
                <c:pt idx="4731">
                  <c:v>203</c:v>
                </c:pt>
                <c:pt idx="4732">
                  <c:v>203</c:v>
                </c:pt>
                <c:pt idx="4733">
                  <c:v>203</c:v>
                </c:pt>
                <c:pt idx="4734">
                  <c:v>203</c:v>
                </c:pt>
                <c:pt idx="4735">
                  <c:v>203</c:v>
                </c:pt>
                <c:pt idx="4736">
                  <c:v>203</c:v>
                </c:pt>
                <c:pt idx="4737">
                  <c:v>203</c:v>
                </c:pt>
                <c:pt idx="4738">
                  <c:v>203</c:v>
                </c:pt>
                <c:pt idx="4739">
                  <c:v>203</c:v>
                </c:pt>
                <c:pt idx="4740">
                  <c:v>203</c:v>
                </c:pt>
                <c:pt idx="4741">
                  <c:v>260</c:v>
                </c:pt>
                <c:pt idx="4742">
                  <c:v>260</c:v>
                </c:pt>
                <c:pt idx="4743">
                  <c:v>260</c:v>
                </c:pt>
                <c:pt idx="4744">
                  <c:v>260</c:v>
                </c:pt>
                <c:pt idx="4745">
                  <c:v>260</c:v>
                </c:pt>
                <c:pt idx="4746">
                  <c:v>260</c:v>
                </c:pt>
                <c:pt idx="4747">
                  <c:v>260</c:v>
                </c:pt>
                <c:pt idx="4748">
                  <c:v>260</c:v>
                </c:pt>
                <c:pt idx="4749">
                  <c:v>260</c:v>
                </c:pt>
                <c:pt idx="4750">
                  <c:v>260</c:v>
                </c:pt>
                <c:pt idx="4751">
                  <c:v>260</c:v>
                </c:pt>
                <c:pt idx="4752">
                  <c:v>260</c:v>
                </c:pt>
                <c:pt idx="4753">
                  <c:v>287</c:v>
                </c:pt>
                <c:pt idx="4754">
                  <c:v>287</c:v>
                </c:pt>
                <c:pt idx="4755">
                  <c:v>287</c:v>
                </c:pt>
                <c:pt idx="4756">
                  <c:v>287</c:v>
                </c:pt>
                <c:pt idx="4757">
                  <c:v>287</c:v>
                </c:pt>
                <c:pt idx="4758">
                  <c:v>365</c:v>
                </c:pt>
                <c:pt idx="4759">
                  <c:v>365</c:v>
                </c:pt>
                <c:pt idx="4760">
                  <c:v>287</c:v>
                </c:pt>
                <c:pt idx="4761">
                  <c:v>287</c:v>
                </c:pt>
                <c:pt idx="4762">
                  <c:v>287</c:v>
                </c:pt>
                <c:pt idx="4763">
                  <c:v>287</c:v>
                </c:pt>
                <c:pt idx="4764">
                  <c:v>287</c:v>
                </c:pt>
                <c:pt idx="4765">
                  <c:v>365</c:v>
                </c:pt>
                <c:pt idx="4766">
                  <c:v>287</c:v>
                </c:pt>
                <c:pt idx="4767">
                  <c:v>287</c:v>
                </c:pt>
                <c:pt idx="4768">
                  <c:v>287</c:v>
                </c:pt>
                <c:pt idx="4769">
                  <c:v>287</c:v>
                </c:pt>
                <c:pt idx="4770">
                  <c:v>287</c:v>
                </c:pt>
                <c:pt idx="4771">
                  <c:v>616</c:v>
                </c:pt>
                <c:pt idx="4772">
                  <c:v>616</c:v>
                </c:pt>
                <c:pt idx="4773">
                  <c:v>500</c:v>
                </c:pt>
                <c:pt idx="4774">
                  <c:v>500</c:v>
                </c:pt>
                <c:pt idx="4775">
                  <c:v>616</c:v>
                </c:pt>
                <c:pt idx="4776">
                  <c:v>350</c:v>
                </c:pt>
                <c:pt idx="4777">
                  <c:v>252</c:v>
                </c:pt>
                <c:pt idx="4778">
                  <c:v>252</c:v>
                </c:pt>
                <c:pt idx="4779">
                  <c:v>252</c:v>
                </c:pt>
                <c:pt idx="4780">
                  <c:v>160</c:v>
                </c:pt>
                <c:pt idx="4781">
                  <c:v>160</c:v>
                </c:pt>
                <c:pt idx="4782">
                  <c:v>160</c:v>
                </c:pt>
                <c:pt idx="4783">
                  <c:v>160</c:v>
                </c:pt>
                <c:pt idx="4784">
                  <c:v>160</c:v>
                </c:pt>
                <c:pt idx="4786">
                  <c:v>160</c:v>
                </c:pt>
                <c:pt idx="4787">
                  <c:v>160</c:v>
                </c:pt>
                <c:pt idx="4788">
                  <c:v>160</c:v>
                </c:pt>
                <c:pt idx="4790">
                  <c:v>160</c:v>
                </c:pt>
                <c:pt idx="4791">
                  <c:v>160</c:v>
                </c:pt>
                <c:pt idx="4792">
                  <c:v>160</c:v>
                </c:pt>
                <c:pt idx="4793">
                  <c:v>123</c:v>
                </c:pt>
                <c:pt idx="4794">
                  <c:v>160</c:v>
                </c:pt>
                <c:pt idx="4795">
                  <c:v>160</c:v>
                </c:pt>
                <c:pt idx="4796">
                  <c:v>160</c:v>
                </c:pt>
                <c:pt idx="4797">
                  <c:v>160</c:v>
                </c:pt>
                <c:pt idx="4799">
                  <c:v>160</c:v>
                </c:pt>
                <c:pt idx="4800">
                  <c:v>126</c:v>
                </c:pt>
                <c:pt idx="4801">
                  <c:v>126</c:v>
                </c:pt>
                <c:pt idx="4802">
                  <c:v>126</c:v>
                </c:pt>
                <c:pt idx="4803">
                  <c:v>126</c:v>
                </c:pt>
                <c:pt idx="4804">
                  <c:v>126</c:v>
                </c:pt>
                <c:pt idx="4805">
                  <c:v>126</c:v>
                </c:pt>
                <c:pt idx="4806">
                  <c:v>126</c:v>
                </c:pt>
                <c:pt idx="4807">
                  <c:v>126</c:v>
                </c:pt>
                <c:pt idx="4808">
                  <c:v>127</c:v>
                </c:pt>
                <c:pt idx="4809">
                  <c:v>127</c:v>
                </c:pt>
                <c:pt idx="4810">
                  <c:v>127</c:v>
                </c:pt>
                <c:pt idx="4811">
                  <c:v>127</c:v>
                </c:pt>
                <c:pt idx="4812">
                  <c:v>127</c:v>
                </c:pt>
                <c:pt idx="4813">
                  <c:v>127</c:v>
                </c:pt>
                <c:pt idx="4814">
                  <c:v>127</c:v>
                </c:pt>
                <c:pt idx="4815">
                  <c:v>127</c:v>
                </c:pt>
                <c:pt idx="4816">
                  <c:v>127</c:v>
                </c:pt>
                <c:pt idx="4817">
                  <c:v>127</c:v>
                </c:pt>
                <c:pt idx="4818">
                  <c:v>127</c:v>
                </c:pt>
                <c:pt idx="4819">
                  <c:v>127</c:v>
                </c:pt>
                <c:pt idx="4820">
                  <c:v>127</c:v>
                </c:pt>
                <c:pt idx="4821">
                  <c:v>127</c:v>
                </c:pt>
                <c:pt idx="4822">
                  <c:v>127</c:v>
                </c:pt>
                <c:pt idx="4823">
                  <c:v>127</c:v>
                </c:pt>
                <c:pt idx="4824">
                  <c:v>127</c:v>
                </c:pt>
                <c:pt idx="4825">
                  <c:v>127</c:v>
                </c:pt>
                <c:pt idx="4826">
                  <c:v>127</c:v>
                </c:pt>
                <c:pt idx="4827">
                  <c:v>127</c:v>
                </c:pt>
                <c:pt idx="4828">
                  <c:v>127</c:v>
                </c:pt>
                <c:pt idx="4829">
                  <c:v>127</c:v>
                </c:pt>
                <c:pt idx="4830">
                  <c:v>127</c:v>
                </c:pt>
                <c:pt idx="4831">
                  <c:v>127</c:v>
                </c:pt>
                <c:pt idx="4832">
                  <c:v>127</c:v>
                </c:pt>
                <c:pt idx="4833">
                  <c:v>127</c:v>
                </c:pt>
                <c:pt idx="4834">
                  <c:v>250</c:v>
                </c:pt>
                <c:pt idx="4835">
                  <c:v>170</c:v>
                </c:pt>
                <c:pt idx="4836">
                  <c:v>170</c:v>
                </c:pt>
                <c:pt idx="4837">
                  <c:v>170</c:v>
                </c:pt>
                <c:pt idx="4838">
                  <c:v>170</c:v>
                </c:pt>
                <c:pt idx="4839">
                  <c:v>170</c:v>
                </c:pt>
                <c:pt idx="4840">
                  <c:v>250</c:v>
                </c:pt>
                <c:pt idx="4841">
                  <c:v>170</c:v>
                </c:pt>
                <c:pt idx="4842">
                  <c:v>170</c:v>
                </c:pt>
                <c:pt idx="4843">
                  <c:v>170</c:v>
                </c:pt>
                <c:pt idx="4844">
                  <c:v>170</c:v>
                </c:pt>
                <c:pt idx="4845">
                  <c:v>250</c:v>
                </c:pt>
                <c:pt idx="4846">
                  <c:v>170</c:v>
                </c:pt>
                <c:pt idx="4847">
                  <c:v>250</c:v>
                </c:pt>
                <c:pt idx="4848">
                  <c:v>170</c:v>
                </c:pt>
                <c:pt idx="4849">
                  <c:v>170</c:v>
                </c:pt>
                <c:pt idx="4850">
                  <c:v>250</c:v>
                </c:pt>
                <c:pt idx="4851">
                  <c:v>170</c:v>
                </c:pt>
                <c:pt idx="4852">
                  <c:v>250</c:v>
                </c:pt>
                <c:pt idx="4853">
                  <c:v>170</c:v>
                </c:pt>
                <c:pt idx="4854">
                  <c:v>170</c:v>
                </c:pt>
                <c:pt idx="4855">
                  <c:v>170</c:v>
                </c:pt>
                <c:pt idx="4856">
                  <c:v>170</c:v>
                </c:pt>
                <c:pt idx="4857">
                  <c:v>170</c:v>
                </c:pt>
                <c:pt idx="4858">
                  <c:v>173</c:v>
                </c:pt>
                <c:pt idx="4859">
                  <c:v>173</c:v>
                </c:pt>
                <c:pt idx="4860">
                  <c:v>173</c:v>
                </c:pt>
                <c:pt idx="4861">
                  <c:v>201</c:v>
                </c:pt>
                <c:pt idx="4862">
                  <c:v>201</c:v>
                </c:pt>
                <c:pt idx="4863">
                  <c:v>145</c:v>
                </c:pt>
                <c:pt idx="4864">
                  <c:v>145</c:v>
                </c:pt>
                <c:pt idx="4865">
                  <c:v>173</c:v>
                </c:pt>
                <c:pt idx="4866">
                  <c:v>201</c:v>
                </c:pt>
                <c:pt idx="4867">
                  <c:v>201</c:v>
                </c:pt>
                <c:pt idx="4868">
                  <c:v>201</c:v>
                </c:pt>
                <c:pt idx="4869">
                  <c:v>145</c:v>
                </c:pt>
                <c:pt idx="4870">
                  <c:v>201</c:v>
                </c:pt>
                <c:pt idx="4871">
                  <c:v>201</c:v>
                </c:pt>
                <c:pt idx="4872">
                  <c:v>173</c:v>
                </c:pt>
                <c:pt idx="4873">
                  <c:v>173</c:v>
                </c:pt>
                <c:pt idx="4874">
                  <c:v>173</c:v>
                </c:pt>
                <c:pt idx="4875">
                  <c:v>145</c:v>
                </c:pt>
                <c:pt idx="4876">
                  <c:v>201</c:v>
                </c:pt>
                <c:pt idx="4877">
                  <c:v>173</c:v>
                </c:pt>
                <c:pt idx="4878">
                  <c:v>147</c:v>
                </c:pt>
                <c:pt idx="4879">
                  <c:v>147</c:v>
                </c:pt>
                <c:pt idx="4880">
                  <c:v>164</c:v>
                </c:pt>
                <c:pt idx="4881">
                  <c:v>147</c:v>
                </c:pt>
                <c:pt idx="4882">
                  <c:v>164</c:v>
                </c:pt>
                <c:pt idx="4883">
                  <c:v>201</c:v>
                </c:pt>
                <c:pt idx="4884">
                  <c:v>201</c:v>
                </c:pt>
                <c:pt idx="4885">
                  <c:v>164</c:v>
                </c:pt>
                <c:pt idx="4886">
                  <c:v>81</c:v>
                </c:pt>
                <c:pt idx="4887">
                  <c:v>81</c:v>
                </c:pt>
                <c:pt idx="4888">
                  <c:v>81</c:v>
                </c:pt>
                <c:pt idx="4889">
                  <c:v>81</c:v>
                </c:pt>
                <c:pt idx="4890">
                  <c:v>81</c:v>
                </c:pt>
                <c:pt idx="4891">
                  <c:v>81</c:v>
                </c:pt>
                <c:pt idx="4892">
                  <c:v>81</c:v>
                </c:pt>
                <c:pt idx="4893">
                  <c:v>200</c:v>
                </c:pt>
                <c:pt idx="4894">
                  <c:v>200</c:v>
                </c:pt>
                <c:pt idx="4895">
                  <c:v>200</c:v>
                </c:pt>
                <c:pt idx="4896">
                  <c:v>200</c:v>
                </c:pt>
                <c:pt idx="4897">
                  <c:v>200</c:v>
                </c:pt>
                <c:pt idx="4898">
                  <c:v>200</c:v>
                </c:pt>
                <c:pt idx="4899">
                  <c:v>200</c:v>
                </c:pt>
                <c:pt idx="4900">
                  <c:v>200</c:v>
                </c:pt>
                <c:pt idx="4901">
                  <c:v>200</c:v>
                </c:pt>
                <c:pt idx="4902">
                  <c:v>200</c:v>
                </c:pt>
                <c:pt idx="4903">
                  <c:v>200</c:v>
                </c:pt>
                <c:pt idx="4904">
                  <c:v>200</c:v>
                </c:pt>
                <c:pt idx="4905">
                  <c:v>174</c:v>
                </c:pt>
                <c:pt idx="4906">
                  <c:v>174</c:v>
                </c:pt>
                <c:pt idx="4907">
                  <c:v>174</c:v>
                </c:pt>
                <c:pt idx="4908">
                  <c:v>174</c:v>
                </c:pt>
                <c:pt idx="4909">
                  <c:v>174</c:v>
                </c:pt>
                <c:pt idx="4910">
                  <c:v>174</c:v>
                </c:pt>
                <c:pt idx="4911">
                  <c:v>174</c:v>
                </c:pt>
                <c:pt idx="4912">
                  <c:v>174</c:v>
                </c:pt>
                <c:pt idx="4913">
                  <c:v>174</c:v>
                </c:pt>
                <c:pt idx="4920">
                  <c:v>193</c:v>
                </c:pt>
                <c:pt idx="4921">
                  <c:v>201</c:v>
                </c:pt>
                <c:pt idx="4922">
                  <c:v>193</c:v>
                </c:pt>
                <c:pt idx="4923">
                  <c:v>201</c:v>
                </c:pt>
                <c:pt idx="4924">
                  <c:v>201</c:v>
                </c:pt>
                <c:pt idx="4925">
                  <c:v>201</c:v>
                </c:pt>
                <c:pt idx="4926">
                  <c:v>201</c:v>
                </c:pt>
                <c:pt idx="4927">
                  <c:v>201</c:v>
                </c:pt>
                <c:pt idx="4928">
                  <c:v>203</c:v>
                </c:pt>
                <c:pt idx="4929">
                  <c:v>203</c:v>
                </c:pt>
                <c:pt idx="4930">
                  <c:v>203</c:v>
                </c:pt>
                <c:pt idx="4931">
                  <c:v>203</c:v>
                </c:pt>
                <c:pt idx="4932">
                  <c:v>203</c:v>
                </c:pt>
                <c:pt idx="4933">
                  <c:v>203</c:v>
                </c:pt>
                <c:pt idx="4934">
                  <c:v>203</c:v>
                </c:pt>
                <c:pt idx="4935">
                  <c:v>203</c:v>
                </c:pt>
                <c:pt idx="4936">
                  <c:v>203</c:v>
                </c:pt>
                <c:pt idx="4937">
                  <c:v>203</c:v>
                </c:pt>
                <c:pt idx="4938">
                  <c:v>203</c:v>
                </c:pt>
                <c:pt idx="4939">
                  <c:v>203</c:v>
                </c:pt>
                <c:pt idx="4940">
                  <c:v>203</c:v>
                </c:pt>
                <c:pt idx="4941">
                  <c:v>203</c:v>
                </c:pt>
                <c:pt idx="4942">
                  <c:v>203</c:v>
                </c:pt>
                <c:pt idx="4943">
                  <c:v>203</c:v>
                </c:pt>
                <c:pt idx="4944">
                  <c:v>261</c:v>
                </c:pt>
                <c:pt idx="4945">
                  <c:v>152</c:v>
                </c:pt>
                <c:pt idx="4946">
                  <c:v>261</c:v>
                </c:pt>
                <c:pt idx="4947">
                  <c:v>261</c:v>
                </c:pt>
                <c:pt idx="4948">
                  <c:v>261</c:v>
                </c:pt>
                <c:pt idx="4949">
                  <c:v>261</c:v>
                </c:pt>
                <c:pt idx="4950">
                  <c:v>261</c:v>
                </c:pt>
                <c:pt idx="4951">
                  <c:v>261</c:v>
                </c:pt>
                <c:pt idx="4952">
                  <c:v>152</c:v>
                </c:pt>
                <c:pt idx="4953">
                  <c:v>261</c:v>
                </c:pt>
                <c:pt idx="4954">
                  <c:v>152</c:v>
                </c:pt>
                <c:pt idx="4955">
                  <c:v>261</c:v>
                </c:pt>
                <c:pt idx="4956">
                  <c:v>261</c:v>
                </c:pt>
                <c:pt idx="4957">
                  <c:v>261</c:v>
                </c:pt>
                <c:pt idx="4958">
                  <c:v>261</c:v>
                </c:pt>
                <c:pt idx="4959">
                  <c:v>152</c:v>
                </c:pt>
                <c:pt idx="4960">
                  <c:v>261</c:v>
                </c:pt>
                <c:pt idx="4961">
                  <c:v>261</c:v>
                </c:pt>
                <c:pt idx="4962">
                  <c:v>261</c:v>
                </c:pt>
                <c:pt idx="4963">
                  <c:v>261</c:v>
                </c:pt>
                <c:pt idx="4964">
                  <c:v>261</c:v>
                </c:pt>
                <c:pt idx="4965">
                  <c:v>261</c:v>
                </c:pt>
                <c:pt idx="4966">
                  <c:v>261</c:v>
                </c:pt>
                <c:pt idx="4967">
                  <c:v>261</c:v>
                </c:pt>
                <c:pt idx="4968">
                  <c:v>261</c:v>
                </c:pt>
                <c:pt idx="4969">
                  <c:v>261</c:v>
                </c:pt>
                <c:pt idx="4970">
                  <c:v>261</c:v>
                </c:pt>
                <c:pt idx="4971">
                  <c:v>261</c:v>
                </c:pt>
                <c:pt idx="4972">
                  <c:v>261</c:v>
                </c:pt>
                <c:pt idx="4973">
                  <c:v>261</c:v>
                </c:pt>
                <c:pt idx="4974">
                  <c:v>261</c:v>
                </c:pt>
                <c:pt idx="4975">
                  <c:v>261</c:v>
                </c:pt>
                <c:pt idx="4976">
                  <c:v>261</c:v>
                </c:pt>
                <c:pt idx="4977">
                  <c:v>261</c:v>
                </c:pt>
                <c:pt idx="4978">
                  <c:v>261</c:v>
                </c:pt>
                <c:pt idx="4979">
                  <c:v>261</c:v>
                </c:pt>
                <c:pt idx="4980">
                  <c:v>261</c:v>
                </c:pt>
                <c:pt idx="4981">
                  <c:v>261</c:v>
                </c:pt>
                <c:pt idx="4982">
                  <c:v>261</c:v>
                </c:pt>
                <c:pt idx="4983">
                  <c:v>261</c:v>
                </c:pt>
                <c:pt idx="4984">
                  <c:v>261</c:v>
                </c:pt>
                <c:pt idx="4985">
                  <c:v>261</c:v>
                </c:pt>
                <c:pt idx="4986">
                  <c:v>261</c:v>
                </c:pt>
                <c:pt idx="4987">
                  <c:v>261</c:v>
                </c:pt>
                <c:pt idx="4988">
                  <c:v>261</c:v>
                </c:pt>
                <c:pt idx="4989">
                  <c:v>261</c:v>
                </c:pt>
                <c:pt idx="4990">
                  <c:v>152</c:v>
                </c:pt>
                <c:pt idx="4991">
                  <c:v>152</c:v>
                </c:pt>
                <c:pt idx="4992">
                  <c:v>261</c:v>
                </c:pt>
                <c:pt idx="4993">
                  <c:v>261</c:v>
                </c:pt>
                <c:pt idx="4994">
                  <c:v>261</c:v>
                </c:pt>
                <c:pt idx="4995">
                  <c:v>261</c:v>
                </c:pt>
                <c:pt idx="4996">
                  <c:v>152</c:v>
                </c:pt>
                <c:pt idx="4997">
                  <c:v>152</c:v>
                </c:pt>
                <c:pt idx="4998">
                  <c:v>261</c:v>
                </c:pt>
                <c:pt idx="4999">
                  <c:v>261</c:v>
                </c:pt>
                <c:pt idx="5000">
                  <c:v>261</c:v>
                </c:pt>
                <c:pt idx="5001">
                  <c:v>261</c:v>
                </c:pt>
                <c:pt idx="5002">
                  <c:v>261</c:v>
                </c:pt>
                <c:pt idx="5003">
                  <c:v>261</c:v>
                </c:pt>
                <c:pt idx="5004">
                  <c:v>152</c:v>
                </c:pt>
                <c:pt idx="5005">
                  <c:v>152</c:v>
                </c:pt>
                <c:pt idx="5006">
                  <c:v>261</c:v>
                </c:pt>
                <c:pt idx="5007">
                  <c:v>261</c:v>
                </c:pt>
                <c:pt idx="5008">
                  <c:v>261</c:v>
                </c:pt>
                <c:pt idx="5009">
                  <c:v>261</c:v>
                </c:pt>
                <c:pt idx="5010">
                  <c:v>261</c:v>
                </c:pt>
                <c:pt idx="5011">
                  <c:v>152</c:v>
                </c:pt>
                <c:pt idx="5012">
                  <c:v>261</c:v>
                </c:pt>
                <c:pt idx="5013">
                  <c:v>261</c:v>
                </c:pt>
                <c:pt idx="5014">
                  <c:v>261</c:v>
                </c:pt>
                <c:pt idx="5015">
                  <c:v>261</c:v>
                </c:pt>
                <c:pt idx="5016">
                  <c:v>261</c:v>
                </c:pt>
                <c:pt idx="5017">
                  <c:v>261</c:v>
                </c:pt>
                <c:pt idx="5018">
                  <c:v>261</c:v>
                </c:pt>
                <c:pt idx="5019">
                  <c:v>152</c:v>
                </c:pt>
                <c:pt idx="5020">
                  <c:v>188</c:v>
                </c:pt>
                <c:pt idx="5021">
                  <c:v>188</c:v>
                </c:pt>
                <c:pt idx="5022">
                  <c:v>188</c:v>
                </c:pt>
                <c:pt idx="5023">
                  <c:v>188</c:v>
                </c:pt>
                <c:pt idx="5024">
                  <c:v>188</c:v>
                </c:pt>
                <c:pt idx="5025">
                  <c:v>188</c:v>
                </c:pt>
                <c:pt idx="5026">
                  <c:v>188</c:v>
                </c:pt>
                <c:pt idx="5027">
                  <c:v>188</c:v>
                </c:pt>
                <c:pt idx="5028">
                  <c:v>188</c:v>
                </c:pt>
                <c:pt idx="5029">
                  <c:v>188</c:v>
                </c:pt>
                <c:pt idx="5030">
                  <c:v>231</c:v>
                </c:pt>
                <c:pt idx="5031">
                  <c:v>231</c:v>
                </c:pt>
                <c:pt idx="5032">
                  <c:v>175</c:v>
                </c:pt>
                <c:pt idx="5033">
                  <c:v>231</c:v>
                </c:pt>
                <c:pt idx="5034">
                  <c:v>175</c:v>
                </c:pt>
                <c:pt idx="5035">
                  <c:v>231</c:v>
                </c:pt>
                <c:pt idx="5036">
                  <c:v>175</c:v>
                </c:pt>
                <c:pt idx="5037">
                  <c:v>175</c:v>
                </c:pt>
                <c:pt idx="5038">
                  <c:v>231</c:v>
                </c:pt>
                <c:pt idx="5039">
                  <c:v>231</c:v>
                </c:pt>
                <c:pt idx="5040">
                  <c:v>231</c:v>
                </c:pt>
                <c:pt idx="5041">
                  <c:v>231</c:v>
                </c:pt>
                <c:pt idx="5042">
                  <c:v>231</c:v>
                </c:pt>
                <c:pt idx="5043">
                  <c:v>175</c:v>
                </c:pt>
                <c:pt idx="5044">
                  <c:v>175</c:v>
                </c:pt>
                <c:pt idx="5045">
                  <c:v>231</c:v>
                </c:pt>
                <c:pt idx="5046">
                  <c:v>231</c:v>
                </c:pt>
                <c:pt idx="5047">
                  <c:v>275</c:v>
                </c:pt>
                <c:pt idx="5048">
                  <c:v>275</c:v>
                </c:pt>
                <c:pt idx="5049">
                  <c:v>303</c:v>
                </c:pt>
                <c:pt idx="5050">
                  <c:v>303</c:v>
                </c:pt>
                <c:pt idx="5051">
                  <c:v>303</c:v>
                </c:pt>
                <c:pt idx="5052">
                  <c:v>303</c:v>
                </c:pt>
                <c:pt idx="5053">
                  <c:v>320</c:v>
                </c:pt>
                <c:pt idx="5054">
                  <c:v>320</c:v>
                </c:pt>
                <c:pt idx="5055">
                  <c:v>320</c:v>
                </c:pt>
                <c:pt idx="5056">
                  <c:v>390</c:v>
                </c:pt>
                <c:pt idx="5057">
                  <c:v>390</c:v>
                </c:pt>
                <c:pt idx="5058">
                  <c:v>303</c:v>
                </c:pt>
                <c:pt idx="5059">
                  <c:v>303</c:v>
                </c:pt>
                <c:pt idx="5060">
                  <c:v>390</c:v>
                </c:pt>
                <c:pt idx="5061">
                  <c:v>303</c:v>
                </c:pt>
                <c:pt idx="5062">
                  <c:v>390</c:v>
                </c:pt>
                <c:pt idx="5063">
                  <c:v>303</c:v>
                </c:pt>
                <c:pt idx="5064">
                  <c:v>303</c:v>
                </c:pt>
                <c:pt idx="5065">
                  <c:v>325</c:v>
                </c:pt>
                <c:pt idx="5066">
                  <c:v>325</c:v>
                </c:pt>
                <c:pt idx="5067">
                  <c:v>390</c:v>
                </c:pt>
                <c:pt idx="5068">
                  <c:v>325</c:v>
                </c:pt>
                <c:pt idx="5069">
                  <c:v>382</c:v>
                </c:pt>
                <c:pt idx="5070">
                  <c:v>536</c:v>
                </c:pt>
                <c:pt idx="5071">
                  <c:v>416</c:v>
                </c:pt>
                <c:pt idx="5072">
                  <c:v>563</c:v>
                </c:pt>
                <c:pt idx="5073">
                  <c:v>621</c:v>
                </c:pt>
                <c:pt idx="5074">
                  <c:v>325</c:v>
                </c:pt>
                <c:pt idx="5075">
                  <c:v>325</c:v>
                </c:pt>
                <c:pt idx="5076">
                  <c:v>325</c:v>
                </c:pt>
                <c:pt idx="5077">
                  <c:v>325</c:v>
                </c:pt>
                <c:pt idx="5078">
                  <c:v>325</c:v>
                </c:pt>
                <c:pt idx="5079">
                  <c:v>343</c:v>
                </c:pt>
                <c:pt idx="5080">
                  <c:v>325</c:v>
                </c:pt>
                <c:pt idx="5081">
                  <c:v>325</c:v>
                </c:pt>
                <c:pt idx="5082">
                  <c:v>330</c:v>
                </c:pt>
                <c:pt idx="5083">
                  <c:v>330</c:v>
                </c:pt>
                <c:pt idx="5084">
                  <c:v>348</c:v>
                </c:pt>
                <c:pt idx="5085">
                  <c:v>330</c:v>
                </c:pt>
                <c:pt idx="5086">
                  <c:v>348</c:v>
                </c:pt>
                <c:pt idx="5087">
                  <c:v>330</c:v>
                </c:pt>
                <c:pt idx="5088">
                  <c:v>348</c:v>
                </c:pt>
                <c:pt idx="5089">
                  <c:v>330</c:v>
                </c:pt>
                <c:pt idx="5090">
                  <c:v>348</c:v>
                </c:pt>
                <c:pt idx="5091">
                  <c:v>330</c:v>
                </c:pt>
                <c:pt idx="5092">
                  <c:v>330</c:v>
                </c:pt>
                <c:pt idx="5093">
                  <c:v>330</c:v>
                </c:pt>
                <c:pt idx="5094">
                  <c:v>330</c:v>
                </c:pt>
                <c:pt idx="5095">
                  <c:v>330</c:v>
                </c:pt>
                <c:pt idx="5096">
                  <c:v>330</c:v>
                </c:pt>
                <c:pt idx="5097">
                  <c:v>348</c:v>
                </c:pt>
                <c:pt idx="5098">
                  <c:v>348</c:v>
                </c:pt>
                <c:pt idx="5099">
                  <c:v>328</c:v>
                </c:pt>
                <c:pt idx="5100">
                  <c:v>328</c:v>
                </c:pt>
                <c:pt idx="5101">
                  <c:v>328</c:v>
                </c:pt>
                <c:pt idx="5102">
                  <c:v>328</c:v>
                </c:pt>
                <c:pt idx="5103">
                  <c:v>328</c:v>
                </c:pt>
                <c:pt idx="5104">
                  <c:v>218</c:v>
                </c:pt>
                <c:pt idx="5105">
                  <c:v>328</c:v>
                </c:pt>
                <c:pt idx="5106">
                  <c:v>218</c:v>
                </c:pt>
                <c:pt idx="5107">
                  <c:v>218</c:v>
                </c:pt>
                <c:pt idx="5108">
                  <c:v>328</c:v>
                </c:pt>
                <c:pt idx="5109">
                  <c:v>328</c:v>
                </c:pt>
                <c:pt idx="5110">
                  <c:v>328</c:v>
                </c:pt>
                <c:pt idx="5111">
                  <c:v>218</c:v>
                </c:pt>
                <c:pt idx="5112">
                  <c:v>328</c:v>
                </c:pt>
                <c:pt idx="5113">
                  <c:v>328</c:v>
                </c:pt>
                <c:pt idx="5114">
                  <c:v>328</c:v>
                </c:pt>
                <c:pt idx="5115">
                  <c:v>328</c:v>
                </c:pt>
                <c:pt idx="5116">
                  <c:v>218</c:v>
                </c:pt>
                <c:pt idx="5117">
                  <c:v>328</c:v>
                </c:pt>
                <c:pt idx="5118">
                  <c:v>218</c:v>
                </c:pt>
                <c:pt idx="5119">
                  <c:v>328</c:v>
                </c:pt>
                <c:pt idx="5120">
                  <c:v>328</c:v>
                </c:pt>
                <c:pt idx="5121">
                  <c:v>328</c:v>
                </c:pt>
                <c:pt idx="5122">
                  <c:v>145</c:v>
                </c:pt>
                <c:pt idx="5123">
                  <c:v>145</c:v>
                </c:pt>
                <c:pt idx="5124">
                  <c:v>145</c:v>
                </c:pt>
                <c:pt idx="5125">
                  <c:v>145</c:v>
                </c:pt>
                <c:pt idx="5126">
                  <c:v>145</c:v>
                </c:pt>
                <c:pt idx="5127">
                  <c:v>145</c:v>
                </c:pt>
                <c:pt idx="5128">
                  <c:v>145</c:v>
                </c:pt>
                <c:pt idx="5129">
                  <c:v>145</c:v>
                </c:pt>
                <c:pt idx="5130">
                  <c:v>280</c:v>
                </c:pt>
                <c:pt idx="5131">
                  <c:v>298</c:v>
                </c:pt>
                <c:pt idx="5132">
                  <c:v>280</c:v>
                </c:pt>
                <c:pt idx="5133">
                  <c:v>280</c:v>
                </c:pt>
                <c:pt idx="5134">
                  <c:v>298</c:v>
                </c:pt>
                <c:pt idx="5135">
                  <c:v>275</c:v>
                </c:pt>
                <c:pt idx="5136">
                  <c:v>306</c:v>
                </c:pt>
                <c:pt idx="5137">
                  <c:v>306</c:v>
                </c:pt>
                <c:pt idx="5138">
                  <c:v>293</c:v>
                </c:pt>
                <c:pt idx="5139">
                  <c:v>306</c:v>
                </c:pt>
                <c:pt idx="5140">
                  <c:v>306</c:v>
                </c:pt>
                <c:pt idx="5141">
                  <c:v>306</c:v>
                </c:pt>
                <c:pt idx="5142">
                  <c:v>306</c:v>
                </c:pt>
                <c:pt idx="5143">
                  <c:v>306</c:v>
                </c:pt>
                <c:pt idx="5144">
                  <c:v>306</c:v>
                </c:pt>
                <c:pt idx="5145">
                  <c:v>306</c:v>
                </c:pt>
                <c:pt idx="5146">
                  <c:v>325</c:v>
                </c:pt>
                <c:pt idx="5147">
                  <c:v>325</c:v>
                </c:pt>
                <c:pt idx="5148">
                  <c:v>325</c:v>
                </c:pt>
                <c:pt idx="5149">
                  <c:v>330</c:v>
                </c:pt>
                <c:pt idx="5150">
                  <c:v>330</c:v>
                </c:pt>
                <c:pt idx="5151">
                  <c:v>330</c:v>
                </c:pt>
                <c:pt idx="5152">
                  <c:v>330</c:v>
                </c:pt>
                <c:pt idx="5153">
                  <c:v>330</c:v>
                </c:pt>
                <c:pt idx="5154">
                  <c:v>328</c:v>
                </c:pt>
                <c:pt idx="5155">
                  <c:v>328</c:v>
                </c:pt>
                <c:pt idx="5156">
                  <c:v>328</c:v>
                </c:pt>
                <c:pt idx="5157">
                  <c:v>328</c:v>
                </c:pt>
                <c:pt idx="5158">
                  <c:v>328</c:v>
                </c:pt>
                <c:pt idx="5159">
                  <c:v>328</c:v>
                </c:pt>
                <c:pt idx="5160">
                  <c:v>330</c:v>
                </c:pt>
                <c:pt idx="5161">
                  <c:v>330</c:v>
                </c:pt>
                <c:pt idx="5162">
                  <c:v>330</c:v>
                </c:pt>
                <c:pt idx="5163">
                  <c:v>328</c:v>
                </c:pt>
                <c:pt idx="5164">
                  <c:v>328</c:v>
                </c:pt>
                <c:pt idx="5165">
                  <c:v>328</c:v>
                </c:pt>
                <c:pt idx="5166">
                  <c:v>325</c:v>
                </c:pt>
                <c:pt idx="5167">
                  <c:v>328</c:v>
                </c:pt>
                <c:pt idx="5168">
                  <c:v>330</c:v>
                </c:pt>
                <c:pt idx="5169">
                  <c:v>330</c:v>
                </c:pt>
                <c:pt idx="5170">
                  <c:v>330</c:v>
                </c:pt>
                <c:pt idx="5171">
                  <c:v>325</c:v>
                </c:pt>
                <c:pt idx="5172">
                  <c:v>330</c:v>
                </c:pt>
                <c:pt idx="5173">
                  <c:v>106</c:v>
                </c:pt>
                <c:pt idx="5174">
                  <c:v>148</c:v>
                </c:pt>
                <c:pt idx="5175">
                  <c:v>173</c:v>
                </c:pt>
                <c:pt idx="5176">
                  <c:v>171</c:v>
                </c:pt>
                <c:pt idx="5177">
                  <c:v>148</c:v>
                </c:pt>
                <c:pt idx="5178">
                  <c:v>155</c:v>
                </c:pt>
                <c:pt idx="5179">
                  <c:v>155</c:v>
                </c:pt>
                <c:pt idx="5180">
                  <c:v>217</c:v>
                </c:pt>
                <c:pt idx="5181">
                  <c:v>252</c:v>
                </c:pt>
                <c:pt idx="5182">
                  <c:v>219</c:v>
                </c:pt>
                <c:pt idx="5183">
                  <c:v>252</c:v>
                </c:pt>
                <c:pt idx="5184">
                  <c:v>164</c:v>
                </c:pt>
                <c:pt idx="5185">
                  <c:v>164</c:v>
                </c:pt>
                <c:pt idx="5186">
                  <c:v>219</c:v>
                </c:pt>
                <c:pt idx="5187">
                  <c:v>252</c:v>
                </c:pt>
                <c:pt idx="5188">
                  <c:v>164</c:v>
                </c:pt>
                <c:pt idx="5189">
                  <c:v>221</c:v>
                </c:pt>
                <c:pt idx="5190">
                  <c:v>252</c:v>
                </c:pt>
                <c:pt idx="5191">
                  <c:v>219</c:v>
                </c:pt>
                <c:pt idx="5192">
                  <c:v>164</c:v>
                </c:pt>
                <c:pt idx="5193">
                  <c:v>217</c:v>
                </c:pt>
                <c:pt idx="5194">
                  <c:v>164</c:v>
                </c:pt>
                <c:pt idx="5195">
                  <c:v>164</c:v>
                </c:pt>
                <c:pt idx="5196">
                  <c:v>252</c:v>
                </c:pt>
                <c:pt idx="5197">
                  <c:v>221</c:v>
                </c:pt>
                <c:pt idx="5198">
                  <c:v>252</c:v>
                </c:pt>
                <c:pt idx="5199">
                  <c:v>219</c:v>
                </c:pt>
                <c:pt idx="5200">
                  <c:v>221</c:v>
                </c:pt>
                <c:pt idx="5201">
                  <c:v>164</c:v>
                </c:pt>
                <c:pt idx="5202">
                  <c:v>311</c:v>
                </c:pt>
                <c:pt idx="5203">
                  <c:v>420</c:v>
                </c:pt>
                <c:pt idx="5204">
                  <c:v>311</c:v>
                </c:pt>
                <c:pt idx="5205">
                  <c:v>361</c:v>
                </c:pt>
                <c:pt idx="5206">
                  <c:v>256</c:v>
                </c:pt>
                <c:pt idx="5207">
                  <c:v>355</c:v>
                </c:pt>
                <c:pt idx="5208">
                  <c:v>256</c:v>
                </c:pt>
                <c:pt idx="5209">
                  <c:v>415</c:v>
                </c:pt>
                <c:pt idx="5210">
                  <c:v>160</c:v>
                </c:pt>
                <c:pt idx="5211">
                  <c:v>160</c:v>
                </c:pt>
                <c:pt idx="5212">
                  <c:v>160</c:v>
                </c:pt>
                <c:pt idx="5213">
                  <c:v>160</c:v>
                </c:pt>
                <c:pt idx="5214">
                  <c:v>160</c:v>
                </c:pt>
                <c:pt idx="5215">
                  <c:v>160</c:v>
                </c:pt>
                <c:pt idx="5216">
                  <c:v>570</c:v>
                </c:pt>
                <c:pt idx="5217">
                  <c:v>560</c:v>
                </c:pt>
                <c:pt idx="5218">
                  <c:v>550</c:v>
                </c:pt>
                <c:pt idx="5219">
                  <c:v>570</c:v>
                </c:pt>
                <c:pt idx="5220">
                  <c:v>550</c:v>
                </c:pt>
                <c:pt idx="5221">
                  <c:v>560</c:v>
                </c:pt>
                <c:pt idx="5222">
                  <c:v>560</c:v>
                </c:pt>
                <c:pt idx="5223">
                  <c:v>560</c:v>
                </c:pt>
                <c:pt idx="5224">
                  <c:v>570</c:v>
                </c:pt>
                <c:pt idx="5225">
                  <c:v>550</c:v>
                </c:pt>
                <c:pt idx="5226">
                  <c:v>570</c:v>
                </c:pt>
                <c:pt idx="5227">
                  <c:v>550</c:v>
                </c:pt>
                <c:pt idx="5228">
                  <c:v>550</c:v>
                </c:pt>
                <c:pt idx="5229">
                  <c:v>550</c:v>
                </c:pt>
                <c:pt idx="5230">
                  <c:v>570</c:v>
                </c:pt>
                <c:pt idx="5231">
                  <c:v>550</c:v>
                </c:pt>
                <c:pt idx="5232">
                  <c:v>560</c:v>
                </c:pt>
                <c:pt idx="5233">
                  <c:v>570</c:v>
                </c:pt>
                <c:pt idx="5234">
                  <c:v>560</c:v>
                </c:pt>
                <c:pt idx="5235">
                  <c:v>570</c:v>
                </c:pt>
                <c:pt idx="5236">
                  <c:v>570</c:v>
                </c:pt>
                <c:pt idx="5237">
                  <c:v>570</c:v>
                </c:pt>
                <c:pt idx="5238">
                  <c:v>560</c:v>
                </c:pt>
                <c:pt idx="5239">
                  <c:v>560</c:v>
                </c:pt>
                <c:pt idx="5240">
                  <c:v>560</c:v>
                </c:pt>
                <c:pt idx="5241">
                  <c:v>348</c:v>
                </c:pt>
                <c:pt idx="5242">
                  <c:v>348</c:v>
                </c:pt>
                <c:pt idx="5243">
                  <c:v>274</c:v>
                </c:pt>
                <c:pt idx="5244">
                  <c:v>348</c:v>
                </c:pt>
                <c:pt idx="5245">
                  <c:v>348</c:v>
                </c:pt>
                <c:pt idx="5246">
                  <c:v>274</c:v>
                </c:pt>
                <c:pt idx="5247">
                  <c:v>348</c:v>
                </c:pt>
                <c:pt idx="5248">
                  <c:v>274</c:v>
                </c:pt>
                <c:pt idx="5249">
                  <c:v>348</c:v>
                </c:pt>
                <c:pt idx="5250">
                  <c:v>348</c:v>
                </c:pt>
                <c:pt idx="5251">
                  <c:v>348</c:v>
                </c:pt>
                <c:pt idx="5252">
                  <c:v>348</c:v>
                </c:pt>
                <c:pt idx="5253">
                  <c:v>348</c:v>
                </c:pt>
                <c:pt idx="5254">
                  <c:v>348</c:v>
                </c:pt>
                <c:pt idx="5255">
                  <c:v>348</c:v>
                </c:pt>
                <c:pt idx="5256">
                  <c:v>348</c:v>
                </c:pt>
                <c:pt idx="5257">
                  <c:v>348</c:v>
                </c:pt>
                <c:pt idx="5258">
                  <c:v>348</c:v>
                </c:pt>
                <c:pt idx="5259">
                  <c:v>333</c:v>
                </c:pt>
                <c:pt idx="5260">
                  <c:v>429</c:v>
                </c:pt>
                <c:pt idx="5261">
                  <c:v>420</c:v>
                </c:pt>
                <c:pt idx="5262">
                  <c:v>311</c:v>
                </c:pt>
                <c:pt idx="5263">
                  <c:v>311</c:v>
                </c:pt>
                <c:pt idx="5264">
                  <c:v>311</c:v>
                </c:pt>
                <c:pt idx="5265">
                  <c:v>311</c:v>
                </c:pt>
                <c:pt idx="5266">
                  <c:v>420</c:v>
                </c:pt>
                <c:pt idx="5267">
                  <c:v>404</c:v>
                </c:pt>
                <c:pt idx="5268">
                  <c:v>345</c:v>
                </c:pt>
                <c:pt idx="5269">
                  <c:v>404</c:v>
                </c:pt>
                <c:pt idx="5270">
                  <c:v>345</c:v>
                </c:pt>
                <c:pt idx="5271">
                  <c:v>404</c:v>
                </c:pt>
                <c:pt idx="5272">
                  <c:v>404</c:v>
                </c:pt>
                <c:pt idx="5273">
                  <c:v>404</c:v>
                </c:pt>
                <c:pt idx="5274">
                  <c:v>345</c:v>
                </c:pt>
                <c:pt idx="5275">
                  <c:v>563</c:v>
                </c:pt>
                <c:pt idx="5276">
                  <c:v>563</c:v>
                </c:pt>
                <c:pt idx="5277">
                  <c:v>563</c:v>
                </c:pt>
                <c:pt idx="5278">
                  <c:v>563</c:v>
                </c:pt>
                <c:pt idx="5279">
                  <c:v>563</c:v>
                </c:pt>
                <c:pt idx="5280">
                  <c:v>563</c:v>
                </c:pt>
                <c:pt idx="5281">
                  <c:v>563</c:v>
                </c:pt>
                <c:pt idx="5282">
                  <c:v>563</c:v>
                </c:pt>
                <c:pt idx="5283">
                  <c:v>563</c:v>
                </c:pt>
                <c:pt idx="5284">
                  <c:v>563</c:v>
                </c:pt>
                <c:pt idx="5285">
                  <c:v>240</c:v>
                </c:pt>
                <c:pt idx="5286">
                  <c:v>362</c:v>
                </c:pt>
                <c:pt idx="5287">
                  <c:v>429</c:v>
                </c:pt>
                <c:pt idx="5288">
                  <c:v>550</c:v>
                </c:pt>
                <c:pt idx="5289">
                  <c:v>550</c:v>
                </c:pt>
                <c:pt idx="5290">
                  <c:v>429</c:v>
                </c:pt>
                <c:pt idx="5291">
                  <c:v>362</c:v>
                </c:pt>
                <c:pt idx="5292">
                  <c:v>240</c:v>
                </c:pt>
                <c:pt idx="5293">
                  <c:v>429</c:v>
                </c:pt>
                <c:pt idx="5294">
                  <c:v>240</c:v>
                </c:pt>
                <c:pt idx="5295">
                  <c:v>362</c:v>
                </c:pt>
                <c:pt idx="5296">
                  <c:v>550</c:v>
                </c:pt>
                <c:pt idx="5297">
                  <c:v>208</c:v>
                </c:pt>
                <c:pt idx="5298">
                  <c:v>208</c:v>
                </c:pt>
                <c:pt idx="5299">
                  <c:v>355</c:v>
                </c:pt>
                <c:pt idx="5300">
                  <c:v>375</c:v>
                </c:pt>
                <c:pt idx="5301">
                  <c:v>208</c:v>
                </c:pt>
                <c:pt idx="5302">
                  <c:v>208</c:v>
                </c:pt>
                <c:pt idx="5303">
                  <c:v>375</c:v>
                </c:pt>
                <c:pt idx="5304">
                  <c:v>208</c:v>
                </c:pt>
                <c:pt idx="5305">
                  <c:v>208</c:v>
                </c:pt>
                <c:pt idx="5306">
                  <c:v>241</c:v>
                </c:pt>
                <c:pt idx="5307">
                  <c:v>241</c:v>
                </c:pt>
                <c:pt idx="5308">
                  <c:v>241</c:v>
                </c:pt>
                <c:pt idx="5309">
                  <c:v>241</c:v>
                </c:pt>
                <c:pt idx="5310">
                  <c:v>362</c:v>
                </c:pt>
                <c:pt idx="5311">
                  <c:v>577</c:v>
                </c:pt>
                <c:pt idx="5312">
                  <c:v>362</c:v>
                </c:pt>
                <c:pt idx="5313">
                  <c:v>577</c:v>
                </c:pt>
                <c:pt idx="5314">
                  <c:v>329</c:v>
                </c:pt>
                <c:pt idx="5315">
                  <c:v>550</c:v>
                </c:pt>
                <c:pt idx="5316">
                  <c:v>302</c:v>
                </c:pt>
                <c:pt idx="5317">
                  <c:v>577</c:v>
                </c:pt>
                <c:pt idx="5318">
                  <c:v>201</c:v>
                </c:pt>
                <c:pt idx="5319">
                  <c:v>302</c:v>
                </c:pt>
                <c:pt idx="5320">
                  <c:v>577</c:v>
                </c:pt>
                <c:pt idx="5321">
                  <c:v>550</c:v>
                </c:pt>
                <c:pt idx="5322">
                  <c:v>329</c:v>
                </c:pt>
                <c:pt idx="5323">
                  <c:v>302</c:v>
                </c:pt>
                <c:pt idx="5324">
                  <c:v>302</c:v>
                </c:pt>
                <c:pt idx="5325">
                  <c:v>200</c:v>
                </c:pt>
                <c:pt idx="5326">
                  <c:v>200</c:v>
                </c:pt>
                <c:pt idx="5327">
                  <c:v>200</c:v>
                </c:pt>
                <c:pt idx="5328">
                  <c:v>200</c:v>
                </c:pt>
                <c:pt idx="5329">
                  <c:v>200</c:v>
                </c:pt>
                <c:pt idx="5330">
                  <c:v>200</c:v>
                </c:pt>
                <c:pt idx="5331">
                  <c:v>200</c:v>
                </c:pt>
                <c:pt idx="5332">
                  <c:v>200</c:v>
                </c:pt>
                <c:pt idx="5333">
                  <c:v>200</c:v>
                </c:pt>
                <c:pt idx="5334">
                  <c:v>200</c:v>
                </c:pt>
                <c:pt idx="5335">
                  <c:v>200</c:v>
                </c:pt>
                <c:pt idx="5336">
                  <c:v>200</c:v>
                </c:pt>
                <c:pt idx="5337">
                  <c:v>200</c:v>
                </c:pt>
                <c:pt idx="5338">
                  <c:v>200</c:v>
                </c:pt>
                <c:pt idx="5339">
                  <c:v>200</c:v>
                </c:pt>
                <c:pt idx="5340">
                  <c:v>200</c:v>
                </c:pt>
                <c:pt idx="5341">
                  <c:v>200</c:v>
                </c:pt>
                <c:pt idx="5342">
                  <c:v>200</c:v>
                </c:pt>
                <c:pt idx="5343">
                  <c:v>200</c:v>
                </c:pt>
                <c:pt idx="5344">
                  <c:v>200</c:v>
                </c:pt>
                <c:pt idx="5345">
                  <c:v>200</c:v>
                </c:pt>
                <c:pt idx="5346">
                  <c:v>200</c:v>
                </c:pt>
                <c:pt idx="5347">
                  <c:v>302</c:v>
                </c:pt>
                <c:pt idx="5348">
                  <c:v>302</c:v>
                </c:pt>
                <c:pt idx="5349">
                  <c:v>200</c:v>
                </c:pt>
                <c:pt idx="5350">
                  <c:v>200</c:v>
                </c:pt>
                <c:pt idx="5351">
                  <c:v>302</c:v>
                </c:pt>
                <c:pt idx="5352">
                  <c:v>302</c:v>
                </c:pt>
                <c:pt idx="5353">
                  <c:v>302</c:v>
                </c:pt>
                <c:pt idx="5354">
                  <c:v>302</c:v>
                </c:pt>
                <c:pt idx="5355">
                  <c:v>200</c:v>
                </c:pt>
                <c:pt idx="5356">
                  <c:v>577</c:v>
                </c:pt>
                <c:pt idx="5357">
                  <c:v>449</c:v>
                </c:pt>
                <c:pt idx="5358">
                  <c:v>362</c:v>
                </c:pt>
                <c:pt idx="5359">
                  <c:v>170</c:v>
                </c:pt>
                <c:pt idx="5360">
                  <c:v>170</c:v>
                </c:pt>
                <c:pt idx="5361">
                  <c:v>170</c:v>
                </c:pt>
                <c:pt idx="5362">
                  <c:v>170</c:v>
                </c:pt>
                <c:pt idx="5363">
                  <c:v>170</c:v>
                </c:pt>
                <c:pt idx="5364">
                  <c:v>220</c:v>
                </c:pt>
                <c:pt idx="5365">
                  <c:v>220</c:v>
                </c:pt>
                <c:pt idx="5366">
                  <c:v>210</c:v>
                </c:pt>
                <c:pt idx="5367">
                  <c:v>210</c:v>
                </c:pt>
                <c:pt idx="5368">
                  <c:v>220</c:v>
                </c:pt>
                <c:pt idx="5369">
                  <c:v>210</c:v>
                </c:pt>
                <c:pt idx="5370">
                  <c:v>220</c:v>
                </c:pt>
                <c:pt idx="5371">
                  <c:v>220</c:v>
                </c:pt>
                <c:pt idx="5372">
                  <c:v>220</c:v>
                </c:pt>
                <c:pt idx="5373">
                  <c:v>220</c:v>
                </c:pt>
                <c:pt idx="5374">
                  <c:v>220</c:v>
                </c:pt>
                <c:pt idx="5375">
                  <c:v>210</c:v>
                </c:pt>
                <c:pt idx="5376">
                  <c:v>220</c:v>
                </c:pt>
                <c:pt idx="5377">
                  <c:v>210</c:v>
                </c:pt>
                <c:pt idx="5378">
                  <c:v>210</c:v>
                </c:pt>
                <c:pt idx="5379">
                  <c:v>220</c:v>
                </c:pt>
                <c:pt idx="5380">
                  <c:v>210</c:v>
                </c:pt>
                <c:pt idx="5381">
                  <c:v>210</c:v>
                </c:pt>
                <c:pt idx="5382">
                  <c:v>210</c:v>
                </c:pt>
                <c:pt idx="5383">
                  <c:v>210</c:v>
                </c:pt>
                <c:pt idx="5384">
                  <c:v>220</c:v>
                </c:pt>
                <c:pt idx="5385">
                  <c:v>210</c:v>
                </c:pt>
                <c:pt idx="5386">
                  <c:v>210</c:v>
                </c:pt>
                <c:pt idx="5387">
                  <c:v>210</c:v>
                </c:pt>
                <c:pt idx="5388">
                  <c:v>220</c:v>
                </c:pt>
                <c:pt idx="5389">
                  <c:v>220</c:v>
                </c:pt>
                <c:pt idx="5390">
                  <c:v>220</c:v>
                </c:pt>
                <c:pt idx="5391">
                  <c:v>220</c:v>
                </c:pt>
                <c:pt idx="5392">
                  <c:v>210</c:v>
                </c:pt>
                <c:pt idx="5393">
                  <c:v>210</c:v>
                </c:pt>
                <c:pt idx="5394">
                  <c:v>210</c:v>
                </c:pt>
                <c:pt idx="5395">
                  <c:v>220</c:v>
                </c:pt>
                <c:pt idx="5396">
                  <c:v>210</c:v>
                </c:pt>
                <c:pt idx="5397">
                  <c:v>210</c:v>
                </c:pt>
                <c:pt idx="5398">
                  <c:v>220</c:v>
                </c:pt>
                <c:pt idx="5399">
                  <c:v>220</c:v>
                </c:pt>
                <c:pt idx="5400">
                  <c:v>210</c:v>
                </c:pt>
                <c:pt idx="5401">
                  <c:v>210</c:v>
                </c:pt>
                <c:pt idx="5402">
                  <c:v>220</c:v>
                </c:pt>
                <c:pt idx="5403">
                  <c:v>220</c:v>
                </c:pt>
                <c:pt idx="5404">
                  <c:v>220</c:v>
                </c:pt>
                <c:pt idx="5405">
                  <c:v>210</c:v>
                </c:pt>
                <c:pt idx="5406">
                  <c:v>220</c:v>
                </c:pt>
                <c:pt idx="5407">
                  <c:v>220</c:v>
                </c:pt>
                <c:pt idx="5408">
                  <c:v>210</c:v>
                </c:pt>
                <c:pt idx="5409">
                  <c:v>210</c:v>
                </c:pt>
                <c:pt idx="5410">
                  <c:v>220</c:v>
                </c:pt>
                <c:pt idx="5411">
                  <c:v>220</c:v>
                </c:pt>
                <c:pt idx="5412">
                  <c:v>210</c:v>
                </c:pt>
                <c:pt idx="5413">
                  <c:v>220</c:v>
                </c:pt>
                <c:pt idx="5414">
                  <c:v>292</c:v>
                </c:pt>
                <c:pt idx="5415">
                  <c:v>292</c:v>
                </c:pt>
                <c:pt idx="5416">
                  <c:v>292</c:v>
                </c:pt>
                <c:pt idx="5417">
                  <c:v>292</c:v>
                </c:pt>
                <c:pt idx="5418">
                  <c:v>292</c:v>
                </c:pt>
                <c:pt idx="5419">
                  <c:v>292</c:v>
                </c:pt>
                <c:pt idx="5420">
                  <c:v>292</c:v>
                </c:pt>
                <c:pt idx="5421">
                  <c:v>292</c:v>
                </c:pt>
                <c:pt idx="5422">
                  <c:v>292</c:v>
                </c:pt>
                <c:pt idx="5423">
                  <c:v>292</c:v>
                </c:pt>
                <c:pt idx="5424">
                  <c:v>150</c:v>
                </c:pt>
                <c:pt idx="5425">
                  <c:v>170</c:v>
                </c:pt>
                <c:pt idx="5426">
                  <c:v>150</c:v>
                </c:pt>
                <c:pt idx="5427">
                  <c:v>170</c:v>
                </c:pt>
                <c:pt idx="5428">
                  <c:v>170</c:v>
                </c:pt>
                <c:pt idx="5429">
                  <c:v>170</c:v>
                </c:pt>
                <c:pt idx="5430">
                  <c:v>150</c:v>
                </c:pt>
                <c:pt idx="5431">
                  <c:v>150</c:v>
                </c:pt>
                <c:pt idx="5432">
                  <c:v>150</c:v>
                </c:pt>
                <c:pt idx="5433">
                  <c:v>150</c:v>
                </c:pt>
                <c:pt idx="5434">
                  <c:v>170</c:v>
                </c:pt>
                <c:pt idx="5435">
                  <c:v>170</c:v>
                </c:pt>
                <c:pt idx="5436">
                  <c:v>170</c:v>
                </c:pt>
                <c:pt idx="5437">
                  <c:v>170</c:v>
                </c:pt>
                <c:pt idx="5438">
                  <c:v>170</c:v>
                </c:pt>
                <c:pt idx="5439">
                  <c:v>170</c:v>
                </c:pt>
                <c:pt idx="5440">
                  <c:v>170</c:v>
                </c:pt>
                <c:pt idx="5441">
                  <c:v>170</c:v>
                </c:pt>
                <c:pt idx="5442">
                  <c:v>170</c:v>
                </c:pt>
                <c:pt idx="5443">
                  <c:v>150</c:v>
                </c:pt>
                <c:pt idx="5444">
                  <c:v>170</c:v>
                </c:pt>
                <c:pt idx="5445">
                  <c:v>150</c:v>
                </c:pt>
                <c:pt idx="5446">
                  <c:v>170</c:v>
                </c:pt>
                <c:pt idx="5447">
                  <c:v>170</c:v>
                </c:pt>
                <c:pt idx="5448">
                  <c:v>150</c:v>
                </c:pt>
                <c:pt idx="5449">
                  <c:v>170</c:v>
                </c:pt>
                <c:pt idx="5450">
                  <c:v>170</c:v>
                </c:pt>
                <c:pt idx="5451">
                  <c:v>150</c:v>
                </c:pt>
                <c:pt idx="5452">
                  <c:v>170</c:v>
                </c:pt>
                <c:pt idx="5453">
                  <c:v>150</c:v>
                </c:pt>
                <c:pt idx="5454">
                  <c:v>150</c:v>
                </c:pt>
                <c:pt idx="5455">
                  <c:v>170</c:v>
                </c:pt>
                <c:pt idx="5456">
                  <c:v>170</c:v>
                </c:pt>
                <c:pt idx="5457">
                  <c:v>170</c:v>
                </c:pt>
                <c:pt idx="5458">
                  <c:v>170</c:v>
                </c:pt>
                <c:pt idx="5459">
                  <c:v>170</c:v>
                </c:pt>
                <c:pt idx="5460">
                  <c:v>170</c:v>
                </c:pt>
                <c:pt idx="5461">
                  <c:v>170</c:v>
                </c:pt>
                <c:pt idx="5462">
                  <c:v>170</c:v>
                </c:pt>
                <c:pt idx="5463">
                  <c:v>170</c:v>
                </c:pt>
                <c:pt idx="5464">
                  <c:v>170</c:v>
                </c:pt>
                <c:pt idx="5465">
                  <c:v>170</c:v>
                </c:pt>
                <c:pt idx="5466">
                  <c:v>170</c:v>
                </c:pt>
                <c:pt idx="5467">
                  <c:v>170</c:v>
                </c:pt>
                <c:pt idx="5468">
                  <c:v>170</c:v>
                </c:pt>
                <c:pt idx="5469">
                  <c:v>170</c:v>
                </c:pt>
                <c:pt idx="5470">
                  <c:v>175</c:v>
                </c:pt>
                <c:pt idx="5471">
                  <c:v>175</c:v>
                </c:pt>
                <c:pt idx="5472">
                  <c:v>140</c:v>
                </c:pt>
                <c:pt idx="5473">
                  <c:v>170</c:v>
                </c:pt>
                <c:pt idx="5474">
                  <c:v>175</c:v>
                </c:pt>
                <c:pt idx="5475">
                  <c:v>175</c:v>
                </c:pt>
                <c:pt idx="5476">
                  <c:v>140</c:v>
                </c:pt>
                <c:pt idx="5477">
                  <c:v>140</c:v>
                </c:pt>
                <c:pt idx="5478">
                  <c:v>175</c:v>
                </c:pt>
                <c:pt idx="5479">
                  <c:v>175</c:v>
                </c:pt>
                <c:pt idx="5480">
                  <c:v>175</c:v>
                </c:pt>
                <c:pt idx="5481">
                  <c:v>170</c:v>
                </c:pt>
                <c:pt idx="5482">
                  <c:v>140</c:v>
                </c:pt>
                <c:pt idx="5483">
                  <c:v>175</c:v>
                </c:pt>
                <c:pt idx="5484">
                  <c:v>175</c:v>
                </c:pt>
                <c:pt idx="5485">
                  <c:v>175</c:v>
                </c:pt>
                <c:pt idx="5486">
                  <c:v>140</c:v>
                </c:pt>
                <c:pt idx="5487">
                  <c:v>283</c:v>
                </c:pt>
                <c:pt idx="5488">
                  <c:v>283</c:v>
                </c:pt>
                <c:pt idx="5489">
                  <c:v>283</c:v>
                </c:pt>
                <c:pt idx="5490">
                  <c:v>283</c:v>
                </c:pt>
                <c:pt idx="5491">
                  <c:v>283</c:v>
                </c:pt>
                <c:pt idx="5492">
                  <c:v>283</c:v>
                </c:pt>
                <c:pt idx="5493">
                  <c:v>283</c:v>
                </c:pt>
                <c:pt idx="5494">
                  <c:v>283</c:v>
                </c:pt>
                <c:pt idx="5495">
                  <c:v>283</c:v>
                </c:pt>
                <c:pt idx="5496">
                  <c:v>283</c:v>
                </c:pt>
                <c:pt idx="5497">
                  <c:v>283</c:v>
                </c:pt>
                <c:pt idx="5498">
                  <c:v>283</c:v>
                </c:pt>
                <c:pt idx="5499">
                  <c:v>283</c:v>
                </c:pt>
                <c:pt idx="5500">
                  <c:v>283</c:v>
                </c:pt>
                <c:pt idx="5501">
                  <c:v>283</c:v>
                </c:pt>
                <c:pt idx="5502">
                  <c:v>283</c:v>
                </c:pt>
                <c:pt idx="5503">
                  <c:v>260</c:v>
                </c:pt>
                <c:pt idx="5504">
                  <c:v>303</c:v>
                </c:pt>
                <c:pt idx="5505">
                  <c:v>200</c:v>
                </c:pt>
                <c:pt idx="5506">
                  <c:v>303</c:v>
                </c:pt>
                <c:pt idx="5507">
                  <c:v>260</c:v>
                </c:pt>
                <c:pt idx="5508">
                  <c:v>200</c:v>
                </c:pt>
                <c:pt idx="5509">
                  <c:v>200</c:v>
                </c:pt>
                <c:pt idx="5510">
                  <c:v>303</c:v>
                </c:pt>
                <c:pt idx="5511">
                  <c:v>166</c:v>
                </c:pt>
                <c:pt idx="5512">
                  <c:v>166</c:v>
                </c:pt>
                <c:pt idx="5513">
                  <c:v>166</c:v>
                </c:pt>
                <c:pt idx="5514">
                  <c:v>166</c:v>
                </c:pt>
                <c:pt idx="5515">
                  <c:v>166</c:v>
                </c:pt>
                <c:pt idx="5516">
                  <c:v>166</c:v>
                </c:pt>
                <c:pt idx="5517">
                  <c:v>166</c:v>
                </c:pt>
                <c:pt idx="5518">
                  <c:v>166</c:v>
                </c:pt>
                <c:pt idx="5519">
                  <c:v>166</c:v>
                </c:pt>
                <c:pt idx="5520">
                  <c:v>166</c:v>
                </c:pt>
                <c:pt idx="5521">
                  <c:v>166</c:v>
                </c:pt>
                <c:pt idx="5522">
                  <c:v>166</c:v>
                </c:pt>
                <c:pt idx="5523">
                  <c:v>166</c:v>
                </c:pt>
                <c:pt idx="5524">
                  <c:v>166</c:v>
                </c:pt>
                <c:pt idx="5525">
                  <c:v>166</c:v>
                </c:pt>
                <c:pt idx="5526">
                  <c:v>166</c:v>
                </c:pt>
                <c:pt idx="5527">
                  <c:v>166</c:v>
                </c:pt>
                <c:pt idx="5528">
                  <c:v>166</c:v>
                </c:pt>
                <c:pt idx="5529">
                  <c:v>158</c:v>
                </c:pt>
                <c:pt idx="5530">
                  <c:v>158</c:v>
                </c:pt>
                <c:pt idx="5531">
                  <c:v>150</c:v>
                </c:pt>
                <c:pt idx="5532">
                  <c:v>150</c:v>
                </c:pt>
                <c:pt idx="5533">
                  <c:v>150</c:v>
                </c:pt>
                <c:pt idx="5534">
                  <c:v>158</c:v>
                </c:pt>
                <c:pt idx="5535">
                  <c:v>158</c:v>
                </c:pt>
                <c:pt idx="5536">
                  <c:v>158</c:v>
                </c:pt>
                <c:pt idx="5537">
                  <c:v>158</c:v>
                </c:pt>
                <c:pt idx="5538">
                  <c:v>158</c:v>
                </c:pt>
                <c:pt idx="5539">
                  <c:v>395</c:v>
                </c:pt>
                <c:pt idx="5540">
                  <c:v>401</c:v>
                </c:pt>
                <c:pt idx="5541">
                  <c:v>401</c:v>
                </c:pt>
                <c:pt idx="5542">
                  <c:v>401</c:v>
                </c:pt>
                <c:pt idx="5543">
                  <c:v>454</c:v>
                </c:pt>
                <c:pt idx="5544">
                  <c:v>454</c:v>
                </c:pt>
                <c:pt idx="5545">
                  <c:v>444</c:v>
                </c:pt>
                <c:pt idx="5546">
                  <c:v>454</c:v>
                </c:pt>
                <c:pt idx="5547">
                  <c:v>454</c:v>
                </c:pt>
                <c:pt idx="5548">
                  <c:v>454</c:v>
                </c:pt>
                <c:pt idx="5549">
                  <c:v>444</c:v>
                </c:pt>
                <c:pt idx="5550">
                  <c:v>454</c:v>
                </c:pt>
                <c:pt idx="5551">
                  <c:v>454</c:v>
                </c:pt>
                <c:pt idx="5552">
                  <c:v>444</c:v>
                </c:pt>
                <c:pt idx="5553">
                  <c:v>454</c:v>
                </c:pt>
                <c:pt idx="5554">
                  <c:v>454</c:v>
                </c:pt>
                <c:pt idx="5555">
                  <c:v>454</c:v>
                </c:pt>
                <c:pt idx="5556">
                  <c:v>454</c:v>
                </c:pt>
                <c:pt idx="5557">
                  <c:v>454</c:v>
                </c:pt>
                <c:pt idx="5558">
                  <c:v>454</c:v>
                </c:pt>
                <c:pt idx="5559">
                  <c:v>454</c:v>
                </c:pt>
                <c:pt idx="5560">
                  <c:v>454</c:v>
                </c:pt>
                <c:pt idx="5561">
                  <c:v>454</c:v>
                </c:pt>
                <c:pt idx="5562">
                  <c:v>241</c:v>
                </c:pt>
                <c:pt idx="5563">
                  <c:v>241</c:v>
                </c:pt>
                <c:pt idx="5564">
                  <c:v>241</c:v>
                </c:pt>
                <c:pt idx="5565">
                  <c:v>241</c:v>
                </c:pt>
                <c:pt idx="5566">
                  <c:v>220</c:v>
                </c:pt>
                <c:pt idx="5567">
                  <c:v>220</c:v>
                </c:pt>
                <c:pt idx="5568">
                  <c:v>245</c:v>
                </c:pt>
                <c:pt idx="5569">
                  <c:v>245</c:v>
                </c:pt>
                <c:pt idx="5570">
                  <c:v>306</c:v>
                </c:pt>
                <c:pt idx="5571">
                  <c:v>306</c:v>
                </c:pt>
                <c:pt idx="5572">
                  <c:v>306</c:v>
                </c:pt>
                <c:pt idx="5573">
                  <c:v>306</c:v>
                </c:pt>
                <c:pt idx="5574">
                  <c:v>311</c:v>
                </c:pt>
                <c:pt idx="5575">
                  <c:v>311</c:v>
                </c:pt>
                <c:pt idx="5576">
                  <c:v>311</c:v>
                </c:pt>
                <c:pt idx="5577">
                  <c:v>311</c:v>
                </c:pt>
                <c:pt idx="5578">
                  <c:v>311</c:v>
                </c:pt>
                <c:pt idx="5579">
                  <c:v>311</c:v>
                </c:pt>
                <c:pt idx="5580">
                  <c:v>311</c:v>
                </c:pt>
                <c:pt idx="5581">
                  <c:v>300</c:v>
                </c:pt>
                <c:pt idx="5582">
                  <c:v>300</c:v>
                </c:pt>
                <c:pt idx="5583">
                  <c:v>300</c:v>
                </c:pt>
                <c:pt idx="5584">
                  <c:v>300</c:v>
                </c:pt>
                <c:pt idx="5585">
                  <c:v>300</c:v>
                </c:pt>
                <c:pt idx="5586">
                  <c:v>290</c:v>
                </c:pt>
                <c:pt idx="5587">
                  <c:v>338</c:v>
                </c:pt>
                <c:pt idx="5588">
                  <c:v>338</c:v>
                </c:pt>
                <c:pt idx="5589">
                  <c:v>338</c:v>
                </c:pt>
                <c:pt idx="5590">
                  <c:v>342</c:v>
                </c:pt>
                <c:pt idx="5591">
                  <c:v>342</c:v>
                </c:pt>
                <c:pt idx="5592">
                  <c:v>342</c:v>
                </c:pt>
                <c:pt idx="5593">
                  <c:v>467</c:v>
                </c:pt>
                <c:pt idx="5594">
                  <c:v>545</c:v>
                </c:pt>
                <c:pt idx="5595">
                  <c:v>545</c:v>
                </c:pt>
                <c:pt idx="5596">
                  <c:v>545</c:v>
                </c:pt>
                <c:pt idx="5597">
                  <c:v>600</c:v>
                </c:pt>
                <c:pt idx="5598">
                  <c:v>545</c:v>
                </c:pt>
                <c:pt idx="5599">
                  <c:v>600</c:v>
                </c:pt>
                <c:pt idx="5600">
                  <c:v>545</c:v>
                </c:pt>
                <c:pt idx="5601">
                  <c:v>565</c:v>
                </c:pt>
                <c:pt idx="5602">
                  <c:v>550</c:v>
                </c:pt>
                <c:pt idx="5603">
                  <c:v>550</c:v>
                </c:pt>
                <c:pt idx="5604">
                  <c:v>200</c:v>
                </c:pt>
                <c:pt idx="5605">
                  <c:v>200</c:v>
                </c:pt>
                <c:pt idx="5606">
                  <c:v>200</c:v>
                </c:pt>
                <c:pt idx="5607">
                  <c:v>200</c:v>
                </c:pt>
                <c:pt idx="5608">
                  <c:v>200</c:v>
                </c:pt>
                <c:pt idx="5609">
                  <c:v>200</c:v>
                </c:pt>
                <c:pt idx="5610">
                  <c:v>200</c:v>
                </c:pt>
                <c:pt idx="5611">
                  <c:v>200</c:v>
                </c:pt>
                <c:pt idx="5612">
                  <c:v>200</c:v>
                </c:pt>
                <c:pt idx="5613">
                  <c:v>200</c:v>
                </c:pt>
                <c:pt idx="5614">
                  <c:v>200</c:v>
                </c:pt>
                <c:pt idx="5615">
                  <c:v>200</c:v>
                </c:pt>
                <c:pt idx="5616">
                  <c:v>200</c:v>
                </c:pt>
                <c:pt idx="5617">
                  <c:v>200</c:v>
                </c:pt>
                <c:pt idx="5618">
                  <c:v>200</c:v>
                </c:pt>
                <c:pt idx="5619">
                  <c:v>200</c:v>
                </c:pt>
                <c:pt idx="5620">
                  <c:v>200</c:v>
                </c:pt>
                <c:pt idx="5621">
                  <c:v>200</c:v>
                </c:pt>
                <c:pt idx="5622">
                  <c:v>200</c:v>
                </c:pt>
                <c:pt idx="5623">
                  <c:v>200</c:v>
                </c:pt>
                <c:pt idx="5624">
                  <c:v>200</c:v>
                </c:pt>
                <c:pt idx="5625">
                  <c:v>200</c:v>
                </c:pt>
                <c:pt idx="5626">
                  <c:v>200</c:v>
                </c:pt>
                <c:pt idx="5627">
                  <c:v>200</c:v>
                </c:pt>
                <c:pt idx="5628">
                  <c:v>200</c:v>
                </c:pt>
                <c:pt idx="5629">
                  <c:v>200</c:v>
                </c:pt>
                <c:pt idx="5630">
                  <c:v>200</c:v>
                </c:pt>
                <c:pt idx="5631">
                  <c:v>200</c:v>
                </c:pt>
                <c:pt idx="5632">
                  <c:v>200</c:v>
                </c:pt>
                <c:pt idx="5633">
                  <c:v>200</c:v>
                </c:pt>
                <c:pt idx="5634">
                  <c:v>200</c:v>
                </c:pt>
                <c:pt idx="5635">
                  <c:v>200</c:v>
                </c:pt>
                <c:pt idx="5636">
                  <c:v>200</c:v>
                </c:pt>
                <c:pt idx="5637">
                  <c:v>200</c:v>
                </c:pt>
                <c:pt idx="5638">
                  <c:v>200</c:v>
                </c:pt>
                <c:pt idx="5639">
                  <c:v>200</c:v>
                </c:pt>
                <c:pt idx="5640">
                  <c:v>200</c:v>
                </c:pt>
                <c:pt idx="5641">
                  <c:v>200</c:v>
                </c:pt>
                <c:pt idx="5642">
                  <c:v>200</c:v>
                </c:pt>
                <c:pt idx="5643">
                  <c:v>200</c:v>
                </c:pt>
                <c:pt idx="5644">
                  <c:v>200</c:v>
                </c:pt>
                <c:pt idx="5645">
                  <c:v>200</c:v>
                </c:pt>
                <c:pt idx="5646">
                  <c:v>200</c:v>
                </c:pt>
                <c:pt idx="5647">
                  <c:v>200</c:v>
                </c:pt>
                <c:pt idx="5648">
                  <c:v>200</c:v>
                </c:pt>
                <c:pt idx="5649">
                  <c:v>200</c:v>
                </c:pt>
                <c:pt idx="5650">
                  <c:v>200</c:v>
                </c:pt>
                <c:pt idx="5651">
                  <c:v>200</c:v>
                </c:pt>
                <c:pt idx="5652">
                  <c:v>200</c:v>
                </c:pt>
                <c:pt idx="5653">
                  <c:v>200</c:v>
                </c:pt>
                <c:pt idx="5654">
                  <c:v>200</c:v>
                </c:pt>
                <c:pt idx="5655">
                  <c:v>200</c:v>
                </c:pt>
                <c:pt idx="5656">
                  <c:v>200</c:v>
                </c:pt>
                <c:pt idx="5657">
                  <c:v>200</c:v>
                </c:pt>
                <c:pt idx="5658">
                  <c:v>200</c:v>
                </c:pt>
                <c:pt idx="5659">
                  <c:v>200</c:v>
                </c:pt>
                <c:pt idx="5660">
                  <c:v>200</c:v>
                </c:pt>
                <c:pt idx="5661">
                  <c:v>200</c:v>
                </c:pt>
                <c:pt idx="5662">
                  <c:v>200</c:v>
                </c:pt>
                <c:pt idx="5663">
                  <c:v>200</c:v>
                </c:pt>
                <c:pt idx="5664">
                  <c:v>200</c:v>
                </c:pt>
                <c:pt idx="5665">
                  <c:v>200</c:v>
                </c:pt>
                <c:pt idx="5666">
                  <c:v>200</c:v>
                </c:pt>
                <c:pt idx="5667">
                  <c:v>200</c:v>
                </c:pt>
                <c:pt idx="5668">
                  <c:v>200</c:v>
                </c:pt>
                <c:pt idx="5669">
                  <c:v>200</c:v>
                </c:pt>
                <c:pt idx="5670">
                  <c:v>200</c:v>
                </c:pt>
                <c:pt idx="5671">
                  <c:v>200</c:v>
                </c:pt>
                <c:pt idx="5672">
                  <c:v>200</c:v>
                </c:pt>
                <c:pt idx="5673">
                  <c:v>200</c:v>
                </c:pt>
                <c:pt idx="5674">
                  <c:v>200</c:v>
                </c:pt>
                <c:pt idx="5675">
                  <c:v>200</c:v>
                </c:pt>
                <c:pt idx="5676">
                  <c:v>200</c:v>
                </c:pt>
                <c:pt idx="5677">
                  <c:v>200</c:v>
                </c:pt>
                <c:pt idx="5678">
                  <c:v>200</c:v>
                </c:pt>
                <c:pt idx="5679">
                  <c:v>200</c:v>
                </c:pt>
                <c:pt idx="5680">
                  <c:v>350</c:v>
                </c:pt>
                <c:pt idx="5681">
                  <c:v>400</c:v>
                </c:pt>
                <c:pt idx="5682">
                  <c:v>400</c:v>
                </c:pt>
                <c:pt idx="5683">
                  <c:v>301</c:v>
                </c:pt>
                <c:pt idx="5684">
                  <c:v>301</c:v>
                </c:pt>
                <c:pt idx="5685">
                  <c:v>301</c:v>
                </c:pt>
                <c:pt idx="5686">
                  <c:v>301</c:v>
                </c:pt>
                <c:pt idx="5687">
                  <c:v>301</c:v>
                </c:pt>
                <c:pt idx="5688">
                  <c:v>301</c:v>
                </c:pt>
                <c:pt idx="5689">
                  <c:v>263</c:v>
                </c:pt>
                <c:pt idx="5690">
                  <c:v>263</c:v>
                </c:pt>
                <c:pt idx="5691">
                  <c:v>263</c:v>
                </c:pt>
                <c:pt idx="5692">
                  <c:v>242</c:v>
                </c:pt>
                <c:pt idx="5693">
                  <c:v>242</c:v>
                </c:pt>
                <c:pt idx="5694">
                  <c:v>300</c:v>
                </c:pt>
                <c:pt idx="5695">
                  <c:v>242</c:v>
                </c:pt>
                <c:pt idx="5696">
                  <c:v>242</c:v>
                </c:pt>
                <c:pt idx="5697">
                  <c:v>300</c:v>
                </c:pt>
                <c:pt idx="5698">
                  <c:v>300</c:v>
                </c:pt>
                <c:pt idx="5699">
                  <c:v>239</c:v>
                </c:pt>
                <c:pt idx="5700">
                  <c:v>239</c:v>
                </c:pt>
                <c:pt idx="5701">
                  <c:v>239</c:v>
                </c:pt>
                <c:pt idx="5702">
                  <c:v>239</c:v>
                </c:pt>
                <c:pt idx="5703">
                  <c:v>300</c:v>
                </c:pt>
                <c:pt idx="5704">
                  <c:v>300</c:v>
                </c:pt>
                <c:pt idx="5705">
                  <c:v>239</c:v>
                </c:pt>
                <c:pt idx="5706">
                  <c:v>239</c:v>
                </c:pt>
                <c:pt idx="5707">
                  <c:v>300</c:v>
                </c:pt>
                <c:pt idx="5708">
                  <c:v>239</c:v>
                </c:pt>
                <c:pt idx="5709">
                  <c:v>155</c:v>
                </c:pt>
                <c:pt idx="5710">
                  <c:v>260</c:v>
                </c:pt>
                <c:pt idx="5711">
                  <c:v>155</c:v>
                </c:pt>
                <c:pt idx="5712">
                  <c:v>260</c:v>
                </c:pt>
                <c:pt idx="5713">
                  <c:v>155</c:v>
                </c:pt>
                <c:pt idx="5714">
                  <c:v>155</c:v>
                </c:pt>
                <c:pt idx="5715">
                  <c:v>155</c:v>
                </c:pt>
                <c:pt idx="5716">
                  <c:v>155</c:v>
                </c:pt>
                <c:pt idx="5717">
                  <c:v>260</c:v>
                </c:pt>
                <c:pt idx="5718">
                  <c:v>155</c:v>
                </c:pt>
                <c:pt idx="5719">
                  <c:v>155</c:v>
                </c:pt>
                <c:pt idx="5720">
                  <c:v>155</c:v>
                </c:pt>
                <c:pt idx="5721">
                  <c:v>155</c:v>
                </c:pt>
                <c:pt idx="5722">
                  <c:v>155</c:v>
                </c:pt>
                <c:pt idx="5723">
                  <c:v>280</c:v>
                </c:pt>
                <c:pt idx="5724">
                  <c:v>280</c:v>
                </c:pt>
                <c:pt idx="5725">
                  <c:v>280</c:v>
                </c:pt>
                <c:pt idx="5726">
                  <c:v>280</c:v>
                </c:pt>
                <c:pt idx="5727">
                  <c:v>280</c:v>
                </c:pt>
                <c:pt idx="5728">
                  <c:v>280</c:v>
                </c:pt>
                <c:pt idx="5729">
                  <c:v>270</c:v>
                </c:pt>
                <c:pt idx="5730">
                  <c:v>270</c:v>
                </c:pt>
                <c:pt idx="5731">
                  <c:v>270</c:v>
                </c:pt>
                <c:pt idx="5732">
                  <c:v>270</c:v>
                </c:pt>
                <c:pt idx="5733">
                  <c:v>270</c:v>
                </c:pt>
                <c:pt idx="5734">
                  <c:v>270</c:v>
                </c:pt>
                <c:pt idx="5735">
                  <c:v>270</c:v>
                </c:pt>
                <c:pt idx="5736">
                  <c:v>185</c:v>
                </c:pt>
                <c:pt idx="5737">
                  <c:v>270</c:v>
                </c:pt>
                <c:pt idx="5738">
                  <c:v>270</c:v>
                </c:pt>
                <c:pt idx="5739">
                  <c:v>270</c:v>
                </c:pt>
                <c:pt idx="5740">
                  <c:v>270</c:v>
                </c:pt>
                <c:pt idx="5741">
                  <c:v>270</c:v>
                </c:pt>
                <c:pt idx="5742">
                  <c:v>185</c:v>
                </c:pt>
                <c:pt idx="5743">
                  <c:v>270</c:v>
                </c:pt>
                <c:pt idx="5744">
                  <c:v>270</c:v>
                </c:pt>
                <c:pt idx="5745">
                  <c:v>270</c:v>
                </c:pt>
                <c:pt idx="5746">
                  <c:v>270</c:v>
                </c:pt>
                <c:pt idx="5747">
                  <c:v>270</c:v>
                </c:pt>
                <c:pt idx="5748">
                  <c:v>270</c:v>
                </c:pt>
                <c:pt idx="5749">
                  <c:v>270</c:v>
                </c:pt>
                <c:pt idx="5750">
                  <c:v>270</c:v>
                </c:pt>
                <c:pt idx="5751">
                  <c:v>93</c:v>
                </c:pt>
                <c:pt idx="5752">
                  <c:v>141</c:v>
                </c:pt>
                <c:pt idx="5753">
                  <c:v>141</c:v>
                </c:pt>
                <c:pt idx="5754">
                  <c:v>141</c:v>
                </c:pt>
                <c:pt idx="5755">
                  <c:v>141</c:v>
                </c:pt>
                <c:pt idx="5756">
                  <c:v>141</c:v>
                </c:pt>
                <c:pt idx="5757">
                  <c:v>141</c:v>
                </c:pt>
                <c:pt idx="5758">
                  <c:v>141</c:v>
                </c:pt>
                <c:pt idx="5759">
                  <c:v>141</c:v>
                </c:pt>
                <c:pt idx="5760">
                  <c:v>141</c:v>
                </c:pt>
                <c:pt idx="5761">
                  <c:v>141</c:v>
                </c:pt>
                <c:pt idx="5762">
                  <c:v>141</c:v>
                </c:pt>
                <c:pt idx="5763">
                  <c:v>141</c:v>
                </c:pt>
                <c:pt idx="5764">
                  <c:v>141</c:v>
                </c:pt>
                <c:pt idx="5765">
                  <c:v>141</c:v>
                </c:pt>
                <c:pt idx="5766">
                  <c:v>141</c:v>
                </c:pt>
                <c:pt idx="5767">
                  <c:v>141</c:v>
                </c:pt>
                <c:pt idx="5768">
                  <c:v>187</c:v>
                </c:pt>
                <c:pt idx="5769">
                  <c:v>187</c:v>
                </c:pt>
                <c:pt idx="5770">
                  <c:v>187</c:v>
                </c:pt>
                <c:pt idx="5771">
                  <c:v>187</c:v>
                </c:pt>
                <c:pt idx="5772">
                  <c:v>187</c:v>
                </c:pt>
                <c:pt idx="5773">
                  <c:v>187</c:v>
                </c:pt>
                <c:pt idx="5774">
                  <c:v>610</c:v>
                </c:pt>
                <c:pt idx="5775">
                  <c:v>610</c:v>
                </c:pt>
                <c:pt idx="5776">
                  <c:v>610</c:v>
                </c:pt>
                <c:pt idx="5777">
                  <c:v>580</c:v>
                </c:pt>
                <c:pt idx="5779">
                  <c:v>66</c:v>
                </c:pt>
                <c:pt idx="5780">
                  <c:v>66</c:v>
                </c:pt>
                <c:pt idx="5781">
                  <c:v>190</c:v>
                </c:pt>
                <c:pt idx="5782">
                  <c:v>190</c:v>
                </c:pt>
                <c:pt idx="5783">
                  <c:v>227</c:v>
                </c:pt>
                <c:pt idx="5784">
                  <c:v>227</c:v>
                </c:pt>
                <c:pt idx="5785">
                  <c:v>227</c:v>
                </c:pt>
                <c:pt idx="5786">
                  <c:v>227</c:v>
                </c:pt>
                <c:pt idx="5787">
                  <c:v>255</c:v>
                </c:pt>
                <c:pt idx="5788">
                  <c:v>255</c:v>
                </c:pt>
                <c:pt idx="5789">
                  <c:v>255</c:v>
                </c:pt>
                <c:pt idx="5790">
                  <c:v>170</c:v>
                </c:pt>
                <c:pt idx="5791">
                  <c:v>170</c:v>
                </c:pt>
                <c:pt idx="5792">
                  <c:v>170</c:v>
                </c:pt>
                <c:pt idx="5793">
                  <c:v>170</c:v>
                </c:pt>
                <c:pt idx="5794">
                  <c:v>106</c:v>
                </c:pt>
                <c:pt idx="5795">
                  <c:v>106</c:v>
                </c:pt>
                <c:pt idx="5796">
                  <c:v>111</c:v>
                </c:pt>
                <c:pt idx="5797">
                  <c:v>111</c:v>
                </c:pt>
                <c:pt idx="5798">
                  <c:v>201</c:v>
                </c:pt>
                <c:pt idx="5799">
                  <c:v>150</c:v>
                </c:pt>
                <c:pt idx="5800">
                  <c:v>150</c:v>
                </c:pt>
                <c:pt idx="5801">
                  <c:v>150</c:v>
                </c:pt>
                <c:pt idx="5802">
                  <c:v>201</c:v>
                </c:pt>
                <c:pt idx="5803">
                  <c:v>201</c:v>
                </c:pt>
                <c:pt idx="5804">
                  <c:v>201</c:v>
                </c:pt>
                <c:pt idx="5805">
                  <c:v>201</c:v>
                </c:pt>
                <c:pt idx="5806">
                  <c:v>201</c:v>
                </c:pt>
                <c:pt idx="5807">
                  <c:v>201</c:v>
                </c:pt>
                <c:pt idx="5808">
                  <c:v>201</c:v>
                </c:pt>
                <c:pt idx="5809">
                  <c:v>201</c:v>
                </c:pt>
                <c:pt idx="5810">
                  <c:v>201</c:v>
                </c:pt>
                <c:pt idx="5811">
                  <c:v>201</c:v>
                </c:pt>
                <c:pt idx="5812">
                  <c:v>201</c:v>
                </c:pt>
                <c:pt idx="5813">
                  <c:v>201</c:v>
                </c:pt>
                <c:pt idx="5814">
                  <c:v>300</c:v>
                </c:pt>
                <c:pt idx="5815">
                  <c:v>300</c:v>
                </c:pt>
                <c:pt idx="5816">
                  <c:v>300</c:v>
                </c:pt>
                <c:pt idx="5817">
                  <c:v>300</c:v>
                </c:pt>
                <c:pt idx="5818">
                  <c:v>300</c:v>
                </c:pt>
                <c:pt idx="5819">
                  <c:v>300</c:v>
                </c:pt>
                <c:pt idx="5820">
                  <c:v>300</c:v>
                </c:pt>
                <c:pt idx="5821">
                  <c:v>300</c:v>
                </c:pt>
                <c:pt idx="5822">
                  <c:v>300</c:v>
                </c:pt>
                <c:pt idx="5823">
                  <c:v>195</c:v>
                </c:pt>
                <c:pt idx="5824">
                  <c:v>195</c:v>
                </c:pt>
                <c:pt idx="5826">
                  <c:v>305</c:v>
                </c:pt>
                <c:pt idx="5827">
                  <c:v>305</c:v>
                </c:pt>
                <c:pt idx="5828">
                  <c:v>195</c:v>
                </c:pt>
                <c:pt idx="5829">
                  <c:v>195</c:v>
                </c:pt>
                <c:pt idx="5832">
                  <c:v>305</c:v>
                </c:pt>
                <c:pt idx="5834">
                  <c:v>305</c:v>
                </c:pt>
                <c:pt idx="5835">
                  <c:v>195</c:v>
                </c:pt>
                <c:pt idx="5836">
                  <c:v>195</c:v>
                </c:pt>
                <c:pt idx="5837">
                  <c:v>195</c:v>
                </c:pt>
                <c:pt idx="5838">
                  <c:v>305</c:v>
                </c:pt>
                <c:pt idx="5841">
                  <c:v>150</c:v>
                </c:pt>
                <c:pt idx="5842">
                  <c:v>150</c:v>
                </c:pt>
                <c:pt idx="5843">
                  <c:v>150</c:v>
                </c:pt>
                <c:pt idx="5844">
                  <c:v>265</c:v>
                </c:pt>
                <c:pt idx="5845">
                  <c:v>265</c:v>
                </c:pt>
                <c:pt idx="5846">
                  <c:v>305</c:v>
                </c:pt>
                <c:pt idx="5847">
                  <c:v>305</c:v>
                </c:pt>
                <c:pt idx="5848">
                  <c:v>305</c:v>
                </c:pt>
                <c:pt idx="5849">
                  <c:v>265</c:v>
                </c:pt>
                <c:pt idx="5850">
                  <c:v>265</c:v>
                </c:pt>
                <c:pt idx="5851">
                  <c:v>265</c:v>
                </c:pt>
                <c:pt idx="5852">
                  <c:v>265</c:v>
                </c:pt>
                <c:pt idx="5853">
                  <c:v>265</c:v>
                </c:pt>
                <c:pt idx="5854">
                  <c:v>265</c:v>
                </c:pt>
                <c:pt idx="5855">
                  <c:v>305</c:v>
                </c:pt>
                <c:pt idx="5856">
                  <c:v>265</c:v>
                </c:pt>
                <c:pt idx="5857">
                  <c:v>305</c:v>
                </c:pt>
                <c:pt idx="5858">
                  <c:v>265</c:v>
                </c:pt>
                <c:pt idx="5859">
                  <c:v>305</c:v>
                </c:pt>
                <c:pt idx="5860">
                  <c:v>265</c:v>
                </c:pt>
                <c:pt idx="5861">
                  <c:v>265</c:v>
                </c:pt>
                <c:pt idx="5862">
                  <c:v>148</c:v>
                </c:pt>
                <c:pt idx="5863">
                  <c:v>148</c:v>
                </c:pt>
                <c:pt idx="5864">
                  <c:v>148</c:v>
                </c:pt>
                <c:pt idx="5865">
                  <c:v>148</c:v>
                </c:pt>
                <c:pt idx="5866">
                  <c:v>148</c:v>
                </c:pt>
                <c:pt idx="5867">
                  <c:v>148</c:v>
                </c:pt>
                <c:pt idx="5868">
                  <c:v>148</c:v>
                </c:pt>
                <c:pt idx="5869">
                  <c:v>148</c:v>
                </c:pt>
                <c:pt idx="5870">
                  <c:v>148</c:v>
                </c:pt>
                <c:pt idx="5871">
                  <c:v>148</c:v>
                </c:pt>
                <c:pt idx="5872">
                  <c:v>148</c:v>
                </c:pt>
                <c:pt idx="5873">
                  <c:v>148</c:v>
                </c:pt>
                <c:pt idx="5874">
                  <c:v>148</c:v>
                </c:pt>
                <c:pt idx="5875">
                  <c:v>148</c:v>
                </c:pt>
                <c:pt idx="5876">
                  <c:v>148</c:v>
                </c:pt>
                <c:pt idx="5877">
                  <c:v>148</c:v>
                </c:pt>
                <c:pt idx="5878">
                  <c:v>148</c:v>
                </c:pt>
                <c:pt idx="5879">
                  <c:v>148</c:v>
                </c:pt>
                <c:pt idx="5880">
                  <c:v>148</c:v>
                </c:pt>
                <c:pt idx="5881">
                  <c:v>148</c:v>
                </c:pt>
                <c:pt idx="5882">
                  <c:v>148</c:v>
                </c:pt>
                <c:pt idx="5883">
                  <c:v>148</c:v>
                </c:pt>
                <c:pt idx="5884">
                  <c:v>152</c:v>
                </c:pt>
                <c:pt idx="5885">
                  <c:v>152</c:v>
                </c:pt>
                <c:pt idx="5886">
                  <c:v>152</c:v>
                </c:pt>
                <c:pt idx="5887">
                  <c:v>152</c:v>
                </c:pt>
                <c:pt idx="5888">
                  <c:v>152</c:v>
                </c:pt>
                <c:pt idx="5889">
                  <c:v>152</c:v>
                </c:pt>
                <c:pt idx="5890">
                  <c:v>152</c:v>
                </c:pt>
                <c:pt idx="5891">
                  <c:v>152</c:v>
                </c:pt>
                <c:pt idx="5892">
                  <c:v>152</c:v>
                </c:pt>
                <c:pt idx="5893">
                  <c:v>152</c:v>
                </c:pt>
                <c:pt idx="5894">
                  <c:v>152</c:v>
                </c:pt>
                <c:pt idx="5895">
                  <c:v>152</c:v>
                </c:pt>
                <c:pt idx="5896">
                  <c:v>137</c:v>
                </c:pt>
                <c:pt idx="5897">
                  <c:v>137</c:v>
                </c:pt>
                <c:pt idx="5898">
                  <c:v>98</c:v>
                </c:pt>
                <c:pt idx="5899">
                  <c:v>98</c:v>
                </c:pt>
                <c:pt idx="5900">
                  <c:v>98</c:v>
                </c:pt>
                <c:pt idx="5901">
                  <c:v>98</c:v>
                </c:pt>
                <c:pt idx="5902">
                  <c:v>98</c:v>
                </c:pt>
                <c:pt idx="5903">
                  <c:v>98</c:v>
                </c:pt>
                <c:pt idx="5904">
                  <c:v>98</c:v>
                </c:pt>
                <c:pt idx="5905">
                  <c:v>98</c:v>
                </c:pt>
                <c:pt idx="5906">
                  <c:v>98</c:v>
                </c:pt>
                <c:pt idx="5907">
                  <c:v>98</c:v>
                </c:pt>
                <c:pt idx="5908">
                  <c:v>98</c:v>
                </c:pt>
                <c:pt idx="5909">
                  <c:v>98</c:v>
                </c:pt>
                <c:pt idx="5910">
                  <c:v>98</c:v>
                </c:pt>
                <c:pt idx="5911">
                  <c:v>98</c:v>
                </c:pt>
                <c:pt idx="5912">
                  <c:v>98</c:v>
                </c:pt>
                <c:pt idx="5913">
                  <c:v>98</c:v>
                </c:pt>
                <c:pt idx="5914">
                  <c:v>98</c:v>
                </c:pt>
                <c:pt idx="5915">
                  <c:v>98</c:v>
                </c:pt>
                <c:pt idx="5916">
                  <c:v>98</c:v>
                </c:pt>
                <c:pt idx="5917">
                  <c:v>98</c:v>
                </c:pt>
                <c:pt idx="5918">
                  <c:v>140</c:v>
                </c:pt>
                <c:pt idx="5919">
                  <c:v>140</c:v>
                </c:pt>
                <c:pt idx="5920">
                  <c:v>140</c:v>
                </c:pt>
                <c:pt idx="5921">
                  <c:v>170</c:v>
                </c:pt>
                <c:pt idx="5922">
                  <c:v>170</c:v>
                </c:pt>
                <c:pt idx="5923">
                  <c:v>140</c:v>
                </c:pt>
                <c:pt idx="5924">
                  <c:v>140</c:v>
                </c:pt>
                <c:pt idx="5925">
                  <c:v>140</c:v>
                </c:pt>
                <c:pt idx="5926">
                  <c:v>170</c:v>
                </c:pt>
                <c:pt idx="5927">
                  <c:v>170</c:v>
                </c:pt>
                <c:pt idx="5928">
                  <c:v>140</c:v>
                </c:pt>
                <c:pt idx="5929">
                  <c:v>195</c:v>
                </c:pt>
                <c:pt idx="5930">
                  <c:v>140</c:v>
                </c:pt>
                <c:pt idx="5931">
                  <c:v>170</c:v>
                </c:pt>
                <c:pt idx="5932">
                  <c:v>140</c:v>
                </c:pt>
                <c:pt idx="5933">
                  <c:v>140</c:v>
                </c:pt>
                <c:pt idx="5934">
                  <c:v>140</c:v>
                </c:pt>
                <c:pt idx="5935">
                  <c:v>140</c:v>
                </c:pt>
                <c:pt idx="5936">
                  <c:v>140</c:v>
                </c:pt>
                <c:pt idx="5937">
                  <c:v>140</c:v>
                </c:pt>
                <c:pt idx="5938">
                  <c:v>140</c:v>
                </c:pt>
                <c:pt idx="5939">
                  <c:v>195</c:v>
                </c:pt>
                <c:pt idx="5940">
                  <c:v>140</c:v>
                </c:pt>
                <c:pt idx="5941">
                  <c:v>170</c:v>
                </c:pt>
                <c:pt idx="5942">
                  <c:v>244</c:v>
                </c:pt>
                <c:pt idx="5943">
                  <c:v>200</c:v>
                </c:pt>
                <c:pt idx="5944">
                  <c:v>234</c:v>
                </c:pt>
                <c:pt idx="5945">
                  <c:v>244</c:v>
                </c:pt>
                <c:pt idx="5946">
                  <c:v>200</c:v>
                </c:pt>
                <c:pt idx="5947">
                  <c:v>234</c:v>
                </c:pt>
                <c:pt idx="5948">
                  <c:v>244</c:v>
                </c:pt>
                <c:pt idx="5949">
                  <c:v>200</c:v>
                </c:pt>
                <c:pt idx="5950">
                  <c:v>215</c:v>
                </c:pt>
                <c:pt idx="5951">
                  <c:v>215</c:v>
                </c:pt>
                <c:pt idx="5952">
                  <c:v>215</c:v>
                </c:pt>
                <c:pt idx="5953">
                  <c:v>215</c:v>
                </c:pt>
                <c:pt idx="5954">
                  <c:v>215</c:v>
                </c:pt>
                <c:pt idx="5955">
                  <c:v>215</c:v>
                </c:pt>
                <c:pt idx="5956">
                  <c:v>215</c:v>
                </c:pt>
                <c:pt idx="5957">
                  <c:v>215</c:v>
                </c:pt>
                <c:pt idx="5958">
                  <c:v>215</c:v>
                </c:pt>
                <c:pt idx="5959">
                  <c:v>94</c:v>
                </c:pt>
                <c:pt idx="5960">
                  <c:v>94</c:v>
                </c:pt>
                <c:pt idx="5961">
                  <c:v>94</c:v>
                </c:pt>
                <c:pt idx="5962">
                  <c:v>94</c:v>
                </c:pt>
                <c:pt idx="5963">
                  <c:v>241</c:v>
                </c:pt>
                <c:pt idx="5964">
                  <c:v>241</c:v>
                </c:pt>
                <c:pt idx="5965">
                  <c:v>204</c:v>
                </c:pt>
                <c:pt idx="5966">
                  <c:v>204</c:v>
                </c:pt>
                <c:pt idx="5967">
                  <c:v>204</c:v>
                </c:pt>
                <c:pt idx="5968">
                  <c:v>204</c:v>
                </c:pt>
                <c:pt idx="5969">
                  <c:v>204</c:v>
                </c:pt>
                <c:pt idx="5970">
                  <c:v>204</c:v>
                </c:pt>
                <c:pt idx="5971">
                  <c:v>204</c:v>
                </c:pt>
                <c:pt idx="5972">
                  <c:v>204</c:v>
                </c:pt>
                <c:pt idx="5973">
                  <c:v>204</c:v>
                </c:pt>
                <c:pt idx="5974">
                  <c:v>204</c:v>
                </c:pt>
                <c:pt idx="5975">
                  <c:v>204</c:v>
                </c:pt>
                <c:pt idx="5976">
                  <c:v>215</c:v>
                </c:pt>
                <c:pt idx="5977">
                  <c:v>215</c:v>
                </c:pt>
                <c:pt idx="5978">
                  <c:v>215</c:v>
                </c:pt>
                <c:pt idx="5979">
                  <c:v>255</c:v>
                </c:pt>
                <c:pt idx="5980">
                  <c:v>255</c:v>
                </c:pt>
                <c:pt idx="5981">
                  <c:v>306</c:v>
                </c:pt>
                <c:pt idx="5982">
                  <c:v>306</c:v>
                </c:pt>
                <c:pt idx="5983">
                  <c:v>306</c:v>
                </c:pt>
                <c:pt idx="5984">
                  <c:v>306</c:v>
                </c:pt>
                <c:pt idx="5985">
                  <c:v>306</c:v>
                </c:pt>
                <c:pt idx="5986">
                  <c:v>306</c:v>
                </c:pt>
                <c:pt idx="5987">
                  <c:v>306</c:v>
                </c:pt>
                <c:pt idx="5988">
                  <c:v>306</c:v>
                </c:pt>
                <c:pt idx="5989">
                  <c:v>306</c:v>
                </c:pt>
                <c:pt idx="5990">
                  <c:v>416</c:v>
                </c:pt>
                <c:pt idx="5991">
                  <c:v>416</c:v>
                </c:pt>
                <c:pt idx="5992">
                  <c:v>416</c:v>
                </c:pt>
                <c:pt idx="5993">
                  <c:v>210</c:v>
                </c:pt>
                <c:pt idx="5994">
                  <c:v>210</c:v>
                </c:pt>
                <c:pt idx="5995">
                  <c:v>210</c:v>
                </c:pt>
                <c:pt idx="5996">
                  <c:v>210</c:v>
                </c:pt>
                <c:pt idx="5997">
                  <c:v>210</c:v>
                </c:pt>
                <c:pt idx="5998">
                  <c:v>210</c:v>
                </c:pt>
                <c:pt idx="5999">
                  <c:v>210</c:v>
                </c:pt>
                <c:pt idx="6000">
                  <c:v>210</c:v>
                </c:pt>
                <c:pt idx="6001">
                  <c:v>200</c:v>
                </c:pt>
                <c:pt idx="6002">
                  <c:v>210</c:v>
                </c:pt>
                <c:pt idx="6003">
                  <c:v>210</c:v>
                </c:pt>
                <c:pt idx="6004">
                  <c:v>200</c:v>
                </c:pt>
                <c:pt idx="6005">
                  <c:v>200</c:v>
                </c:pt>
                <c:pt idx="6006">
                  <c:v>200</c:v>
                </c:pt>
                <c:pt idx="6007">
                  <c:v>210</c:v>
                </c:pt>
                <c:pt idx="6008">
                  <c:v>210</c:v>
                </c:pt>
                <c:pt idx="6009">
                  <c:v>210</c:v>
                </c:pt>
                <c:pt idx="6010">
                  <c:v>200</c:v>
                </c:pt>
                <c:pt idx="6011">
                  <c:v>200</c:v>
                </c:pt>
                <c:pt idx="6012">
                  <c:v>200</c:v>
                </c:pt>
                <c:pt idx="6013">
                  <c:v>200</c:v>
                </c:pt>
                <c:pt idx="6014">
                  <c:v>210</c:v>
                </c:pt>
                <c:pt idx="6015">
                  <c:v>200</c:v>
                </c:pt>
                <c:pt idx="6016">
                  <c:v>200</c:v>
                </c:pt>
                <c:pt idx="6017">
                  <c:v>210</c:v>
                </c:pt>
                <c:pt idx="6018">
                  <c:v>210</c:v>
                </c:pt>
                <c:pt idx="6019">
                  <c:v>200</c:v>
                </c:pt>
                <c:pt idx="6020">
                  <c:v>200</c:v>
                </c:pt>
                <c:pt idx="6021">
                  <c:v>210</c:v>
                </c:pt>
                <c:pt idx="6022">
                  <c:v>210</c:v>
                </c:pt>
                <c:pt idx="6023">
                  <c:v>210</c:v>
                </c:pt>
                <c:pt idx="6024">
                  <c:v>210</c:v>
                </c:pt>
                <c:pt idx="6025">
                  <c:v>210</c:v>
                </c:pt>
                <c:pt idx="6026">
                  <c:v>210</c:v>
                </c:pt>
                <c:pt idx="6027">
                  <c:v>210</c:v>
                </c:pt>
                <c:pt idx="6028">
                  <c:v>210</c:v>
                </c:pt>
                <c:pt idx="6029">
                  <c:v>210</c:v>
                </c:pt>
                <c:pt idx="6030">
                  <c:v>210</c:v>
                </c:pt>
                <c:pt idx="6031">
                  <c:v>210</c:v>
                </c:pt>
                <c:pt idx="6032">
                  <c:v>210</c:v>
                </c:pt>
                <c:pt idx="6033">
                  <c:v>210</c:v>
                </c:pt>
                <c:pt idx="6034">
                  <c:v>210</c:v>
                </c:pt>
                <c:pt idx="6035">
                  <c:v>210</c:v>
                </c:pt>
                <c:pt idx="6036">
                  <c:v>210</c:v>
                </c:pt>
                <c:pt idx="6037">
                  <c:v>210</c:v>
                </c:pt>
                <c:pt idx="6038">
                  <c:v>210</c:v>
                </c:pt>
                <c:pt idx="6039">
                  <c:v>210</c:v>
                </c:pt>
                <c:pt idx="6040">
                  <c:v>210</c:v>
                </c:pt>
                <c:pt idx="6041">
                  <c:v>210</c:v>
                </c:pt>
                <c:pt idx="6042">
                  <c:v>210</c:v>
                </c:pt>
                <c:pt idx="6043">
                  <c:v>210</c:v>
                </c:pt>
                <c:pt idx="6044">
                  <c:v>170</c:v>
                </c:pt>
                <c:pt idx="6045">
                  <c:v>170</c:v>
                </c:pt>
                <c:pt idx="6046">
                  <c:v>170</c:v>
                </c:pt>
                <c:pt idx="6047">
                  <c:v>170</c:v>
                </c:pt>
                <c:pt idx="6048">
                  <c:v>170</c:v>
                </c:pt>
                <c:pt idx="6049">
                  <c:v>170</c:v>
                </c:pt>
                <c:pt idx="6050">
                  <c:v>170</c:v>
                </c:pt>
                <c:pt idx="6051">
                  <c:v>170</c:v>
                </c:pt>
                <c:pt idx="6052">
                  <c:v>170</c:v>
                </c:pt>
                <c:pt idx="6053">
                  <c:v>170</c:v>
                </c:pt>
                <c:pt idx="6054">
                  <c:v>140</c:v>
                </c:pt>
                <c:pt idx="6055">
                  <c:v>170</c:v>
                </c:pt>
                <c:pt idx="6056">
                  <c:v>170</c:v>
                </c:pt>
                <c:pt idx="6057">
                  <c:v>170</c:v>
                </c:pt>
                <c:pt idx="6058">
                  <c:v>170</c:v>
                </c:pt>
                <c:pt idx="6059">
                  <c:v>140</c:v>
                </c:pt>
                <c:pt idx="6060">
                  <c:v>140</c:v>
                </c:pt>
                <c:pt idx="6061">
                  <c:v>170</c:v>
                </c:pt>
                <c:pt idx="6062">
                  <c:v>140</c:v>
                </c:pt>
                <c:pt idx="6063">
                  <c:v>170</c:v>
                </c:pt>
                <c:pt idx="6064">
                  <c:v>140</c:v>
                </c:pt>
                <c:pt idx="6065">
                  <c:v>140</c:v>
                </c:pt>
                <c:pt idx="6066">
                  <c:v>170</c:v>
                </c:pt>
                <c:pt idx="6067">
                  <c:v>170</c:v>
                </c:pt>
                <c:pt idx="6068">
                  <c:v>140</c:v>
                </c:pt>
                <c:pt idx="6069">
                  <c:v>170</c:v>
                </c:pt>
                <c:pt idx="6070">
                  <c:v>140</c:v>
                </c:pt>
                <c:pt idx="6071">
                  <c:v>140</c:v>
                </c:pt>
                <c:pt idx="6072">
                  <c:v>170</c:v>
                </c:pt>
                <c:pt idx="6073">
                  <c:v>140</c:v>
                </c:pt>
                <c:pt idx="6074">
                  <c:v>170</c:v>
                </c:pt>
                <c:pt idx="6075">
                  <c:v>170</c:v>
                </c:pt>
                <c:pt idx="6076">
                  <c:v>170</c:v>
                </c:pt>
                <c:pt idx="6077">
                  <c:v>170</c:v>
                </c:pt>
                <c:pt idx="6078">
                  <c:v>140</c:v>
                </c:pt>
                <c:pt idx="6079">
                  <c:v>140</c:v>
                </c:pt>
                <c:pt idx="6080">
                  <c:v>170</c:v>
                </c:pt>
                <c:pt idx="6081">
                  <c:v>140</c:v>
                </c:pt>
                <c:pt idx="6082">
                  <c:v>140</c:v>
                </c:pt>
                <c:pt idx="6083">
                  <c:v>140</c:v>
                </c:pt>
                <c:pt idx="6084">
                  <c:v>170</c:v>
                </c:pt>
                <c:pt idx="6085">
                  <c:v>170</c:v>
                </c:pt>
                <c:pt idx="6086">
                  <c:v>170</c:v>
                </c:pt>
                <c:pt idx="6087">
                  <c:v>170</c:v>
                </c:pt>
                <c:pt idx="6088">
                  <c:v>170</c:v>
                </c:pt>
                <c:pt idx="6089">
                  <c:v>140</c:v>
                </c:pt>
                <c:pt idx="6090">
                  <c:v>170</c:v>
                </c:pt>
                <c:pt idx="6091">
                  <c:v>170</c:v>
                </c:pt>
                <c:pt idx="6092">
                  <c:v>140</c:v>
                </c:pt>
                <c:pt idx="6093">
                  <c:v>140</c:v>
                </c:pt>
                <c:pt idx="6094">
                  <c:v>170</c:v>
                </c:pt>
                <c:pt idx="6095">
                  <c:v>210</c:v>
                </c:pt>
                <c:pt idx="6096">
                  <c:v>170</c:v>
                </c:pt>
                <c:pt idx="6097">
                  <c:v>170</c:v>
                </c:pt>
                <c:pt idx="6098">
                  <c:v>150</c:v>
                </c:pt>
                <c:pt idx="6099">
                  <c:v>210</c:v>
                </c:pt>
                <c:pt idx="6100">
                  <c:v>170</c:v>
                </c:pt>
                <c:pt idx="6101">
                  <c:v>150</c:v>
                </c:pt>
                <c:pt idx="6102">
                  <c:v>210</c:v>
                </c:pt>
                <c:pt idx="6103">
                  <c:v>210</c:v>
                </c:pt>
                <c:pt idx="6104">
                  <c:v>150</c:v>
                </c:pt>
                <c:pt idx="6105">
                  <c:v>210</c:v>
                </c:pt>
                <c:pt idx="6106">
                  <c:v>210</c:v>
                </c:pt>
                <c:pt idx="6107">
                  <c:v>150</c:v>
                </c:pt>
                <c:pt idx="6108">
                  <c:v>210</c:v>
                </c:pt>
                <c:pt idx="6109">
                  <c:v>115</c:v>
                </c:pt>
                <c:pt idx="6110">
                  <c:v>210</c:v>
                </c:pt>
                <c:pt idx="6111">
                  <c:v>115</c:v>
                </c:pt>
                <c:pt idx="6112">
                  <c:v>170</c:v>
                </c:pt>
                <c:pt idx="6113">
                  <c:v>170</c:v>
                </c:pt>
                <c:pt idx="6114">
                  <c:v>170</c:v>
                </c:pt>
                <c:pt idx="6115">
                  <c:v>150</c:v>
                </c:pt>
                <c:pt idx="6116">
                  <c:v>170</c:v>
                </c:pt>
                <c:pt idx="6117">
                  <c:v>170</c:v>
                </c:pt>
                <c:pt idx="6118">
                  <c:v>170</c:v>
                </c:pt>
                <c:pt idx="6119">
                  <c:v>170</c:v>
                </c:pt>
                <c:pt idx="6120">
                  <c:v>115</c:v>
                </c:pt>
                <c:pt idx="6121">
                  <c:v>150</c:v>
                </c:pt>
                <c:pt idx="6122">
                  <c:v>115</c:v>
                </c:pt>
                <c:pt idx="6123">
                  <c:v>115</c:v>
                </c:pt>
                <c:pt idx="6124">
                  <c:v>170</c:v>
                </c:pt>
                <c:pt idx="6125">
                  <c:v>170</c:v>
                </c:pt>
                <c:pt idx="6126">
                  <c:v>150</c:v>
                </c:pt>
                <c:pt idx="6127">
                  <c:v>170</c:v>
                </c:pt>
                <c:pt idx="6128">
                  <c:v>210</c:v>
                </c:pt>
                <c:pt idx="6129">
                  <c:v>150</c:v>
                </c:pt>
                <c:pt idx="6130">
                  <c:v>170</c:v>
                </c:pt>
                <c:pt idx="6131">
                  <c:v>210</c:v>
                </c:pt>
                <c:pt idx="6132">
                  <c:v>210</c:v>
                </c:pt>
                <c:pt idx="6133">
                  <c:v>150</c:v>
                </c:pt>
                <c:pt idx="6134">
                  <c:v>210</c:v>
                </c:pt>
                <c:pt idx="6135">
                  <c:v>170</c:v>
                </c:pt>
                <c:pt idx="6136">
                  <c:v>170</c:v>
                </c:pt>
                <c:pt idx="6137">
                  <c:v>150</c:v>
                </c:pt>
                <c:pt idx="6138">
                  <c:v>150</c:v>
                </c:pt>
                <c:pt idx="6139">
                  <c:v>170</c:v>
                </c:pt>
                <c:pt idx="6140">
                  <c:v>170</c:v>
                </c:pt>
                <c:pt idx="6141">
                  <c:v>150</c:v>
                </c:pt>
                <c:pt idx="6142">
                  <c:v>210</c:v>
                </c:pt>
                <c:pt idx="6143">
                  <c:v>150</c:v>
                </c:pt>
                <c:pt idx="6144">
                  <c:v>210</c:v>
                </c:pt>
                <c:pt idx="6145">
                  <c:v>210</c:v>
                </c:pt>
                <c:pt idx="6146">
                  <c:v>210</c:v>
                </c:pt>
                <c:pt idx="6147">
                  <c:v>170</c:v>
                </c:pt>
                <c:pt idx="6148">
                  <c:v>210</c:v>
                </c:pt>
                <c:pt idx="6149">
                  <c:v>150</c:v>
                </c:pt>
                <c:pt idx="6150">
                  <c:v>150</c:v>
                </c:pt>
                <c:pt idx="6151">
                  <c:v>150</c:v>
                </c:pt>
                <c:pt idx="6152">
                  <c:v>150</c:v>
                </c:pt>
                <c:pt idx="6153">
                  <c:v>170</c:v>
                </c:pt>
                <c:pt idx="6154">
                  <c:v>210</c:v>
                </c:pt>
                <c:pt idx="6155">
                  <c:v>190</c:v>
                </c:pt>
                <c:pt idx="6156">
                  <c:v>190</c:v>
                </c:pt>
                <c:pt idx="6157">
                  <c:v>190</c:v>
                </c:pt>
                <c:pt idx="6158">
                  <c:v>190</c:v>
                </c:pt>
                <c:pt idx="6159">
                  <c:v>190</c:v>
                </c:pt>
                <c:pt idx="6160">
                  <c:v>190</c:v>
                </c:pt>
                <c:pt idx="6161">
                  <c:v>190</c:v>
                </c:pt>
                <c:pt idx="6162">
                  <c:v>190</c:v>
                </c:pt>
                <c:pt idx="6163">
                  <c:v>190</c:v>
                </c:pt>
                <c:pt idx="6164">
                  <c:v>190</c:v>
                </c:pt>
                <c:pt idx="6165">
                  <c:v>190</c:v>
                </c:pt>
                <c:pt idx="6166">
                  <c:v>190</c:v>
                </c:pt>
                <c:pt idx="6167">
                  <c:v>190</c:v>
                </c:pt>
                <c:pt idx="6168">
                  <c:v>190</c:v>
                </c:pt>
                <c:pt idx="6169">
                  <c:v>190</c:v>
                </c:pt>
                <c:pt idx="6170">
                  <c:v>190</c:v>
                </c:pt>
                <c:pt idx="6171">
                  <c:v>190</c:v>
                </c:pt>
                <c:pt idx="6172">
                  <c:v>190</c:v>
                </c:pt>
                <c:pt idx="6173">
                  <c:v>190</c:v>
                </c:pt>
                <c:pt idx="6174">
                  <c:v>190</c:v>
                </c:pt>
                <c:pt idx="6175">
                  <c:v>190</c:v>
                </c:pt>
                <c:pt idx="6176">
                  <c:v>190</c:v>
                </c:pt>
                <c:pt idx="6177">
                  <c:v>190</c:v>
                </c:pt>
                <c:pt idx="6178">
                  <c:v>190</c:v>
                </c:pt>
                <c:pt idx="6179">
                  <c:v>190</c:v>
                </c:pt>
                <c:pt idx="6180">
                  <c:v>190</c:v>
                </c:pt>
                <c:pt idx="6181">
                  <c:v>190</c:v>
                </c:pt>
                <c:pt idx="6182">
                  <c:v>190</c:v>
                </c:pt>
                <c:pt idx="6183">
                  <c:v>190</c:v>
                </c:pt>
                <c:pt idx="6184">
                  <c:v>190</c:v>
                </c:pt>
                <c:pt idx="6185">
                  <c:v>190</c:v>
                </c:pt>
                <c:pt idx="6186">
                  <c:v>283</c:v>
                </c:pt>
                <c:pt idx="6187">
                  <c:v>283</c:v>
                </c:pt>
                <c:pt idx="6188">
                  <c:v>283</c:v>
                </c:pt>
                <c:pt idx="6189">
                  <c:v>283</c:v>
                </c:pt>
                <c:pt idx="6190">
                  <c:v>173</c:v>
                </c:pt>
                <c:pt idx="6191">
                  <c:v>173</c:v>
                </c:pt>
                <c:pt idx="6192">
                  <c:v>283</c:v>
                </c:pt>
                <c:pt idx="6193">
                  <c:v>173</c:v>
                </c:pt>
                <c:pt idx="6194">
                  <c:v>173</c:v>
                </c:pt>
                <c:pt idx="6195">
                  <c:v>283</c:v>
                </c:pt>
                <c:pt idx="6196">
                  <c:v>283</c:v>
                </c:pt>
                <c:pt idx="6197">
                  <c:v>173</c:v>
                </c:pt>
                <c:pt idx="6198">
                  <c:v>173</c:v>
                </c:pt>
                <c:pt idx="6199">
                  <c:v>283</c:v>
                </c:pt>
                <c:pt idx="6200">
                  <c:v>283</c:v>
                </c:pt>
                <c:pt idx="6201">
                  <c:v>283</c:v>
                </c:pt>
                <c:pt idx="6202">
                  <c:v>283</c:v>
                </c:pt>
                <c:pt idx="6203">
                  <c:v>283</c:v>
                </c:pt>
                <c:pt idx="6204">
                  <c:v>173</c:v>
                </c:pt>
                <c:pt idx="6205">
                  <c:v>173</c:v>
                </c:pt>
                <c:pt idx="6206">
                  <c:v>283</c:v>
                </c:pt>
                <c:pt idx="6207">
                  <c:v>173</c:v>
                </c:pt>
                <c:pt idx="6208">
                  <c:v>283</c:v>
                </c:pt>
                <c:pt idx="6209">
                  <c:v>173</c:v>
                </c:pt>
                <c:pt idx="6210">
                  <c:v>283</c:v>
                </c:pt>
                <c:pt idx="6211">
                  <c:v>283</c:v>
                </c:pt>
                <c:pt idx="6212">
                  <c:v>283</c:v>
                </c:pt>
                <c:pt idx="6213">
                  <c:v>283</c:v>
                </c:pt>
                <c:pt idx="6214">
                  <c:v>173</c:v>
                </c:pt>
                <c:pt idx="6215">
                  <c:v>283</c:v>
                </c:pt>
                <c:pt idx="6216">
                  <c:v>173</c:v>
                </c:pt>
                <c:pt idx="6217">
                  <c:v>188</c:v>
                </c:pt>
                <c:pt idx="6218">
                  <c:v>215</c:v>
                </c:pt>
                <c:pt idx="6219">
                  <c:v>211</c:v>
                </c:pt>
                <c:pt idx="6220">
                  <c:v>188</c:v>
                </c:pt>
                <c:pt idx="6221">
                  <c:v>188</c:v>
                </c:pt>
                <c:pt idx="6222">
                  <c:v>188</c:v>
                </c:pt>
                <c:pt idx="6223">
                  <c:v>188</c:v>
                </c:pt>
                <c:pt idx="6224">
                  <c:v>188</c:v>
                </c:pt>
                <c:pt idx="6225">
                  <c:v>188</c:v>
                </c:pt>
                <c:pt idx="6226">
                  <c:v>188</c:v>
                </c:pt>
                <c:pt idx="6227">
                  <c:v>188</c:v>
                </c:pt>
                <c:pt idx="6228">
                  <c:v>188</c:v>
                </c:pt>
                <c:pt idx="6229">
                  <c:v>211</c:v>
                </c:pt>
                <c:pt idx="6230">
                  <c:v>188</c:v>
                </c:pt>
                <c:pt idx="6231">
                  <c:v>188</c:v>
                </c:pt>
                <c:pt idx="6232">
                  <c:v>188</c:v>
                </c:pt>
                <c:pt idx="6233">
                  <c:v>215</c:v>
                </c:pt>
                <c:pt idx="6234">
                  <c:v>188</c:v>
                </c:pt>
                <c:pt idx="6235">
                  <c:v>188</c:v>
                </c:pt>
                <c:pt idx="6236">
                  <c:v>188</c:v>
                </c:pt>
                <c:pt idx="6237">
                  <c:v>215</c:v>
                </c:pt>
                <c:pt idx="6238">
                  <c:v>188</c:v>
                </c:pt>
                <c:pt idx="6239">
                  <c:v>211</c:v>
                </c:pt>
                <c:pt idx="6240">
                  <c:v>188</c:v>
                </c:pt>
                <c:pt idx="6241">
                  <c:v>188</c:v>
                </c:pt>
                <c:pt idx="6242">
                  <c:v>188</c:v>
                </c:pt>
                <c:pt idx="6243">
                  <c:v>188</c:v>
                </c:pt>
                <c:pt idx="6244">
                  <c:v>188</c:v>
                </c:pt>
                <c:pt idx="6245">
                  <c:v>188</c:v>
                </c:pt>
                <c:pt idx="6246">
                  <c:v>188</c:v>
                </c:pt>
                <c:pt idx="6247">
                  <c:v>73</c:v>
                </c:pt>
                <c:pt idx="6248">
                  <c:v>73</c:v>
                </c:pt>
                <c:pt idx="6249">
                  <c:v>66</c:v>
                </c:pt>
                <c:pt idx="6250">
                  <c:v>73</c:v>
                </c:pt>
                <c:pt idx="6251">
                  <c:v>73</c:v>
                </c:pt>
                <c:pt idx="6252">
                  <c:v>73</c:v>
                </c:pt>
                <c:pt idx="6253">
                  <c:v>73</c:v>
                </c:pt>
                <c:pt idx="6254">
                  <c:v>73</c:v>
                </c:pt>
                <c:pt idx="6255">
                  <c:v>73</c:v>
                </c:pt>
                <c:pt idx="6256">
                  <c:v>73</c:v>
                </c:pt>
                <c:pt idx="6257">
                  <c:v>265</c:v>
                </c:pt>
                <c:pt idx="6258">
                  <c:v>265</c:v>
                </c:pt>
                <c:pt idx="6259">
                  <c:v>420</c:v>
                </c:pt>
                <c:pt idx="6260">
                  <c:v>420</c:v>
                </c:pt>
                <c:pt idx="6261">
                  <c:v>311</c:v>
                </c:pt>
                <c:pt idx="6262">
                  <c:v>420</c:v>
                </c:pt>
                <c:pt idx="6263">
                  <c:v>311</c:v>
                </c:pt>
                <c:pt idx="6264">
                  <c:v>180</c:v>
                </c:pt>
                <c:pt idx="6265">
                  <c:v>180</c:v>
                </c:pt>
                <c:pt idx="6266">
                  <c:v>180</c:v>
                </c:pt>
                <c:pt idx="6267">
                  <c:v>180</c:v>
                </c:pt>
                <c:pt idx="6268">
                  <c:v>180</c:v>
                </c:pt>
                <c:pt idx="6269">
                  <c:v>185</c:v>
                </c:pt>
                <c:pt idx="6270">
                  <c:v>185</c:v>
                </c:pt>
                <c:pt idx="6271">
                  <c:v>180</c:v>
                </c:pt>
                <c:pt idx="6272">
                  <c:v>180</c:v>
                </c:pt>
                <c:pt idx="6273">
                  <c:v>180</c:v>
                </c:pt>
                <c:pt idx="6274">
                  <c:v>185</c:v>
                </c:pt>
                <c:pt idx="6275">
                  <c:v>180</c:v>
                </c:pt>
                <c:pt idx="6276">
                  <c:v>180</c:v>
                </c:pt>
                <c:pt idx="6277">
                  <c:v>180</c:v>
                </c:pt>
                <c:pt idx="6278">
                  <c:v>180</c:v>
                </c:pt>
                <c:pt idx="6279">
                  <c:v>180</c:v>
                </c:pt>
                <c:pt idx="6280">
                  <c:v>180</c:v>
                </c:pt>
                <c:pt idx="6281">
                  <c:v>180</c:v>
                </c:pt>
                <c:pt idx="6282">
                  <c:v>185</c:v>
                </c:pt>
                <c:pt idx="6283">
                  <c:v>180</c:v>
                </c:pt>
                <c:pt idx="6284">
                  <c:v>185</c:v>
                </c:pt>
                <c:pt idx="6285">
                  <c:v>180</c:v>
                </c:pt>
                <c:pt idx="6286">
                  <c:v>185</c:v>
                </c:pt>
                <c:pt idx="6287">
                  <c:v>180</c:v>
                </c:pt>
                <c:pt idx="6288">
                  <c:v>180</c:v>
                </c:pt>
                <c:pt idx="6289">
                  <c:v>180</c:v>
                </c:pt>
                <c:pt idx="6290">
                  <c:v>180</c:v>
                </c:pt>
                <c:pt idx="6291">
                  <c:v>180</c:v>
                </c:pt>
                <c:pt idx="6292">
                  <c:v>180</c:v>
                </c:pt>
                <c:pt idx="6293">
                  <c:v>180</c:v>
                </c:pt>
                <c:pt idx="6294">
                  <c:v>185</c:v>
                </c:pt>
                <c:pt idx="6295">
                  <c:v>180</c:v>
                </c:pt>
                <c:pt idx="6296">
                  <c:v>182</c:v>
                </c:pt>
                <c:pt idx="6297">
                  <c:v>304</c:v>
                </c:pt>
                <c:pt idx="6298">
                  <c:v>304</c:v>
                </c:pt>
                <c:pt idx="6299">
                  <c:v>304</c:v>
                </c:pt>
                <c:pt idx="6300">
                  <c:v>182</c:v>
                </c:pt>
                <c:pt idx="6301">
                  <c:v>304</c:v>
                </c:pt>
                <c:pt idx="6302">
                  <c:v>304</c:v>
                </c:pt>
                <c:pt idx="6303">
                  <c:v>304</c:v>
                </c:pt>
                <c:pt idx="6304">
                  <c:v>304</c:v>
                </c:pt>
                <c:pt idx="6305">
                  <c:v>304</c:v>
                </c:pt>
                <c:pt idx="6306">
                  <c:v>304</c:v>
                </c:pt>
                <c:pt idx="6307">
                  <c:v>304</c:v>
                </c:pt>
                <c:pt idx="6308">
                  <c:v>304</c:v>
                </c:pt>
                <c:pt idx="6309">
                  <c:v>304</c:v>
                </c:pt>
                <c:pt idx="6310">
                  <c:v>304</c:v>
                </c:pt>
                <c:pt idx="6311">
                  <c:v>310</c:v>
                </c:pt>
                <c:pt idx="6312">
                  <c:v>310</c:v>
                </c:pt>
                <c:pt idx="6313">
                  <c:v>310</c:v>
                </c:pt>
                <c:pt idx="6314">
                  <c:v>310</c:v>
                </c:pt>
                <c:pt idx="6315">
                  <c:v>310</c:v>
                </c:pt>
                <c:pt idx="6316">
                  <c:v>291</c:v>
                </c:pt>
                <c:pt idx="6317">
                  <c:v>291</c:v>
                </c:pt>
                <c:pt idx="6318">
                  <c:v>291</c:v>
                </c:pt>
                <c:pt idx="6319">
                  <c:v>291</c:v>
                </c:pt>
                <c:pt idx="6320">
                  <c:v>303</c:v>
                </c:pt>
                <c:pt idx="6321">
                  <c:v>291</c:v>
                </c:pt>
                <c:pt idx="6322">
                  <c:v>291</c:v>
                </c:pt>
                <c:pt idx="6323">
                  <c:v>168</c:v>
                </c:pt>
                <c:pt idx="6324">
                  <c:v>148</c:v>
                </c:pt>
                <c:pt idx="6325">
                  <c:v>148</c:v>
                </c:pt>
                <c:pt idx="6326">
                  <c:v>168</c:v>
                </c:pt>
                <c:pt idx="6327">
                  <c:v>168</c:v>
                </c:pt>
                <c:pt idx="6328">
                  <c:v>148</c:v>
                </c:pt>
                <c:pt idx="6329">
                  <c:v>148</c:v>
                </c:pt>
                <c:pt idx="6330">
                  <c:v>237</c:v>
                </c:pt>
                <c:pt idx="6331">
                  <c:v>168</c:v>
                </c:pt>
                <c:pt idx="6332">
                  <c:v>168</c:v>
                </c:pt>
                <c:pt idx="6333">
                  <c:v>168</c:v>
                </c:pt>
                <c:pt idx="6334">
                  <c:v>148</c:v>
                </c:pt>
                <c:pt idx="6335">
                  <c:v>148</c:v>
                </c:pt>
                <c:pt idx="6336">
                  <c:v>168</c:v>
                </c:pt>
                <c:pt idx="6337">
                  <c:v>148</c:v>
                </c:pt>
                <c:pt idx="6338">
                  <c:v>168</c:v>
                </c:pt>
                <c:pt idx="6339">
                  <c:v>168</c:v>
                </c:pt>
                <c:pt idx="6340">
                  <c:v>168</c:v>
                </c:pt>
                <c:pt idx="6341">
                  <c:v>168</c:v>
                </c:pt>
                <c:pt idx="6342">
                  <c:v>168</c:v>
                </c:pt>
                <c:pt idx="6343">
                  <c:v>168</c:v>
                </c:pt>
                <c:pt idx="6344">
                  <c:v>148</c:v>
                </c:pt>
                <c:pt idx="6345">
                  <c:v>148</c:v>
                </c:pt>
                <c:pt idx="6346">
                  <c:v>168</c:v>
                </c:pt>
                <c:pt idx="6347">
                  <c:v>381</c:v>
                </c:pt>
                <c:pt idx="6348">
                  <c:v>381</c:v>
                </c:pt>
                <c:pt idx="6349">
                  <c:v>381</c:v>
                </c:pt>
                <c:pt idx="6350">
                  <c:v>620</c:v>
                </c:pt>
                <c:pt idx="6351">
                  <c:v>620</c:v>
                </c:pt>
                <c:pt idx="6352">
                  <c:v>92</c:v>
                </c:pt>
                <c:pt idx="6353">
                  <c:v>135</c:v>
                </c:pt>
                <c:pt idx="6354">
                  <c:v>195</c:v>
                </c:pt>
                <c:pt idx="6355">
                  <c:v>195</c:v>
                </c:pt>
                <c:pt idx="6356">
                  <c:v>195</c:v>
                </c:pt>
                <c:pt idx="6357">
                  <c:v>195</c:v>
                </c:pt>
                <c:pt idx="6358">
                  <c:v>92</c:v>
                </c:pt>
                <c:pt idx="6359">
                  <c:v>135</c:v>
                </c:pt>
                <c:pt idx="6360">
                  <c:v>195</c:v>
                </c:pt>
                <c:pt idx="6361">
                  <c:v>92</c:v>
                </c:pt>
                <c:pt idx="6362">
                  <c:v>195</c:v>
                </c:pt>
                <c:pt idx="6363">
                  <c:v>135</c:v>
                </c:pt>
                <c:pt idx="6364">
                  <c:v>141</c:v>
                </c:pt>
                <c:pt idx="6365">
                  <c:v>141</c:v>
                </c:pt>
                <c:pt idx="6366">
                  <c:v>100</c:v>
                </c:pt>
                <c:pt idx="6367">
                  <c:v>141</c:v>
                </c:pt>
                <c:pt idx="6368">
                  <c:v>100</c:v>
                </c:pt>
                <c:pt idx="6369">
                  <c:v>141</c:v>
                </c:pt>
                <c:pt idx="6370">
                  <c:v>100</c:v>
                </c:pt>
                <c:pt idx="6371">
                  <c:v>141</c:v>
                </c:pt>
                <c:pt idx="6372">
                  <c:v>141</c:v>
                </c:pt>
                <c:pt idx="6373">
                  <c:v>142</c:v>
                </c:pt>
                <c:pt idx="6374">
                  <c:v>142</c:v>
                </c:pt>
                <c:pt idx="6375">
                  <c:v>141</c:v>
                </c:pt>
                <c:pt idx="6376">
                  <c:v>74</c:v>
                </c:pt>
                <c:pt idx="6377">
                  <c:v>74</c:v>
                </c:pt>
                <c:pt idx="6378">
                  <c:v>74</c:v>
                </c:pt>
                <c:pt idx="6379">
                  <c:v>74</c:v>
                </c:pt>
                <c:pt idx="6380">
                  <c:v>74</c:v>
                </c:pt>
                <c:pt idx="6381">
                  <c:v>74</c:v>
                </c:pt>
                <c:pt idx="6382">
                  <c:v>74</c:v>
                </c:pt>
                <c:pt idx="6383">
                  <c:v>74</c:v>
                </c:pt>
                <c:pt idx="6384">
                  <c:v>74</c:v>
                </c:pt>
                <c:pt idx="6395">
                  <c:v>175</c:v>
                </c:pt>
                <c:pt idx="6396">
                  <c:v>256</c:v>
                </c:pt>
                <c:pt idx="6397">
                  <c:v>175</c:v>
                </c:pt>
                <c:pt idx="6398">
                  <c:v>175</c:v>
                </c:pt>
                <c:pt idx="6399">
                  <c:v>175</c:v>
                </c:pt>
                <c:pt idx="6400">
                  <c:v>175</c:v>
                </c:pt>
                <c:pt idx="6401">
                  <c:v>175</c:v>
                </c:pt>
                <c:pt idx="6402">
                  <c:v>175</c:v>
                </c:pt>
                <c:pt idx="6403">
                  <c:v>175</c:v>
                </c:pt>
                <c:pt idx="6404">
                  <c:v>256</c:v>
                </c:pt>
                <c:pt idx="6405">
                  <c:v>175</c:v>
                </c:pt>
                <c:pt idx="6406">
                  <c:v>175</c:v>
                </c:pt>
                <c:pt idx="6407">
                  <c:v>175</c:v>
                </c:pt>
                <c:pt idx="6408">
                  <c:v>175</c:v>
                </c:pt>
                <c:pt idx="6409">
                  <c:v>256</c:v>
                </c:pt>
                <c:pt idx="6410">
                  <c:v>175</c:v>
                </c:pt>
                <c:pt idx="6411">
                  <c:v>175</c:v>
                </c:pt>
                <c:pt idx="6412">
                  <c:v>175</c:v>
                </c:pt>
                <c:pt idx="6413">
                  <c:v>175</c:v>
                </c:pt>
                <c:pt idx="6414">
                  <c:v>200</c:v>
                </c:pt>
                <c:pt idx="6415">
                  <c:v>200</c:v>
                </c:pt>
                <c:pt idx="6416">
                  <c:v>230</c:v>
                </c:pt>
                <c:pt idx="6417">
                  <c:v>200</c:v>
                </c:pt>
                <c:pt idx="6418">
                  <c:v>230</c:v>
                </c:pt>
                <c:pt idx="6419">
                  <c:v>230</c:v>
                </c:pt>
                <c:pt idx="6420">
                  <c:v>200</c:v>
                </c:pt>
                <c:pt idx="6421">
                  <c:v>200</c:v>
                </c:pt>
                <c:pt idx="6422">
                  <c:v>230</c:v>
                </c:pt>
                <c:pt idx="6423">
                  <c:v>230</c:v>
                </c:pt>
                <c:pt idx="6424">
                  <c:v>200</c:v>
                </c:pt>
                <c:pt idx="6425">
                  <c:v>230</c:v>
                </c:pt>
                <c:pt idx="6426">
                  <c:v>230</c:v>
                </c:pt>
                <c:pt idx="6427">
                  <c:v>200</c:v>
                </c:pt>
                <c:pt idx="6428">
                  <c:v>200</c:v>
                </c:pt>
                <c:pt idx="6429">
                  <c:v>230</c:v>
                </c:pt>
                <c:pt idx="6430">
                  <c:v>205</c:v>
                </c:pt>
                <c:pt idx="6431">
                  <c:v>205</c:v>
                </c:pt>
                <c:pt idx="6432">
                  <c:v>205</c:v>
                </c:pt>
                <c:pt idx="6433">
                  <c:v>205</c:v>
                </c:pt>
                <c:pt idx="6434">
                  <c:v>205</c:v>
                </c:pt>
                <c:pt idx="6435">
                  <c:v>205</c:v>
                </c:pt>
                <c:pt idx="6436">
                  <c:v>424</c:v>
                </c:pt>
                <c:pt idx="6437">
                  <c:v>345</c:v>
                </c:pt>
                <c:pt idx="6438">
                  <c:v>552</c:v>
                </c:pt>
                <c:pt idx="6439">
                  <c:v>253</c:v>
                </c:pt>
                <c:pt idx="6440">
                  <c:v>253</c:v>
                </c:pt>
                <c:pt idx="6441">
                  <c:v>253</c:v>
                </c:pt>
                <c:pt idx="6442">
                  <c:v>90</c:v>
                </c:pt>
                <c:pt idx="6443">
                  <c:v>90</c:v>
                </c:pt>
                <c:pt idx="6444">
                  <c:v>90</c:v>
                </c:pt>
                <c:pt idx="6445">
                  <c:v>90</c:v>
                </c:pt>
                <c:pt idx="6446">
                  <c:v>90</c:v>
                </c:pt>
                <c:pt idx="6447">
                  <c:v>90</c:v>
                </c:pt>
                <c:pt idx="6448">
                  <c:v>90</c:v>
                </c:pt>
                <c:pt idx="6449">
                  <c:v>90</c:v>
                </c:pt>
                <c:pt idx="6450">
                  <c:v>90</c:v>
                </c:pt>
                <c:pt idx="6451">
                  <c:v>240</c:v>
                </c:pt>
                <c:pt idx="6452">
                  <c:v>240</c:v>
                </c:pt>
                <c:pt idx="6453">
                  <c:v>240</c:v>
                </c:pt>
                <c:pt idx="6454">
                  <c:v>240</c:v>
                </c:pt>
                <c:pt idx="6455">
                  <c:v>240</c:v>
                </c:pt>
                <c:pt idx="6456">
                  <c:v>240</c:v>
                </c:pt>
                <c:pt idx="6457">
                  <c:v>240</c:v>
                </c:pt>
                <c:pt idx="6458">
                  <c:v>240</c:v>
                </c:pt>
                <c:pt idx="6459">
                  <c:v>240</c:v>
                </c:pt>
                <c:pt idx="6460">
                  <c:v>300</c:v>
                </c:pt>
                <c:pt idx="6461">
                  <c:v>300</c:v>
                </c:pt>
                <c:pt idx="6462">
                  <c:v>300</c:v>
                </c:pt>
                <c:pt idx="6463">
                  <c:v>340</c:v>
                </c:pt>
                <c:pt idx="6464">
                  <c:v>340</c:v>
                </c:pt>
                <c:pt idx="6465">
                  <c:v>340</c:v>
                </c:pt>
                <c:pt idx="6466">
                  <c:v>340</c:v>
                </c:pt>
                <c:pt idx="6467">
                  <c:v>340</c:v>
                </c:pt>
                <c:pt idx="6468">
                  <c:v>340</c:v>
                </c:pt>
                <c:pt idx="6469">
                  <c:v>340</c:v>
                </c:pt>
                <c:pt idx="6470">
                  <c:v>340</c:v>
                </c:pt>
                <c:pt idx="6471">
                  <c:v>340</c:v>
                </c:pt>
                <c:pt idx="6472">
                  <c:v>340</c:v>
                </c:pt>
                <c:pt idx="6473">
                  <c:v>290</c:v>
                </c:pt>
                <c:pt idx="6474">
                  <c:v>290</c:v>
                </c:pt>
                <c:pt idx="6475">
                  <c:v>290</c:v>
                </c:pt>
                <c:pt idx="6476">
                  <c:v>290</c:v>
                </c:pt>
                <c:pt idx="6477">
                  <c:v>290</c:v>
                </c:pt>
                <c:pt idx="6478">
                  <c:v>278</c:v>
                </c:pt>
                <c:pt idx="6479">
                  <c:v>360</c:v>
                </c:pt>
                <c:pt idx="6480">
                  <c:v>386</c:v>
                </c:pt>
                <c:pt idx="6481">
                  <c:v>386</c:v>
                </c:pt>
                <c:pt idx="6482">
                  <c:v>386</c:v>
                </c:pt>
                <c:pt idx="6483">
                  <c:v>360</c:v>
                </c:pt>
                <c:pt idx="6484">
                  <c:v>360</c:v>
                </c:pt>
                <c:pt idx="6485">
                  <c:v>360</c:v>
                </c:pt>
                <c:pt idx="6486">
                  <c:v>386</c:v>
                </c:pt>
                <c:pt idx="6487">
                  <c:v>386</c:v>
                </c:pt>
                <c:pt idx="6488">
                  <c:v>360</c:v>
                </c:pt>
                <c:pt idx="6489">
                  <c:v>359</c:v>
                </c:pt>
                <c:pt idx="6490">
                  <c:v>386</c:v>
                </c:pt>
                <c:pt idx="6491">
                  <c:v>386</c:v>
                </c:pt>
                <c:pt idx="6492">
                  <c:v>359</c:v>
                </c:pt>
                <c:pt idx="6493">
                  <c:v>438</c:v>
                </c:pt>
                <c:pt idx="6494">
                  <c:v>438</c:v>
                </c:pt>
                <c:pt idx="6495">
                  <c:v>438</c:v>
                </c:pt>
                <c:pt idx="6496">
                  <c:v>232</c:v>
                </c:pt>
                <c:pt idx="6497">
                  <c:v>280</c:v>
                </c:pt>
                <c:pt idx="6498">
                  <c:v>232</c:v>
                </c:pt>
                <c:pt idx="6499">
                  <c:v>280</c:v>
                </c:pt>
                <c:pt idx="6500">
                  <c:v>232</c:v>
                </c:pt>
                <c:pt idx="6501">
                  <c:v>280</c:v>
                </c:pt>
                <c:pt idx="6502">
                  <c:v>232</c:v>
                </c:pt>
                <c:pt idx="6503">
                  <c:v>232</c:v>
                </c:pt>
                <c:pt idx="6504">
                  <c:v>232</c:v>
                </c:pt>
                <c:pt idx="6505">
                  <c:v>280</c:v>
                </c:pt>
                <c:pt idx="6506">
                  <c:v>280</c:v>
                </c:pt>
                <c:pt idx="6507">
                  <c:v>240</c:v>
                </c:pt>
                <c:pt idx="6508">
                  <c:v>205</c:v>
                </c:pt>
                <c:pt idx="6509">
                  <c:v>195</c:v>
                </c:pt>
                <c:pt idx="6510">
                  <c:v>240</c:v>
                </c:pt>
                <c:pt idx="6511">
                  <c:v>240</c:v>
                </c:pt>
                <c:pt idx="6512">
                  <c:v>205</c:v>
                </c:pt>
                <c:pt idx="6513">
                  <c:v>150</c:v>
                </c:pt>
                <c:pt idx="6514">
                  <c:v>150</c:v>
                </c:pt>
                <c:pt idx="6515">
                  <c:v>150</c:v>
                </c:pt>
                <c:pt idx="6516">
                  <c:v>150</c:v>
                </c:pt>
                <c:pt idx="6517">
                  <c:v>150</c:v>
                </c:pt>
                <c:pt idx="6518">
                  <c:v>150</c:v>
                </c:pt>
                <c:pt idx="6519">
                  <c:v>150</c:v>
                </c:pt>
                <c:pt idx="6520">
                  <c:v>150</c:v>
                </c:pt>
                <c:pt idx="6521">
                  <c:v>150</c:v>
                </c:pt>
                <c:pt idx="6522">
                  <c:v>150</c:v>
                </c:pt>
                <c:pt idx="6523">
                  <c:v>150</c:v>
                </c:pt>
                <c:pt idx="6524">
                  <c:v>150</c:v>
                </c:pt>
                <c:pt idx="6525">
                  <c:v>150</c:v>
                </c:pt>
                <c:pt idx="6526">
                  <c:v>292</c:v>
                </c:pt>
                <c:pt idx="6527">
                  <c:v>227</c:v>
                </c:pt>
                <c:pt idx="6528">
                  <c:v>227</c:v>
                </c:pt>
                <c:pt idx="6529">
                  <c:v>227</c:v>
                </c:pt>
                <c:pt idx="6530">
                  <c:v>227</c:v>
                </c:pt>
                <c:pt idx="6531">
                  <c:v>227</c:v>
                </c:pt>
                <c:pt idx="6532">
                  <c:v>227</c:v>
                </c:pt>
                <c:pt idx="6533">
                  <c:v>227</c:v>
                </c:pt>
                <c:pt idx="6534">
                  <c:v>227</c:v>
                </c:pt>
                <c:pt idx="6535">
                  <c:v>227</c:v>
                </c:pt>
                <c:pt idx="6536">
                  <c:v>227</c:v>
                </c:pt>
                <c:pt idx="6537">
                  <c:v>227</c:v>
                </c:pt>
                <c:pt idx="6538">
                  <c:v>227</c:v>
                </c:pt>
                <c:pt idx="6539">
                  <c:v>292</c:v>
                </c:pt>
                <c:pt idx="6540">
                  <c:v>227</c:v>
                </c:pt>
                <c:pt idx="6541">
                  <c:v>227</c:v>
                </c:pt>
                <c:pt idx="6542">
                  <c:v>227</c:v>
                </c:pt>
                <c:pt idx="6543">
                  <c:v>227</c:v>
                </c:pt>
                <c:pt idx="6544">
                  <c:v>227</c:v>
                </c:pt>
                <c:pt idx="6545">
                  <c:v>227</c:v>
                </c:pt>
                <c:pt idx="6546">
                  <c:v>292</c:v>
                </c:pt>
                <c:pt idx="6547">
                  <c:v>120</c:v>
                </c:pt>
                <c:pt idx="6548">
                  <c:v>120</c:v>
                </c:pt>
                <c:pt idx="6549">
                  <c:v>120</c:v>
                </c:pt>
                <c:pt idx="6550">
                  <c:v>120</c:v>
                </c:pt>
                <c:pt idx="6551">
                  <c:v>180</c:v>
                </c:pt>
                <c:pt idx="6552">
                  <c:v>180</c:v>
                </c:pt>
                <c:pt idx="6553">
                  <c:v>160</c:v>
                </c:pt>
                <c:pt idx="6554">
                  <c:v>160</c:v>
                </c:pt>
                <c:pt idx="6555">
                  <c:v>200</c:v>
                </c:pt>
                <c:pt idx="6556">
                  <c:v>175</c:v>
                </c:pt>
                <c:pt idx="6557">
                  <c:v>175</c:v>
                </c:pt>
                <c:pt idx="6558">
                  <c:v>212</c:v>
                </c:pt>
                <c:pt idx="6559">
                  <c:v>212</c:v>
                </c:pt>
                <c:pt idx="6560">
                  <c:v>235</c:v>
                </c:pt>
                <c:pt idx="6561">
                  <c:v>275</c:v>
                </c:pt>
                <c:pt idx="6562">
                  <c:v>268</c:v>
                </c:pt>
                <c:pt idx="6563">
                  <c:v>383</c:v>
                </c:pt>
                <c:pt idx="6564">
                  <c:v>383</c:v>
                </c:pt>
                <c:pt idx="6565">
                  <c:v>383</c:v>
                </c:pt>
                <c:pt idx="6566">
                  <c:v>240</c:v>
                </c:pt>
                <c:pt idx="6567">
                  <c:v>518</c:v>
                </c:pt>
                <c:pt idx="6568">
                  <c:v>402</c:v>
                </c:pt>
                <c:pt idx="6569">
                  <c:v>302</c:v>
                </c:pt>
                <c:pt idx="6570">
                  <c:v>302</c:v>
                </c:pt>
                <c:pt idx="6571">
                  <c:v>518</c:v>
                </c:pt>
                <c:pt idx="6572">
                  <c:v>240</c:v>
                </c:pt>
                <c:pt idx="6573">
                  <c:v>302</c:v>
                </c:pt>
                <c:pt idx="6574">
                  <c:v>402</c:v>
                </c:pt>
                <c:pt idx="6575">
                  <c:v>302</c:v>
                </c:pt>
                <c:pt idx="6576">
                  <c:v>329</c:v>
                </c:pt>
                <c:pt idx="6577">
                  <c:v>302</c:v>
                </c:pt>
                <c:pt idx="6579">
                  <c:v>518</c:v>
                </c:pt>
                <c:pt idx="6580">
                  <c:v>302</c:v>
                </c:pt>
                <c:pt idx="6581">
                  <c:v>365</c:v>
                </c:pt>
                <c:pt idx="6582">
                  <c:v>365</c:v>
                </c:pt>
                <c:pt idx="6583">
                  <c:v>162</c:v>
                </c:pt>
                <c:pt idx="6584">
                  <c:v>162</c:v>
                </c:pt>
                <c:pt idx="6585">
                  <c:v>162</c:v>
                </c:pt>
                <c:pt idx="6586">
                  <c:v>162</c:v>
                </c:pt>
                <c:pt idx="6587">
                  <c:v>162</c:v>
                </c:pt>
                <c:pt idx="6588">
                  <c:v>275</c:v>
                </c:pt>
                <c:pt idx="6589">
                  <c:v>275</c:v>
                </c:pt>
                <c:pt idx="6590">
                  <c:v>303</c:v>
                </c:pt>
                <c:pt idx="6591">
                  <c:v>275</c:v>
                </c:pt>
                <c:pt idx="6592">
                  <c:v>303</c:v>
                </c:pt>
                <c:pt idx="6593">
                  <c:v>303</c:v>
                </c:pt>
                <c:pt idx="6594">
                  <c:v>330</c:v>
                </c:pt>
                <c:pt idx="6595">
                  <c:v>330</c:v>
                </c:pt>
                <c:pt idx="6596">
                  <c:v>425</c:v>
                </c:pt>
                <c:pt idx="6597">
                  <c:v>425</c:v>
                </c:pt>
                <c:pt idx="6598">
                  <c:v>425</c:v>
                </c:pt>
                <c:pt idx="6599">
                  <c:v>493</c:v>
                </c:pt>
                <c:pt idx="6600">
                  <c:v>325</c:v>
                </c:pt>
                <c:pt idx="6601">
                  <c:v>325</c:v>
                </c:pt>
                <c:pt idx="6602">
                  <c:v>325</c:v>
                </c:pt>
                <c:pt idx="6603">
                  <c:v>325</c:v>
                </c:pt>
                <c:pt idx="6604">
                  <c:v>325</c:v>
                </c:pt>
                <c:pt idx="6605">
                  <c:v>325</c:v>
                </c:pt>
                <c:pt idx="6606">
                  <c:v>425</c:v>
                </c:pt>
                <c:pt idx="6607">
                  <c:v>425</c:v>
                </c:pt>
                <c:pt idx="6608">
                  <c:v>425</c:v>
                </c:pt>
                <c:pt idx="6609">
                  <c:v>425</c:v>
                </c:pt>
                <c:pt idx="6610">
                  <c:v>425</c:v>
                </c:pt>
                <c:pt idx="6611">
                  <c:v>425</c:v>
                </c:pt>
                <c:pt idx="6612">
                  <c:v>420</c:v>
                </c:pt>
                <c:pt idx="6613">
                  <c:v>420</c:v>
                </c:pt>
                <c:pt idx="6614">
                  <c:v>552</c:v>
                </c:pt>
                <c:pt idx="6615">
                  <c:v>560</c:v>
                </c:pt>
                <c:pt idx="6616">
                  <c:v>560</c:v>
                </c:pt>
                <c:pt idx="6617">
                  <c:v>560</c:v>
                </c:pt>
                <c:pt idx="6618">
                  <c:v>552</c:v>
                </c:pt>
                <c:pt idx="6619">
                  <c:v>560</c:v>
                </c:pt>
                <c:pt idx="6620">
                  <c:v>560</c:v>
                </c:pt>
                <c:pt idx="6621">
                  <c:v>560</c:v>
                </c:pt>
                <c:pt idx="6622">
                  <c:v>552</c:v>
                </c:pt>
                <c:pt idx="6623">
                  <c:v>552</c:v>
                </c:pt>
                <c:pt idx="6624">
                  <c:v>560</c:v>
                </c:pt>
                <c:pt idx="6625">
                  <c:v>560</c:v>
                </c:pt>
                <c:pt idx="6626">
                  <c:v>400</c:v>
                </c:pt>
                <c:pt idx="6627">
                  <c:v>340</c:v>
                </c:pt>
                <c:pt idx="6628">
                  <c:v>340</c:v>
                </c:pt>
                <c:pt idx="6629">
                  <c:v>400</c:v>
                </c:pt>
                <c:pt idx="6630">
                  <c:v>360</c:v>
                </c:pt>
                <c:pt idx="6631">
                  <c:v>340</c:v>
                </c:pt>
                <c:pt idx="6632">
                  <c:v>400</c:v>
                </c:pt>
                <c:pt idx="6633">
                  <c:v>252</c:v>
                </c:pt>
                <c:pt idx="6634">
                  <c:v>340</c:v>
                </c:pt>
                <c:pt idx="6635">
                  <c:v>340</c:v>
                </c:pt>
                <c:pt idx="6636">
                  <c:v>190</c:v>
                </c:pt>
                <c:pt idx="6637">
                  <c:v>250</c:v>
                </c:pt>
                <c:pt idx="6638">
                  <c:v>425</c:v>
                </c:pt>
                <c:pt idx="6639">
                  <c:v>250</c:v>
                </c:pt>
                <c:pt idx="6640">
                  <c:v>190</c:v>
                </c:pt>
                <c:pt idx="6641">
                  <c:v>340</c:v>
                </c:pt>
                <c:pt idx="6642">
                  <c:v>340</c:v>
                </c:pt>
                <c:pt idx="6643">
                  <c:v>425</c:v>
                </c:pt>
                <c:pt idx="6644">
                  <c:v>425</c:v>
                </c:pt>
                <c:pt idx="6645">
                  <c:v>340</c:v>
                </c:pt>
                <c:pt idx="6646">
                  <c:v>250</c:v>
                </c:pt>
                <c:pt idx="6647">
                  <c:v>250</c:v>
                </c:pt>
                <c:pt idx="6648">
                  <c:v>340</c:v>
                </c:pt>
                <c:pt idx="6649">
                  <c:v>178</c:v>
                </c:pt>
                <c:pt idx="6650">
                  <c:v>219</c:v>
                </c:pt>
                <c:pt idx="6651">
                  <c:v>145</c:v>
                </c:pt>
                <c:pt idx="6652">
                  <c:v>219</c:v>
                </c:pt>
                <c:pt idx="6653">
                  <c:v>164</c:v>
                </c:pt>
                <c:pt idx="6654">
                  <c:v>164</c:v>
                </c:pt>
                <c:pt idx="6655">
                  <c:v>164</c:v>
                </c:pt>
                <c:pt idx="6656">
                  <c:v>197</c:v>
                </c:pt>
                <c:pt idx="6657">
                  <c:v>197</c:v>
                </c:pt>
                <c:pt idx="6658">
                  <c:v>197</c:v>
                </c:pt>
                <c:pt idx="6659">
                  <c:v>197</c:v>
                </c:pt>
                <c:pt idx="6660">
                  <c:v>200</c:v>
                </c:pt>
                <c:pt idx="6661">
                  <c:v>200</c:v>
                </c:pt>
                <c:pt idx="6662">
                  <c:v>200</c:v>
                </c:pt>
                <c:pt idx="6663">
                  <c:v>201</c:v>
                </c:pt>
                <c:pt idx="6664">
                  <c:v>201</c:v>
                </c:pt>
                <c:pt idx="6665">
                  <c:v>240</c:v>
                </c:pt>
                <c:pt idx="6666">
                  <c:v>201</c:v>
                </c:pt>
                <c:pt idx="6667">
                  <c:v>217</c:v>
                </c:pt>
                <c:pt idx="6668">
                  <c:v>217</c:v>
                </c:pt>
                <c:pt idx="6669">
                  <c:v>240</c:v>
                </c:pt>
                <c:pt idx="6670">
                  <c:v>217</c:v>
                </c:pt>
                <c:pt idx="6671">
                  <c:v>196</c:v>
                </c:pt>
                <c:pt idx="6672">
                  <c:v>196</c:v>
                </c:pt>
                <c:pt idx="6673">
                  <c:v>259</c:v>
                </c:pt>
                <c:pt idx="6674">
                  <c:v>196</c:v>
                </c:pt>
                <c:pt idx="6675">
                  <c:v>259</c:v>
                </c:pt>
                <c:pt idx="6676">
                  <c:v>196</c:v>
                </c:pt>
                <c:pt idx="6677">
                  <c:v>196</c:v>
                </c:pt>
                <c:pt idx="6678">
                  <c:v>160</c:v>
                </c:pt>
                <c:pt idx="6679">
                  <c:v>250</c:v>
                </c:pt>
                <c:pt idx="6680">
                  <c:v>182</c:v>
                </c:pt>
                <c:pt idx="6681">
                  <c:v>250</c:v>
                </c:pt>
                <c:pt idx="6682">
                  <c:v>160</c:v>
                </c:pt>
                <c:pt idx="6683">
                  <c:v>160</c:v>
                </c:pt>
                <c:pt idx="6684">
                  <c:v>160</c:v>
                </c:pt>
                <c:pt idx="6685">
                  <c:v>160</c:v>
                </c:pt>
                <c:pt idx="6686">
                  <c:v>182</c:v>
                </c:pt>
                <c:pt idx="6687">
                  <c:v>160</c:v>
                </c:pt>
                <c:pt idx="6688">
                  <c:v>250</c:v>
                </c:pt>
                <c:pt idx="6689">
                  <c:v>160</c:v>
                </c:pt>
                <c:pt idx="6690">
                  <c:v>300</c:v>
                </c:pt>
                <c:pt idx="6691">
                  <c:v>300</c:v>
                </c:pt>
                <c:pt idx="6692">
                  <c:v>300</c:v>
                </c:pt>
                <c:pt idx="6693">
                  <c:v>300</c:v>
                </c:pt>
                <c:pt idx="6694">
                  <c:v>300</c:v>
                </c:pt>
                <c:pt idx="6695">
                  <c:v>300</c:v>
                </c:pt>
                <c:pt idx="6696">
                  <c:v>300</c:v>
                </c:pt>
                <c:pt idx="6697">
                  <c:v>300</c:v>
                </c:pt>
                <c:pt idx="6698">
                  <c:v>300</c:v>
                </c:pt>
                <c:pt idx="6699">
                  <c:v>300</c:v>
                </c:pt>
                <c:pt idx="6700">
                  <c:v>280</c:v>
                </c:pt>
                <c:pt idx="6701">
                  <c:v>280</c:v>
                </c:pt>
                <c:pt idx="6702">
                  <c:v>280</c:v>
                </c:pt>
                <c:pt idx="6703">
                  <c:v>280</c:v>
                </c:pt>
                <c:pt idx="6704">
                  <c:v>280</c:v>
                </c:pt>
                <c:pt idx="6705">
                  <c:v>290</c:v>
                </c:pt>
                <c:pt idx="6706">
                  <c:v>225</c:v>
                </c:pt>
                <c:pt idx="6707">
                  <c:v>225</c:v>
                </c:pt>
                <c:pt idx="6708">
                  <c:v>225</c:v>
                </c:pt>
                <c:pt idx="6709">
                  <c:v>225</c:v>
                </c:pt>
                <c:pt idx="6710">
                  <c:v>225</c:v>
                </c:pt>
                <c:pt idx="6711">
                  <c:v>225</c:v>
                </c:pt>
                <c:pt idx="6712">
                  <c:v>132</c:v>
                </c:pt>
                <c:pt idx="6713">
                  <c:v>158</c:v>
                </c:pt>
                <c:pt idx="6714">
                  <c:v>158</c:v>
                </c:pt>
                <c:pt idx="6715">
                  <c:v>158</c:v>
                </c:pt>
                <c:pt idx="6716">
                  <c:v>132</c:v>
                </c:pt>
                <c:pt idx="6717">
                  <c:v>158</c:v>
                </c:pt>
                <c:pt idx="6718">
                  <c:v>132</c:v>
                </c:pt>
                <c:pt idx="6719">
                  <c:v>158</c:v>
                </c:pt>
                <c:pt idx="6720">
                  <c:v>132</c:v>
                </c:pt>
                <c:pt idx="6721">
                  <c:v>158</c:v>
                </c:pt>
                <c:pt idx="6722">
                  <c:v>132</c:v>
                </c:pt>
                <c:pt idx="6723">
                  <c:v>158</c:v>
                </c:pt>
                <c:pt idx="6724">
                  <c:v>158</c:v>
                </c:pt>
                <c:pt idx="6725">
                  <c:v>158</c:v>
                </c:pt>
                <c:pt idx="6726">
                  <c:v>132</c:v>
                </c:pt>
                <c:pt idx="6727">
                  <c:v>290</c:v>
                </c:pt>
                <c:pt idx="6728">
                  <c:v>290</c:v>
                </c:pt>
                <c:pt idx="6729">
                  <c:v>300</c:v>
                </c:pt>
                <c:pt idx="6730">
                  <c:v>300</c:v>
                </c:pt>
                <c:pt idx="6731">
                  <c:v>300</c:v>
                </c:pt>
                <c:pt idx="6732">
                  <c:v>300</c:v>
                </c:pt>
                <c:pt idx="6733">
                  <c:v>300</c:v>
                </c:pt>
                <c:pt idx="6734">
                  <c:v>300</c:v>
                </c:pt>
                <c:pt idx="6735">
                  <c:v>300</c:v>
                </c:pt>
                <c:pt idx="6736">
                  <c:v>300</c:v>
                </c:pt>
                <c:pt idx="6737">
                  <c:v>300</c:v>
                </c:pt>
                <c:pt idx="6738">
                  <c:v>300</c:v>
                </c:pt>
                <c:pt idx="6739">
                  <c:v>523</c:v>
                </c:pt>
                <c:pt idx="6740">
                  <c:v>523</c:v>
                </c:pt>
                <c:pt idx="6741">
                  <c:v>263</c:v>
                </c:pt>
                <c:pt idx="6742">
                  <c:v>263</c:v>
                </c:pt>
                <c:pt idx="6743">
                  <c:v>263</c:v>
                </c:pt>
                <c:pt idx="6744">
                  <c:v>274</c:v>
                </c:pt>
                <c:pt idx="6745">
                  <c:v>274</c:v>
                </c:pt>
                <c:pt idx="6746">
                  <c:v>274</c:v>
                </c:pt>
                <c:pt idx="6747">
                  <c:v>274</c:v>
                </c:pt>
                <c:pt idx="6748">
                  <c:v>178</c:v>
                </c:pt>
                <c:pt idx="6749">
                  <c:v>178</c:v>
                </c:pt>
                <c:pt idx="6750">
                  <c:v>178</c:v>
                </c:pt>
                <c:pt idx="6751">
                  <c:v>170</c:v>
                </c:pt>
                <c:pt idx="6752">
                  <c:v>170</c:v>
                </c:pt>
                <c:pt idx="6753">
                  <c:v>315</c:v>
                </c:pt>
                <c:pt idx="6754">
                  <c:v>315</c:v>
                </c:pt>
                <c:pt idx="6755">
                  <c:v>315</c:v>
                </c:pt>
                <c:pt idx="6756">
                  <c:v>330</c:v>
                </c:pt>
                <c:pt idx="6757">
                  <c:v>330</c:v>
                </c:pt>
                <c:pt idx="6758">
                  <c:v>290</c:v>
                </c:pt>
                <c:pt idx="6759">
                  <c:v>290</c:v>
                </c:pt>
                <c:pt idx="6760">
                  <c:v>290</c:v>
                </c:pt>
                <c:pt idx="6761">
                  <c:v>290</c:v>
                </c:pt>
                <c:pt idx="6762">
                  <c:v>290</c:v>
                </c:pt>
                <c:pt idx="6763">
                  <c:v>290</c:v>
                </c:pt>
                <c:pt idx="6764">
                  <c:v>290</c:v>
                </c:pt>
                <c:pt idx="6765">
                  <c:v>290</c:v>
                </c:pt>
                <c:pt idx="6766">
                  <c:v>290</c:v>
                </c:pt>
                <c:pt idx="6767">
                  <c:v>290</c:v>
                </c:pt>
                <c:pt idx="6768">
                  <c:v>290</c:v>
                </c:pt>
                <c:pt idx="6769">
                  <c:v>290</c:v>
                </c:pt>
                <c:pt idx="6770">
                  <c:v>290</c:v>
                </c:pt>
                <c:pt idx="6771">
                  <c:v>290</c:v>
                </c:pt>
                <c:pt idx="6772">
                  <c:v>290</c:v>
                </c:pt>
                <c:pt idx="6773">
                  <c:v>290</c:v>
                </c:pt>
                <c:pt idx="6774">
                  <c:v>290</c:v>
                </c:pt>
                <c:pt idx="6775">
                  <c:v>290</c:v>
                </c:pt>
                <c:pt idx="6776">
                  <c:v>290</c:v>
                </c:pt>
                <c:pt idx="6777">
                  <c:v>290</c:v>
                </c:pt>
                <c:pt idx="6778">
                  <c:v>290</c:v>
                </c:pt>
                <c:pt idx="6779">
                  <c:v>290</c:v>
                </c:pt>
                <c:pt idx="6780">
                  <c:v>290</c:v>
                </c:pt>
                <c:pt idx="6781">
                  <c:v>290</c:v>
                </c:pt>
                <c:pt idx="6782">
                  <c:v>290</c:v>
                </c:pt>
                <c:pt idx="6783">
                  <c:v>290</c:v>
                </c:pt>
                <c:pt idx="6784">
                  <c:v>290</c:v>
                </c:pt>
                <c:pt idx="6785">
                  <c:v>290</c:v>
                </c:pt>
                <c:pt idx="6786">
                  <c:v>290</c:v>
                </c:pt>
                <c:pt idx="6787">
                  <c:v>290</c:v>
                </c:pt>
                <c:pt idx="6788">
                  <c:v>290</c:v>
                </c:pt>
                <c:pt idx="6789">
                  <c:v>290</c:v>
                </c:pt>
                <c:pt idx="6790">
                  <c:v>290</c:v>
                </c:pt>
                <c:pt idx="6791">
                  <c:v>290</c:v>
                </c:pt>
                <c:pt idx="6792">
                  <c:v>208</c:v>
                </c:pt>
                <c:pt idx="6793">
                  <c:v>208</c:v>
                </c:pt>
                <c:pt idx="6794">
                  <c:v>55</c:v>
                </c:pt>
                <c:pt idx="6795">
                  <c:v>79</c:v>
                </c:pt>
                <c:pt idx="6796">
                  <c:v>79</c:v>
                </c:pt>
                <c:pt idx="6797">
                  <c:v>79</c:v>
                </c:pt>
                <c:pt idx="6798">
                  <c:v>55</c:v>
                </c:pt>
                <c:pt idx="6799">
                  <c:v>79</c:v>
                </c:pt>
                <c:pt idx="6800">
                  <c:v>79</c:v>
                </c:pt>
                <c:pt idx="6801">
                  <c:v>116</c:v>
                </c:pt>
                <c:pt idx="6802">
                  <c:v>116</c:v>
                </c:pt>
                <c:pt idx="6803">
                  <c:v>151</c:v>
                </c:pt>
                <c:pt idx="6804">
                  <c:v>116</c:v>
                </c:pt>
                <c:pt idx="6805">
                  <c:v>116</c:v>
                </c:pt>
                <c:pt idx="6806">
                  <c:v>210</c:v>
                </c:pt>
                <c:pt idx="6807">
                  <c:v>210</c:v>
                </c:pt>
                <c:pt idx="6808">
                  <c:v>170</c:v>
                </c:pt>
                <c:pt idx="6809">
                  <c:v>210</c:v>
                </c:pt>
                <c:pt idx="6810">
                  <c:v>170</c:v>
                </c:pt>
                <c:pt idx="6811">
                  <c:v>170</c:v>
                </c:pt>
                <c:pt idx="6812">
                  <c:v>210</c:v>
                </c:pt>
                <c:pt idx="6813">
                  <c:v>210</c:v>
                </c:pt>
                <c:pt idx="6814">
                  <c:v>170</c:v>
                </c:pt>
                <c:pt idx="6815">
                  <c:v>330</c:v>
                </c:pt>
                <c:pt idx="6816">
                  <c:v>330</c:v>
                </c:pt>
                <c:pt idx="6817">
                  <c:v>360</c:v>
                </c:pt>
                <c:pt idx="6818">
                  <c:v>420</c:v>
                </c:pt>
                <c:pt idx="6819">
                  <c:v>420</c:v>
                </c:pt>
                <c:pt idx="6820">
                  <c:v>420</c:v>
                </c:pt>
                <c:pt idx="6821">
                  <c:v>360</c:v>
                </c:pt>
                <c:pt idx="6822">
                  <c:v>330</c:v>
                </c:pt>
                <c:pt idx="6823">
                  <c:v>420</c:v>
                </c:pt>
                <c:pt idx="6824">
                  <c:v>330</c:v>
                </c:pt>
                <c:pt idx="6825">
                  <c:v>78</c:v>
                </c:pt>
                <c:pt idx="6826">
                  <c:v>78</c:v>
                </c:pt>
                <c:pt idx="6827">
                  <c:v>78</c:v>
                </c:pt>
                <c:pt idx="6828">
                  <c:v>74</c:v>
                </c:pt>
                <c:pt idx="6829">
                  <c:v>74</c:v>
                </c:pt>
                <c:pt idx="6830">
                  <c:v>74</c:v>
                </c:pt>
                <c:pt idx="6831">
                  <c:v>74</c:v>
                </c:pt>
                <c:pt idx="6832">
                  <c:v>74</c:v>
                </c:pt>
                <c:pt idx="6833">
                  <c:v>74</c:v>
                </c:pt>
                <c:pt idx="6834">
                  <c:v>74</c:v>
                </c:pt>
                <c:pt idx="6835">
                  <c:v>74</c:v>
                </c:pt>
                <c:pt idx="6836">
                  <c:v>74</c:v>
                </c:pt>
                <c:pt idx="6837">
                  <c:v>78</c:v>
                </c:pt>
                <c:pt idx="6838">
                  <c:v>78</c:v>
                </c:pt>
                <c:pt idx="6839">
                  <c:v>78</c:v>
                </c:pt>
                <c:pt idx="6840">
                  <c:v>78</c:v>
                </c:pt>
                <c:pt idx="6841">
                  <c:v>78</c:v>
                </c:pt>
                <c:pt idx="6842">
                  <c:v>240</c:v>
                </c:pt>
                <c:pt idx="6843">
                  <c:v>240</c:v>
                </c:pt>
                <c:pt idx="6844">
                  <c:v>240</c:v>
                </c:pt>
                <c:pt idx="6845">
                  <c:v>240</c:v>
                </c:pt>
                <c:pt idx="6846">
                  <c:v>240</c:v>
                </c:pt>
                <c:pt idx="6847">
                  <c:v>240</c:v>
                </c:pt>
                <c:pt idx="6848">
                  <c:v>240</c:v>
                </c:pt>
                <c:pt idx="6849">
                  <c:v>240</c:v>
                </c:pt>
                <c:pt idx="6850">
                  <c:v>240</c:v>
                </c:pt>
                <c:pt idx="6851">
                  <c:v>240</c:v>
                </c:pt>
                <c:pt idx="6852">
                  <c:v>240</c:v>
                </c:pt>
                <c:pt idx="6853">
                  <c:v>240</c:v>
                </c:pt>
                <c:pt idx="6854">
                  <c:v>240</c:v>
                </c:pt>
                <c:pt idx="6855">
                  <c:v>240</c:v>
                </c:pt>
                <c:pt idx="6856">
                  <c:v>240</c:v>
                </c:pt>
                <c:pt idx="6857">
                  <c:v>240</c:v>
                </c:pt>
                <c:pt idx="6858">
                  <c:v>240</c:v>
                </c:pt>
                <c:pt idx="6859">
                  <c:v>240</c:v>
                </c:pt>
                <c:pt idx="6860">
                  <c:v>240</c:v>
                </c:pt>
                <c:pt idx="6861">
                  <c:v>240</c:v>
                </c:pt>
                <c:pt idx="6862">
                  <c:v>304</c:v>
                </c:pt>
                <c:pt idx="6863">
                  <c:v>304</c:v>
                </c:pt>
                <c:pt idx="6864">
                  <c:v>365</c:v>
                </c:pt>
                <c:pt idx="6865">
                  <c:v>365</c:v>
                </c:pt>
                <c:pt idx="6866">
                  <c:v>305</c:v>
                </c:pt>
                <c:pt idx="6867">
                  <c:v>305</c:v>
                </c:pt>
                <c:pt idx="6868">
                  <c:v>350</c:v>
                </c:pt>
                <c:pt idx="6869">
                  <c:v>350</c:v>
                </c:pt>
                <c:pt idx="6870">
                  <c:v>365</c:v>
                </c:pt>
                <c:pt idx="6871">
                  <c:v>365</c:v>
                </c:pt>
                <c:pt idx="6872">
                  <c:v>303</c:v>
                </c:pt>
                <c:pt idx="6873">
                  <c:v>303</c:v>
                </c:pt>
                <c:pt idx="6874">
                  <c:v>365</c:v>
                </c:pt>
                <c:pt idx="6875">
                  <c:v>303</c:v>
                </c:pt>
                <c:pt idx="6876">
                  <c:v>365</c:v>
                </c:pt>
                <c:pt idx="6877">
                  <c:v>305</c:v>
                </c:pt>
                <c:pt idx="6878">
                  <c:v>305</c:v>
                </c:pt>
                <c:pt idx="6879">
                  <c:v>303</c:v>
                </c:pt>
                <c:pt idx="6880">
                  <c:v>303</c:v>
                </c:pt>
                <c:pt idx="6881">
                  <c:v>303</c:v>
                </c:pt>
                <c:pt idx="6882">
                  <c:v>303</c:v>
                </c:pt>
                <c:pt idx="6883">
                  <c:v>303</c:v>
                </c:pt>
                <c:pt idx="6884">
                  <c:v>303</c:v>
                </c:pt>
                <c:pt idx="6885">
                  <c:v>303</c:v>
                </c:pt>
                <c:pt idx="6886">
                  <c:v>303</c:v>
                </c:pt>
                <c:pt idx="6887">
                  <c:v>303</c:v>
                </c:pt>
                <c:pt idx="6888">
                  <c:v>303</c:v>
                </c:pt>
                <c:pt idx="6889">
                  <c:v>303</c:v>
                </c:pt>
                <c:pt idx="6890">
                  <c:v>303</c:v>
                </c:pt>
                <c:pt idx="6891">
                  <c:v>303</c:v>
                </c:pt>
                <c:pt idx="6892">
                  <c:v>303</c:v>
                </c:pt>
                <c:pt idx="6893">
                  <c:v>303</c:v>
                </c:pt>
                <c:pt idx="6894">
                  <c:v>303</c:v>
                </c:pt>
                <c:pt idx="6895">
                  <c:v>191</c:v>
                </c:pt>
                <c:pt idx="6896">
                  <c:v>231</c:v>
                </c:pt>
                <c:pt idx="6897">
                  <c:v>231</c:v>
                </c:pt>
                <c:pt idx="6898">
                  <c:v>188</c:v>
                </c:pt>
                <c:pt idx="6899">
                  <c:v>231</c:v>
                </c:pt>
                <c:pt idx="6900">
                  <c:v>188</c:v>
                </c:pt>
                <c:pt idx="6901">
                  <c:v>231</c:v>
                </c:pt>
                <c:pt idx="6902">
                  <c:v>231</c:v>
                </c:pt>
                <c:pt idx="6903">
                  <c:v>188</c:v>
                </c:pt>
                <c:pt idx="6904">
                  <c:v>231</c:v>
                </c:pt>
                <c:pt idx="6905">
                  <c:v>231</c:v>
                </c:pt>
                <c:pt idx="6906">
                  <c:v>188</c:v>
                </c:pt>
                <c:pt idx="6907">
                  <c:v>231</c:v>
                </c:pt>
                <c:pt idx="6909">
                  <c:v>245</c:v>
                </c:pt>
                <c:pt idx="6911">
                  <c:v>245</c:v>
                </c:pt>
                <c:pt idx="6912">
                  <c:v>245</c:v>
                </c:pt>
                <c:pt idx="6913">
                  <c:v>245</c:v>
                </c:pt>
                <c:pt idx="6914">
                  <c:v>245</c:v>
                </c:pt>
                <c:pt idx="6915">
                  <c:v>245</c:v>
                </c:pt>
                <c:pt idx="6917">
                  <c:v>245</c:v>
                </c:pt>
                <c:pt idx="6919">
                  <c:v>245</c:v>
                </c:pt>
                <c:pt idx="6920">
                  <c:v>342</c:v>
                </c:pt>
                <c:pt idx="6939">
                  <c:v>150</c:v>
                </c:pt>
                <c:pt idx="6940">
                  <c:v>150</c:v>
                </c:pt>
                <c:pt idx="6941">
                  <c:v>150</c:v>
                </c:pt>
                <c:pt idx="6942">
                  <c:v>150</c:v>
                </c:pt>
                <c:pt idx="6943">
                  <c:v>150</c:v>
                </c:pt>
                <c:pt idx="6944">
                  <c:v>150</c:v>
                </c:pt>
                <c:pt idx="6945">
                  <c:v>201</c:v>
                </c:pt>
                <c:pt idx="6946">
                  <c:v>196</c:v>
                </c:pt>
                <c:pt idx="6947">
                  <c:v>185</c:v>
                </c:pt>
                <c:pt idx="6948">
                  <c:v>185</c:v>
                </c:pt>
                <c:pt idx="6949">
                  <c:v>185</c:v>
                </c:pt>
                <c:pt idx="6950">
                  <c:v>185</c:v>
                </c:pt>
                <c:pt idx="6951">
                  <c:v>185</c:v>
                </c:pt>
                <c:pt idx="6952">
                  <c:v>185</c:v>
                </c:pt>
                <c:pt idx="6953">
                  <c:v>185</c:v>
                </c:pt>
                <c:pt idx="6954">
                  <c:v>185</c:v>
                </c:pt>
                <c:pt idx="6955">
                  <c:v>185</c:v>
                </c:pt>
                <c:pt idx="6956">
                  <c:v>185</c:v>
                </c:pt>
                <c:pt idx="6957">
                  <c:v>185</c:v>
                </c:pt>
                <c:pt idx="6958">
                  <c:v>200</c:v>
                </c:pt>
                <c:pt idx="6959">
                  <c:v>185</c:v>
                </c:pt>
                <c:pt idx="6960">
                  <c:v>200</c:v>
                </c:pt>
                <c:pt idx="6961">
                  <c:v>200</c:v>
                </c:pt>
                <c:pt idx="6962">
                  <c:v>185</c:v>
                </c:pt>
                <c:pt idx="6963">
                  <c:v>200</c:v>
                </c:pt>
                <c:pt idx="6964">
                  <c:v>180</c:v>
                </c:pt>
                <c:pt idx="6965">
                  <c:v>200</c:v>
                </c:pt>
                <c:pt idx="6966">
                  <c:v>240</c:v>
                </c:pt>
                <c:pt idx="6967">
                  <c:v>242</c:v>
                </c:pt>
                <c:pt idx="6968">
                  <c:v>211</c:v>
                </c:pt>
                <c:pt idx="6969">
                  <c:v>303</c:v>
                </c:pt>
                <c:pt idx="6970">
                  <c:v>211</c:v>
                </c:pt>
                <c:pt idx="6971">
                  <c:v>242</c:v>
                </c:pt>
                <c:pt idx="6972">
                  <c:v>303</c:v>
                </c:pt>
                <c:pt idx="6973">
                  <c:v>211</c:v>
                </c:pt>
                <c:pt idx="6974">
                  <c:v>211</c:v>
                </c:pt>
                <c:pt idx="6975">
                  <c:v>197</c:v>
                </c:pt>
                <c:pt idx="6976">
                  <c:v>165</c:v>
                </c:pt>
                <c:pt idx="6977">
                  <c:v>197</c:v>
                </c:pt>
                <c:pt idx="6978">
                  <c:v>165</c:v>
                </c:pt>
                <c:pt idx="6979">
                  <c:v>197</c:v>
                </c:pt>
                <c:pt idx="6980">
                  <c:v>197</c:v>
                </c:pt>
                <c:pt idx="6981">
                  <c:v>165</c:v>
                </c:pt>
                <c:pt idx="6982">
                  <c:v>165</c:v>
                </c:pt>
                <c:pt idx="6983">
                  <c:v>165</c:v>
                </c:pt>
                <c:pt idx="6984">
                  <c:v>165</c:v>
                </c:pt>
                <c:pt idx="6985">
                  <c:v>197</c:v>
                </c:pt>
                <c:pt idx="6986">
                  <c:v>165</c:v>
                </c:pt>
                <c:pt idx="6987">
                  <c:v>197</c:v>
                </c:pt>
                <c:pt idx="6988">
                  <c:v>197</c:v>
                </c:pt>
                <c:pt idx="6989">
                  <c:v>165</c:v>
                </c:pt>
                <c:pt idx="6990">
                  <c:v>197</c:v>
                </c:pt>
                <c:pt idx="6991">
                  <c:v>197</c:v>
                </c:pt>
                <c:pt idx="6992">
                  <c:v>197</c:v>
                </c:pt>
                <c:pt idx="6993">
                  <c:v>197</c:v>
                </c:pt>
                <c:pt idx="6994">
                  <c:v>197</c:v>
                </c:pt>
                <c:pt idx="6995">
                  <c:v>215</c:v>
                </c:pt>
                <c:pt idx="6996">
                  <c:v>215</c:v>
                </c:pt>
                <c:pt idx="6997">
                  <c:v>215</c:v>
                </c:pt>
                <c:pt idx="6998">
                  <c:v>592</c:v>
                </c:pt>
                <c:pt idx="6999">
                  <c:v>616</c:v>
                </c:pt>
                <c:pt idx="7000">
                  <c:v>200</c:v>
                </c:pt>
                <c:pt idx="7001">
                  <c:v>200</c:v>
                </c:pt>
                <c:pt idx="7002">
                  <c:v>200</c:v>
                </c:pt>
                <c:pt idx="7003">
                  <c:v>200</c:v>
                </c:pt>
                <c:pt idx="7004">
                  <c:v>200</c:v>
                </c:pt>
                <c:pt idx="7005">
                  <c:v>200</c:v>
                </c:pt>
                <c:pt idx="7006">
                  <c:v>200</c:v>
                </c:pt>
                <c:pt idx="7007">
                  <c:v>200</c:v>
                </c:pt>
                <c:pt idx="7008">
                  <c:v>138</c:v>
                </c:pt>
                <c:pt idx="7009">
                  <c:v>138</c:v>
                </c:pt>
                <c:pt idx="7010">
                  <c:v>138</c:v>
                </c:pt>
                <c:pt idx="7011">
                  <c:v>138</c:v>
                </c:pt>
                <c:pt idx="7012">
                  <c:v>138</c:v>
                </c:pt>
                <c:pt idx="7013">
                  <c:v>138</c:v>
                </c:pt>
                <c:pt idx="7014">
                  <c:v>135</c:v>
                </c:pt>
                <c:pt idx="7015">
                  <c:v>200</c:v>
                </c:pt>
                <c:pt idx="7016">
                  <c:v>200</c:v>
                </c:pt>
                <c:pt idx="7017">
                  <c:v>135</c:v>
                </c:pt>
                <c:pt idx="7018">
                  <c:v>135</c:v>
                </c:pt>
                <c:pt idx="7019">
                  <c:v>200</c:v>
                </c:pt>
                <c:pt idx="7020">
                  <c:v>505</c:v>
                </c:pt>
                <c:pt idx="7021">
                  <c:v>505</c:v>
                </c:pt>
                <c:pt idx="7022">
                  <c:v>505</c:v>
                </c:pt>
                <c:pt idx="7023">
                  <c:v>530</c:v>
                </c:pt>
                <c:pt idx="7024">
                  <c:v>265</c:v>
                </c:pt>
                <c:pt idx="7025">
                  <c:v>265</c:v>
                </c:pt>
                <c:pt idx="7026">
                  <c:v>265</c:v>
                </c:pt>
                <c:pt idx="7027">
                  <c:v>260</c:v>
                </c:pt>
                <c:pt idx="7028">
                  <c:v>260</c:v>
                </c:pt>
                <c:pt idx="7029">
                  <c:v>260</c:v>
                </c:pt>
                <c:pt idx="7030">
                  <c:v>260</c:v>
                </c:pt>
                <c:pt idx="7031">
                  <c:v>260</c:v>
                </c:pt>
                <c:pt idx="7032">
                  <c:v>260</c:v>
                </c:pt>
                <c:pt idx="7033">
                  <c:v>260</c:v>
                </c:pt>
                <c:pt idx="7034">
                  <c:v>260</c:v>
                </c:pt>
                <c:pt idx="7035">
                  <c:v>260</c:v>
                </c:pt>
                <c:pt idx="7036">
                  <c:v>260</c:v>
                </c:pt>
                <c:pt idx="7037">
                  <c:v>250</c:v>
                </c:pt>
                <c:pt idx="7038">
                  <c:v>260</c:v>
                </c:pt>
                <c:pt idx="7039">
                  <c:v>260</c:v>
                </c:pt>
                <c:pt idx="7040">
                  <c:v>260</c:v>
                </c:pt>
                <c:pt idx="7041">
                  <c:v>260</c:v>
                </c:pt>
                <c:pt idx="7042">
                  <c:v>260</c:v>
                </c:pt>
                <c:pt idx="7043">
                  <c:v>250</c:v>
                </c:pt>
                <c:pt idx="7044">
                  <c:v>260</c:v>
                </c:pt>
                <c:pt idx="7045">
                  <c:v>250</c:v>
                </c:pt>
                <c:pt idx="7046">
                  <c:v>250</c:v>
                </c:pt>
                <c:pt idx="7047">
                  <c:v>260</c:v>
                </c:pt>
                <c:pt idx="7048">
                  <c:v>260</c:v>
                </c:pt>
                <c:pt idx="7049">
                  <c:v>260</c:v>
                </c:pt>
                <c:pt idx="7050">
                  <c:v>260</c:v>
                </c:pt>
                <c:pt idx="7051">
                  <c:v>260</c:v>
                </c:pt>
                <c:pt idx="7052">
                  <c:v>260</c:v>
                </c:pt>
                <c:pt idx="7053">
                  <c:v>260</c:v>
                </c:pt>
                <c:pt idx="7054">
                  <c:v>260</c:v>
                </c:pt>
                <c:pt idx="7055">
                  <c:v>632</c:v>
                </c:pt>
                <c:pt idx="7056">
                  <c:v>632</c:v>
                </c:pt>
                <c:pt idx="7057">
                  <c:v>632</c:v>
                </c:pt>
                <c:pt idx="7058">
                  <c:v>632</c:v>
                </c:pt>
                <c:pt idx="7059">
                  <c:v>631</c:v>
                </c:pt>
                <c:pt idx="7060">
                  <c:v>631</c:v>
                </c:pt>
                <c:pt idx="7061">
                  <c:v>631</c:v>
                </c:pt>
                <c:pt idx="7062">
                  <c:v>631</c:v>
                </c:pt>
                <c:pt idx="7063">
                  <c:v>670</c:v>
                </c:pt>
                <c:pt idx="7064">
                  <c:v>305</c:v>
                </c:pt>
                <c:pt idx="7065">
                  <c:v>305</c:v>
                </c:pt>
                <c:pt idx="7066">
                  <c:v>305</c:v>
                </c:pt>
                <c:pt idx="7067">
                  <c:v>305</c:v>
                </c:pt>
                <c:pt idx="7068">
                  <c:v>320</c:v>
                </c:pt>
                <c:pt idx="7069">
                  <c:v>320</c:v>
                </c:pt>
                <c:pt idx="7070">
                  <c:v>435</c:v>
                </c:pt>
                <c:pt idx="7071">
                  <c:v>300</c:v>
                </c:pt>
                <c:pt idx="7072">
                  <c:v>310</c:v>
                </c:pt>
                <c:pt idx="7073">
                  <c:v>310</c:v>
                </c:pt>
                <c:pt idx="7074">
                  <c:v>435</c:v>
                </c:pt>
                <c:pt idx="7075">
                  <c:v>435</c:v>
                </c:pt>
                <c:pt idx="7076">
                  <c:v>300</c:v>
                </c:pt>
                <c:pt idx="7077">
                  <c:v>310</c:v>
                </c:pt>
                <c:pt idx="7078">
                  <c:v>435</c:v>
                </c:pt>
                <c:pt idx="7079">
                  <c:v>435</c:v>
                </c:pt>
                <c:pt idx="7080">
                  <c:v>435</c:v>
                </c:pt>
                <c:pt idx="7081">
                  <c:v>300</c:v>
                </c:pt>
                <c:pt idx="7082">
                  <c:v>310</c:v>
                </c:pt>
                <c:pt idx="7083">
                  <c:v>310</c:v>
                </c:pt>
                <c:pt idx="7084">
                  <c:v>435</c:v>
                </c:pt>
                <c:pt idx="7085">
                  <c:v>300</c:v>
                </c:pt>
                <c:pt idx="7086">
                  <c:v>310</c:v>
                </c:pt>
                <c:pt idx="7087">
                  <c:v>310</c:v>
                </c:pt>
                <c:pt idx="7088">
                  <c:v>300</c:v>
                </c:pt>
                <c:pt idx="7089">
                  <c:v>310</c:v>
                </c:pt>
                <c:pt idx="7090">
                  <c:v>435</c:v>
                </c:pt>
                <c:pt idx="7091">
                  <c:v>435</c:v>
                </c:pt>
                <c:pt idx="7092">
                  <c:v>310</c:v>
                </c:pt>
                <c:pt idx="7093">
                  <c:v>435</c:v>
                </c:pt>
                <c:pt idx="7094">
                  <c:v>130</c:v>
                </c:pt>
                <c:pt idx="7095">
                  <c:v>88</c:v>
                </c:pt>
                <c:pt idx="7096">
                  <c:v>130</c:v>
                </c:pt>
                <c:pt idx="7097">
                  <c:v>130</c:v>
                </c:pt>
                <c:pt idx="7098">
                  <c:v>88</c:v>
                </c:pt>
                <c:pt idx="7099">
                  <c:v>88</c:v>
                </c:pt>
                <c:pt idx="7100">
                  <c:v>158</c:v>
                </c:pt>
                <c:pt idx="7101">
                  <c:v>158</c:v>
                </c:pt>
                <c:pt idx="7102">
                  <c:v>158</c:v>
                </c:pt>
                <c:pt idx="7103">
                  <c:v>167</c:v>
                </c:pt>
                <c:pt idx="7104">
                  <c:v>167</c:v>
                </c:pt>
                <c:pt idx="7105">
                  <c:v>158</c:v>
                </c:pt>
                <c:pt idx="7106">
                  <c:v>167</c:v>
                </c:pt>
                <c:pt idx="7107">
                  <c:v>167</c:v>
                </c:pt>
                <c:pt idx="7108">
                  <c:v>158</c:v>
                </c:pt>
                <c:pt idx="7109">
                  <c:v>167</c:v>
                </c:pt>
                <c:pt idx="7110">
                  <c:v>158</c:v>
                </c:pt>
                <c:pt idx="7111">
                  <c:v>167</c:v>
                </c:pt>
                <c:pt idx="7112">
                  <c:v>158</c:v>
                </c:pt>
                <c:pt idx="7113">
                  <c:v>167</c:v>
                </c:pt>
                <c:pt idx="7114">
                  <c:v>167</c:v>
                </c:pt>
                <c:pt idx="7115">
                  <c:v>158</c:v>
                </c:pt>
                <c:pt idx="7116">
                  <c:v>158</c:v>
                </c:pt>
                <c:pt idx="7117">
                  <c:v>167</c:v>
                </c:pt>
                <c:pt idx="7118">
                  <c:v>158</c:v>
                </c:pt>
                <c:pt idx="7119">
                  <c:v>167</c:v>
                </c:pt>
                <c:pt idx="7120">
                  <c:v>158</c:v>
                </c:pt>
                <c:pt idx="7121">
                  <c:v>167</c:v>
                </c:pt>
                <c:pt idx="7122">
                  <c:v>155</c:v>
                </c:pt>
                <c:pt idx="7123">
                  <c:v>155</c:v>
                </c:pt>
                <c:pt idx="7124">
                  <c:v>155</c:v>
                </c:pt>
                <c:pt idx="7125">
                  <c:v>155</c:v>
                </c:pt>
                <c:pt idx="7126">
                  <c:v>155</c:v>
                </c:pt>
                <c:pt idx="7127">
                  <c:v>155</c:v>
                </c:pt>
                <c:pt idx="7128">
                  <c:v>164</c:v>
                </c:pt>
                <c:pt idx="7129">
                  <c:v>118</c:v>
                </c:pt>
                <c:pt idx="7130">
                  <c:v>164</c:v>
                </c:pt>
                <c:pt idx="7131">
                  <c:v>118</c:v>
                </c:pt>
                <c:pt idx="7132">
                  <c:v>164</c:v>
                </c:pt>
                <c:pt idx="7133">
                  <c:v>164</c:v>
                </c:pt>
                <c:pt idx="7134">
                  <c:v>114</c:v>
                </c:pt>
                <c:pt idx="7135">
                  <c:v>155</c:v>
                </c:pt>
                <c:pt idx="7136">
                  <c:v>155</c:v>
                </c:pt>
                <c:pt idx="7137">
                  <c:v>155</c:v>
                </c:pt>
                <c:pt idx="7138">
                  <c:v>155</c:v>
                </c:pt>
                <c:pt idx="7139">
                  <c:v>160</c:v>
                </c:pt>
                <c:pt idx="7140">
                  <c:v>160</c:v>
                </c:pt>
                <c:pt idx="7141">
                  <c:v>160</c:v>
                </c:pt>
                <c:pt idx="7142">
                  <c:v>160</c:v>
                </c:pt>
                <c:pt idx="7143">
                  <c:v>160</c:v>
                </c:pt>
                <c:pt idx="7144">
                  <c:v>160</c:v>
                </c:pt>
                <c:pt idx="7145">
                  <c:v>160</c:v>
                </c:pt>
                <c:pt idx="7146">
                  <c:v>160</c:v>
                </c:pt>
                <c:pt idx="7147">
                  <c:v>365</c:v>
                </c:pt>
                <c:pt idx="7148">
                  <c:v>365</c:v>
                </c:pt>
                <c:pt idx="7149">
                  <c:v>365</c:v>
                </c:pt>
                <c:pt idx="7150">
                  <c:v>365</c:v>
                </c:pt>
                <c:pt idx="7151">
                  <c:v>380</c:v>
                </c:pt>
                <c:pt idx="7152">
                  <c:v>380</c:v>
                </c:pt>
                <c:pt idx="7153">
                  <c:v>380</c:v>
                </c:pt>
                <c:pt idx="7154">
                  <c:v>380</c:v>
                </c:pt>
                <c:pt idx="7155">
                  <c:v>380</c:v>
                </c:pt>
                <c:pt idx="7156">
                  <c:v>380</c:v>
                </c:pt>
                <c:pt idx="7157">
                  <c:v>380</c:v>
                </c:pt>
                <c:pt idx="7158">
                  <c:v>380</c:v>
                </c:pt>
                <c:pt idx="7159">
                  <c:v>380</c:v>
                </c:pt>
                <c:pt idx="7160">
                  <c:v>380</c:v>
                </c:pt>
                <c:pt idx="7161">
                  <c:v>380</c:v>
                </c:pt>
                <c:pt idx="7162">
                  <c:v>380</c:v>
                </c:pt>
                <c:pt idx="7163">
                  <c:v>380</c:v>
                </c:pt>
                <c:pt idx="7164">
                  <c:v>380</c:v>
                </c:pt>
                <c:pt idx="7165">
                  <c:v>380</c:v>
                </c:pt>
                <c:pt idx="7166">
                  <c:v>380</c:v>
                </c:pt>
                <c:pt idx="7167">
                  <c:v>215</c:v>
                </c:pt>
                <c:pt idx="7168">
                  <c:v>132</c:v>
                </c:pt>
                <c:pt idx="7169">
                  <c:v>150</c:v>
                </c:pt>
                <c:pt idx="7170">
                  <c:v>132</c:v>
                </c:pt>
                <c:pt idx="7171">
                  <c:v>132</c:v>
                </c:pt>
                <c:pt idx="7172">
                  <c:v>150</c:v>
                </c:pt>
                <c:pt idx="7173">
                  <c:v>132</c:v>
                </c:pt>
                <c:pt idx="7174">
                  <c:v>225</c:v>
                </c:pt>
                <c:pt idx="7175">
                  <c:v>132</c:v>
                </c:pt>
                <c:pt idx="7176">
                  <c:v>132</c:v>
                </c:pt>
                <c:pt idx="7177">
                  <c:v>132</c:v>
                </c:pt>
                <c:pt idx="7178">
                  <c:v>132</c:v>
                </c:pt>
                <c:pt idx="7179">
                  <c:v>220</c:v>
                </c:pt>
                <c:pt idx="7180">
                  <c:v>132</c:v>
                </c:pt>
                <c:pt idx="7181">
                  <c:v>150</c:v>
                </c:pt>
                <c:pt idx="7182">
                  <c:v>132</c:v>
                </c:pt>
                <c:pt idx="7183">
                  <c:v>150</c:v>
                </c:pt>
                <c:pt idx="7184">
                  <c:v>132</c:v>
                </c:pt>
                <c:pt idx="7185">
                  <c:v>150</c:v>
                </c:pt>
                <c:pt idx="7186">
                  <c:v>132</c:v>
                </c:pt>
                <c:pt idx="7187">
                  <c:v>132</c:v>
                </c:pt>
                <c:pt idx="7188">
                  <c:v>132</c:v>
                </c:pt>
                <c:pt idx="7189">
                  <c:v>150</c:v>
                </c:pt>
                <c:pt idx="7190">
                  <c:v>150</c:v>
                </c:pt>
                <c:pt idx="7191">
                  <c:v>150</c:v>
                </c:pt>
                <c:pt idx="7192">
                  <c:v>150</c:v>
                </c:pt>
                <c:pt idx="7193">
                  <c:v>150</c:v>
                </c:pt>
                <c:pt idx="7194">
                  <c:v>150</c:v>
                </c:pt>
                <c:pt idx="7195">
                  <c:v>150</c:v>
                </c:pt>
                <c:pt idx="7196">
                  <c:v>150</c:v>
                </c:pt>
                <c:pt idx="7197">
                  <c:v>150</c:v>
                </c:pt>
                <c:pt idx="7198">
                  <c:v>150</c:v>
                </c:pt>
                <c:pt idx="7199">
                  <c:v>150</c:v>
                </c:pt>
                <c:pt idx="7200">
                  <c:v>150</c:v>
                </c:pt>
                <c:pt idx="7201">
                  <c:v>150</c:v>
                </c:pt>
                <c:pt idx="7202">
                  <c:v>150</c:v>
                </c:pt>
                <c:pt idx="7203">
                  <c:v>150</c:v>
                </c:pt>
                <c:pt idx="7204">
                  <c:v>150</c:v>
                </c:pt>
                <c:pt idx="7205">
                  <c:v>150</c:v>
                </c:pt>
                <c:pt idx="7206">
                  <c:v>150</c:v>
                </c:pt>
                <c:pt idx="7207">
                  <c:v>150</c:v>
                </c:pt>
                <c:pt idx="7208">
                  <c:v>150</c:v>
                </c:pt>
                <c:pt idx="7209">
                  <c:v>150</c:v>
                </c:pt>
                <c:pt idx="7210">
                  <c:v>150</c:v>
                </c:pt>
                <c:pt idx="7211">
                  <c:v>150</c:v>
                </c:pt>
                <c:pt idx="7212">
                  <c:v>150</c:v>
                </c:pt>
                <c:pt idx="7213">
                  <c:v>150</c:v>
                </c:pt>
                <c:pt idx="7214">
                  <c:v>150</c:v>
                </c:pt>
                <c:pt idx="7215">
                  <c:v>150</c:v>
                </c:pt>
                <c:pt idx="7216">
                  <c:v>150</c:v>
                </c:pt>
                <c:pt idx="7217">
                  <c:v>150</c:v>
                </c:pt>
                <c:pt idx="7218">
                  <c:v>150</c:v>
                </c:pt>
                <c:pt idx="7219">
                  <c:v>150</c:v>
                </c:pt>
                <c:pt idx="7220">
                  <c:v>150</c:v>
                </c:pt>
                <c:pt idx="7221">
                  <c:v>150</c:v>
                </c:pt>
                <c:pt idx="7222">
                  <c:v>150</c:v>
                </c:pt>
                <c:pt idx="7223">
                  <c:v>150</c:v>
                </c:pt>
                <c:pt idx="7224">
                  <c:v>150</c:v>
                </c:pt>
                <c:pt idx="7225">
                  <c:v>214</c:v>
                </c:pt>
                <c:pt idx="7226">
                  <c:v>214</c:v>
                </c:pt>
                <c:pt idx="7227">
                  <c:v>214</c:v>
                </c:pt>
                <c:pt idx="7228">
                  <c:v>170</c:v>
                </c:pt>
                <c:pt idx="7229">
                  <c:v>170</c:v>
                </c:pt>
                <c:pt idx="7230">
                  <c:v>225</c:v>
                </c:pt>
                <c:pt idx="7231">
                  <c:v>170</c:v>
                </c:pt>
                <c:pt idx="7232">
                  <c:v>205</c:v>
                </c:pt>
                <c:pt idx="7233">
                  <c:v>225</c:v>
                </c:pt>
                <c:pt idx="7234">
                  <c:v>205</c:v>
                </c:pt>
                <c:pt idx="7235">
                  <c:v>210</c:v>
                </c:pt>
                <c:pt idx="7236">
                  <c:v>210</c:v>
                </c:pt>
                <c:pt idx="7237">
                  <c:v>210</c:v>
                </c:pt>
                <c:pt idx="7238">
                  <c:v>210</c:v>
                </c:pt>
                <c:pt idx="7239">
                  <c:v>210</c:v>
                </c:pt>
                <c:pt idx="7240">
                  <c:v>260</c:v>
                </c:pt>
                <c:pt idx="7241">
                  <c:v>210</c:v>
                </c:pt>
                <c:pt idx="7242">
                  <c:v>260</c:v>
                </c:pt>
                <c:pt idx="7243">
                  <c:v>210</c:v>
                </c:pt>
                <c:pt idx="7244">
                  <c:v>260</c:v>
                </c:pt>
                <c:pt idx="7245">
                  <c:v>260</c:v>
                </c:pt>
                <c:pt idx="7246">
                  <c:v>210</c:v>
                </c:pt>
                <c:pt idx="7247">
                  <c:v>210</c:v>
                </c:pt>
                <c:pt idx="7248">
                  <c:v>210</c:v>
                </c:pt>
                <c:pt idx="7249">
                  <c:v>260</c:v>
                </c:pt>
                <c:pt idx="7250">
                  <c:v>260</c:v>
                </c:pt>
                <c:pt idx="7251">
                  <c:v>260</c:v>
                </c:pt>
                <c:pt idx="7252">
                  <c:v>210</c:v>
                </c:pt>
                <c:pt idx="7253">
                  <c:v>210</c:v>
                </c:pt>
                <c:pt idx="7254">
                  <c:v>260</c:v>
                </c:pt>
                <c:pt idx="7255">
                  <c:v>210</c:v>
                </c:pt>
                <c:pt idx="7256">
                  <c:v>210</c:v>
                </c:pt>
                <c:pt idx="7257">
                  <c:v>210</c:v>
                </c:pt>
                <c:pt idx="7258">
                  <c:v>210</c:v>
                </c:pt>
                <c:pt idx="7259">
                  <c:v>290</c:v>
                </c:pt>
                <c:pt idx="7260">
                  <c:v>252</c:v>
                </c:pt>
                <c:pt idx="7261">
                  <c:v>290</c:v>
                </c:pt>
                <c:pt idx="7262">
                  <c:v>252</c:v>
                </c:pt>
                <c:pt idx="7263">
                  <c:v>573</c:v>
                </c:pt>
                <c:pt idx="7264">
                  <c:v>131</c:v>
                </c:pt>
                <c:pt idx="7265">
                  <c:v>131</c:v>
                </c:pt>
                <c:pt idx="7266">
                  <c:v>131</c:v>
                </c:pt>
                <c:pt idx="7267">
                  <c:v>131</c:v>
                </c:pt>
                <c:pt idx="7268">
                  <c:v>131</c:v>
                </c:pt>
                <c:pt idx="7269">
                  <c:v>131</c:v>
                </c:pt>
                <c:pt idx="7270">
                  <c:v>235</c:v>
                </c:pt>
                <c:pt idx="7271">
                  <c:v>235</c:v>
                </c:pt>
                <c:pt idx="7272">
                  <c:v>235</c:v>
                </c:pt>
                <c:pt idx="7273">
                  <c:v>235</c:v>
                </c:pt>
                <c:pt idx="7274">
                  <c:v>235</c:v>
                </c:pt>
                <c:pt idx="7275">
                  <c:v>235</c:v>
                </c:pt>
                <c:pt idx="7276">
                  <c:v>235</c:v>
                </c:pt>
                <c:pt idx="7277">
                  <c:v>235</c:v>
                </c:pt>
                <c:pt idx="7278">
                  <c:v>235</c:v>
                </c:pt>
                <c:pt idx="7279">
                  <c:v>235</c:v>
                </c:pt>
                <c:pt idx="7280">
                  <c:v>235</c:v>
                </c:pt>
                <c:pt idx="7281">
                  <c:v>235</c:v>
                </c:pt>
                <c:pt idx="7282">
                  <c:v>194</c:v>
                </c:pt>
                <c:pt idx="7283">
                  <c:v>194</c:v>
                </c:pt>
                <c:pt idx="7284">
                  <c:v>194</c:v>
                </c:pt>
                <c:pt idx="7285">
                  <c:v>194</c:v>
                </c:pt>
                <c:pt idx="7286">
                  <c:v>194</c:v>
                </c:pt>
                <c:pt idx="7287">
                  <c:v>140</c:v>
                </c:pt>
                <c:pt idx="7288">
                  <c:v>110</c:v>
                </c:pt>
                <c:pt idx="7289">
                  <c:v>110</c:v>
                </c:pt>
                <c:pt idx="7290">
                  <c:v>140</c:v>
                </c:pt>
                <c:pt idx="7291">
                  <c:v>140</c:v>
                </c:pt>
                <c:pt idx="7292">
                  <c:v>110</c:v>
                </c:pt>
                <c:pt idx="7293">
                  <c:v>248</c:v>
                </c:pt>
                <c:pt idx="7294">
                  <c:v>248</c:v>
                </c:pt>
                <c:pt idx="7295">
                  <c:v>248</c:v>
                </c:pt>
                <c:pt idx="7296">
                  <c:v>248</c:v>
                </c:pt>
                <c:pt idx="7297">
                  <c:v>248</c:v>
                </c:pt>
                <c:pt idx="7298">
                  <c:v>248</c:v>
                </c:pt>
                <c:pt idx="7299">
                  <c:v>248</c:v>
                </c:pt>
                <c:pt idx="7300">
                  <c:v>248</c:v>
                </c:pt>
                <c:pt idx="7301">
                  <c:v>248</c:v>
                </c:pt>
                <c:pt idx="7302">
                  <c:v>248</c:v>
                </c:pt>
                <c:pt idx="7303">
                  <c:v>248</c:v>
                </c:pt>
                <c:pt idx="7304">
                  <c:v>248</c:v>
                </c:pt>
                <c:pt idx="7305">
                  <c:v>248</c:v>
                </c:pt>
                <c:pt idx="7306">
                  <c:v>248</c:v>
                </c:pt>
                <c:pt idx="7307">
                  <c:v>248</c:v>
                </c:pt>
                <c:pt idx="7308">
                  <c:v>93</c:v>
                </c:pt>
                <c:pt idx="7309">
                  <c:v>199</c:v>
                </c:pt>
                <c:pt idx="7310">
                  <c:v>199</c:v>
                </c:pt>
                <c:pt idx="7311">
                  <c:v>199</c:v>
                </c:pt>
                <c:pt idx="7312">
                  <c:v>199</c:v>
                </c:pt>
                <c:pt idx="7313">
                  <c:v>192</c:v>
                </c:pt>
                <c:pt idx="7314">
                  <c:v>192</c:v>
                </c:pt>
                <c:pt idx="7315">
                  <c:v>199</c:v>
                </c:pt>
                <c:pt idx="7316">
                  <c:v>274</c:v>
                </c:pt>
                <c:pt idx="7317">
                  <c:v>192</c:v>
                </c:pt>
                <c:pt idx="7318">
                  <c:v>192</c:v>
                </c:pt>
                <c:pt idx="7319">
                  <c:v>199</c:v>
                </c:pt>
                <c:pt idx="7320">
                  <c:v>274</c:v>
                </c:pt>
                <c:pt idx="7321">
                  <c:v>192</c:v>
                </c:pt>
                <c:pt idx="7322">
                  <c:v>192</c:v>
                </c:pt>
                <c:pt idx="7323">
                  <c:v>192</c:v>
                </c:pt>
                <c:pt idx="7324">
                  <c:v>274</c:v>
                </c:pt>
                <c:pt idx="7325">
                  <c:v>274</c:v>
                </c:pt>
                <c:pt idx="7326">
                  <c:v>192</c:v>
                </c:pt>
                <c:pt idx="7327">
                  <c:v>245</c:v>
                </c:pt>
                <c:pt idx="7328">
                  <c:v>178</c:v>
                </c:pt>
                <c:pt idx="7329">
                  <c:v>185</c:v>
                </c:pt>
                <c:pt idx="7330">
                  <c:v>185</c:v>
                </c:pt>
                <c:pt idx="7331">
                  <c:v>245</c:v>
                </c:pt>
                <c:pt idx="7332">
                  <c:v>175</c:v>
                </c:pt>
                <c:pt idx="7333">
                  <c:v>175</c:v>
                </c:pt>
                <c:pt idx="7334">
                  <c:v>175</c:v>
                </c:pt>
                <c:pt idx="7335">
                  <c:v>175</c:v>
                </c:pt>
                <c:pt idx="7336">
                  <c:v>256</c:v>
                </c:pt>
                <c:pt idx="7337">
                  <c:v>175</c:v>
                </c:pt>
                <c:pt idx="7338">
                  <c:v>175</c:v>
                </c:pt>
                <c:pt idx="7339">
                  <c:v>175</c:v>
                </c:pt>
                <c:pt idx="7340">
                  <c:v>256</c:v>
                </c:pt>
                <c:pt idx="7341">
                  <c:v>175</c:v>
                </c:pt>
                <c:pt idx="7342">
                  <c:v>175</c:v>
                </c:pt>
                <c:pt idx="7343">
                  <c:v>175</c:v>
                </c:pt>
                <c:pt idx="7344">
                  <c:v>175</c:v>
                </c:pt>
                <c:pt idx="7345">
                  <c:v>175</c:v>
                </c:pt>
                <c:pt idx="7346">
                  <c:v>175</c:v>
                </c:pt>
                <c:pt idx="7347">
                  <c:v>175</c:v>
                </c:pt>
                <c:pt idx="7348">
                  <c:v>256</c:v>
                </c:pt>
                <c:pt idx="7349">
                  <c:v>175</c:v>
                </c:pt>
                <c:pt idx="7350">
                  <c:v>256</c:v>
                </c:pt>
                <c:pt idx="7351">
                  <c:v>175</c:v>
                </c:pt>
                <c:pt idx="7352">
                  <c:v>148</c:v>
                </c:pt>
                <c:pt idx="7353">
                  <c:v>168</c:v>
                </c:pt>
                <c:pt idx="7354">
                  <c:v>168</c:v>
                </c:pt>
                <c:pt idx="7355">
                  <c:v>168</c:v>
                </c:pt>
                <c:pt idx="7356">
                  <c:v>148</c:v>
                </c:pt>
                <c:pt idx="7357">
                  <c:v>148</c:v>
                </c:pt>
                <c:pt idx="7358">
                  <c:v>148</c:v>
                </c:pt>
                <c:pt idx="7359">
                  <c:v>148</c:v>
                </c:pt>
                <c:pt idx="7360">
                  <c:v>168</c:v>
                </c:pt>
                <c:pt idx="7361">
                  <c:v>168</c:v>
                </c:pt>
                <c:pt idx="7362">
                  <c:v>148</c:v>
                </c:pt>
                <c:pt idx="7363">
                  <c:v>168</c:v>
                </c:pt>
                <c:pt idx="7364">
                  <c:v>168</c:v>
                </c:pt>
                <c:pt idx="7365">
                  <c:v>168</c:v>
                </c:pt>
                <c:pt idx="7366">
                  <c:v>168</c:v>
                </c:pt>
                <c:pt idx="7367">
                  <c:v>168</c:v>
                </c:pt>
                <c:pt idx="7368">
                  <c:v>148</c:v>
                </c:pt>
                <c:pt idx="7369">
                  <c:v>148</c:v>
                </c:pt>
                <c:pt idx="7370">
                  <c:v>168</c:v>
                </c:pt>
                <c:pt idx="7371">
                  <c:v>168</c:v>
                </c:pt>
                <c:pt idx="7372">
                  <c:v>168</c:v>
                </c:pt>
                <c:pt idx="7373">
                  <c:v>148</c:v>
                </c:pt>
                <c:pt idx="7374">
                  <c:v>168</c:v>
                </c:pt>
                <c:pt idx="7375">
                  <c:v>148</c:v>
                </c:pt>
                <c:pt idx="7376">
                  <c:v>168</c:v>
                </c:pt>
                <c:pt idx="7377">
                  <c:v>168</c:v>
                </c:pt>
                <c:pt idx="7378">
                  <c:v>168</c:v>
                </c:pt>
                <c:pt idx="7379">
                  <c:v>148</c:v>
                </c:pt>
                <c:pt idx="7380">
                  <c:v>166</c:v>
                </c:pt>
                <c:pt idx="7381">
                  <c:v>166</c:v>
                </c:pt>
                <c:pt idx="7382">
                  <c:v>224</c:v>
                </c:pt>
                <c:pt idx="7383">
                  <c:v>166</c:v>
                </c:pt>
                <c:pt idx="7384">
                  <c:v>224</c:v>
                </c:pt>
                <c:pt idx="7385">
                  <c:v>166</c:v>
                </c:pt>
                <c:pt idx="7386">
                  <c:v>166</c:v>
                </c:pt>
                <c:pt idx="7387">
                  <c:v>166</c:v>
                </c:pt>
                <c:pt idx="7388">
                  <c:v>166</c:v>
                </c:pt>
                <c:pt idx="7389">
                  <c:v>166</c:v>
                </c:pt>
                <c:pt idx="7390">
                  <c:v>166</c:v>
                </c:pt>
                <c:pt idx="7391">
                  <c:v>224</c:v>
                </c:pt>
                <c:pt idx="7392">
                  <c:v>166</c:v>
                </c:pt>
                <c:pt idx="7393">
                  <c:v>166</c:v>
                </c:pt>
                <c:pt idx="7394">
                  <c:v>166</c:v>
                </c:pt>
                <c:pt idx="7395">
                  <c:v>166</c:v>
                </c:pt>
                <c:pt idx="7396">
                  <c:v>166</c:v>
                </c:pt>
                <c:pt idx="7397">
                  <c:v>166</c:v>
                </c:pt>
                <c:pt idx="7398">
                  <c:v>200</c:v>
                </c:pt>
                <c:pt idx="7399">
                  <c:v>255</c:v>
                </c:pt>
                <c:pt idx="7400">
                  <c:v>255</c:v>
                </c:pt>
                <c:pt idx="7401">
                  <c:v>255</c:v>
                </c:pt>
                <c:pt idx="7402">
                  <c:v>255</c:v>
                </c:pt>
                <c:pt idx="7403">
                  <c:v>255</c:v>
                </c:pt>
                <c:pt idx="7404">
                  <c:v>253</c:v>
                </c:pt>
                <c:pt idx="7405">
                  <c:v>253</c:v>
                </c:pt>
                <c:pt idx="7406">
                  <c:v>253</c:v>
                </c:pt>
                <c:pt idx="7407">
                  <c:v>253</c:v>
                </c:pt>
                <c:pt idx="7408">
                  <c:v>253</c:v>
                </c:pt>
                <c:pt idx="7409">
                  <c:v>200</c:v>
                </c:pt>
                <c:pt idx="7410">
                  <c:v>287</c:v>
                </c:pt>
                <c:pt idx="7411">
                  <c:v>287</c:v>
                </c:pt>
                <c:pt idx="7412">
                  <c:v>287</c:v>
                </c:pt>
                <c:pt idx="7413">
                  <c:v>287</c:v>
                </c:pt>
                <c:pt idx="7414">
                  <c:v>287</c:v>
                </c:pt>
                <c:pt idx="7415">
                  <c:v>570</c:v>
                </c:pt>
                <c:pt idx="7416">
                  <c:v>310</c:v>
                </c:pt>
                <c:pt idx="7417">
                  <c:v>420</c:v>
                </c:pt>
                <c:pt idx="7418">
                  <c:v>420</c:v>
                </c:pt>
                <c:pt idx="7419">
                  <c:v>420</c:v>
                </c:pt>
                <c:pt idx="7420">
                  <c:v>520</c:v>
                </c:pt>
                <c:pt idx="7421">
                  <c:v>520</c:v>
                </c:pt>
                <c:pt idx="7422">
                  <c:v>570</c:v>
                </c:pt>
                <c:pt idx="7423">
                  <c:v>440</c:v>
                </c:pt>
                <c:pt idx="7424">
                  <c:v>310</c:v>
                </c:pt>
                <c:pt idx="7425">
                  <c:v>520</c:v>
                </c:pt>
                <c:pt idx="7426">
                  <c:v>310</c:v>
                </c:pt>
                <c:pt idx="7427">
                  <c:v>520</c:v>
                </c:pt>
                <c:pt idx="7428">
                  <c:v>570</c:v>
                </c:pt>
                <c:pt idx="7429">
                  <c:v>310</c:v>
                </c:pt>
                <c:pt idx="7430">
                  <c:v>570</c:v>
                </c:pt>
                <c:pt idx="7431">
                  <c:v>310</c:v>
                </c:pt>
                <c:pt idx="7432">
                  <c:v>440</c:v>
                </c:pt>
                <c:pt idx="7433">
                  <c:v>310</c:v>
                </c:pt>
                <c:pt idx="7434">
                  <c:v>420</c:v>
                </c:pt>
                <c:pt idx="7435">
                  <c:v>420</c:v>
                </c:pt>
                <c:pt idx="7436">
                  <c:v>420</c:v>
                </c:pt>
                <c:pt idx="7437">
                  <c:v>240</c:v>
                </c:pt>
                <c:pt idx="7438">
                  <c:v>205</c:v>
                </c:pt>
                <c:pt idx="7439">
                  <c:v>240</c:v>
                </c:pt>
                <c:pt idx="7440">
                  <c:v>205</c:v>
                </c:pt>
                <c:pt idx="7441">
                  <c:v>240</c:v>
                </c:pt>
                <c:pt idx="7442">
                  <c:v>205</c:v>
                </c:pt>
                <c:pt idx="7443">
                  <c:v>322</c:v>
                </c:pt>
                <c:pt idx="7444">
                  <c:v>322</c:v>
                </c:pt>
                <c:pt idx="7445">
                  <c:v>100</c:v>
                </c:pt>
                <c:pt idx="7446">
                  <c:v>93</c:v>
                </c:pt>
                <c:pt idx="7447">
                  <c:v>93</c:v>
                </c:pt>
                <c:pt idx="7448">
                  <c:v>93</c:v>
                </c:pt>
                <c:pt idx="7449">
                  <c:v>170</c:v>
                </c:pt>
                <c:pt idx="7450">
                  <c:v>150</c:v>
                </c:pt>
                <c:pt idx="7451">
                  <c:v>170</c:v>
                </c:pt>
                <c:pt idx="7452">
                  <c:v>170</c:v>
                </c:pt>
                <c:pt idx="7453">
                  <c:v>170</c:v>
                </c:pt>
                <c:pt idx="7454">
                  <c:v>150</c:v>
                </c:pt>
                <c:pt idx="7455">
                  <c:v>170</c:v>
                </c:pt>
                <c:pt idx="7456">
                  <c:v>170</c:v>
                </c:pt>
                <c:pt idx="7457">
                  <c:v>170</c:v>
                </c:pt>
                <c:pt idx="7458">
                  <c:v>170</c:v>
                </c:pt>
                <c:pt idx="7459">
                  <c:v>170</c:v>
                </c:pt>
                <c:pt idx="7460">
                  <c:v>150</c:v>
                </c:pt>
                <c:pt idx="7461">
                  <c:v>170</c:v>
                </c:pt>
                <c:pt idx="7462">
                  <c:v>170</c:v>
                </c:pt>
                <c:pt idx="7463">
                  <c:v>170</c:v>
                </c:pt>
                <c:pt idx="7464">
                  <c:v>150</c:v>
                </c:pt>
                <c:pt idx="7465">
                  <c:v>170</c:v>
                </c:pt>
                <c:pt idx="7466">
                  <c:v>170</c:v>
                </c:pt>
                <c:pt idx="7467">
                  <c:v>280</c:v>
                </c:pt>
                <c:pt idx="7468">
                  <c:v>170</c:v>
                </c:pt>
                <c:pt idx="7469">
                  <c:v>170</c:v>
                </c:pt>
                <c:pt idx="7470">
                  <c:v>170</c:v>
                </c:pt>
                <c:pt idx="7471">
                  <c:v>170</c:v>
                </c:pt>
                <c:pt idx="7472">
                  <c:v>170</c:v>
                </c:pt>
                <c:pt idx="7473">
                  <c:v>170</c:v>
                </c:pt>
                <c:pt idx="7474">
                  <c:v>170</c:v>
                </c:pt>
                <c:pt idx="7475">
                  <c:v>170</c:v>
                </c:pt>
                <c:pt idx="7476">
                  <c:v>170</c:v>
                </c:pt>
                <c:pt idx="7477">
                  <c:v>170</c:v>
                </c:pt>
                <c:pt idx="7478">
                  <c:v>170</c:v>
                </c:pt>
                <c:pt idx="7479">
                  <c:v>280</c:v>
                </c:pt>
                <c:pt idx="7480">
                  <c:v>170</c:v>
                </c:pt>
                <c:pt idx="7481">
                  <c:v>170</c:v>
                </c:pt>
                <c:pt idx="7482">
                  <c:v>170</c:v>
                </c:pt>
                <c:pt idx="7483">
                  <c:v>170</c:v>
                </c:pt>
                <c:pt idx="7484">
                  <c:v>170</c:v>
                </c:pt>
                <c:pt idx="7485">
                  <c:v>170</c:v>
                </c:pt>
                <c:pt idx="7486">
                  <c:v>170</c:v>
                </c:pt>
                <c:pt idx="7487">
                  <c:v>280</c:v>
                </c:pt>
                <c:pt idx="7488">
                  <c:v>170</c:v>
                </c:pt>
                <c:pt idx="7489">
                  <c:v>170</c:v>
                </c:pt>
                <c:pt idx="7490">
                  <c:v>170</c:v>
                </c:pt>
                <c:pt idx="7491">
                  <c:v>170</c:v>
                </c:pt>
                <c:pt idx="7492">
                  <c:v>170</c:v>
                </c:pt>
                <c:pt idx="7493">
                  <c:v>280</c:v>
                </c:pt>
                <c:pt idx="7494">
                  <c:v>205</c:v>
                </c:pt>
                <c:pt idx="7495">
                  <c:v>205</c:v>
                </c:pt>
                <c:pt idx="7496">
                  <c:v>205</c:v>
                </c:pt>
                <c:pt idx="7497">
                  <c:v>205</c:v>
                </c:pt>
                <c:pt idx="7498">
                  <c:v>205</c:v>
                </c:pt>
                <c:pt idx="7499">
                  <c:v>205</c:v>
                </c:pt>
                <c:pt idx="7500">
                  <c:v>205</c:v>
                </c:pt>
                <c:pt idx="7501">
                  <c:v>205</c:v>
                </c:pt>
                <c:pt idx="7502">
                  <c:v>205</c:v>
                </c:pt>
                <c:pt idx="7503">
                  <c:v>205</c:v>
                </c:pt>
                <c:pt idx="7504">
                  <c:v>205</c:v>
                </c:pt>
                <c:pt idx="7505">
                  <c:v>205</c:v>
                </c:pt>
                <c:pt idx="7506">
                  <c:v>205</c:v>
                </c:pt>
                <c:pt idx="7507">
                  <c:v>205</c:v>
                </c:pt>
                <c:pt idx="7508">
                  <c:v>205</c:v>
                </c:pt>
                <c:pt idx="7509">
                  <c:v>205</c:v>
                </c:pt>
                <c:pt idx="7510">
                  <c:v>205</c:v>
                </c:pt>
                <c:pt idx="7511">
                  <c:v>205</c:v>
                </c:pt>
                <c:pt idx="7512">
                  <c:v>205</c:v>
                </c:pt>
                <c:pt idx="7513">
                  <c:v>205</c:v>
                </c:pt>
                <c:pt idx="7514">
                  <c:v>260</c:v>
                </c:pt>
                <c:pt idx="7515">
                  <c:v>260</c:v>
                </c:pt>
                <c:pt idx="7516">
                  <c:v>260</c:v>
                </c:pt>
                <c:pt idx="7517">
                  <c:v>260</c:v>
                </c:pt>
                <c:pt idx="7518">
                  <c:v>260</c:v>
                </c:pt>
                <c:pt idx="7519">
                  <c:v>260</c:v>
                </c:pt>
                <c:pt idx="7520">
                  <c:v>260</c:v>
                </c:pt>
                <c:pt idx="7521">
                  <c:v>260</c:v>
                </c:pt>
                <c:pt idx="7522">
                  <c:v>260</c:v>
                </c:pt>
                <c:pt idx="7523">
                  <c:v>260</c:v>
                </c:pt>
                <c:pt idx="7524">
                  <c:v>260</c:v>
                </c:pt>
                <c:pt idx="7525">
                  <c:v>260</c:v>
                </c:pt>
                <c:pt idx="7526">
                  <c:v>260</c:v>
                </c:pt>
                <c:pt idx="7527">
                  <c:v>260</c:v>
                </c:pt>
                <c:pt idx="7528">
                  <c:v>260</c:v>
                </c:pt>
                <c:pt idx="7529">
                  <c:v>260</c:v>
                </c:pt>
                <c:pt idx="7530">
                  <c:v>260</c:v>
                </c:pt>
                <c:pt idx="7531">
                  <c:v>260</c:v>
                </c:pt>
                <c:pt idx="7532">
                  <c:v>260</c:v>
                </c:pt>
                <c:pt idx="7533">
                  <c:v>260</c:v>
                </c:pt>
                <c:pt idx="7534">
                  <c:v>284</c:v>
                </c:pt>
                <c:pt idx="7535">
                  <c:v>284</c:v>
                </c:pt>
                <c:pt idx="7536">
                  <c:v>284</c:v>
                </c:pt>
                <c:pt idx="7537">
                  <c:v>284</c:v>
                </c:pt>
                <c:pt idx="7538">
                  <c:v>284</c:v>
                </c:pt>
                <c:pt idx="7539">
                  <c:v>284</c:v>
                </c:pt>
                <c:pt idx="7540">
                  <c:v>284</c:v>
                </c:pt>
                <c:pt idx="7541">
                  <c:v>284</c:v>
                </c:pt>
                <c:pt idx="7542">
                  <c:v>335</c:v>
                </c:pt>
                <c:pt idx="7543">
                  <c:v>420</c:v>
                </c:pt>
                <c:pt idx="7544">
                  <c:v>420</c:v>
                </c:pt>
                <c:pt idx="7545">
                  <c:v>335</c:v>
                </c:pt>
                <c:pt idx="7546">
                  <c:v>420</c:v>
                </c:pt>
                <c:pt idx="7547">
                  <c:v>335</c:v>
                </c:pt>
                <c:pt idx="7548">
                  <c:v>420</c:v>
                </c:pt>
                <c:pt idx="7549">
                  <c:v>444</c:v>
                </c:pt>
                <c:pt idx="7550">
                  <c:v>444</c:v>
                </c:pt>
                <c:pt idx="7551">
                  <c:v>335</c:v>
                </c:pt>
                <c:pt idx="7552">
                  <c:v>335</c:v>
                </c:pt>
                <c:pt idx="7553">
                  <c:v>453</c:v>
                </c:pt>
                <c:pt idx="7554">
                  <c:v>453</c:v>
                </c:pt>
                <c:pt idx="7555">
                  <c:v>453</c:v>
                </c:pt>
                <c:pt idx="7556">
                  <c:v>453</c:v>
                </c:pt>
                <c:pt idx="7557">
                  <c:v>453</c:v>
                </c:pt>
                <c:pt idx="7558">
                  <c:v>453</c:v>
                </c:pt>
                <c:pt idx="7559">
                  <c:v>453</c:v>
                </c:pt>
                <c:pt idx="7560">
                  <c:v>453</c:v>
                </c:pt>
                <c:pt idx="7561">
                  <c:v>453</c:v>
                </c:pt>
                <c:pt idx="7562">
                  <c:v>453</c:v>
                </c:pt>
                <c:pt idx="7563">
                  <c:v>453</c:v>
                </c:pt>
                <c:pt idx="7564">
                  <c:v>453</c:v>
                </c:pt>
                <c:pt idx="7565">
                  <c:v>150</c:v>
                </c:pt>
                <c:pt idx="7566">
                  <c:v>150</c:v>
                </c:pt>
                <c:pt idx="7567">
                  <c:v>150</c:v>
                </c:pt>
                <c:pt idx="7568">
                  <c:v>150</c:v>
                </c:pt>
                <c:pt idx="7569">
                  <c:v>116</c:v>
                </c:pt>
                <c:pt idx="7570">
                  <c:v>116</c:v>
                </c:pt>
                <c:pt idx="7571">
                  <c:v>116</c:v>
                </c:pt>
                <c:pt idx="7572">
                  <c:v>150</c:v>
                </c:pt>
                <c:pt idx="7573">
                  <c:v>116</c:v>
                </c:pt>
                <c:pt idx="7574">
                  <c:v>116</c:v>
                </c:pt>
                <c:pt idx="7575">
                  <c:v>116</c:v>
                </c:pt>
                <c:pt idx="7576">
                  <c:v>116</c:v>
                </c:pt>
                <c:pt idx="7577">
                  <c:v>150</c:v>
                </c:pt>
                <c:pt idx="7578">
                  <c:v>150</c:v>
                </c:pt>
                <c:pt idx="7579">
                  <c:v>150</c:v>
                </c:pt>
                <c:pt idx="7580">
                  <c:v>150</c:v>
                </c:pt>
                <c:pt idx="7581">
                  <c:v>150</c:v>
                </c:pt>
                <c:pt idx="7582">
                  <c:v>150</c:v>
                </c:pt>
                <c:pt idx="7583">
                  <c:v>116</c:v>
                </c:pt>
                <c:pt idx="7584">
                  <c:v>116</c:v>
                </c:pt>
                <c:pt idx="7585">
                  <c:v>116</c:v>
                </c:pt>
                <c:pt idx="7586">
                  <c:v>150</c:v>
                </c:pt>
                <c:pt idx="7587">
                  <c:v>116</c:v>
                </c:pt>
                <c:pt idx="7588">
                  <c:v>150</c:v>
                </c:pt>
                <c:pt idx="7589">
                  <c:v>150</c:v>
                </c:pt>
                <c:pt idx="7590">
                  <c:v>116</c:v>
                </c:pt>
                <c:pt idx="7591">
                  <c:v>250</c:v>
                </c:pt>
                <c:pt idx="7592">
                  <c:v>250</c:v>
                </c:pt>
                <c:pt idx="7593">
                  <c:v>250</c:v>
                </c:pt>
                <c:pt idx="7594">
                  <c:v>250</c:v>
                </c:pt>
                <c:pt idx="7595">
                  <c:v>250</c:v>
                </c:pt>
                <c:pt idx="7596">
                  <c:v>250</c:v>
                </c:pt>
                <c:pt idx="7597">
                  <c:v>250</c:v>
                </c:pt>
                <c:pt idx="7598">
                  <c:v>250</c:v>
                </c:pt>
                <c:pt idx="7599">
                  <c:v>250</c:v>
                </c:pt>
                <c:pt idx="7600">
                  <c:v>250</c:v>
                </c:pt>
                <c:pt idx="7601">
                  <c:v>250</c:v>
                </c:pt>
                <c:pt idx="7602">
                  <c:v>250</c:v>
                </c:pt>
                <c:pt idx="7603">
                  <c:v>250</c:v>
                </c:pt>
                <c:pt idx="7604">
                  <c:v>250</c:v>
                </c:pt>
                <c:pt idx="7605">
                  <c:v>280</c:v>
                </c:pt>
                <c:pt idx="7606">
                  <c:v>280</c:v>
                </c:pt>
                <c:pt idx="7607">
                  <c:v>280</c:v>
                </c:pt>
                <c:pt idx="7608">
                  <c:v>280</c:v>
                </c:pt>
                <c:pt idx="7609">
                  <c:v>280</c:v>
                </c:pt>
                <c:pt idx="7610">
                  <c:v>280</c:v>
                </c:pt>
                <c:pt idx="7611">
                  <c:v>280</c:v>
                </c:pt>
                <c:pt idx="7612">
                  <c:v>280</c:v>
                </c:pt>
                <c:pt idx="7613">
                  <c:v>280</c:v>
                </c:pt>
                <c:pt idx="7614">
                  <c:v>280</c:v>
                </c:pt>
                <c:pt idx="7615">
                  <c:v>280</c:v>
                </c:pt>
                <c:pt idx="7616">
                  <c:v>280</c:v>
                </c:pt>
                <c:pt idx="7617">
                  <c:v>280</c:v>
                </c:pt>
                <c:pt idx="7618">
                  <c:v>280</c:v>
                </c:pt>
                <c:pt idx="7619">
                  <c:v>280</c:v>
                </c:pt>
                <c:pt idx="7620">
                  <c:v>280</c:v>
                </c:pt>
                <c:pt idx="7621">
                  <c:v>280</c:v>
                </c:pt>
                <c:pt idx="7622">
                  <c:v>280</c:v>
                </c:pt>
                <c:pt idx="7623">
                  <c:v>280</c:v>
                </c:pt>
                <c:pt idx="7624">
                  <c:v>280</c:v>
                </c:pt>
                <c:pt idx="7625">
                  <c:v>280</c:v>
                </c:pt>
                <c:pt idx="7626">
                  <c:v>280</c:v>
                </c:pt>
                <c:pt idx="7627">
                  <c:v>280</c:v>
                </c:pt>
                <c:pt idx="7628">
                  <c:v>280</c:v>
                </c:pt>
                <c:pt idx="7629">
                  <c:v>280</c:v>
                </c:pt>
                <c:pt idx="7630">
                  <c:v>280</c:v>
                </c:pt>
                <c:pt idx="7631">
                  <c:v>280</c:v>
                </c:pt>
                <c:pt idx="7632">
                  <c:v>280</c:v>
                </c:pt>
                <c:pt idx="7633">
                  <c:v>280</c:v>
                </c:pt>
                <c:pt idx="7634">
                  <c:v>280</c:v>
                </c:pt>
                <c:pt idx="7635">
                  <c:v>280</c:v>
                </c:pt>
                <c:pt idx="7636">
                  <c:v>280</c:v>
                </c:pt>
                <c:pt idx="7637">
                  <c:v>280</c:v>
                </c:pt>
                <c:pt idx="7638">
                  <c:v>280</c:v>
                </c:pt>
                <c:pt idx="7639">
                  <c:v>81</c:v>
                </c:pt>
                <c:pt idx="7640">
                  <c:v>200</c:v>
                </c:pt>
                <c:pt idx="7641">
                  <c:v>200</c:v>
                </c:pt>
                <c:pt idx="7642">
                  <c:v>200</c:v>
                </c:pt>
                <c:pt idx="7643">
                  <c:v>200</c:v>
                </c:pt>
                <c:pt idx="7644">
                  <c:v>200</c:v>
                </c:pt>
                <c:pt idx="7645">
                  <c:v>200</c:v>
                </c:pt>
                <c:pt idx="7646">
                  <c:v>195</c:v>
                </c:pt>
                <c:pt idx="7647">
                  <c:v>138</c:v>
                </c:pt>
                <c:pt idx="7648">
                  <c:v>161</c:v>
                </c:pt>
                <c:pt idx="7649">
                  <c:v>138</c:v>
                </c:pt>
                <c:pt idx="7650">
                  <c:v>161</c:v>
                </c:pt>
                <c:pt idx="7651">
                  <c:v>161</c:v>
                </c:pt>
                <c:pt idx="7652">
                  <c:v>138</c:v>
                </c:pt>
                <c:pt idx="7653">
                  <c:v>138</c:v>
                </c:pt>
                <c:pt idx="7654">
                  <c:v>161</c:v>
                </c:pt>
                <c:pt idx="7655">
                  <c:v>161</c:v>
                </c:pt>
                <c:pt idx="7656">
                  <c:v>161</c:v>
                </c:pt>
                <c:pt idx="7657">
                  <c:v>161</c:v>
                </c:pt>
                <c:pt idx="7658">
                  <c:v>161</c:v>
                </c:pt>
                <c:pt idx="7659">
                  <c:v>161</c:v>
                </c:pt>
                <c:pt idx="7660">
                  <c:v>161</c:v>
                </c:pt>
                <c:pt idx="7661">
                  <c:v>161</c:v>
                </c:pt>
                <c:pt idx="7662">
                  <c:v>161</c:v>
                </c:pt>
                <c:pt idx="7663">
                  <c:v>99</c:v>
                </c:pt>
                <c:pt idx="7664">
                  <c:v>99</c:v>
                </c:pt>
                <c:pt idx="7665">
                  <c:v>99</c:v>
                </c:pt>
                <c:pt idx="7666">
                  <c:v>99</c:v>
                </c:pt>
                <c:pt idx="7667">
                  <c:v>99</c:v>
                </c:pt>
                <c:pt idx="7668">
                  <c:v>99</c:v>
                </c:pt>
                <c:pt idx="7669">
                  <c:v>99</c:v>
                </c:pt>
                <c:pt idx="7670">
                  <c:v>99</c:v>
                </c:pt>
                <c:pt idx="7671">
                  <c:v>99</c:v>
                </c:pt>
                <c:pt idx="7672">
                  <c:v>99</c:v>
                </c:pt>
                <c:pt idx="7673">
                  <c:v>99</c:v>
                </c:pt>
                <c:pt idx="7674">
                  <c:v>99</c:v>
                </c:pt>
                <c:pt idx="7675">
                  <c:v>99</c:v>
                </c:pt>
                <c:pt idx="7676">
                  <c:v>121</c:v>
                </c:pt>
                <c:pt idx="7677">
                  <c:v>121</c:v>
                </c:pt>
                <c:pt idx="7678">
                  <c:v>121</c:v>
                </c:pt>
                <c:pt idx="7679">
                  <c:v>134</c:v>
                </c:pt>
                <c:pt idx="7680">
                  <c:v>134</c:v>
                </c:pt>
                <c:pt idx="7681">
                  <c:v>134</c:v>
                </c:pt>
                <c:pt idx="7682">
                  <c:v>134</c:v>
                </c:pt>
                <c:pt idx="7683">
                  <c:v>134</c:v>
                </c:pt>
                <c:pt idx="7684">
                  <c:v>134</c:v>
                </c:pt>
                <c:pt idx="7685">
                  <c:v>134</c:v>
                </c:pt>
                <c:pt idx="7686">
                  <c:v>134</c:v>
                </c:pt>
                <c:pt idx="7687">
                  <c:v>134</c:v>
                </c:pt>
                <c:pt idx="7688">
                  <c:v>134</c:v>
                </c:pt>
                <c:pt idx="7689">
                  <c:v>134</c:v>
                </c:pt>
                <c:pt idx="7690">
                  <c:v>134</c:v>
                </c:pt>
                <c:pt idx="7691">
                  <c:v>134</c:v>
                </c:pt>
                <c:pt idx="7692">
                  <c:v>134</c:v>
                </c:pt>
                <c:pt idx="7693">
                  <c:v>134</c:v>
                </c:pt>
                <c:pt idx="7694">
                  <c:v>134</c:v>
                </c:pt>
                <c:pt idx="7695">
                  <c:v>134</c:v>
                </c:pt>
                <c:pt idx="7696">
                  <c:v>134</c:v>
                </c:pt>
                <c:pt idx="7697">
                  <c:v>121</c:v>
                </c:pt>
                <c:pt idx="7698">
                  <c:v>121</c:v>
                </c:pt>
                <c:pt idx="7699">
                  <c:v>121</c:v>
                </c:pt>
                <c:pt idx="7700">
                  <c:v>121</c:v>
                </c:pt>
                <c:pt idx="7701">
                  <c:v>121</c:v>
                </c:pt>
                <c:pt idx="7702">
                  <c:v>121</c:v>
                </c:pt>
                <c:pt idx="7703">
                  <c:v>121</c:v>
                </c:pt>
                <c:pt idx="7704">
                  <c:v>121</c:v>
                </c:pt>
                <c:pt idx="7705">
                  <c:v>121</c:v>
                </c:pt>
                <c:pt idx="7706">
                  <c:v>121</c:v>
                </c:pt>
                <c:pt idx="7707">
                  <c:v>121</c:v>
                </c:pt>
                <c:pt idx="7708">
                  <c:v>121</c:v>
                </c:pt>
                <c:pt idx="7709">
                  <c:v>125</c:v>
                </c:pt>
                <c:pt idx="7710">
                  <c:v>125</c:v>
                </c:pt>
                <c:pt idx="7711">
                  <c:v>125</c:v>
                </c:pt>
                <c:pt idx="7712">
                  <c:v>125</c:v>
                </c:pt>
                <c:pt idx="7713">
                  <c:v>125</c:v>
                </c:pt>
                <c:pt idx="7714">
                  <c:v>125</c:v>
                </c:pt>
                <c:pt idx="7715">
                  <c:v>118</c:v>
                </c:pt>
                <c:pt idx="7716">
                  <c:v>118</c:v>
                </c:pt>
                <c:pt idx="7717">
                  <c:v>164</c:v>
                </c:pt>
                <c:pt idx="7718">
                  <c:v>164</c:v>
                </c:pt>
                <c:pt idx="7719">
                  <c:v>118</c:v>
                </c:pt>
                <c:pt idx="7720">
                  <c:v>118</c:v>
                </c:pt>
                <c:pt idx="7721">
                  <c:v>118</c:v>
                </c:pt>
                <c:pt idx="7722">
                  <c:v>164</c:v>
                </c:pt>
                <c:pt idx="7723">
                  <c:v>130</c:v>
                </c:pt>
                <c:pt idx="7724">
                  <c:v>130</c:v>
                </c:pt>
                <c:pt idx="7725">
                  <c:v>130</c:v>
                </c:pt>
                <c:pt idx="7726">
                  <c:v>103</c:v>
                </c:pt>
                <c:pt idx="7727">
                  <c:v>103</c:v>
                </c:pt>
                <c:pt idx="7728">
                  <c:v>140</c:v>
                </c:pt>
                <c:pt idx="7729">
                  <c:v>130</c:v>
                </c:pt>
                <c:pt idx="7730">
                  <c:v>130</c:v>
                </c:pt>
                <c:pt idx="7731">
                  <c:v>130</c:v>
                </c:pt>
                <c:pt idx="7732">
                  <c:v>130</c:v>
                </c:pt>
                <c:pt idx="7733">
                  <c:v>130</c:v>
                </c:pt>
                <c:pt idx="7734">
                  <c:v>130</c:v>
                </c:pt>
                <c:pt idx="7735">
                  <c:v>130</c:v>
                </c:pt>
                <c:pt idx="7736">
                  <c:v>253</c:v>
                </c:pt>
                <c:pt idx="7737">
                  <c:v>253</c:v>
                </c:pt>
                <c:pt idx="7738">
                  <c:v>253</c:v>
                </c:pt>
                <c:pt idx="7739">
                  <c:v>253</c:v>
                </c:pt>
                <c:pt idx="7740">
                  <c:v>253</c:v>
                </c:pt>
                <c:pt idx="7741">
                  <c:v>150</c:v>
                </c:pt>
                <c:pt idx="7742">
                  <c:v>180</c:v>
                </c:pt>
                <c:pt idx="7743">
                  <c:v>150</c:v>
                </c:pt>
                <c:pt idx="7744">
                  <c:v>150</c:v>
                </c:pt>
                <c:pt idx="7745">
                  <c:v>150</c:v>
                </c:pt>
                <c:pt idx="7746">
                  <c:v>150</c:v>
                </c:pt>
                <c:pt idx="7747">
                  <c:v>180</c:v>
                </c:pt>
                <c:pt idx="7748">
                  <c:v>150</c:v>
                </c:pt>
                <c:pt idx="7749">
                  <c:v>90</c:v>
                </c:pt>
                <c:pt idx="7750">
                  <c:v>200</c:v>
                </c:pt>
                <c:pt idx="7751">
                  <c:v>200</c:v>
                </c:pt>
                <c:pt idx="7752">
                  <c:v>200</c:v>
                </c:pt>
                <c:pt idx="7753">
                  <c:v>200</c:v>
                </c:pt>
                <c:pt idx="7754">
                  <c:v>200</c:v>
                </c:pt>
                <c:pt idx="7755">
                  <c:v>200</c:v>
                </c:pt>
                <c:pt idx="7756">
                  <c:v>200</c:v>
                </c:pt>
                <c:pt idx="7757">
                  <c:v>200</c:v>
                </c:pt>
                <c:pt idx="7758">
                  <c:v>200</c:v>
                </c:pt>
                <c:pt idx="7759">
                  <c:v>200</c:v>
                </c:pt>
                <c:pt idx="7760">
                  <c:v>200</c:v>
                </c:pt>
                <c:pt idx="7761">
                  <c:v>200</c:v>
                </c:pt>
                <c:pt idx="7762">
                  <c:v>200</c:v>
                </c:pt>
                <c:pt idx="7763">
                  <c:v>200</c:v>
                </c:pt>
                <c:pt idx="7764">
                  <c:v>328</c:v>
                </c:pt>
                <c:pt idx="7765">
                  <c:v>328</c:v>
                </c:pt>
                <c:pt idx="7766">
                  <c:v>340</c:v>
                </c:pt>
                <c:pt idx="7767">
                  <c:v>340</c:v>
                </c:pt>
                <c:pt idx="7768">
                  <c:v>340</c:v>
                </c:pt>
                <c:pt idx="7769">
                  <c:v>340</c:v>
                </c:pt>
                <c:pt idx="7770">
                  <c:v>328</c:v>
                </c:pt>
                <c:pt idx="7771">
                  <c:v>360</c:v>
                </c:pt>
                <c:pt idx="7772">
                  <c:v>328</c:v>
                </c:pt>
                <c:pt idx="7773">
                  <c:v>328</c:v>
                </c:pt>
                <c:pt idx="7774">
                  <c:v>328</c:v>
                </c:pt>
                <c:pt idx="7775">
                  <c:v>328</c:v>
                </c:pt>
                <c:pt idx="7776">
                  <c:v>360</c:v>
                </c:pt>
                <c:pt idx="7777">
                  <c:v>360</c:v>
                </c:pt>
                <c:pt idx="7778">
                  <c:v>360</c:v>
                </c:pt>
                <c:pt idx="7779">
                  <c:v>328</c:v>
                </c:pt>
                <c:pt idx="7780">
                  <c:v>208</c:v>
                </c:pt>
                <c:pt idx="7781">
                  <c:v>400</c:v>
                </c:pt>
                <c:pt idx="7782">
                  <c:v>400</c:v>
                </c:pt>
                <c:pt idx="7783">
                  <c:v>300</c:v>
                </c:pt>
                <c:pt idx="7784">
                  <c:v>300</c:v>
                </c:pt>
                <c:pt idx="7785">
                  <c:v>360</c:v>
                </c:pt>
                <c:pt idx="7786">
                  <c:v>300</c:v>
                </c:pt>
                <c:pt idx="7787">
                  <c:v>208</c:v>
                </c:pt>
                <c:pt idx="7788">
                  <c:v>360</c:v>
                </c:pt>
                <c:pt idx="7789">
                  <c:v>300</c:v>
                </c:pt>
                <c:pt idx="7790">
                  <c:v>208</c:v>
                </c:pt>
                <c:pt idx="7791">
                  <c:v>208</c:v>
                </c:pt>
                <c:pt idx="7792">
                  <c:v>208</c:v>
                </c:pt>
                <c:pt idx="7793">
                  <c:v>300</c:v>
                </c:pt>
                <c:pt idx="7794">
                  <c:v>400</c:v>
                </c:pt>
                <c:pt idx="7795">
                  <c:v>208</c:v>
                </c:pt>
                <c:pt idx="7796">
                  <c:v>400</c:v>
                </c:pt>
                <c:pt idx="7797">
                  <c:v>360</c:v>
                </c:pt>
                <c:pt idx="7798">
                  <c:v>208</c:v>
                </c:pt>
                <c:pt idx="7799">
                  <c:v>300</c:v>
                </c:pt>
                <c:pt idx="7800">
                  <c:v>300</c:v>
                </c:pt>
                <c:pt idx="7801">
                  <c:v>208</c:v>
                </c:pt>
                <c:pt idx="7802">
                  <c:v>208</c:v>
                </c:pt>
                <c:pt idx="7803">
                  <c:v>208</c:v>
                </c:pt>
                <c:pt idx="7804">
                  <c:v>300</c:v>
                </c:pt>
                <c:pt idx="7805">
                  <c:v>360</c:v>
                </c:pt>
                <c:pt idx="7806">
                  <c:v>272</c:v>
                </c:pt>
                <c:pt idx="7807">
                  <c:v>240</c:v>
                </c:pt>
                <c:pt idx="7808">
                  <c:v>245</c:v>
                </c:pt>
                <c:pt idx="7809">
                  <c:v>220</c:v>
                </c:pt>
                <c:pt idx="7810">
                  <c:v>220</c:v>
                </c:pt>
                <c:pt idx="7811">
                  <c:v>240</c:v>
                </c:pt>
                <c:pt idx="7812">
                  <c:v>272</c:v>
                </c:pt>
                <c:pt idx="7813">
                  <c:v>272</c:v>
                </c:pt>
                <c:pt idx="7814">
                  <c:v>220</c:v>
                </c:pt>
                <c:pt idx="7815">
                  <c:v>220</c:v>
                </c:pt>
                <c:pt idx="7816">
                  <c:v>245</c:v>
                </c:pt>
                <c:pt idx="7817">
                  <c:v>272</c:v>
                </c:pt>
                <c:pt idx="7818">
                  <c:v>240</c:v>
                </c:pt>
                <c:pt idx="7819">
                  <c:v>240</c:v>
                </c:pt>
                <c:pt idx="7820">
                  <c:v>240</c:v>
                </c:pt>
                <c:pt idx="7821">
                  <c:v>240</c:v>
                </c:pt>
                <c:pt idx="7822">
                  <c:v>272</c:v>
                </c:pt>
                <c:pt idx="7823">
                  <c:v>220</c:v>
                </c:pt>
                <c:pt idx="7824">
                  <c:v>272</c:v>
                </c:pt>
                <c:pt idx="7825">
                  <c:v>220</c:v>
                </c:pt>
                <c:pt idx="7826">
                  <c:v>325</c:v>
                </c:pt>
                <c:pt idx="7827">
                  <c:v>325</c:v>
                </c:pt>
                <c:pt idx="7828">
                  <c:v>343</c:v>
                </c:pt>
                <c:pt idx="7829">
                  <c:v>343</c:v>
                </c:pt>
                <c:pt idx="7830">
                  <c:v>325</c:v>
                </c:pt>
                <c:pt idx="7831">
                  <c:v>325</c:v>
                </c:pt>
                <c:pt idx="7832">
                  <c:v>348</c:v>
                </c:pt>
                <c:pt idx="7833">
                  <c:v>330</c:v>
                </c:pt>
                <c:pt idx="7834">
                  <c:v>330</c:v>
                </c:pt>
                <c:pt idx="7835">
                  <c:v>330</c:v>
                </c:pt>
                <c:pt idx="7836">
                  <c:v>348</c:v>
                </c:pt>
                <c:pt idx="7837">
                  <c:v>330</c:v>
                </c:pt>
                <c:pt idx="7838">
                  <c:v>330</c:v>
                </c:pt>
                <c:pt idx="7839">
                  <c:v>330</c:v>
                </c:pt>
                <c:pt idx="7840">
                  <c:v>330</c:v>
                </c:pt>
                <c:pt idx="7841">
                  <c:v>330</c:v>
                </c:pt>
                <c:pt idx="7842">
                  <c:v>400</c:v>
                </c:pt>
                <c:pt idx="7843">
                  <c:v>300</c:v>
                </c:pt>
                <c:pt idx="7844">
                  <c:v>300</c:v>
                </c:pt>
                <c:pt idx="7845">
                  <c:v>208</c:v>
                </c:pt>
                <c:pt idx="7846">
                  <c:v>400</c:v>
                </c:pt>
                <c:pt idx="7847">
                  <c:v>208</c:v>
                </c:pt>
                <c:pt idx="7848">
                  <c:v>208</c:v>
                </c:pt>
                <c:pt idx="7849">
                  <c:v>208</c:v>
                </c:pt>
                <c:pt idx="7850">
                  <c:v>330</c:v>
                </c:pt>
                <c:pt idx="7851">
                  <c:v>330</c:v>
                </c:pt>
                <c:pt idx="7852">
                  <c:v>360</c:v>
                </c:pt>
                <c:pt idx="7853">
                  <c:v>420</c:v>
                </c:pt>
                <c:pt idx="7854">
                  <c:v>420</c:v>
                </c:pt>
                <c:pt idx="7855">
                  <c:v>330</c:v>
                </c:pt>
                <c:pt idx="7856">
                  <c:v>330</c:v>
                </c:pt>
                <c:pt idx="7857">
                  <c:v>330</c:v>
                </c:pt>
                <c:pt idx="7858">
                  <c:v>416</c:v>
                </c:pt>
                <c:pt idx="7859">
                  <c:v>420</c:v>
                </c:pt>
                <c:pt idx="7860">
                  <c:v>420</c:v>
                </c:pt>
                <c:pt idx="7861">
                  <c:v>360</c:v>
                </c:pt>
                <c:pt idx="7862">
                  <c:v>416</c:v>
                </c:pt>
                <c:pt idx="7863">
                  <c:v>330</c:v>
                </c:pt>
                <c:pt idx="7864">
                  <c:v>420</c:v>
                </c:pt>
                <c:pt idx="7865">
                  <c:v>330</c:v>
                </c:pt>
                <c:pt idx="7866">
                  <c:v>420</c:v>
                </c:pt>
                <c:pt idx="7867">
                  <c:v>360</c:v>
                </c:pt>
                <c:pt idx="7868">
                  <c:v>420</c:v>
                </c:pt>
                <c:pt idx="7869">
                  <c:v>420</c:v>
                </c:pt>
                <c:pt idx="7870">
                  <c:v>330</c:v>
                </c:pt>
                <c:pt idx="7871">
                  <c:v>330</c:v>
                </c:pt>
                <c:pt idx="7872">
                  <c:v>330</c:v>
                </c:pt>
                <c:pt idx="7873">
                  <c:v>240</c:v>
                </c:pt>
                <c:pt idx="7874">
                  <c:v>240</c:v>
                </c:pt>
                <c:pt idx="7875">
                  <c:v>333</c:v>
                </c:pt>
                <c:pt idx="7876">
                  <c:v>280</c:v>
                </c:pt>
                <c:pt idx="7877">
                  <c:v>280</c:v>
                </c:pt>
                <c:pt idx="7878">
                  <c:v>240</c:v>
                </c:pt>
                <c:pt idx="7879">
                  <c:v>333</c:v>
                </c:pt>
                <c:pt idx="7880">
                  <c:v>240</c:v>
                </c:pt>
                <c:pt idx="7881">
                  <c:v>240</c:v>
                </c:pt>
                <c:pt idx="7882">
                  <c:v>280</c:v>
                </c:pt>
                <c:pt idx="7883">
                  <c:v>280</c:v>
                </c:pt>
                <c:pt idx="7884">
                  <c:v>240</c:v>
                </c:pt>
                <c:pt idx="7885">
                  <c:v>333</c:v>
                </c:pt>
                <c:pt idx="7886">
                  <c:v>333</c:v>
                </c:pt>
                <c:pt idx="7887">
                  <c:v>333</c:v>
                </c:pt>
                <c:pt idx="7888">
                  <c:v>404</c:v>
                </c:pt>
                <c:pt idx="7889">
                  <c:v>523</c:v>
                </c:pt>
                <c:pt idx="7890">
                  <c:v>404</c:v>
                </c:pt>
                <c:pt idx="7891">
                  <c:v>404</c:v>
                </c:pt>
                <c:pt idx="7892">
                  <c:v>523</c:v>
                </c:pt>
                <c:pt idx="7893">
                  <c:v>404</c:v>
                </c:pt>
                <c:pt idx="7894">
                  <c:v>404</c:v>
                </c:pt>
                <c:pt idx="7895">
                  <c:v>523</c:v>
                </c:pt>
                <c:pt idx="7896">
                  <c:v>404</c:v>
                </c:pt>
                <c:pt idx="7897">
                  <c:v>404</c:v>
                </c:pt>
                <c:pt idx="7898">
                  <c:v>404</c:v>
                </c:pt>
                <c:pt idx="7899">
                  <c:v>404</c:v>
                </c:pt>
                <c:pt idx="7900">
                  <c:v>523</c:v>
                </c:pt>
                <c:pt idx="7901">
                  <c:v>260</c:v>
                </c:pt>
                <c:pt idx="7902">
                  <c:v>260</c:v>
                </c:pt>
                <c:pt idx="7903">
                  <c:v>260</c:v>
                </c:pt>
                <c:pt idx="7904">
                  <c:v>260</c:v>
                </c:pt>
                <c:pt idx="7905">
                  <c:v>260</c:v>
                </c:pt>
                <c:pt idx="7906">
                  <c:v>260</c:v>
                </c:pt>
                <c:pt idx="7907">
                  <c:v>260</c:v>
                </c:pt>
                <c:pt idx="7908">
                  <c:v>260</c:v>
                </c:pt>
                <c:pt idx="7909">
                  <c:v>260</c:v>
                </c:pt>
                <c:pt idx="7910">
                  <c:v>260</c:v>
                </c:pt>
                <c:pt idx="7911">
                  <c:v>260</c:v>
                </c:pt>
                <c:pt idx="7912">
                  <c:v>260</c:v>
                </c:pt>
                <c:pt idx="7913">
                  <c:v>240</c:v>
                </c:pt>
                <c:pt idx="7914">
                  <c:v>240</c:v>
                </c:pt>
                <c:pt idx="7915">
                  <c:v>240</c:v>
                </c:pt>
                <c:pt idx="7916">
                  <c:v>240</c:v>
                </c:pt>
                <c:pt idx="7917">
                  <c:v>240</c:v>
                </c:pt>
                <c:pt idx="7918">
                  <c:v>240</c:v>
                </c:pt>
                <c:pt idx="7919">
                  <c:v>325</c:v>
                </c:pt>
                <c:pt idx="7920">
                  <c:v>325</c:v>
                </c:pt>
                <c:pt idx="7921">
                  <c:v>325</c:v>
                </c:pt>
                <c:pt idx="7922">
                  <c:v>325</c:v>
                </c:pt>
                <c:pt idx="7923">
                  <c:v>325</c:v>
                </c:pt>
                <c:pt idx="7924">
                  <c:v>325</c:v>
                </c:pt>
                <c:pt idx="7925">
                  <c:v>325</c:v>
                </c:pt>
                <c:pt idx="7926">
                  <c:v>325</c:v>
                </c:pt>
                <c:pt idx="7927">
                  <c:v>320</c:v>
                </c:pt>
                <c:pt idx="7928">
                  <c:v>320</c:v>
                </c:pt>
                <c:pt idx="7929">
                  <c:v>320</c:v>
                </c:pt>
                <c:pt idx="7930">
                  <c:v>320</c:v>
                </c:pt>
                <c:pt idx="7931">
                  <c:v>400</c:v>
                </c:pt>
                <c:pt idx="7932">
                  <c:v>400</c:v>
                </c:pt>
                <c:pt idx="7933">
                  <c:v>230</c:v>
                </c:pt>
                <c:pt idx="7934">
                  <c:v>265</c:v>
                </c:pt>
                <c:pt idx="7935">
                  <c:v>230</c:v>
                </c:pt>
                <c:pt idx="7936">
                  <c:v>265</c:v>
                </c:pt>
                <c:pt idx="7937">
                  <c:v>265</c:v>
                </c:pt>
                <c:pt idx="7938">
                  <c:v>250</c:v>
                </c:pt>
                <c:pt idx="7939">
                  <c:v>250</c:v>
                </c:pt>
                <c:pt idx="7940">
                  <c:v>265</c:v>
                </c:pt>
                <c:pt idx="7941">
                  <c:v>295</c:v>
                </c:pt>
                <c:pt idx="7942">
                  <c:v>295</c:v>
                </c:pt>
                <c:pt idx="7943">
                  <c:v>325</c:v>
                </c:pt>
                <c:pt idx="7944">
                  <c:v>325</c:v>
                </c:pt>
                <c:pt idx="7945">
                  <c:v>325</c:v>
                </c:pt>
                <c:pt idx="7946">
                  <c:v>325</c:v>
                </c:pt>
                <c:pt idx="7947">
                  <c:v>325</c:v>
                </c:pt>
                <c:pt idx="7948">
                  <c:v>325</c:v>
                </c:pt>
                <c:pt idx="7949">
                  <c:v>400</c:v>
                </c:pt>
                <c:pt idx="7950">
                  <c:v>400</c:v>
                </c:pt>
                <c:pt idx="7951">
                  <c:v>400</c:v>
                </c:pt>
                <c:pt idx="7952">
                  <c:v>400</c:v>
                </c:pt>
                <c:pt idx="7953">
                  <c:v>400</c:v>
                </c:pt>
                <c:pt idx="7954">
                  <c:v>400</c:v>
                </c:pt>
                <c:pt idx="7955">
                  <c:v>400</c:v>
                </c:pt>
                <c:pt idx="7956">
                  <c:v>400</c:v>
                </c:pt>
                <c:pt idx="7957">
                  <c:v>400</c:v>
                </c:pt>
                <c:pt idx="7958">
                  <c:v>400</c:v>
                </c:pt>
                <c:pt idx="7959">
                  <c:v>400</c:v>
                </c:pt>
                <c:pt idx="7960">
                  <c:v>268</c:v>
                </c:pt>
                <c:pt idx="7961">
                  <c:v>210</c:v>
                </c:pt>
                <c:pt idx="7962">
                  <c:v>268</c:v>
                </c:pt>
                <c:pt idx="7963">
                  <c:v>210</c:v>
                </c:pt>
                <c:pt idx="7964">
                  <c:v>302</c:v>
                </c:pt>
                <c:pt idx="7965">
                  <c:v>210</c:v>
                </c:pt>
                <c:pt idx="7966">
                  <c:v>240</c:v>
                </c:pt>
                <c:pt idx="7967">
                  <c:v>250</c:v>
                </c:pt>
                <c:pt idx="7968">
                  <c:v>525</c:v>
                </c:pt>
                <c:pt idx="7969">
                  <c:v>430</c:v>
                </c:pt>
                <c:pt idx="7970">
                  <c:v>550</c:v>
                </c:pt>
                <c:pt idx="7971">
                  <c:v>525</c:v>
                </c:pt>
                <c:pt idx="7972">
                  <c:v>430</c:v>
                </c:pt>
                <c:pt idx="7973">
                  <c:v>525</c:v>
                </c:pt>
                <c:pt idx="7974">
                  <c:v>430</c:v>
                </c:pt>
                <c:pt idx="7975">
                  <c:v>430</c:v>
                </c:pt>
                <c:pt idx="7976">
                  <c:v>525</c:v>
                </c:pt>
                <c:pt idx="7977">
                  <c:v>550</c:v>
                </c:pt>
                <c:pt idx="7978">
                  <c:v>550</c:v>
                </c:pt>
                <c:pt idx="7979">
                  <c:v>430</c:v>
                </c:pt>
                <c:pt idx="7980">
                  <c:v>430</c:v>
                </c:pt>
                <c:pt idx="7981">
                  <c:v>525</c:v>
                </c:pt>
                <c:pt idx="7982">
                  <c:v>570</c:v>
                </c:pt>
                <c:pt idx="7983">
                  <c:v>550</c:v>
                </c:pt>
                <c:pt idx="7984">
                  <c:v>525</c:v>
                </c:pt>
                <c:pt idx="7985">
                  <c:v>430</c:v>
                </c:pt>
                <c:pt idx="7986">
                  <c:v>430</c:v>
                </c:pt>
                <c:pt idx="7987">
                  <c:v>550</c:v>
                </c:pt>
                <c:pt idx="7988">
                  <c:v>525</c:v>
                </c:pt>
                <c:pt idx="7989">
                  <c:v>525</c:v>
                </c:pt>
                <c:pt idx="7990">
                  <c:v>550</c:v>
                </c:pt>
                <c:pt idx="7991">
                  <c:v>540</c:v>
                </c:pt>
                <c:pt idx="7992">
                  <c:v>610</c:v>
                </c:pt>
                <c:pt idx="7993">
                  <c:v>150</c:v>
                </c:pt>
                <c:pt idx="7994">
                  <c:v>150</c:v>
                </c:pt>
                <c:pt idx="7995">
                  <c:v>150</c:v>
                </c:pt>
                <c:pt idx="7996">
                  <c:v>150</c:v>
                </c:pt>
                <c:pt idx="7997">
                  <c:v>150</c:v>
                </c:pt>
                <c:pt idx="7998">
                  <c:v>150</c:v>
                </c:pt>
                <c:pt idx="7999">
                  <c:v>150</c:v>
                </c:pt>
                <c:pt idx="8000">
                  <c:v>150</c:v>
                </c:pt>
                <c:pt idx="8001">
                  <c:v>170</c:v>
                </c:pt>
                <c:pt idx="8002">
                  <c:v>170</c:v>
                </c:pt>
                <c:pt idx="8003">
                  <c:v>170</c:v>
                </c:pt>
                <c:pt idx="8004">
                  <c:v>170</c:v>
                </c:pt>
                <c:pt idx="8005">
                  <c:v>170</c:v>
                </c:pt>
                <c:pt idx="8006">
                  <c:v>170</c:v>
                </c:pt>
                <c:pt idx="8007">
                  <c:v>170</c:v>
                </c:pt>
                <c:pt idx="8008">
                  <c:v>170</c:v>
                </c:pt>
                <c:pt idx="8009">
                  <c:v>170</c:v>
                </c:pt>
                <c:pt idx="8010">
                  <c:v>170</c:v>
                </c:pt>
                <c:pt idx="8011">
                  <c:v>170</c:v>
                </c:pt>
                <c:pt idx="8012">
                  <c:v>170</c:v>
                </c:pt>
                <c:pt idx="8013">
                  <c:v>170</c:v>
                </c:pt>
                <c:pt idx="8014">
                  <c:v>170</c:v>
                </c:pt>
                <c:pt idx="8015">
                  <c:v>210</c:v>
                </c:pt>
                <c:pt idx="8016">
                  <c:v>235</c:v>
                </c:pt>
                <c:pt idx="8017">
                  <c:v>210</c:v>
                </c:pt>
                <c:pt idx="8018">
                  <c:v>210</c:v>
                </c:pt>
                <c:pt idx="8019">
                  <c:v>210</c:v>
                </c:pt>
                <c:pt idx="8020">
                  <c:v>210</c:v>
                </c:pt>
                <c:pt idx="8021">
                  <c:v>235</c:v>
                </c:pt>
                <c:pt idx="8022">
                  <c:v>210</c:v>
                </c:pt>
                <c:pt idx="8023">
                  <c:v>210</c:v>
                </c:pt>
                <c:pt idx="8024">
                  <c:v>210</c:v>
                </c:pt>
                <c:pt idx="8025">
                  <c:v>210</c:v>
                </c:pt>
                <c:pt idx="8026">
                  <c:v>210</c:v>
                </c:pt>
                <c:pt idx="8027">
                  <c:v>210</c:v>
                </c:pt>
                <c:pt idx="8028">
                  <c:v>210</c:v>
                </c:pt>
                <c:pt idx="8029">
                  <c:v>210</c:v>
                </c:pt>
                <c:pt idx="8030">
                  <c:v>275</c:v>
                </c:pt>
                <c:pt idx="8031">
                  <c:v>275</c:v>
                </c:pt>
                <c:pt idx="8032">
                  <c:v>291</c:v>
                </c:pt>
                <c:pt idx="8033">
                  <c:v>291</c:v>
                </c:pt>
                <c:pt idx="8034">
                  <c:v>291</c:v>
                </c:pt>
                <c:pt idx="8035">
                  <c:v>291</c:v>
                </c:pt>
                <c:pt idx="8036">
                  <c:v>195</c:v>
                </c:pt>
                <c:pt idx="8037">
                  <c:v>155</c:v>
                </c:pt>
                <c:pt idx="8038">
                  <c:v>195</c:v>
                </c:pt>
                <c:pt idx="8039">
                  <c:v>155</c:v>
                </c:pt>
                <c:pt idx="8040">
                  <c:v>165</c:v>
                </c:pt>
                <c:pt idx="8041">
                  <c:v>165</c:v>
                </c:pt>
                <c:pt idx="8042">
                  <c:v>125</c:v>
                </c:pt>
                <c:pt idx="8043">
                  <c:v>125</c:v>
                </c:pt>
                <c:pt idx="8044">
                  <c:v>170</c:v>
                </c:pt>
                <c:pt idx="8045">
                  <c:v>170</c:v>
                </c:pt>
                <c:pt idx="8046">
                  <c:v>125</c:v>
                </c:pt>
                <c:pt idx="8047">
                  <c:v>125</c:v>
                </c:pt>
                <c:pt idx="8048">
                  <c:v>125</c:v>
                </c:pt>
                <c:pt idx="8049">
                  <c:v>125</c:v>
                </c:pt>
                <c:pt idx="8050">
                  <c:v>170</c:v>
                </c:pt>
                <c:pt idx="8051">
                  <c:v>125</c:v>
                </c:pt>
                <c:pt idx="8052">
                  <c:v>170</c:v>
                </c:pt>
                <c:pt idx="8053">
                  <c:v>125</c:v>
                </c:pt>
                <c:pt idx="8054">
                  <c:v>180</c:v>
                </c:pt>
                <c:pt idx="8055">
                  <c:v>230</c:v>
                </c:pt>
                <c:pt idx="8056">
                  <c:v>180</c:v>
                </c:pt>
                <c:pt idx="8057">
                  <c:v>180</c:v>
                </c:pt>
                <c:pt idx="8058">
                  <c:v>230</c:v>
                </c:pt>
                <c:pt idx="8059">
                  <c:v>180</c:v>
                </c:pt>
                <c:pt idx="8060">
                  <c:v>180</c:v>
                </c:pt>
                <c:pt idx="8061">
                  <c:v>180</c:v>
                </c:pt>
                <c:pt idx="8062">
                  <c:v>180</c:v>
                </c:pt>
                <c:pt idx="8063">
                  <c:v>230</c:v>
                </c:pt>
                <c:pt idx="8064">
                  <c:v>230</c:v>
                </c:pt>
                <c:pt idx="8065">
                  <c:v>230</c:v>
                </c:pt>
                <c:pt idx="8066">
                  <c:v>180</c:v>
                </c:pt>
                <c:pt idx="8067">
                  <c:v>230</c:v>
                </c:pt>
                <c:pt idx="8068">
                  <c:v>180</c:v>
                </c:pt>
                <c:pt idx="8069">
                  <c:v>180</c:v>
                </c:pt>
                <c:pt idx="8070">
                  <c:v>180</c:v>
                </c:pt>
                <c:pt idx="8071">
                  <c:v>230</c:v>
                </c:pt>
                <c:pt idx="8072">
                  <c:v>180</c:v>
                </c:pt>
                <c:pt idx="8073">
                  <c:v>180</c:v>
                </c:pt>
                <c:pt idx="8074">
                  <c:v>230</c:v>
                </c:pt>
                <c:pt idx="8075">
                  <c:v>180</c:v>
                </c:pt>
                <c:pt idx="8076">
                  <c:v>230</c:v>
                </c:pt>
                <c:pt idx="8077">
                  <c:v>230</c:v>
                </c:pt>
                <c:pt idx="8078">
                  <c:v>230</c:v>
                </c:pt>
                <c:pt idx="8079">
                  <c:v>180</c:v>
                </c:pt>
                <c:pt idx="8080">
                  <c:v>230</c:v>
                </c:pt>
                <c:pt idx="8081">
                  <c:v>180</c:v>
                </c:pt>
                <c:pt idx="8082">
                  <c:v>170</c:v>
                </c:pt>
                <c:pt idx="8083">
                  <c:v>170</c:v>
                </c:pt>
                <c:pt idx="8084">
                  <c:v>170</c:v>
                </c:pt>
                <c:pt idx="8085">
                  <c:v>170</c:v>
                </c:pt>
                <c:pt idx="8086">
                  <c:v>170</c:v>
                </c:pt>
                <c:pt idx="8087">
                  <c:v>170</c:v>
                </c:pt>
                <c:pt idx="8088">
                  <c:v>125</c:v>
                </c:pt>
                <c:pt idx="8089">
                  <c:v>170</c:v>
                </c:pt>
                <c:pt idx="8090">
                  <c:v>125</c:v>
                </c:pt>
                <c:pt idx="8091">
                  <c:v>125</c:v>
                </c:pt>
                <c:pt idx="8092">
                  <c:v>230</c:v>
                </c:pt>
                <c:pt idx="8093">
                  <c:v>230</c:v>
                </c:pt>
                <c:pt idx="8094">
                  <c:v>230</c:v>
                </c:pt>
                <c:pt idx="8095">
                  <c:v>230</c:v>
                </c:pt>
                <c:pt idx="8096">
                  <c:v>230</c:v>
                </c:pt>
                <c:pt idx="8097">
                  <c:v>180</c:v>
                </c:pt>
                <c:pt idx="8098">
                  <c:v>180</c:v>
                </c:pt>
                <c:pt idx="8099">
                  <c:v>230</c:v>
                </c:pt>
                <c:pt idx="8100">
                  <c:v>230</c:v>
                </c:pt>
                <c:pt idx="8101">
                  <c:v>230</c:v>
                </c:pt>
                <c:pt idx="8102">
                  <c:v>180</c:v>
                </c:pt>
                <c:pt idx="8103">
                  <c:v>230</c:v>
                </c:pt>
                <c:pt idx="8104">
                  <c:v>230</c:v>
                </c:pt>
                <c:pt idx="8105">
                  <c:v>230</c:v>
                </c:pt>
                <c:pt idx="8106">
                  <c:v>180</c:v>
                </c:pt>
                <c:pt idx="8107">
                  <c:v>116</c:v>
                </c:pt>
                <c:pt idx="8108">
                  <c:v>143</c:v>
                </c:pt>
                <c:pt idx="8109">
                  <c:v>143</c:v>
                </c:pt>
                <c:pt idx="8110">
                  <c:v>116</c:v>
                </c:pt>
                <c:pt idx="8111">
                  <c:v>116</c:v>
                </c:pt>
                <c:pt idx="8112">
                  <c:v>143</c:v>
                </c:pt>
                <c:pt idx="8113">
                  <c:v>116</c:v>
                </c:pt>
                <c:pt idx="8114">
                  <c:v>116</c:v>
                </c:pt>
                <c:pt idx="8115">
                  <c:v>116</c:v>
                </c:pt>
                <c:pt idx="8116">
                  <c:v>143</c:v>
                </c:pt>
                <c:pt idx="8117">
                  <c:v>116</c:v>
                </c:pt>
                <c:pt idx="8118">
                  <c:v>116</c:v>
                </c:pt>
                <c:pt idx="8119">
                  <c:v>116</c:v>
                </c:pt>
                <c:pt idx="8120">
                  <c:v>116</c:v>
                </c:pt>
                <c:pt idx="8121">
                  <c:v>115</c:v>
                </c:pt>
                <c:pt idx="8122">
                  <c:v>116</c:v>
                </c:pt>
                <c:pt idx="8123">
                  <c:v>116</c:v>
                </c:pt>
                <c:pt idx="8124">
                  <c:v>116</c:v>
                </c:pt>
                <c:pt idx="8125">
                  <c:v>116</c:v>
                </c:pt>
                <c:pt idx="8126">
                  <c:v>225</c:v>
                </c:pt>
                <c:pt idx="8127">
                  <c:v>175</c:v>
                </c:pt>
                <c:pt idx="8128">
                  <c:v>175</c:v>
                </c:pt>
                <c:pt idx="8129">
                  <c:v>225</c:v>
                </c:pt>
                <c:pt idx="8130">
                  <c:v>175</c:v>
                </c:pt>
                <c:pt idx="8131">
                  <c:v>225</c:v>
                </c:pt>
                <c:pt idx="8132">
                  <c:v>175</c:v>
                </c:pt>
                <c:pt idx="8133">
                  <c:v>175</c:v>
                </c:pt>
                <c:pt idx="8134">
                  <c:v>225</c:v>
                </c:pt>
                <c:pt idx="8135">
                  <c:v>175</c:v>
                </c:pt>
                <c:pt idx="8136">
                  <c:v>175</c:v>
                </c:pt>
                <c:pt idx="8137">
                  <c:v>175</c:v>
                </c:pt>
                <c:pt idx="8138">
                  <c:v>175</c:v>
                </c:pt>
                <c:pt idx="8139">
                  <c:v>225</c:v>
                </c:pt>
                <c:pt idx="8140">
                  <c:v>225</c:v>
                </c:pt>
                <c:pt idx="8141">
                  <c:v>215</c:v>
                </c:pt>
                <c:pt idx="8142">
                  <c:v>345</c:v>
                </c:pt>
                <c:pt idx="8143">
                  <c:v>310</c:v>
                </c:pt>
                <c:pt idx="8144">
                  <c:v>310</c:v>
                </c:pt>
                <c:pt idx="8145">
                  <c:v>345</c:v>
                </c:pt>
                <c:pt idx="8146">
                  <c:v>310</c:v>
                </c:pt>
                <c:pt idx="8147">
                  <c:v>310</c:v>
                </c:pt>
                <c:pt idx="8148">
                  <c:v>310</c:v>
                </c:pt>
                <c:pt idx="8149">
                  <c:v>310</c:v>
                </c:pt>
                <c:pt idx="8150">
                  <c:v>310</c:v>
                </c:pt>
                <c:pt idx="8151">
                  <c:v>215</c:v>
                </c:pt>
                <c:pt idx="8152">
                  <c:v>345</c:v>
                </c:pt>
                <c:pt idx="8153">
                  <c:v>310</c:v>
                </c:pt>
                <c:pt idx="8154">
                  <c:v>310</c:v>
                </c:pt>
                <c:pt idx="8155">
                  <c:v>345</c:v>
                </c:pt>
                <c:pt idx="8156">
                  <c:v>310</c:v>
                </c:pt>
                <c:pt idx="8157">
                  <c:v>345</c:v>
                </c:pt>
                <c:pt idx="8158">
                  <c:v>345</c:v>
                </c:pt>
                <c:pt idx="8159">
                  <c:v>215</c:v>
                </c:pt>
                <c:pt idx="8160">
                  <c:v>310</c:v>
                </c:pt>
                <c:pt idx="8161">
                  <c:v>310</c:v>
                </c:pt>
                <c:pt idx="8162">
                  <c:v>310</c:v>
                </c:pt>
                <c:pt idx="8163">
                  <c:v>390</c:v>
                </c:pt>
                <c:pt idx="8164">
                  <c:v>310</c:v>
                </c:pt>
                <c:pt idx="8165">
                  <c:v>390</c:v>
                </c:pt>
                <c:pt idx="8166">
                  <c:v>310</c:v>
                </c:pt>
                <c:pt idx="8167">
                  <c:v>310</c:v>
                </c:pt>
                <c:pt idx="8168">
                  <c:v>310</c:v>
                </c:pt>
                <c:pt idx="8169">
                  <c:v>210</c:v>
                </c:pt>
                <c:pt idx="8170">
                  <c:v>310</c:v>
                </c:pt>
                <c:pt idx="8171">
                  <c:v>310</c:v>
                </c:pt>
                <c:pt idx="8172">
                  <c:v>310</c:v>
                </c:pt>
                <c:pt idx="8173">
                  <c:v>310</c:v>
                </c:pt>
                <c:pt idx="8174">
                  <c:v>310</c:v>
                </c:pt>
                <c:pt idx="8175">
                  <c:v>310</c:v>
                </c:pt>
                <c:pt idx="8176">
                  <c:v>390</c:v>
                </c:pt>
                <c:pt idx="8177">
                  <c:v>210</c:v>
                </c:pt>
                <c:pt idx="8178">
                  <c:v>210</c:v>
                </c:pt>
                <c:pt idx="8179">
                  <c:v>310</c:v>
                </c:pt>
                <c:pt idx="8180">
                  <c:v>310</c:v>
                </c:pt>
                <c:pt idx="8181">
                  <c:v>310</c:v>
                </c:pt>
                <c:pt idx="8182">
                  <c:v>390</c:v>
                </c:pt>
                <c:pt idx="8183">
                  <c:v>310</c:v>
                </c:pt>
                <c:pt idx="8184">
                  <c:v>310</c:v>
                </c:pt>
                <c:pt idx="8185">
                  <c:v>310</c:v>
                </c:pt>
                <c:pt idx="8186">
                  <c:v>215</c:v>
                </c:pt>
                <c:pt idx="8187">
                  <c:v>310</c:v>
                </c:pt>
                <c:pt idx="8188">
                  <c:v>310</c:v>
                </c:pt>
                <c:pt idx="8189">
                  <c:v>310</c:v>
                </c:pt>
                <c:pt idx="8190">
                  <c:v>215</c:v>
                </c:pt>
                <c:pt idx="8191">
                  <c:v>310</c:v>
                </c:pt>
                <c:pt idx="8192">
                  <c:v>310</c:v>
                </c:pt>
                <c:pt idx="8193">
                  <c:v>390</c:v>
                </c:pt>
                <c:pt idx="8194">
                  <c:v>215</c:v>
                </c:pt>
                <c:pt idx="8195">
                  <c:v>390</c:v>
                </c:pt>
                <c:pt idx="8196">
                  <c:v>310</c:v>
                </c:pt>
                <c:pt idx="8197">
                  <c:v>390</c:v>
                </c:pt>
                <c:pt idx="8198">
                  <c:v>310</c:v>
                </c:pt>
                <c:pt idx="8199">
                  <c:v>310</c:v>
                </c:pt>
                <c:pt idx="8200">
                  <c:v>310</c:v>
                </c:pt>
                <c:pt idx="8201">
                  <c:v>390</c:v>
                </c:pt>
                <c:pt idx="8202">
                  <c:v>310</c:v>
                </c:pt>
                <c:pt idx="8203">
                  <c:v>230</c:v>
                </c:pt>
                <c:pt idx="8204">
                  <c:v>175</c:v>
                </c:pt>
                <c:pt idx="8205">
                  <c:v>230</c:v>
                </c:pt>
                <c:pt idx="8206">
                  <c:v>175</c:v>
                </c:pt>
                <c:pt idx="8207">
                  <c:v>230</c:v>
                </c:pt>
                <c:pt idx="8208">
                  <c:v>175</c:v>
                </c:pt>
                <c:pt idx="8209">
                  <c:v>175</c:v>
                </c:pt>
                <c:pt idx="8210">
                  <c:v>175</c:v>
                </c:pt>
                <c:pt idx="8211">
                  <c:v>175</c:v>
                </c:pt>
                <c:pt idx="8212">
                  <c:v>225</c:v>
                </c:pt>
                <c:pt idx="8213">
                  <c:v>225</c:v>
                </c:pt>
                <c:pt idx="8214">
                  <c:v>175</c:v>
                </c:pt>
                <c:pt idx="8215">
                  <c:v>175</c:v>
                </c:pt>
                <c:pt idx="8216">
                  <c:v>225</c:v>
                </c:pt>
                <c:pt idx="8217">
                  <c:v>225</c:v>
                </c:pt>
                <c:pt idx="8218">
                  <c:v>175</c:v>
                </c:pt>
                <c:pt idx="8219">
                  <c:v>175</c:v>
                </c:pt>
                <c:pt idx="8220">
                  <c:v>170</c:v>
                </c:pt>
                <c:pt idx="8221">
                  <c:v>170</c:v>
                </c:pt>
                <c:pt idx="8222">
                  <c:v>170</c:v>
                </c:pt>
                <c:pt idx="8223">
                  <c:v>170</c:v>
                </c:pt>
                <c:pt idx="8224">
                  <c:v>170</c:v>
                </c:pt>
                <c:pt idx="8225">
                  <c:v>170</c:v>
                </c:pt>
                <c:pt idx="8226">
                  <c:v>230</c:v>
                </c:pt>
                <c:pt idx="8227">
                  <c:v>230</c:v>
                </c:pt>
                <c:pt idx="8228">
                  <c:v>230</c:v>
                </c:pt>
                <c:pt idx="8229">
                  <c:v>230</c:v>
                </c:pt>
                <c:pt idx="8230">
                  <c:v>230</c:v>
                </c:pt>
                <c:pt idx="8231">
                  <c:v>230</c:v>
                </c:pt>
                <c:pt idx="8232">
                  <c:v>230</c:v>
                </c:pt>
                <c:pt idx="8233">
                  <c:v>230</c:v>
                </c:pt>
                <c:pt idx="8234">
                  <c:v>230</c:v>
                </c:pt>
                <c:pt idx="8235">
                  <c:v>230</c:v>
                </c:pt>
                <c:pt idx="8236">
                  <c:v>230</c:v>
                </c:pt>
                <c:pt idx="8237">
                  <c:v>230</c:v>
                </c:pt>
                <c:pt idx="8238">
                  <c:v>230</c:v>
                </c:pt>
                <c:pt idx="8239">
                  <c:v>230</c:v>
                </c:pt>
                <c:pt idx="8240">
                  <c:v>230</c:v>
                </c:pt>
                <c:pt idx="8241">
                  <c:v>230</c:v>
                </c:pt>
                <c:pt idx="8242">
                  <c:v>240</c:v>
                </c:pt>
                <c:pt idx="8243">
                  <c:v>240</c:v>
                </c:pt>
                <c:pt idx="8244">
                  <c:v>240</c:v>
                </c:pt>
                <c:pt idx="8245">
                  <c:v>240</c:v>
                </c:pt>
                <c:pt idx="8246">
                  <c:v>240</c:v>
                </c:pt>
                <c:pt idx="8247">
                  <c:v>240</c:v>
                </c:pt>
                <c:pt idx="8248">
                  <c:v>240</c:v>
                </c:pt>
                <c:pt idx="8249">
                  <c:v>240</c:v>
                </c:pt>
                <c:pt idx="8250">
                  <c:v>240</c:v>
                </c:pt>
                <c:pt idx="8251">
                  <c:v>240</c:v>
                </c:pt>
                <c:pt idx="8252">
                  <c:v>240</c:v>
                </c:pt>
                <c:pt idx="8253">
                  <c:v>240</c:v>
                </c:pt>
                <c:pt idx="8254">
                  <c:v>240</c:v>
                </c:pt>
                <c:pt idx="8255">
                  <c:v>240</c:v>
                </c:pt>
                <c:pt idx="8256">
                  <c:v>240</c:v>
                </c:pt>
                <c:pt idx="8257">
                  <c:v>240</c:v>
                </c:pt>
                <c:pt idx="8258">
                  <c:v>240</c:v>
                </c:pt>
                <c:pt idx="8259">
                  <c:v>240</c:v>
                </c:pt>
                <c:pt idx="8260">
                  <c:v>240</c:v>
                </c:pt>
                <c:pt idx="8261">
                  <c:v>240</c:v>
                </c:pt>
                <c:pt idx="8262">
                  <c:v>240</c:v>
                </c:pt>
                <c:pt idx="8263">
                  <c:v>240</c:v>
                </c:pt>
                <c:pt idx="8264">
                  <c:v>240</c:v>
                </c:pt>
                <c:pt idx="8265">
                  <c:v>240</c:v>
                </c:pt>
                <c:pt idx="8266">
                  <c:v>240</c:v>
                </c:pt>
                <c:pt idx="8267">
                  <c:v>240</c:v>
                </c:pt>
                <c:pt idx="8268">
                  <c:v>240</c:v>
                </c:pt>
                <c:pt idx="8269">
                  <c:v>240</c:v>
                </c:pt>
                <c:pt idx="8270">
                  <c:v>510</c:v>
                </c:pt>
                <c:pt idx="8271">
                  <c:v>340</c:v>
                </c:pt>
                <c:pt idx="8272">
                  <c:v>340</c:v>
                </c:pt>
                <c:pt idx="8273">
                  <c:v>510</c:v>
                </c:pt>
                <c:pt idx="8274">
                  <c:v>510</c:v>
                </c:pt>
                <c:pt idx="8275">
                  <c:v>510</c:v>
                </c:pt>
                <c:pt idx="8276">
                  <c:v>340</c:v>
                </c:pt>
                <c:pt idx="8277">
                  <c:v>340</c:v>
                </c:pt>
                <c:pt idx="8278">
                  <c:v>340</c:v>
                </c:pt>
                <c:pt idx="8279">
                  <c:v>340</c:v>
                </c:pt>
                <c:pt idx="8280">
                  <c:v>510</c:v>
                </c:pt>
                <c:pt idx="8281">
                  <c:v>550</c:v>
                </c:pt>
                <c:pt idx="8282">
                  <c:v>510</c:v>
                </c:pt>
                <c:pt idx="8283">
                  <c:v>510</c:v>
                </c:pt>
                <c:pt idx="8284">
                  <c:v>340</c:v>
                </c:pt>
                <c:pt idx="8285">
                  <c:v>510</c:v>
                </c:pt>
                <c:pt idx="8286">
                  <c:v>510</c:v>
                </c:pt>
                <c:pt idx="8287">
                  <c:v>510</c:v>
                </c:pt>
                <c:pt idx="8288">
                  <c:v>550</c:v>
                </c:pt>
                <c:pt idx="8289">
                  <c:v>340</c:v>
                </c:pt>
                <c:pt idx="8290">
                  <c:v>254</c:v>
                </c:pt>
                <c:pt idx="8291">
                  <c:v>340</c:v>
                </c:pt>
                <c:pt idx="8292">
                  <c:v>254</c:v>
                </c:pt>
                <c:pt idx="8293">
                  <c:v>510</c:v>
                </c:pt>
                <c:pt idx="8294">
                  <c:v>510</c:v>
                </c:pt>
                <c:pt idx="8295">
                  <c:v>510</c:v>
                </c:pt>
                <c:pt idx="8296">
                  <c:v>510</c:v>
                </c:pt>
                <c:pt idx="8297">
                  <c:v>340</c:v>
                </c:pt>
                <c:pt idx="8298">
                  <c:v>510</c:v>
                </c:pt>
                <c:pt idx="8299">
                  <c:v>510</c:v>
                </c:pt>
                <c:pt idx="8300">
                  <c:v>510</c:v>
                </c:pt>
                <c:pt idx="8301">
                  <c:v>340</c:v>
                </c:pt>
                <c:pt idx="8302">
                  <c:v>510</c:v>
                </c:pt>
                <c:pt idx="8303">
                  <c:v>510</c:v>
                </c:pt>
                <c:pt idx="8304">
                  <c:v>510</c:v>
                </c:pt>
                <c:pt idx="8305">
                  <c:v>340</c:v>
                </c:pt>
                <c:pt idx="8306">
                  <c:v>510</c:v>
                </c:pt>
                <c:pt idx="8307">
                  <c:v>510</c:v>
                </c:pt>
                <c:pt idx="8308">
                  <c:v>340</c:v>
                </c:pt>
                <c:pt idx="8309">
                  <c:v>340</c:v>
                </c:pt>
                <c:pt idx="8310">
                  <c:v>510</c:v>
                </c:pt>
                <c:pt idx="8311">
                  <c:v>510</c:v>
                </c:pt>
                <c:pt idx="8312">
                  <c:v>510</c:v>
                </c:pt>
                <c:pt idx="8313">
                  <c:v>510</c:v>
                </c:pt>
                <c:pt idx="8314">
                  <c:v>340</c:v>
                </c:pt>
                <c:pt idx="8315">
                  <c:v>340</c:v>
                </c:pt>
                <c:pt idx="8316">
                  <c:v>340</c:v>
                </c:pt>
                <c:pt idx="8317">
                  <c:v>510</c:v>
                </c:pt>
                <c:pt idx="8318">
                  <c:v>510</c:v>
                </c:pt>
                <c:pt idx="8319">
                  <c:v>510</c:v>
                </c:pt>
                <c:pt idx="8320">
                  <c:v>254</c:v>
                </c:pt>
                <c:pt idx="8321">
                  <c:v>510</c:v>
                </c:pt>
                <c:pt idx="8322">
                  <c:v>510</c:v>
                </c:pt>
                <c:pt idx="8323">
                  <c:v>510</c:v>
                </c:pt>
                <c:pt idx="8324">
                  <c:v>340</c:v>
                </c:pt>
                <c:pt idx="8325">
                  <c:v>550</c:v>
                </c:pt>
                <c:pt idx="8326">
                  <c:v>510</c:v>
                </c:pt>
                <c:pt idx="8327">
                  <c:v>380</c:v>
                </c:pt>
                <c:pt idx="8328">
                  <c:v>254</c:v>
                </c:pt>
                <c:pt idx="8329">
                  <c:v>143</c:v>
                </c:pt>
                <c:pt idx="8330">
                  <c:v>143</c:v>
                </c:pt>
                <c:pt idx="8331">
                  <c:v>207</c:v>
                </c:pt>
                <c:pt idx="8332">
                  <c:v>207</c:v>
                </c:pt>
                <c:pt idx="8333">
                  <c:v>207</c:v>
                </c:pt>
                <c:pt idx="8334">
                  <c:v>143</c:v>
                </c:pt>
                <c:pt idx="8335">
                  <c:v>207</c:v>
                </c:pt>
                <c:pt idx="8336">
                  <c:v>143</c:v>
                </c:pt>
                <c:pt idx="8337">
                  <c:v>207</c:v>
                </c:pt>
                <c:pt idx="8338">
                  <c:v>207</c:v>
                </c:pt>
                <c:pt idx="8339">
                  <c:v>207</c:v>
                </c:pt>
                <c:pt idx="8340">
                  <c:v>143</c:v>
                </c:pt>
                <c:pt idx="8341">
                  <c:v>207</c:v>
                </c:pt>
                <c:pt idx="8342">
                  <c:v>207</c:v>
                </c:pt>
                <c:pt idx="8343">
                  <c:v>143</c:v>
                </c:pt>
                <c:pt idx="8344">
                  <c:v>207</c:v>
                </c:pt>
                <c:pt idx="8345">
                  <c:v>143</c:v>
                </c:pt>
                <c:pt idx="8346">
                  <c:v>143</c:v>
                </c:pt>
                <c:pt idx="8347">
                  <c:v>207</c:v>
                </c:pt>
                <c:pt idx="8348">
                  <c:v>207</c:v>
                </c:pt>
                <c:pt idx="8349">
                  <c:v>207</c:v>
                </c:pt>
                <c:pt idx="8350">
                  <c:v>207</c:v>
                </c:pt>
                <c:pt idx="8351">
                  <c:v>143</c:v>
                </c:pt>
                <c:pt idx="8352">
                  <c:v>143</c:v>
                </c:pt>
                <c:pt idx="8353">
                  <c:v>207</c:v>
                </c:pt>
                <c:pt idx="8354">
                  <c:v>143</c:v>
                </c:pt>
                <c:pt idx="8355">
                  <c:v>143</c:v>
                </c:pt>
                <c:pt idx="8356">
                  <c:v>207</c:v>
                </c:pt>
                <c:pt idx="8357">
                  <c:v>143</c:v>
                </c:pt>
                <c:pt idx="8358">
                  <c:v>207</c:v>
                </c:pt>
                <c:pt idx="8359">
                  <c:v>207</c:v>
                </c:pt>
                <c:pt idx="8360">
                  <c:v>143</c:v>
                </c:pt>
                <c:pt idx="8361">
                  <c:v>207</c:v>
                </c:pt>
                <c:pt idx="8362">
                  <c:v>143</c:v>
                </c:pt>
                <c:pt idx="8363">
                  <c:v>207</c:v>
                </c:pt>
                <c:pt idx="8364">
                  <c:v>207</c:v>
                </c:pt>
                <c:pt idx="8365">
                  <c:v>143</c:v>
                </c:pt>
                <c:pt idx="8366">
                  <c:v>550</c:v>
                </c:pt>
                <c:pt idx="8367">
                  <c:v>552</c:v>
                </c:pt>
                <c:pt idx="8368">
                  <c:v>552</c:v>
                </c:pt>
                <c:pt idx="8369">
                  <c:v>470</c:v>
                </c:pt>
                <c:pt idx="8370">
                  <c:v>470</c:v>
                </c:pt>
                <c:pt idx="8371">
                  <c:v>470</c:v>
                </c:pt>
                <c:pt idx="8372">
                  <c:v>470</c:v>
                </c:pt>
                <c:pt idx="8373">
                  <c:v>154</c:v>
                </c:pt>
                <c:pt idx="8376">
                  <c:v>194</c:v>
                </c:pt>
                <c:pt idx="8377">
                  <c:v>194</c:v>
                </c:pt>
                <c:pt idx="8378">
                  <c:v>194</c:v>
                </c:pt>
                <c:pt idx="8379">
                  <c:v>194</c:v>
                </c:pt>
                <c:pt idx="8380">
                  <c:v>194</c:v>
                </c:pt>
                <c:pt idx="8381">
                  <c:v>176</c:v>
                </c:pt>
                <c:pt idx="8382">
                  <c:v>176</c:v>
                </c:pt>
                <c:pt idx="8383">
                  <c:v>176</c:v>
                </c:pt>
                <c:pt idx="8384">
                  <c:v>176</c:v>
                </c:pt>
                <c:pt idx="8385">
                  <c:v>176</c:v>
                </c:pt>
                <c:pt idx="8386">
                  <c:v>176</c:v>
                </c:pt>
                <c:pt idx="8387">
                  <c:v>176</c:v>
                </c:pt>
                <c:pt idx="8388">
                  <c:v>176</c:v>
                </c:pt>
                <c:pt idx="8389">
                  <c:v>176</c:v>
                </c:pt>
                <c:pt idx="8390">
                  <c:v>176</c:v>
                </c:pt>
                <c:pt idx="8391">
                  <c:v>176</c:v>
                </c:pt>
                <c:pt idx="8392">
                  <c:v>176</c:v>
                </c:pt>
                <c:pt idx="8393">
                  <c:v>176</c:v>
                </c:pt>
                <c:pt idx="8394">
                  <c:v>176</c:v>
                </c:pt>
                <c:pt idx="8395">
                  <c:v>176</c:v>
                </c:pt>
                <c:pt idx="8396">
                  <c:v>176</c:v>
                </c:pt>
                <c:pt idx="8397">
                  <c:v>176</c:v>
                </c:pt>
                <c:pt idx="8398">
                  <c:v>176</c:v>
                </c:pt>
                <c:pt idx="8399">
                  <c:v>176</c:v>
                </c:pt>
                <c:pt idx="8400">
                  <c:v>176</c:v>
                </c:pt>
                <c:pt idx="8401">
                  <c:v>176</c:v>
                </c:pt>
                <c:pt idx="8402">
                  <c:v>176</c:v>
                </c:pt>
                <c:pt idx="8403">
                  <c:v>176</c:v>
                </c:pt>
                <c:pt idx="8404">
                  <c:v>176</c:v>
                </c:pt>
                <c:pt idx="8405">
                  <c:v>241</c:v>
                </c:pt>
                <c:pt idx="8406">
                  <c:v>241</c:v>
                </c:pt>
                <c:pt idx="8407">
                  <c:v>255</c:v>
                </c:pt>
                <c:pt idx="8408">
                  <c:v>255</c:v>
                </c:pt>
                <c:pt idx="8409">
                  <c:v>306</c:v>
                </c:pt>
                <c:pt idx="8410">
                  <c:v>306</c:v>
                </c:pt>
                <c:pt idx="8411">
                  <c:v>306</c:v>
                </c:pt>
                <c:pt idx="8412">
                  <c:v>306</c:v>
                </c:pt>
                <c:pt idx="8413">
                  <c:v>306</c:v>
                </c:pt>
                <c:pt idx="8414">
                  <c:v>306</c:v>
                </c:pt>
                <c:pt idx="8415">
                  <c:v>467</c:v>
                </c:pt>
                <c:pt idx="8416">
                  <c:v>467</c:v>
                </c:pt>
                <c:pt idx="8417">
                  <c:v>467</c:v>
                </c:pt>
                <c:pt idx="8418">
                  <c:v>273</c:v>
                </c:pt>
                <c:pt idx="8419">
                  <c:v>273</c:v>
                </c:pt>
                <c:pt idx="8420">
                  <c:v>273</c:v>
                </c:pt>
                <c:pt idx="8421">
                  <c:v>273</c:v>
                </c:pt>
                <c:pt idx="8422">
                  <c:v>279</c:v>
                </c:pt>
                <c:pt idx="8423">
                  <c:v>279</c:v>
                </c:pt>
                <c:pt idx="8424">
                  <c:v>279</c:v>
                </c:pt>
                <c:pt idx="8425">
                  <c:v>279</c:v>
                </c:pt>
                <c:pt idx="8426">
                  <c:v>279</c:v>
                </c:pt>
                <c:pt idx="8427">
                  <c:v>279</c:v>
                </c:pt>
                <c:pt idx="8428">
                  <c:v>279</c:v>
                </c:pt>
                <c:pt idx="8429">
                  <c:v>279</c:v>
                </c:pt>
                <c:pt idx="8430">
                  <c:v>279</c:v>
                </c:pt>
                <c:pt idx="8431">
                  <c:v>279</c:v>
                </c:pt>
                <c:pt idx="8432">
                  <c:v>279</c:v>
                </c:pt>
                <c:pt idx="8433">
                  <c:v>279</c:v>
                </c:pt>
                <c:pt idx="8434">
                  <c:v>279</c:v>
                </c:pt>
                <c:pt idx="8435">
                  <c:v>279</c:v>
                </c:pt>
                <c:pt idx="8436">
                  <c:v>279</c:v>
                </c:pt>
                <c:pt idx="8437">
                  <c:v>279</c:v>
                </c:pt>
                <c:pt idx="8438">
                  <c:v>279</c:v>
                </c:pt>
                <c:pt idx="8439">
                  <c:v>279</c:v>
                </c:pt>
                <c:pt idx="8440">
                  <c:v>279</c:v>
                </c:pt>
                <c:pt idx="8441">
                  <c:v>279</c:v>
                </c:pt>
                <c:pt idx="8442">
                  <c:v>165</c:v>
                </c:pt>
                <c:pt idx="8443">
                  <c:v>165</c:v>
                </c:pt>
                <c:pt idx="8444">
                  <c:v>170</c:v>
                </c:pt>
                <c:pt idx="8445">
                  <c:v>170</c:v>
                </c:pt>
                <c:pt idx="8446">
                  <c:v>259</c:v>
                </c:pt>
                <c:pt idx="8447">
                  <c:v>259</c:v>
                </c:pt>
                <c:pt idx="8448">
                  <c:v>259</c:v>
                </c:pt>
                <c:pt idx="8449">
                  <c:v>259</c:v>
                </c:pt>
                <c:pt idx="8450">
                  <c:v>259</c:v>
                </c:pt>
                <c:pt idx="8451">
                  <c:v>259</c:v>
                </c:pt>
                <c:pt idx="8452">
                  <c:v>259</c:v>
                </c:pt>
                <c:pt idx="8453">
                  <c:v>182</c:v>
                </c:pt>
                <c:pt idx="8454">
                  <c:v>259</c:v>
                </c:pt>
                <c:pt idx="8455">
                  <c:v>259</c:v>
                </c:pt>
                <c:pt idx="8456">
                  <c:v>259</c:v>
                </c:pt>
                <c:pt idx="8457">
                  <c:v>259</c:v>
                </c:pt>
                <c:pt idx="8458">
                  <c:v>259</c:v>
                </c:pt>
                <c:pt idx="8459">
                  <c:v>259</c:v>
                </c:pt>
                <c:pt idx="8460">
                  <c:v>259</c:v>
                </c:pt>
                <c:pt idx="8461">
                  <c:v>182</c:v>
                </c:pt>
                <c:pt idx="8462">
                  <c:v>259</c:v>
                </c:pt>
                <c:pt idx="8463">
                  <c:v>205</c:v>
                </c:pt>
                <c:pt idx="8464">
                  <c:v>205</c:v>
                </c:pt>
                <c:pt idx="8465">
                  <c:v>185</c:v>
                </c:pt>
                <c:pt idx="8466">
                  <c:v>185</c:v>
                </c:pt>
                <c:pt idx="8467">
                  <c:v>195</c:v>
                </c:pt>
                <c:pt idx="8468">
                  <c:v>195</c:v>
                </c:pt>
                <c:pt idx="8469">
                  <c:v>196</c:v>
                </c:pt>
                <c:pt idx="8470">
                  <c:v>196</c:v>
                </c:pt>
                <c:pt idx="8471">
                  <c:v>126</c:v>
                </c:pt>
                <c:pt idx="8472">
                  <c:v>126</c:v>
                </c:pt>
                <c:pt idx="8473">
                  <c:v>126</c:v>
                </c:pt>
                <c:pt idx="8474">
                  <c:v>126</c:v>
                </c:pt>
                <c:pt idx="8475">
                  <c:v>126</c:v>
                </c:pt>
                <c:pt idx="8476">
                  <c:v>126</c:v>
                </c:pt>
                <c:pt idx="8477">
                  <c:v>127</c:v>
                </c:pt>
                <c:pt idx="8478">
                  <c:v>127</c:v>
                </c:pt>
                <c:pt idx="8479">
                  <c:v>127</c:v>
                </c:pt>
                <c:pt idx="8480">
                  <c:v>127</c:v>
                </c:pt>
                <c:pt idx="8481">
                  <c:v>127</c:v>
                </c:pt>
                <c:pt idx="8482">
                  <c:v>127</c:v>
                </c:pt>
                <c:pt idx="8483">
                  <c:v>127</c:v>
                </c:pt>
                <c:pt idx="8484">
                  <c:v>127</c:v>
                </c:pt>
                <c:pt idx="8485">
                  <c:v>127</c:v>
                </c:pt>
                <c:pt idx="8486">
                  <c:v>650</c:v>
                </c:pt>
                <c:pt idx="8487">
                  <c:v>250</c:v>
                </c:pt>
                <c:pt idx="8488">
                  <c:v>250</c:v>
                </c:pt>
                <c:pt idx="8489">
                  <c:v>250</c:v>
                </c:pt>
                <c:pt idx="8490">
                  <c:v>250</c:v>
                </c:pt>
                <c:pt idx="8491">
                  <c:v>250</c:v>
                </c:pt>
                <c:pt idx="8492">
                  <c:v>250</c:v>
                </c:pt>
                <c:pt idx="8493">
                  <c:v>250</c:v>
                </c:pt>
                <c:pt idx="8494">
                  <c:v>250</c:v>
                </c:pt>
                <c:pt idx="8495">
                  <c:v>250</c:v>
                </c:pt>
                <c:pt idx="8496">
                  <c:v>250</c:v>
                </c:pt>
                <c:pt idx="8497">
                  <c:v>250</c:v>
                </c:pt>
                <c:pt idx="8498">
                  <c:v>280</c:v>
                </c:pt>
                <c:pt idx="8499">
                  <c:v>280</c:v>
                </c:pt>
                <c:pt idx="8500">
                  <c:v>280</c:v>
                </c:pt>
                <c:pt idx="8501">
                  <c:v>280</c:v>
                </c:pt>
                <c:pt idx="8502">
                  <c:v>280</c:v>
                </c:pt>
                <c:pt idx="8503">
                  <c:v>280</c:v>
                </c:pt>
                <c:pt idx="8504">
                  <c:v>280</c:v>
                </c:pt>
                <c:pt idx="8505">
                  <c:v>280</c:v>
                </c:pt>
                <c:pt idx="8506">
                  <c:v>280</c:v>
                </c:pt>
                <c:pt idx="8507">
                  <c:v>280</c:v>
                </c:pt>
                <c:pt idx="8508">
                  <c:v>280</c:v>
                </c:pt>
                <c:pt idx="8509">
                  <c:v>280</c:v>
                </c:pt>
                <c:pt idx="8510">
                  <c:v>138</c:v>
                </c:pt>
                <c:pt idx="8511">
                  <c:v>138</c:v>
                </c:pt>
                <c:pt idx="8512">
                  <c:v>138</c:v>
                </c:pt>
                <c:pt idx="8513">
                  <c:v>138</c:v>
                </c:pt>
                <c:pt idx="8514">
                  <c:v>138</c:v>
                </c:pt>
                <c:pt idx="8515">
                  <c:v>138</c:v>
                </c:pt>
                <c:pt idx="8516">
                  <c:v>138</c:v>
                </c:pt>
                <c:pt idx="8517">
                  <c:v>138</c:v>
                </c:pt>
                <c:pt idx="8518">
                  <c:v>138</c:v>
                </c:pt>
                <c:pt idx="8519">
                  <c:v>138</c:v>
                </c:pt>
                <c:pt idx="8520">
                  <c:v>138</c:v>
                </c:pt>
                <c:pt idx="8521">
                  <c:v>138</c:v>
                </c:pt>
                <c:pt idx="8522">
                  <c:v>138</c:v>
                </c:pt>
                <c:pt idx="8523">
                  <c:v>138</c:v>
                </c:pt>
                <c:pt idx="8524">
                  <c:v>138</c:v>
                </c:pt>
                <c:pt idx="8525">
                  <c:v>138</c:v>
                </c:pt>
                <c:pt idx="8526">
                  <c:v>138</c:v>
                </c:pt>
                <c:pt idx="8527">
                  <c:v>138</c:v>
                </c:pt>
                <c:pt idx="8528">
                  <c:v>138</c:v>
                </c:pt>
                <c:pt idx="8529">
                  <c:v>138</c:v>
                </c:pt>
                <c:pt idx="8530">
                  <c:v>138</c:v>
                </c:pt>
                <c:pt idx="8531">
                  <c:v>205</c:v>
                </c:pt>
                <c:pt idx="8532">
                  <c:v>240</c:v>
                </c:pt>
                <c:pt idx="8533">
                  <c:v>240</c:v>
                </c:pt>
                <c:pt idx="8534">
                  <c:v>240</c:v>
                </c:pt>
                <c:pt idx="8535">
                  <c:v>300</c:v>
                </c:pt>
                <c:pt idx="8536">
                  <c:v>300</c:v>
                </c:pt>
                <c:pt idx="8537">
                  <c:v>300</c:v>
                </c:pt>
                <c:pt idx="8538">
                  <c:v>300</c:v>
                </c:pt>
                <c:pt idx="8539">
                  <c:v>300</c:v>
                </c:pt>
                <c:pt idx="8540">
                  <c:v>300</c:v>
                </c:pt>
                <c:pt idx="8541">
                  <c:v>300</c:v>
                </c:pt>
                <c:pt idx="8542">
                  <c:v>300</c:v>
                </c:pt>
                <c:pt idx="8543">
                  <c:v>300</c:v>
                </c:pt>
                <c:pt idx="8544">
                  <c:v>300</c:v>
                </c:pt>
                <c:pt idx="8545">
                  <c:v>300</c:v>
                </c:pt>
                <c:pt idx="8546">
                  <c:v>300</c:v>
                </c:pt>
                <c:pt idx="8547">
                  <c:v>310</c:v>
                </c:pt>
                <c:pt idx="8548">
                  <c:v>310</c:v>
                </c:pt>
                <c:pt idx="8549">
                  <c:v>310</c:v>
                </c:pt>
                <c:pt idx="8550">
                  <c:v>310</c:v>
                </c:pt>
                <c:pt idx="8551">
                  <c:v>310</c:v>
                </c:pt>
                <c:pt idx="8552">
                  <c:v>310</c:v>
                </c:pt>
                <c:pt idx="8553">
                  <c:v>377</c:v>
                </c:pt>
                <c:pt idx="8554">
                  <c:v>310</c:v>
                </c:pt>
                <c:pt idx="8555">
                  <c:v>377</c:v>
                </c:pt>
                <c:pt idx="8556">
                  <c:v>310</c:v>
                </c:pt>
                <c:pt idx="8557">
                  <c:v>310</c:v>
                </c:pt>
                <c:pt idx="8558">
                  <c:v>310</c:v>
                </c:pt>
                <c:pt idx="8559">
                  <c:v>260</c:v>
                </c:pt>
                <c:pt idx="8560">
                  <c:v>260</c:v>
                </c:pt>
                <c:pt idx="8561">
                  <c:v>260</c:v>
                </c:pt>
                <c:pt idx="8562">
                  <c:v>260</c:v>
                </c:pt>
                <c:pt idx="8563">
                  <c:v>260</c:v>
                </c:pt>
                <c:pt idx="8564">
                  <c:v>260</c:v>
                </c:pt>
                <c:pt idx="8565">
                  <c:v>260</c:v>
                </c:pt>
                <c:pt idx="8566">
                  <c:v>260</c:v>
                </c:pt>
                <c:pt idx="8567">
                  <c:v>260</c:v>
                </c:pt>
                <c:pt idx="8568">
                  <c:v>170</c:v>
                </c:pt>
                <c:pt idx="8569">
                  <c:v>170</c:v>
                </c:pt>
                <c:pt idx="8570">
                  <c:v>170</c:v>
                </c:pt>
                <c:pt idx="8571">
                  <c:v>170</c:v>
                </c:pt>
                <c:pt idx="8572">
                  <c:v>170</c:v>
                </c:pt>
                <c:pt idx="8573">
                  <c:v>170</c:v>
                </c:pt>
                <c:pt idx="8574">
                  <c:v>170</c:v>
                </c:pt>
                <c:pt idx="8575">
                  <c:v>170</c:v>
                </c:pt>
                <c:pt idx="8576">
                  <c:v>170</c:v>
                </c:pt>
                <c:pt idx="8577">
                  <c:v>170</c:v>
                </c:pt>
                <c:pt idx="8578">
                  <c:v>170</c:v>
                </c:pt>
                <c:pt idx="8579">
                  <c:v>170</c:v>
                </c:pt>
                <c:pt idx="8580">
                  <c:v>170</c:v>
                </c:pt>
                <c:pt idx="8581">
                  <c:v>170</c:v>
                </c:pt>
                <c:pt idx="8582">
                  <c:v>170</c:v>
                </c:pt>
                <c:pt idx="8583">
                  <c:v>170</c:v>
                </c:pt>
                <c:pt idx="8584">
                  <c:v>170</c:v>
                </c:pt>
                <c:pt idx="8585">
                  <c:v>170</c:v>
                </c:pt>
                <c:pt idx="8586">
                  <c:v>170</c:v>
                </c:pt>
                <c:pt idx="8587">
                  <c:v>170</c:v>
                </c:pt>
                <c:pt idx="8588">
                  <c:v>170</c:v>
                </c:pt>
                <c:pt idx="8589">
                  <c:v>170</c:v>
                </c:pt>
                <c:pt idx="8590">
                  <c:v>170</c:v>
                </c:pt>
                <c:pt idx="8591">
                  <c:v>170</c:v>
                </c:pt>
                <c:pt idx="8592">
                  <c:v>162</c:v>
                </c:pt>
                <c:pt idx="8593">
                  <c:v>182</c:v>
                </c:pt>
                <c:pt idx="8594">
                  <c:v>162</c:v>
                </c:pt>
                <c:pt idx="8595">
                  <c:v>182</c:v>
                </c:pt>
                <c:pt idx="8596">
                  <c:v>162</c:v>
                </c:pt>
                <c:pt idx="8597">
                  <c:v>162</c:v>
                </c:pt>
                <c:pt idx="8598">
                  <c:v>182</c:v>
                </c:pt>
                <c:pt idx="8599">
                  <c:v>162</c:v>
                </c:pt>
                <c:pt idx="8600">
                  <c:v>182</c:v>
                </c:pt>
                <c:pt idx="8601">
                  <c:v>162</c:v>
                </c:pt>
                <c:pt idx="8602">
                  <c:v>192</c:v>
                </c:pt>
                <c:pt idx="8603">
                  <c:v>175</c:v>
                </c:pt>
                <c:pt idx="8604">
                  <c:v>192</c:v>
                </c:pt>
                <c:pt idx="8605">
                  <c:v>175</c:v>
                </c:pt>
                <c:pt idx="8606">
                  <c:v>175</c:v>
                </c:pt>
                <c:pt idx="8607">
                  <c:v>197</c:v>
                </c:pt>
                <c:pt idx="8608">
                  <c:v>251</c:v>
                </c:pt>
                <c:pt idx="8609">
                  <c:v>251</c:v>
                </c:pt>
                <c:pt idx="8610">
                  <c:v>197</c:v>
                </c:pt>
                <c:pt idx="8611">
                  <c:v>197</c:v>
                </c:pt>
                <c:pt idx="8612">
                  <c:v>197</c:v>
                </c:pt>
                <c:pt idx="8613">
                  <c:v>251</c:v>
                </c:pt>
                <c:pt idx="8614">
                  <c:v>251</c:v>
                </c:pt>
                <c:pt idx="8615">
                  <c:v>251</c:v>
                </c:pt>
                <c:pt idx="8616">
                  <c:v>251</c:v>
                </c:pt>
                <c:pt idx="8617">
                  <c:v>283</c:v>
                </c:pt>
                <c:pt idx="8618">
                  <c:v>283</c:v>
                </c:pt>
                <c:pt idx="8619">
                  <c:v>283</c:v>
                </c:pt>
                <c:pt idx="8620">
                  <c:v>283</c:v>
                </c:pt>
                <c:pt idx="8621">
                  <c:v>283</c:v>
                </c:pt>
                <c:pt idx="8622">
                  <c:v>283</c:v>
                </c:pt>
                <c:pt idx="8623">
                  <c:v>283</c:v>
                </c:pt>
                <c:pt idx="8624">
                  <c:v>283</c:v>
                </c:pt>
                <c:pt idx="8625">
                  <c:v>283</c:v>
                </c:pt>
                <c:pt idx="8626">
                  <c:v>283</c:v>
                </c:pt>
                <c:pt idx="8627">
                  <c:v>283</c:v>
                </c:pt>
                <c:pt idx="8628">
                  <c:v>283</c:v>
                </c:pt>
                <c:pt idx="8629">
                  <c:v>283</c:v>
                </c:pt>
                <c:pt idx="8630">
                  <c:v>283</c:v>
                </c:pt>
                <c:pt idx="8631">
                  <c:v>420</c:v>
                </c:pt>
                <c:pt idx="8632">
                  <c:v>420</c:v>
                </c:pt>
                <c:pt idx="8633">
                  <c:v>420</c:v>
                </c:pt>
                <c:pt idx="8634">
                  <c:v>450</c:v>
                </c:pt>
                <c:pt idx="8635">
                  <c:v>450</c:v>
                </c:pt>
                <c:pt idx="8636">
                  <c:v>450</c:v>
                </c:pt>
                <c:pt idx="8637">
                  <c:v>450</c:v>
                </c:pt>
                <c:pt idx="8638">
                  <c:v>450</c:v>
                </c:pt>
                <c:pt idx="8639">
                  <c:v>450</c:v>
                </c:pt>
                <c:pt idx="8640">
                  <c:v>450</c:v>
                </c:pt>
                <c:pt idx="8641">
                  <c:v>560</c:v>
                </c:pt>
                <c:pt idx="8642">
                  <c:v>560</c:v>
                </c:pt>
                <c:pt idx="8643">
                  <c:v>560</c:v>
                </c:pt>
                <c:pt idx="8644">
                  <c:v>160</c:v>
                </c:pt>
                <c:pt idx="8645">
                  <c:v>160</c:v>
                </c:pt>
                <c:pt idx="8646">
                  <c:v>160</c:v>
                </c:pt>
                <c:pt idx="8647">
                  <c:v>160</c:v>
                </c:pt>
                <c:pt idx="8648">
                  <c:v>200</c:v>
                </c:pt>
                <c:pt idx="8649">
                  <c:v>160</c:v>
                </c:pt>
                <c:pt idx="8650">
                  <c:v>160</c:v>
                </c:pt>
                <c:pt idx="8651">
                  <c:v>160</c:v>
                </c:pt>
                <c:pt idx="8652">
                  <c:v>160</c:v>
                </c:pt>
                <c:pt idx="8653">
                  <c:v>210</c:v>
                </c:pt>
                <c:pt idx="8654">
                  <c:v>155</c:v>
                </c:pt>
                <c:pt idx="8655">
                  <c:v>155</c:v>
                </c:pt>
                <c:pt idx="8656">
                  <c:v>201</c:v>
                </c:pt>
                <c:pt idx="8657">
                  <c:v>155</c:v>
                </c:pt>
                <c:pt idx="8658">
                  <c:v>155</c:v>
                </c:pt>
                <c:pt idx="8659">
                  <c:v>220</c:v>
                </c:pt>
                <c:pt idx="8660">
                  <c:v>220</c:v>
                </c:pt>
                <c:pt idx="8661">
                  <c:v>220</c:v>
                </c:pt>
                <c:pt idx="8662">
                  <c:v>220</c:v>
                </c:pt>
                <c:pt idx="8663">
                  <c:v>220</c:v>
                </c:pt>
                <c:pt idx="8664">
                  <c:v>220</c:v>
                </c:pt>
                <c:pt idx="8665">
                  <c:v>230</c:v>
                </c:pt>
                <c:pt idx="8666">
                  <c:v>230</c:v>
                </c:pt>
                <c:pt idx="8667">
                  <c:v>230</c:v>
                </c:pt>
                <c:pt idx="8668">
                  <c:v>230</c:v>
                </c:pt>
                <c:pt idx="8669">
                  <c:v>223</c:v>
                </c:pt>
                <c:pt idx="8670">
                  <c:v>223</c:v>
                </c:pt>
                <c:pt idx="8671">
                  <c:v>270</c:v>
                </c:pt>
                <c:pt idx="8672">
                  <c:v>270</c:v>
                </c:pt>
                <c:pt idx="8673">
                  <c:v>270</c:v>
                </c:pt>
                <c:pt idx="8674">
                  <c:v>270</c:v>
                </c:pt>
                <c:pt idx="8675">
                  <c:v>295</c:v>
                </c:pt>
                <c:pt idx="8676">
                  <c:v>295</c:v>
                </c:pt>
                <c:pt idx="8677">
                  <c:v>295</c:v>
                </c:pt>
                <c:pt idx="8678">
                  <c:v>295</c:v>
                </c:pt>
                <c:pt idx="8679">
                  <c:v>295</c:v>
                </c:pt>
                <c:pt idx="8680">
                  <c:v>295</c:v>
                </c:pt>
                <c:pt idx="8681">
                  <c:v>295</c:v>
                </c:pt>
                <c:pt idx="8682">
                  <c:v>268</c:v>
                </c:pt>
                <c:pt idx="8683">
                  <c:v>268</c:v>
                </c:pt>
                <c:pt idx="8684">
                  <c:v>268</c:v>
                </c:pt>
                <c:pt idx="8685">
                  <c:v>268</c:v>
                </c:pt>
                <c:pt idx="8686">
                  <c:v>268</c:v>
                </c:pt>
                <c:pt idx="8687">
                  <c:v>268</c:v>
                </c:pt>
                <c:pt idx="8688">
                  <c:v>295</c:v>
                </c:pt>
                <c:pt idx="8689">
                  <c:v>295</c:v>
                </c:pt>
                <c:pt idx="8690">
                  <c:v>308</c:v>
                </c:pt>
                <c:pt idx="8691">
                  <c:v>308</c:v>
                </c:pt>
                <c:pt idx="8692">
                  <c:v>308</c:v>
                </c:pt>
                <c:pt idx="8693">
                  <c:v>308</c:v>
                </c:pt>
                <c:pt idx="8694">
                  <c:v>308</c:v>
                </c:pt>
                <c:pt idx="8695">
                  <c:v>255</c:v>
                </c:pt>
                <c:pt idx="8696">
                  <c:v>255</c:v>
                </c:pt>
                <c:pt idx="8697">
                  <c:v>255</c:v>
                </c:pt>
                <c:pt idx="8698">
                  <c:v>232</c:v>
                </c:pt>
                <c:pt idx="8699">
                  <c:v>212</c:v>
                </c:pt>
                <c:pt idx="8700">
                  <c:v>232</c:v>
                </c:pt>
                <c:pt idx="8701">
                  <c:v>232</c:v>
                </c:pt>
                <c:pt idx="8702">
                  <c:v>232</c:v>
                </c:pt>
                <c:pt idx="8703">
                  <c:v>212</c:v>
                </c:pt>
                <c:pt idx="8704">
                  <c:v>212</c:v>
                </c:pt>
                <c:pt idx="8705">
                  <c:v>232</c:v>
                </c:pt>
                <c:pt idx="8706">
                  <c:v>212</c:v>
                </c:pt>
                <c:pt idx="8707">
                  <c:v>212</c:v>
                </c:pt>
                <c:pt idx="8708">
                  <c:v>232</c:v>
                </c:pt>
                <c:pt idx="8709">
                  <c:v>232</c:v>
                </c:pt>
                <c:pt idx="8710">
                  <c:v>212</c:v>
                </c:pt>
                <c:pt idx="8711">
                  <c:v>232</c:v>
                </c:pt>
                <c:pt idx="8712">
                  <c:v>232</c:v>
                </c:pt>
                <c:pt idx="8713">
                  <c:v>232</c:v>
                </c:pt>
                <c:pt idx="8714">
                  <c:v>212</c:v>
                </c:pt>
                <c:pt idx="8715">
                  <c:v>160</c:v>
                </c:pt>
                <c:pt idx="8716">
                  <c:v>160</c:v>
                </c:pt>
                <c:pt idx="8717">
                  <c:v>160</c:v>
                </c:pt>
                <c:pt idx="8718">
                  <c:v>160</c:v>
                </c:pt>
                <c:pt idx="8719">
                  <c:v>160</c:v>
                </c:pt>
                <c:pt idx="8720">
                  <c:v>160</c:v>
                </c:pt>
                <c:pt idx="8721">
                  <c:v>160</c:v>
                </c:pt>
                <c:pt idx="8722">
                  <c:v>165</c:v>
                </c:pt>
                <c:pt idx="8723">
                  <c:v>165</c:v>
                </c:pt>
                <c:pt idx="8724">
                  <c:v>165</c:v>
                </c:pt>
                <c:pt idx="8725">
                  <c:v>165</c:v>
                </c:pt>
                <c:pt idx="8726">
                  <c:v>165</c:v>
                </c:pt>
                <c:pt idx="8727">
                  <c:v>165</c:v>
                </c:pt>
                <c:pt idx="8728">
                  <c:v>165</c:v>
                </c:pt>
                <c:pt idx="8729">
                  <c:v>165</c:v>
                </c:pt>
                <c:pt idx="8730">
                  <c:v>165</c:v>
                </c:pt>
                <c:pt idx="8731">
                  <c:v>165</c:v>
                </c:pt>
                <c:pt idx="8732">
                  <c:v>165</c:v>
                </c:pt>
                <c:pt idx="8733">
                  <c:v>165</c:v>
                </c:pt>
                <c:pt idx="8734">
                  <c:v>165</c:v>
                </c:pt>
                <c:pt idx="8735">
                  <c:v>165</c:v>
                </c:pt>
                <c:pt idx="8736">
                  <c:v>165</c:v>
                </c:pt>
                <c:pt idx="8737">
                  <c:v>165</c:v>
                </c:pt>
                <c:pt idx="8738">
                  <c:v>165</c:v>
                </c:pt>
                <c:pt idx="8739">
                  <c:v>165</c:v>
                </c:pt>
                <c:pt idx="8740">
                  <c:v>165</c:v>
                </c:pt>
                <c:pt idx="8741">
                  <c:v>165</c:v>
                </c:pt>
                <c:pt idx="8742">
                  <c:v>165</c:v>
                </c:pt>
                <c:pt idx="8743">
                  <c:v>165</c:v>
                </c:pt>
                <c:pt idx="8744">
                  <c:v>165</c:v>
                </c:pt>
                <c:pt idx="8745">
                  <c:v>165</c:v>
                </c:pt>
                <c:pt idx="8746">
                  <c:v>190</c:v>
                </c:pt>
                <c:pt idx="8747">
                  <c:v>120</c:v>
                </c:pt>
                <c:pt idx="8748">
                  <c:v>120</c:v>
                </c:pt>
                <c:pt idx="8749">
                  <c:v>190</c:v>
                </c:pt>
                <c:pt idx="8750">
                  <c:v>190</c:v>
                </c:pt>
                <c:pt idx="8751">
                  <c:v>120</c:v>
                </c:pt>
                <c:pt idx="8752">
                  <c:v>190</c:v>
                </c:pt>
                <c:pt idx="8753">
                  <c:v>190</c:v>
                </c:pt>
                <c:pt idx="8754">
                  <c:v>120</c:v>
                </c:pt>
                <c:pt idx="8755">
                  <c:v>120</c:v>
                </c:pt>
                <c:pt idx="8756">
                  <c:v>190</c:v>
                </c:pt>
                <c:pt idx="8757">
                  <c:v>190</c:v>
                </c:pt>
                <c:pt idx="8758">
                  <c:v>190</c:v>
                </c:pt>
                <c:pt idx="8759">
                  <c:v>190</c:v>
                </c:pt>
                <c:pt idx="8760">
                  <c:v>120</c:v>
                </c:pt>
                <c:pt idx="8761">
                  <c:v>190</c:v>
                </c:pt>
                <c:pt idx="8762">
                  <c:v>120</c:v>
                </c:pt>
                <c:pt idx="8763">
                  <c:v>190</c:v>
                </c:pt>
                <c:pt idx="8764">
                  <c:v>190</c:v>
                </c:pt>
                <c:pt idx="8765">
                  <c:v>190</c:v>
                </c:pt>
                <c:pt idx="8766">
                  <c:v>120</c:v>
                </c:pt>
                <c:pt idx="8767">
                  <c:v>190</c:v>
                </c:pt>
                <c:pt idx="8768">
                  <c:v>120</c:v>
                </c:pt>
                <c:pt idx="8769">
                  <c:v>120</c:v>
                </c:pt>
                <c:pt idx="8770">
                  <c:v>190</c:v>
                </c:pt>
                <c:pt idx="8771">
                  <c:v>120</c:v>
                </c:pt>
                <c:pt idx="8772">
                  <c:v>120</c:v>
                </c:pt>
                <c:pt idx="8773">
                  <c:v>190</c:v>
                </c:pt>
                <c:pt idx="8774">
                  <c:v>120</c:v>
                </c:pt>
                <c:pt idx="8775">
                  <c:v>120</c:v>
                </c:pt>
                <c:pt idx="8776">
                  <c:v>120</c:v>
                </c:pt>
                <c:pt idx="8777">
                  <c:v>190</c:v>
                </c:pt>
                <c:pt idx="8778">
                  <c:v>120</c:v>
                </c:pt>
                <c:pt idx="8779">
                  <c:v>120</c:v>
                </c:pt>
                <c:pt idx="8780">
                  <c:v>190</c:v>
                </c:pt>
                <c:pt idx="8781">
                  <c:v>160</c:v>
                </c:pt>
                <c:pt idx="8782">
                  <c:v>160</c:v>
                </c:pt>
                <c:pt idx="8783">
                  <c:v>160</c:v>
                </c:pt>
                <c:pt idx="8784">
                  <c:v>160</c:v>
                </c:pt>
                <c:pt idx="8785">
                  <c:v>160</c:v>
                </c:pt>
                <c:pt idx="8786">
                  <c:v>160</c:v>
                </c:pt>
                <c:pt idx="8787">
                  <c:v>150</c:v>
                </c:pt>
                <c:pt idx="8788">
                  <c:v>150</c:v>
                </c:pt>
                <c:pt idx="8789">
                  <c:v>150</c:v>
                </c:pt>
                <c:pt idx="8790">
                  <c:v>150</c:v>
                </c:pt>
                <c:pt idx="8791">
                  <c:v>150</c:v>
                </c:pt>
                <c:pt idx="8792">
                  <c:v>150</c:v>
                </c:pt>
                <c:pt idx="8793">
                  <c:v>150</c:v>
                </c:pt>
                <c:pt idx="8794">
                  <c:v>150</c:v>
                </c:pt>
                <c:pt idx="8795">
                  <c:v>150</c:v>
                </c:pt>
                <c:pt idx="8796">
                  <c:v>150</c:v>
                </c:pt>
                <c:pt idx="8797">
                  <c:v>150</c:v>
                </c:pt>
                <c:pt idx="8798">
                  <c:v>150</c:v>
                </c:pt>
                <c:pt idx="8799">
                  <c:v>105</c:v>
                </c:pt>
                <c:pt idx="8800">
                  <c:v>105</c:v>
                </c:pt>
                <c:pt idx="8801">
                  <c:v>160</c:v>
                </c:pt>
                <c:pt idx="8802">
                  <c:v>105</c:v>
                </c:pt>
                <c:pt idx="8803">
                  <c:v>105</c:v>
                </c:pt>
                <c:pt idx="8804">
                  <c:v>105</c:v>
                </c:pt>
                <c:pt idx="8805">
                  <c:v>105</c:v>
                </c:pt>
                <c:pt idx="8806">
                  <c:v>105</c:v>
                </c:pt>
                <c:pt idx="8807">
                  <c:v>160</c:v>
                </c:pt>
                <c:pt idx="8808">
                  <c:v>160</c:v>
                </c:pt>
                <c:pt idx="8809">
                  <c:v>160</c:v>
                </c:pt>
                <c:pt idx="8810">
                  <c:v>105</c:v>
                </c:pt>
                <c:pt idx="8811">
                  <c:v>160</c:v>
                </c:pt>
                <c:pt idx="8812">
                  <c:v>105</c:v>
                </c:pt>
                <c:pt idx="8813">
                  <c:v>105</c:v>
                </c:pt>
                <c:pt idx="8814">
                  <c:v>160</c:v>
                </c:pt>
                <c:pt idx="8815">
                  <c:v>160</c:v>
                </c:pt>
                <c:pt idx="8816">
                  <c:v>160</c:v>
                </c:pt>
                <c:pt idx="8817">
                  <c:v>160</c:v>
                </c:pt>
                <c:pt idx="8818">
                  <c:v>449</c:v>
                </c:pt>
                <c:pt idx="8819">
                  <c:v>577</c:v>
                </c:pt>
                <c:pt idx="8820">
                  <c:v>449</c:v>
                </c:pt>
                <c:pt idx="8821">
                  <c:v>577</c:v>
                </c:pt>
                <c:pt idx="8822">
                  <c:v>621</c:v>
                </c:pt>
                <c:pt idx="8823">
                  <c:v>621</c:v>
                </c:pt>
                <c:pt idx="8824">
                  <c:v>523</c:v>
                </c:pt>
                <c:pt idx="8825">
                  <c:v>449</c:v>
                </c:pt>
                <c:pt idx="8826">
                  <c:v>621</c:v>
                </c:pt>
                <c:pt idx="8827">
                  <c:v>449</c:v>
                </c:pt>
                <c:pt idx="8828">
                  <c:v>577</c:v>
                </c:pt>
                <c:pt idx="8829">
                  <c:v>449</c:v>
                </c:pt>
                <c:pt idx="8830">
                  <c:v>523</c:v>
                </c:pt>
                <c:pt idx="8831">
                  <c:v>449</c:v>
                </c:pt>
                <c:pt idx="8832">
                  <c:v>577</c:v>
                </c:pt>
                <c:pt idx="8833">
                  <c:v>621</c:v>
                </c:pt>
                <c:pt idx="8834">
                  <c:v>577</c:v>
                </c:pt>
                <c:pt idx="8835">
                  <c:v>449</c:v>
                </c:pt>
                <c:pt idx="8836">
                  <c:v>449</c:v>
                </c:pt>
                <c:pt idx="8837">
                  <c:v>523</c:v>
                </c:pt>
                <c:pt idx="8838">
                  <c:v>577</c:v>
                </c:pt>
                <c:pt idx="8839">
                  <c:v>621</c:v>
                </c:pt>
                <c:pt idx="8840">
                  <c:v>621</c:v>
                </c:pt>
                <c:pt idx="8841">
                  <c:v>449</c:v>
                </c:pt>
                <c:pt idx="8842">
                  <c:v>237</c:v>
                </c:pt>
                <c:pt idx="8843">
                  <c:v>237</c:v>
                </c:pt>
                <c:pt idx="8844">
                  <c:v>237</c:v>
                </c:pt>
                <c:pt idx="8845">
                  <c:v>237</c:v>
                </c:pt>
                <c:pt idx="8846">
                  <c:v>237</c:v>
                </c:pt>
                <c:pt idx="8847">
                  <c:v>237</c:v>
                </c:pt>
                <c:pt idx="8848">
                  <c:v>237</c:v>
                </c:pt>
                <c:pt idx="8849">
                  <c:v>292</c:v>
                </c:pt>
                <c:pt idx="8850">
                  <c:v>292</c:v>
                </c:pt>
                <c:pt idx="8851">
                  <c:v>292</c:v>
                </c:pt>
                <c:pt idx="8852">
                  <c:v>292</c:v>
                </c:pt>
                <c:pt idx="8853">
                  <c:v>292</c:v>
                </c:pt>
                <c:pt idx="8854">
                  <c:v>292</c:v>
                </c:pt>
                <c:pt idx="8855">
                  <c:v>227</c:v>
                </c:pt>
                <c:pt idx="8856">
                  <c:v>227</c:v>
                </c:pt>
                <c:pt idx="8857">
                  <c:v>168</c:v>
                </c:pt>
                <c:pt idx="8858">
                  <c:v>227</c:v>
                </c:pt>
                <c:pt idx="8859">
                  <c:v>168</c:v>
                </c:pt>
                <c:pt idx="8860">
                  <c:v>227</c:v>
                </c:pt>
                <c:pt idx="8861">
                  <c:v>227</c:v>
                </c:pt>
                <c:pt idx="8862">
                  <c:v>227</c:v>
                </c:pt>
                <c:pt idx="8863">
                  <c:v>333</c:v>
                </c:pt>
                <c:pt idx="8864">
                  <c:v>333</c:v>
                </c:pt>
                <c:pt idx="8865">
                  <c:v>333</c:v>
                </c:pt>
                <c:pt idx="8866">
                  <c:v>333</c:v>
                </c:pt>
                <c:pt idx="8867">
                  <c:v>333</c:v>
                </c:pt>
                <c:pt idx="8868">
                  <c:v>333</c:v>
                </c:pt>
                <c:pt idx="8869">
                  <c:v>333</c:v>
                </c:pt>
                <c:pt idx="8870">
                  <c:v>333</c:v>
                </c:pt>
                <c:pt idx="8871">
                  <c:v>333</c:v>
                </c:pt>
                <c:pt idx="8872">
                  <c:v>333</c:v>
                </c:pt>
                <c:pt idx="8873">
                  <c:v>333</c:v>
                </c:pt>
                <c:pt idx="8874">
                  <c:v>333</c:v>
                </c:pt>
                <c:pt idx="8875">
                  <c:v>333</c:v>
                </c:pt>
                <c:pt idx="8876">
                  <c:v>333</c:v>
                </c:pt>
                <c:pt idx="8877">
                  <c:v>333</c:v>
                </c:pt>
                <c:pt idx="8878">
                  <c:v>333</c:v>
                </c:pt>
                <c:pt idx="8879">
                  <c:v>333</c:v>
                </c:pt>
                <c:pt idx="8880">
                  <c:v>333</c:v>
                </c:pt>
                <c:pt idx="8881">
                  <c:v>333</c:v>
                </c:pt>
                <c:pt idx="8882">
                  <c:v>333</c:v>
                </c:pt>
                <c:pt idx="8883">
                  <c:v>333</c:v>
                </c:pt>
                <c:pt idx="8884">
                  <c:v>240</c:v>
                </c:pt>
                <c:pt idx="8885">
                  <c:v>250</c:v>
                </c:pt>
                <c:pt idx="8886">
                  <c:v>302</c:v>
                </c:pt>
                <c:pt idx="8887">
                  <c:v>250</c:v>
                </c:pt>
                <c:pt idx="8888">
                  <c:v>325</c:v>
                </c:pt>
                <c:pt idx="8889">
                  <c:v>325</c:v>
                </c:pt>
                <c:pt idx="8890">
                  <c:v>240</c:v>
                </c:pt>
                <c:pt idx="8891">
                  <c:v>240</c:v>
                </c:pt>
                <c:pt idx="8892">
                  <c:v>302</c:v>
                </c:pt>
                <c:pt idx="8893">
                  <c:v>240</c:v>
                </c:pt>
                <c:pt idx="8894">
                  <c:v>302</c:v>
                </c:pt>
                <c:pt idx="8895">
                  <c:v>345</c:v>
                </c:pt>
                <c:pt idx="8896">
                  <c:v>302</c:v>
                </c:pt>
                <c:pt idx="8897">
                  <c:v>250</c:v>
                </c:pt>
                <c:pt idx="8898">
                  <c:v>250</c:v>
                </c:pt>
                <c:pt idx="8899">
                  <c:v>302</c:v>
                </c:pt>
                <c:pt idx="8900">
                  <c:v>240</c:v>
                </c:pt>
                <c:pt idx="8901">
                  <c:v>250</c:v>
                </c:pt>
                <c:pt idx="8902">
                  <c:v>240</c:v>
                </c:pt>
                <c:pt idx="8903">
                  <c:v>250</c:v>
                </c:pt>
                <c:pt idx="8904">
                  <c:v>302</c:v>
                </c:pt>
                <c:pt idx="8905">
                  <c:v>250</c:v>
                </c:pt>
                <c:pt idx="8906">
                  <c:v>240</c:v>
                </c:pt>
                <c:pt idx="8907">
                  <c:v>325</c:v>
                </c:pt>
                <c:pt idx="8908">
                  <c:v>325</c:v>
                </c:pt>
                <c:pt idx="8909">
                  <c:v>240</c:v>
                </c:pt>
                <c:pt idx="8910">
                  <c:v>240</c:v>
                </c:pt>
                <c:pt idx="8911">
                  <c:v>240</c:v>
                </c:pt>
                <c:pt idx="8912">
                  <c:v>302</c:v>
                </c:pt>
                <c:pt idx="8913">
                  <c:v>420</c:v>
                </c:pt>
                <c:pt idx="8914">
                  <c:v>450</c:v>
                </c:pt>
                <c:pt idx="8915">
                  <c:v>450</c:v>
                </c:pt>
                <c:pt idx="8916">
                  <c:v>450</c:v>
                </c:pt>
                <c:pt idx="8917">
                  <c:v>450</c:v>
                </c:pt>
                <c:pt idx="8918">
                  <c:v>168</c:v>
                </c:pt>
                <c:pt idx="8919">
                  <c:v>168</c:v>
                </c:pt>
                <c:pt idx="8920">
                  <c:v>190</c:v>
                </c:pt>
                <c:pt idx="8921">
                  <c:v>236</c:v>
                </c:pt>
                <c:pt idx="8922">
                  <c:v>162</c:v>
                </c:pt>
                <c:pt idx="8923">
                  <c:v>190</c:v>
                </c:pt>
                <c:pt idx="8924">
                  <c:v>236</c:v>
                </c:pt>
                <c:pt idx="8925">
                  <c:v>190</c:v>
                </c:pt>
                <c:pt idx="8926">
                  <c:v>190</c:v>
                </c:pt>
                <c:pt idx="8927">
                  <c:v>190</c:v>
                </c:pt>
                <c:pt idx="8928">
                  <c:v>168</c:v>
                </c:pt>
                <c:pt idx="8929">
                  <c:v>190</c:v>
                </c:pt>
                <c:pt idx="8930">
                  <c:v>168</c:v>
                </c:pt>
                <c:pt idx="8931">
                  <c:v>236</c:v>
                </c:pt>
                <c:pt idx="8932">
                  <c:v>420</c:v>
                </c:pt>
                <c:pt idx="8933">
                  <c:v>450</c:v>
                </c:pt>
                <c:pt idx="8934">
                  <c:v>450</c:v>
                </c:pt>
                <c:pt idx="8935">
                  <c:v>450</c:v>
                </c:pt>
                <c:pt idx="8936">
                  <c:v>240</c:v>
                </c:pt>
                <c:pt idx="8937">
                  <c:v>300</c:v>
                </c:pt>
                <c:pt idx="8938">
                  <c:v>300</c:v>
                </c:pt>
                <c:pt idx="8939">
                  <c:v>300</c:v>
                </c:pt>
                <c:pt idx="8940">
                  <c:v>240</c:v>
                </c:pt>
                <c:pt idx="8941">
                  <c:v>240</c:v>
                </c:pt>
                <c:pt idx="8942">
                  <c:v>240</c:v>
                </c:pt>
                <c:pt idx="8943">
                  <c:v>240</c:v>
                </c:pt>
                <c:pt idx="8944">
                  <c:v>520</c:v>
                </c:pt>
                <c:pt idx="8945">
                  <c:v>520</c:v>
                </c:pt>
                <c:pt idx="8946">
                  <c:v>605</c:v>
                </c:pt>
                <c:pt idx="8947">
                  <c:v>605</c:v>
                </c:pt>
                <c:pt idx="8948">
                  <c:v>181</c:v>
                </c:pt>
                <c:pt idx="8949">
                  <c:v>250</c:v>
                </c:pt>
                <c:pt idx="8950">
                  <c:v>316</c:v>
                </c:pt>
                <c:pt idx="8951">
                  <c:v>250</c:v>
                </c:pt>
                <c:pt idx="8952">
                  <c:v>316</c:v>
                </c:pt>
                <c:pt idx="8953">
                  <c:v>190</c:v>
                </c:pt>
                <c:pt idx="8954">
                  <c:v>190</c:v>
                </c:pt>
                <c:pt idx="8955">
                  <c:v>190</c:v>
                </c:pt>
                <c:pt idx="8956">
                  <c:v>190</c:v>
                </c:pt>
                <c:pt idx="8957">
                  <c:v>190</c:v>
                </c:pt>
                <c:pt idx="8958">
                  <c:v>190</c:v>
                </c:pt>
                <c:pt idx="8959">
                  <c:v>190</c:v>
                </c:pt>
                <c:pt idx="8960">
                  <c:v>190</c:v>
                </c:pt>
                <c:pt idx="8961">
                  <c:v>190</c:v>
                </c:pt>
                <c:pt idx="8962">
                  <c:v>190</c:v>
                </c:pt>
                <c:pt idx="8963">
                  <c:v>190</c:v>
                </c:pt>
                <c:pt idx="8964">
                  <c:v>190</c:v>
                </c:pt>
                <c:pt idx="8965">
                  <c:v>66</c:v>
                </c:pt>
                <c:pt idx="8966">
                  <c:v>66</c:v>
                </c:pt>
                <c:pt idx="8967">
                  <c:v>66</c:v>
                </c:pt>
                <c:pt idx="8968">
                  <c:v>66</c:v>
                </c:pt>
                <c:pt idx="8969">
                  <c:v>264</c:v>
                </c:pt>
                <c:pt idx="8970">
                  <c:v>264</c:v>
                </c:pt>
                <c:pt idx="8971">
                  <c:v>190</c:v>
                </c:pt>
                <c:pt idx="8972">
                  <c:v>190</c:v>
                </c:pt>
                <c:pt idx="8973">
                  <c:v>264</c:v>
                </c:pt>
                <c:pt idx="8974">
                  <c:v>264</c:v>
                </c:pt>
                <c:pt idx="8975">
                  <c:v>265</c:v>
                </c:pt>
                <c:pt idx="8976">
                  <c:v>190</c:v>
                </c:pt>
                <c:pt idx="8977">
                  <c:v>190</c:v>
                </c:pt>
                <c:pt idx="8978">
                  <c:v>265</c:v>
                </c:pt>
                <c:pt idx="8979">
                  <c:v>265</c:v>
                </c:pt>
                <c:pt idx="8980">
                  <c:v>265</c:v>
                </c:pt>
                <c:pt idx="8981">
                  <c:v>265</c:v>
                </c:pt>
                <c:pt idx="8982">
                  <c:v>190</c:v>
                </c:pt>
                <c:pt idx="8983">
                  <c:v>190</c:v>
                </c:pt>
                <c:pt idx="8984">
                  <c:v>265</c:v>
                </c:pt>
                <c:pt idx="8985">
                  <c:v>290</c:v>
                </c:pt>
                <c:pt idx="8986">
                  <c:v>290</c:v>
                </c:pt>
                <c:pt idx="8987">
                  <c:v>290</c:v>
                </c:pt>
                <c:pt idx="8988">
                  <c:v>290</c:v>
                </c:pt>
                <c:pt idx="8989">
                  <c:v>290</c:v>
                </c:pt>
                <c:pt idx="8990">
                  <c:v>290</c:v>
                </c:pt>
                <c:pt idx="8991">
                  <c:v>290</c:v>
                </c:pt>
                <c:pt idx="8992">
                  <c:v>290</c:v>
                </c:pt>
                <c:pt idx="8993">
                  <c:v>290</c:v>
                </c:pt>
                <c:pt idx="8994">
                  <c:v>290</c:v>
                </c:pt>
                <c:pt idx="8995">
                  <c:v>290</c:v>
                </c:pt>
                <c:pt idx="8996">
                  <c:v>290</c:v>
                </c:pt>
                <c:pt idx="8997">
                  <c:v>290</c:v>
                </c:pt>
                <c:pt idx="8998">
                  <c:v>290</c:v>
                </c:pt>
                <c:pt idx="8999">
                  <c:v>290</c:v>
                </c:pt>
                <c:pt idx="9000">
                  <c:v>290</c:v>
                </c:pt>
                <c:pt idx="9001">
                  <c:v>290</c:v>
                </c:pt>
                <c:pt idx="9002">
                  <c:v>290</c:v>
                </c:pt>
                <c:pt idx="9003">
                  <c:v>285</c:v>
                </c:pt>
                <c:pt idx="9004">
                  <c:v>310</c:v>
                </c:pt>
                <c:pt idx="9005">
                  <c:v>285</c:v>
                </c:pt>
                <c:pt idx="9006">
                  <c:v>195</c:v>
                </c:pt>
                <c:pt idx="9007">
                  <c:v>285</c:v>
                </c:pt>
                <c:pt idx="9008">
                  <c:v>285</c:v>
                </c:pt>
                <c:pt idx="9009">
                  <c:v>285</c:v>
                </c:pt>
                <c:pt idx="9010">
                  <c:v>285</c:v>
                </c:pt>
                <c:pt idx="9011">
                  <c:v>285</c:v>
                </c:pt>
                <c:pt idx="9012">
                  <c:v>285</c:v>
                </c:pt>
                <c:pt idx="9013">
                  <c:v>285</c:v>
                </c:pt>
                <c:pt idx="9014">
                  <c:v>285</c:v>
                </c:pt>
                <c:pt idx="9015">
                  <c:v>285</c:v>
                </c:pt>
                <c:pt idx="9016">
                  <c:v>285</c:v>
                </c:pt>
                <c:pt idx="9017">
                  <c:v>310</c:v>
                </c:pt>
                <c:pt idx="9018">
                  <c:v>280</c:v>
                </c:pt>
                <c:pt idx="9019">
                  <c:v>280</c:v>
                </c:pt>
                <c:pt idx="9020">
                  <c:v>310</c:v>
                </c:pt>
                <c:pt idx="9021">
                  <c:v>280</c:v>
                </c:pt>
                <c:pt idx="9022">
                  <c:v>285</c:v>
                </c:pt>
                <c:pt idx="9023">
                  <c:v>285</c:v>
                </c:pt>
                <c:pt idx="9024">
                  <c:v>285</c:v>
                </c:pt>
                <c:pt idx="9025">
                  <c:v>285</c:v>
                </c:pt>
                <c:pt idx="9026">
                  <c:v>285</c:v>
                </c:pt>
                <c:pt idx="9027">
                  <c:v>285</c:v>
                </c:pt>
                <c:pt idx="9028">
                  <c:v>285</c:v>
                </c:pt>
                <c:pt idx="9029">
                  <c:v>285</c:v>
                </c:pt>
                <c:pt idx="9030">
                  <c:v>285</c:v>
                </c:pt>
                <c:pt idx="9031">
                  <c:v>285</c:v>
                </c:pt>
                <c:pt idx="9032">
                  <c:v>285</c:v>
                </c:pt>
                <c:pt idx="9033">
                  <c:v>285</c:v>
                </c:pt>
                <c:pt idx="9034">
                  <c:v>225</c:v>
                </c:pt>
                <c:pt idx="9035">
                  <c:v>225</c:v>
                </c:pt>
                <c:pt idx="9036">
                  <c:v>225</c:v>
                </c:pt>
                <c:pt idx="9037">
                  <c:v>290</c:v>
                </c:pt>
                <c:pt idx="9038">
                  <c:v>290</c:v>
                </c:pt>
                <c:pt idx="9039">
                  <c:v>290</c:v>
                </c:pt>
                <c:pt idx="9040">
                  <c:v>288</c:v>
                </c:pt>
                <c:pt idx="9041">
                  <c:v>288</c:v>
                </c:pt>
                <c:pt idx="9042">
                  <c:v>288</c:v>
                </c:pt>
                <c:pt idx="9043">
                  <c:v>92</c:v>
                </c:pt>
                <c:pt idx="9044">
                  <c:v>115</c:v>
                </c:pt>
                <c:pt idx="9045">
                  <c:v>92</c:v>
                </c:pt>
                <c:pt idx="9046">
                  <c:v>92</c:v>
                </c:pt>
                <c:pt idx="9047">
                  <c:v>115</c:v>
                </c:pt>
                <c:pt idx="9048">
                  <c:v>92</c:v>
                </c:pt>
                <c:pt idx="9049">
                  <c:v>115</c:v>
                </c:pt>
                <c:pt idx="9050">
                  <c:v>92</c:v>
                </c:pt>
                <c:pt idx="9051">
                  <c:v>92</c:v>
                </c:pt>
                <c:pt idx="9052">
                  <c:v>235</c:v>
                </c:pt>
                <c:pt idx="9053">
                  <c:v>173</c:v>
                </c:pt>
                <c:pt idx="9054">
                  <c:v>173</c:v>
                </c:pt>
                <c:pt idx="9055">
                  <c:v>173</c:v>
                </c:pt>
                <c:pt idx="9056">
                  <c:v>173</c:v>
                </c:pt>
                <c:pt idx="9057">
                  <c:v>235</c:v>
                </c:pt>
                <c:pt idx="9058">
                  <c:v>186</c:v>
                </c:pt>
                <c:pt idx="9059">
                  <c:v>173</c:v>
                </c:pt>
                <c:pt idx="9060">
                  <c:v>173</c:v>
                </c:pt>
                <c:pt idx="9061">
                  <c:v>186</c:v>
                </c:pt>
                <c:pt idx="9062">
                  <c:v>235</c:v>
                </c:pt>
                <c:pt idx="9063">
                  <c:v>173</c:v>
                </c:pt>
                <c:pt idx="9064">
                  <c:v>173</c:v>
                </c:pt>
                <c:pt idx="9065">
                  <c:v>173</c:v>
                </c:pt>
                <c:pt idx="9066">
                  <c:v>173</c:v>
                </c:pt>
                <c:pt idx="9067">
                  <c:v>235</c:v>
                </c:pt>
                <c:pt idx="9068">
                  <c:v>173</c:v>
                </c:pt>
                <c:pt idx="9069">
                  <c:v>186</c:v>
                </c:pt>
                <c:pt idx="9070">
                  <c:v>173</c:v>
                </c:pt>
                <c:pt idx="9071">
                  <c:v>173</c:v>
                </c:pt>
                <c:pt idx="9072">
                  <c:v>276</c:v>
                </c:pt>
                <c:pt idx="9073">
                  <c:v>276</c:v>
                </c:pt>
                <c:pt idx="9074">
                  <c:v>276</c:v>
                </c:pt>
                <c:pt idx="9075">
                  <c:v>276</c:v>
                </c:pt>
                <c:pt idx="9076">
                  <c:v>276</c:v>
                </c:pt>
                <c:pt idx="9077">
                  <c:v>276</c:v>
                </c:pt>
                <c:pt idx="9078">
                  <c:v>276</c:v>
                </c:pt>
                <c:pt idx="9079">
                  <c:v>276</c:v>
                </c:pt>
                <c:pt idx="9080">
                  <c:v>276</c:v>
                </c:pt>
                <c:pt idx="9081">
                  <c:v>276</c:v>
                </c:pt>
                <c:pt idx="9082">
                  <c:v>276</c:v>
                </c:pt>
                <c:pt idx="9083">
                  <c:v>276</c:v>
                </c:pt>
                <c:pt idx="9084">
                  <c:v>276</c:v>
                </c:pt>
                <c:pt idx="9085">
                  <c:v>276</c:v>
                </c:pt>
                <c:pt idx="9086">
                  <c:v>276</c:v>
                </c:pt>
                <c:pt idx="9087">
                  <c:v>130</c:v>
                </c:pt>
                <c:pt idx="9088">
                  <c:v>130</c:v>
                </c:pt>
                <c:pt idx="9089">
                  <c:v>130</c:v>
                </c:pt>
                <c:pt idx="9090">
                  <c:v>130</c:v>
                </c:pt>
                <c:pt idx="9091">
                  <c:v>130</c:v>
                </c:pt>
                <c:pt idx="9092">
                  <c:v>130</c:v>
                </c:pt>
                <c:pt idx="9093">
                  <c:v>130</c:v>
                </c:pt>
                <c:pt idx="9094">
                  <c:v>130</c:v>
                </c:pt>
                <c:pt idx="9095">
                  <c:v>130</c:v>
                </c:pt>
                <c:pt idx="9096">
                  <c:v>130</c:v>
                </c:pt>
                <c:pt idx="9097">
                  <c:v>130</c:v>
                </c:pt>
                <c:pt idx="9098">
                  <c:v>130</c:v>
                </c:pt>
                <c:pt idx="9099">
                  <c:v>124</c:v>
                </c:pt>
                <c:pt idx="9100">
                  <c:v>188</c:v>
                </c:pt>
                <c:pt idx="9101">
                  <c:v>124</c:v>
                </c:pt>
                <c:pt idx="9102">
                  <c:v>130</c:v>
                </c:pt>
                <c:pt idx="9103">
                  <c:v>124</c:v>
                </c:pt>
                <c:pt idx="9104">
                  <c:v>124</c:v>
                </c:pt>
                <c:pt idx="9105">
                  <c:v>188</c:v>
                </c:pt>
                <c:pt idx="9106">
                  <c:v>125</c:v>
                </c:pt>
                <c:pt idx="9107">
                  <c:v>125</c:v>
                </c:pt>
                <c:pt idx="9108">
                  <c:v>125</c:v>
                </c:pt>
                <c:pt idx="9109">
                  <c:v>125</c:v>
                </c:pt>
                <c:pt idx="9110">
                  <c:v>125</c:v>
                </c:pt>
                <c:pt idx="9111">
                  <c:v>125</c:v>
                </c:pt>
                <c:pt idx="9112">
                  <c:v>125</c:v>
                </c:pt>
                <c:pt idx="9113">
                  <c:v>125</c:v>
                </c:pt>
                <c:pt idx="9114">
                  <c:v>381</c:v>
                </c:pt>
                <c:pt idx="9115">
                  <c:v>381</c:v>
                </c:pt>
                <c:pt idx="9116">
                  <c:v>381</c:v>
                </c:pt>
                <c:pt idx="9117">
                  <c:v>381</c:v>
                </c:pt>
                <c:pt idx="9118">
                  <c:v>381</c:v>
                </c:pt>
                <c:pt idx="9119">
                  <c:v>381</c:v>
                </c:pt>
                <c:pt idx="9120">
                  <c:v>381</c:v>
                </c:pt>
                <c:pt idx="9121">
                  <c:v>381</c:v>
                </c:pt>
                <c:pt idx="9122">
                  <c:v>381</c:v>
                </c:pt>
                <c:pt idx="9123">
                  <c:v>381</c:v>
                </c:pt>
                <c:pt idx="9124">
                  <c:v>381</c:v>
                </c:pt>
                <c:pt idx="9125">
                  <c:v>381</c:v>
                </c:pt>
                <c:pt idx="9126">
                  <c:v>381</c:v>
                </c:pt>
                <c:pt idx="9127">
                  <c:v>381</c:v>
                </c:pt>
                <c:pt idx="9128">
                  <c:v>381</c:v>
                </c:pt>
                <c:pt idx="9129">
                  <c:v>381</c:v>
                </c:pt>
                <c:pt idx="9130">
                  <c:v>381</c:v>
                </c:pt>
                <c:pt idx="9131">
                  <c:v>381</c:v>
                </c:pt>
                <c:pt idx="9132">
                  <c:v>381</c:v>
                </c:pt>
                <c:pt idx="9133">
                  <c:v>381</c:v>
                </c:pt>
                <c:pt idx="9134">
                  <c:v>381</c:v>
                </c:pt>
                <c:pt idx="9135">
                  <c:v>381</c:v>
                </c:pt>
                <c:pt idx="9136">
                  <c:v>381</c:v>
                </c:pt>
                <c:pt idx="9137">
                  <c:v>381</c:v>
                </c:pt>
                <c:pt idx="9138">
                  <c:v>381</c:v>
                </c:pt>
                <c:pt idx="9139">
                  <c:v>381</c:v>
                </c:pt>
                <c:pt idx="9140">
                  <c:v>381</c:v>
                </c:pt>
                <c:pt idx="9141">
                  <c:v>275</c:v>
                </c:pt>
                <c:pt idx="9142">
                  <c:v>300</c:v>
                </c:pt>
                <c:pt idx="9143">
                  <c:v>300</c:v>
                </c:pt>
                <c:pt idx="9144">
                  <c:v>275</c:v>
                </c:pt>
                <c:pt idx="9145">
                  <c:v>275</c:v>
                </c:pt>
                <c:pt idx="9146">
                  <c:v>93</c:v>
                </c:pt>
                <c:pt idx="9147">
                  <c:v>100</c:v>
                </c:pt>
                <c:pt idx="9148">
                  <c:v>152</c:v>
                </c:pt>
                <c:pt idx="9149">
                  <c:v>93</c:v>
                </c:pt>
                <c:pt idx="9150">
                  <c:v>93</c:v>
                </c:pt>
                <c:pt idx="9151">
                  <c:v>152</c:v>
                </c:pt>
                <c:pt idx="9152">
                  <c:v>93</c:v>
                </c:pt>
                <c:pt idx="9153">
                  <c:v>100</c:v>
                </c:pt>
                <c:pt idx="9154">
                  <c:v>152</c:v>
                </c:pt>
                <c:pt idx="9155">
                  <c:v>152</c:v>
                </c:pt>
                <c:pt idx="9156">
                  <c:v>100</c:v>
                </c:pt>
                <c:pt idx="9157">
                  <c:v>100</c:v>
                </c:pt>
                <c:pt idx="9158">
                  <c:v>93</c:v>
                </c:pt>
                <c:pt idx="9159">
                  <c:v>93</c:v>
                </c:pt>
                <c:pt idx="9160">
                  <c:v>100</c:v>
                </c:pt>
                <c:pt idx="9161">
                  <c:v>100</c:v>
                </c:pt>
                <c:pt idx="9162">
                  <c:v>100</c:v>
                </c:pt>
                <c:pt idx="9163">
                  <c:v>100</c:v>
                </c:pt>
                <c:pt idx="9164">
                  <c:v>100</c:v>
                </c:pt>
                <c:pt idx="9165">
                  <c:v>93</c:v>
                </c:pt>
                <c:pt idx="9166">
                  <c:v>93</c:v>
                </c:pt>
                <c:pt idx="9167">
                  <c:v>100</c:v>
                </c:pt>
                <c:pt idx="9168">
                  <c:v>526</c:v>
                </c:pt>
                <c:pt idx="9169">
                  <c:v>526</c:v>
                </c:pt>
                <c:pt idx="9170">
                  <c:v>526</c:v>
                </c:pt>
                <c:pt idx="9171">
                  <c:v>526</c:v>
                </c:pt>
                <c:pt idx="9172">
                  <c:v>526</c:v>
                </c:pt>
                <c:pt idx="9173">
                  <c:v>526</c:v>
                </c:pt>
                <c:pt idx="9174">
                  <c:v>550</c:v>
                </c:pt>
                <c:pt idx="9175">
                  <c:v>662</c:v>
                </c:pt>
                <c:pt idx="9176">
                  <c:v>662</c:v>
                </c:pt>
                <c:pt idx="9177">
                  <c:v>662</c:v>
                </c:pt>
                <c:pt idx="9178">
                  <c:v>662</c:v>
                </c:pt>
                <c:pt idx="9179">
                  <c:v>120</c:v>
                </c:pt>
                <c:pt idx="9180">
                  <c:v>95</c:v>
                </c:pt>
                <c:pt idx="9181">
                  <c:v>95</c:v>
                </c:pt>
                <c:pt idx="9182">
                  <c:v>95</c:v>
                </c:pt>
                <c:pt idx="9183">
                  <c:v>95</c:v>
                </c:pt>
                <c:pt idx="9184">
                  <c:v>120</c:v>
                </c:pt>
                <c:pt idx="9185">
                  <c:v>95</c:v>
                </c:pt>
                <c:pt idx="9186">
                  <c:v>120</c:v>
                </c:pt>
                <c:pt idx="9187">
                  <c:v>95</c:v>
                </c:pt>
                <c:pt idx="9188">
                  <c:v>120</c:v>
                </c:pt>
                <c:pt idx="9189">
                  <c:v>95</c:v>
                </c:pt>
                <c:pt idx="9190">
                  <c:v>120</c:v>
                </c:pt>
                <c:pt idx="9191">
                  <c:v>95</c:v>
                </c:pt>
                <c:pt idx="9192">
                  <c:v>95</c:v>
                </c:pt>
                <c:pt idx="9193">
                  <c:v>95</c:v>
                </c:pt>
                <c:pt idx="9194">
                  <c:v>95</c:v>
                </c:pt>
                <c:pt idx="9195">
                  <c:v>120</c:v>
                </c:pt>
                <c:pt idx="9196">
                  <c:v>120</c:v>
                </c:pt>
                <c:pt idx="9197">
                  <c:v>95</c:v>
                </c:pt>
                <c:pt idx="9198">
                  <c:v>95</c:v>
                </c:pt>
                <c:pt idx="9199">
                  <c:v>95</c:v>
                </c:pt>
                <c:pt idx="9200">
                  <c:v>120</c:v>
                </c:pt>
                <c:pt idx="9201">
                  <c:v>120</c:v>
                </c:pt>
                <c:pt idx="9202">
                  <c:v>266</c:v>
                </c:pt>
                <c:pt idx="9203">
                  <c:v>266</c:v>
                </c:pt>
                <c:pt idx="9204">
                  <c:v>266</c:v>
                </c:pt>
                <c:pt idx="9205">
                  <c:v>266</c:v>
                </c:pt>
                <c:pt idx="9206">
                  <c:v>266</c:v>
                </c:pt>
                <c:pt idx="9207">
                  <c:v>266</c:v>
                </c:pt>
                <c:pt idx="9208">
                  <c:v>266</c:v>
                </c:pt>
                <c:pt idx="9209">
                  <c:v>266</c:v>
                </c:pt>
                <c:pt idx="9210">
                  <c:v>266</c:v>
                </c:pt>
                <c:pt idx="9211">
                  <c:v>266</c:v>
                </c:pt>
                <c:pt idx="9212">
                  <c:v>266</c:v>
                </c:pt>
                <c:pt idx="9213">
                  <c:v>266</c:v>
                </c:pt>
                <c:pt idx="9214">
                  <c:v>266</c:v>
                </c:pt>
                <c:pt idx="9215">
                  <c:v>266</c:v>
                </c:pt>
                <c:pt idx="9216">
                  <c:v>266</c:v>
                </c:pt>
                <c:pt idx="9217">
                  <c:v>266</c:v>
                </c:pt>
                <c:pt idx="9218">
                  <c:v>266</c:v>
                </c:pt>
                <c:pt idx="9219">
                  <c:v>266</c:v>
                </c:pt>
                <c:pt idx="9220">
                  <c:v>266</c:v>
                </c:pt>
                <c:pt idx="9221">
                  <c:v>266</c:v>
                </c:pt>
                <c:pt idx="9222">
                  <c:v>266</c:v>
                </c:pt>
                <c:pt idx="9223">
                  <c:v>266</c:v>
                </c:pt>
                <c:pt idx="9224">
                  <c:v>266</c:v>
                </c:pt>
                <c:pt idx="9225">
                  <c:v>266</c:v>
                </c:pt>
                <c:pt idx="9226">
                  <c:v>266</c:v>
                </c:pt>
                <c:pt idx="9227">
                  <c:v>266</c:v>
                </c:pt>
                <c:pt idx="9228">
                  <c:v>266</c:v>
                </c:pt>
                <c:pt idx="9229">
                  <c:v>266</c:v>
                </c:pt>
                <c:pt idx="9230">
                  <c:v>266</c:v>
                </c:pt>
                <c:pt idx="9231">
                  <c:v>266</c:v>
                </c:pt>
                <c:pt idx="9232">
                  <c:v>266</c:v>
                </c:pt>
                <c:pt idx="9233">
                  <c:v>266</c:v>
                </c:pt>
                <c:pt idx="9234">
                  <c:v>266</c:v>
                </c:pt>
                <c:pt idx="9235">
                  <c:v>266</c:v>
                </c:pt>
                <c:pt idx="9236">
                  <c:v>296</c:v>
                </c:pt>
                <c:pt idx="9237">
                  <c:v>296</c:v>
                </c:pt>
                <c:pt idx="9238">
                  <c:v>296</c:v>
                </c:pt>
                <c:pt idx="9239">
                  <c:v>296</c:v>
                </c:pt>
                <c:pt idx="9240">
                  <c:v>296</c:v>
                </c:pt>
                <c:pt idx="9241">
                  <c:v>296</c:v>
                </c:pt>
                <c:pt idx="9242">
                  <c:v>296</c:v>
                </c:pt>
                <c:pt idx="9243">
                  <c:v>296</c:v>
                </c:pt>
                <c:pt idx="9244">
                  <c:v>296</c:v>
                </c:pt>
                <c:pt idx="9245">
                  <c:v>296</c:v>
                </c:pt>
                <c:pt idx="9246">
                  <c:v>296</c:v>
                </c:pt>
                <c:pt idx="9247">
                  <c:v>296</c:v>
                </c:pt>
                <c:pt idx="9248">
                  <c:v>296</c:v>
                </c:pt>
                <c:pt idx="9249">
                  <c:v>296</c:v>
                </c:pt>
                <c:pt idx="9250">
                  <c:v>296</c:v>
                </c:pt>
                <c:pt idx="9251">
                  <c:v>296</c:v>
                </c:pt>
                <c:pt idx="9252">
                  <c:v>296</c:v>
                </c:pt>
                <c:pt idx="9253">
                  <c:v>295</c:v>
                </c:pt>
                <c:pt idx="9254">
                  <c:v>295</c:v>
                </c:pt>
                <c:pt idx="9255">
                  <c:v>295</c:v>
                </c:pt>
                <c:pt idx="9256">
                  <c:v>295</c:v>
                </c:pt>
                <c:pt idx="9257">
                  <c:v>310</c:v>
                </c:pt>
                <c:pt idx="9258">
                  <c:v>295</c:v>
                </c:pt>
                <c:pt idx="9259">
                  <c:v>195</c:v>
                </c:pt>
                <c:pt idx="9260">
                  <c:v>285</c:v>
                </c:pt>
                <c:pt idx="9261">
                  <c:v>295</c:v>
                </c:pt>
                <c:pt idx="9262">
                  <c:v>195</c:v>
                </c:pt>
                <c:pt idx="9263">
                  <c:v>295</c:v>
                </c:pt>
                <c:pt idx="9264">
                  <c:v>295</c:v>
                </c:pt>
                <c:pt idx="9265">
                  <c:v>285</c:v>
                </c:pt>
                <c:pt idx="9266">
                  <c:v>195</c:v>
                </c:pt>
                <c:pt idx="9267">
                  <c:v>295</c:v>
                </c:pt>
                <c:pt idx="9268">
                  <c:v>295</c:v>
                </c:pt>
                <c:pt idx="9269">
                  <c:v>285</c:v>
                </c:pt>
                <c:pt idx="9270">
                  <c:v>285</c:v>
                </c:pt>
                <c:pt idx="9271">
                  <c:v>295</c:v>
                </c:pt>
                <c:pt idx="9272">
                  <c:v>195</c:v>
                </c:pt>
                <c:pt idx="9273">
                  <c:v>295</c:v>
                </c:pt>
                <c:pt idx="9274">
                  <c:v>285</c:v>
                </c:pt>
                <c:pt idx="9275">
                  <c:v>295</c:v>
                </c:pt>
                <c:pt idx="9276">
                  <c:v>295</c:v>
                </c:pt>
                <c:pt idx="9277">
                  <c:v>195</c:v>
                </c:pt>
                <c:pt idx="9278">
                  <c:v>285</c:v>
                </c:pt>
                <c:pt idx="9279">
                  <c:v>295</c:v>
                </c:pt>
                <c:pt idx="9280">
                  <c:v>295</c:v>
                </c:pt>
                <c:pt idx="9281">
                  <c:v>285</c:v>
                </c:pt>
                <c:pt idx="9282">
                  <c:v>285</c:v>
                </c:pt>
                <c:pt idx="9283">
                  <c:v>295</c:v>
                </c:pt>
                <c:pt idx="9284">
                  <c:v>295</c:v>
                </c:pt>
                <c:pt idx="9285">
                  <c:v>295</c:v>
                </c:pt>
                <c:pt idx="9286">
                  <c:v>195</c:v>
                </c:pt>
                <c:pt idx="9287">
                  <c:v>295</c:v>
                </c:pt>
                <c:pt idx="9288">
                  <c:v>285</c:v>
                </c:pt>
                <c:pt idx="9289">
                  <c:v>195</c:v>
                </c:pt>
                <c:pt idx="9290">
                  <c:v>285</c:v>
                </c:pt>
                <c:pt idx="9291">
                  <c:v>285</c:v>
                </c:pt>
                <c:pt idx="9292">
                  <c:v>295</c:v>
                </c:pt>
                <c:pt idx="9293">
                  <c:v>295</c:v>
                </c:pt>
                <c:pt idx="9294">
                  <c:v>310</c:v>
                </c:pt>
                <c:pt idx="9295">
                  <c:v>295</c:v>
                </c:pt>
                <c:pt idx="9296">
                  <c:v>285</c:v>
                </c:pt>
                <c:pt idx="9297">
                  <c:v>285</c:v>
                </c:pt>
                <c:pt idx="9298">
                  <c:v>285</c:v>
                </c:pt>
                <c:pt idx="9299">
                  <c:v>285</c:v>
                </c:pt>
                <c:pt idx="9300">
                  <c:v>345</c:v>
                </c:pt>
                <c:pt idx="9301">
                  <c:v>295</c:v>
                </c:pt>
                <c:pt idx="9302">
                  <c:v>332</c:v>
                </c:pt>
                <c:pt idx="9303">
                  <c:v>332</c:v>
                </c:pt>
                <c:pt idx="9304">
                  <c:v>332</c:v>
                </c:pt>
                <c:pt idx="9305">
                  <c:v>332</c:v>
                </c:pt>
                <c:pt idx="9306">
                  <c:v>332</c:v>
                </c:pt>
                <c:pt idx="9307">
                  <c:v>332</c:v>
                </c:pt>
                <c:pt idx="9308">
                  <c:v>332</c:v>
                </c:pt>
                <c:pt idx="9309">
                  <c:v>332</c:v>
                </c:pt>
                <c:pt idx="9310">
                  <c:v>332</c:v>
                </c:pt>
                <c:pt idx="9311">
                  <c:v>332</c:v>
                </c:pt>
                <c:pt idx="9312">
                  <c:v>332</c:v>
                </c:pt>
                <c:pt idx="9313">
                  <c:v>332</c:v>
                </c:pt>
                <c:pt idx="9314">
                  <c:v>355</c:v>
                </c:pt>
                <c:pt idx="9315">
                  <c:v>285</c:v>
                </c:pt>
                <c:pt idx="9316">
                  <c:v>355</c:v>
                </c:pt>
                <c:pt idx="9317">
                  <c:v>285</c:v>
                </c:pt>
                <c:pt idx="9318">
                  <c:v>285</c:v>
                </c:pt>
                <c:pt idx="9319">
                  <c:v>285</c:v>
                </c:pt>
                <c:pt idx="9320">
                  <c:v>355</c:v>
                </c:pt>
                <c:pt idx="9321">
                  <c:v>285</c:v>
                </c:pt>
                <c:pt idx="9322">
                  <c:v>285</c:v>
                </c:pt>
                <c:pt idx="9323">
                  <c:v>355</c:v>
                </c:pt>
                <c:pt idx="9324">
                  <c:v>355</c:v>
                </c:pt>
                <c:pt idx="9325">
                  <c:v>285</c:v>
                </c:pt>
                <c:pt idx="9326">
                  <c:v>285</c:v>
                </c:pt>
                <c:pt idx="9327">
                  <c:v>285</c:v>
                </c:pt>
                <c:pt idx="9328">
                  <c:v>285</c:v>
                </c:pt>
                <c:pt idx="9329">
                  <c:v>285</c:v>
                </c:pt>
                <c:pt idx="9330">
                  <c:v>285</c:v>
                </c:pt>
                <c:pt idx="9331">
                  <c:v>285</c:v>
                </c:pt>
                <c:pt idx="9332">
                  <c:v>285</c:v>
                </c:pt>
                <c:pt idx="9333">
                  <c:v>285</c:v>
                </c:pt>
                <c:pt idx="9334">
                  <c:v>285</c:v>
                </c:pt>
                <c:pt idx="9335">
                  <c:v>355</c:v>
                </c:pt>
                <c:pt idx="9336">
                  <c:v>355</c:v>
                </c:pt>
                <c:pt idx="9337">
                  <c:v>285</c:v>
                </c:pt>
                <c:pt idx="9338">
                  <c:v>355</c:v>
                </c:pt>
                <c:pt idx="9339">
                  <c:v>285</c:v>
                </c:pt>
                <c:pt idx="9340">
                  <c:v>285</c:v>
                </c:pt>
                <c:pt idx="9341">
                  <c:v>355</c:v>
                </c:pt>
                <c:pt idx="9342">
                  <c:v>355</c:v>
                </c:pt>
                <c:pt idx="9343">
                  <c:v>285</c:v>
                </c:pt>
                <c:pt idx="9344">
                  <c:v>355</c:v>
                </c:pt>
                <c:pt idx="9345">
                  <c:v>285</c:v>
                </c:pt>
                <c:pt idx="9346">
                  <c:v>355</c:v>
                </c:pt>
                <c:pt idx="9347">
                  <c:v>285</c:v>
                </c:pt>
                <c:pt idx="9348">
                  <c:v>355</c:v>
                </c:pt>
                <c:pt idx="9349">
                  <c:v>355</c:v>
                </c:pt>
                <c:pt idx="9350">
                  <c:v>285</c:v>
                </c:pt>
                <c:pt idx="9351">
                  <c:v>285</c:v>
                </c:pt>
                <c:pt idx="9352">
                  <c:v>285</c:v>
                </c:pt>
                <c:pt idx="9353">
                  <c:v>355</c:v>
                </c:pt>
                <c:pt idx="9354">
                  <c:v>355</c:v>
                </c:pt>
                <c:pt idx="9355">
                  <c:v>285</c:v>
                </c:pt>
                <c:pt idx="9356">
                  <c:v>285</c:v>
                </c:pt>
                <c:pt idx="9357">
                  <c:v>355</c:v>
                </c:pt>
                <c:pt idx="9358">
                  <c:v>285</c:v>
                </c:pt>
                <c:pt idx="9359">
                  <c:v>285</c:v>
                </c:pt>
                <c:pt idx="9360">
                  <c:v>285</c:v>
                </c:pt>
                <c:pt idx="9361">
                  <c:v>355</c:v>
                </c:pt>
                <c:pt idx="9362">
                  <c:v>355</c:v>
                </c:pt>
                <c:pt idx="9363">
                  <c:v>355</c:v>
                </c:pt>
                <c:pt idx="9364">
                  <c:v>285</c:v>
                </c:pt>
                <c:pt idx="9365">
                  <c:v>285</c:v>
                </c:pt>
                <c:pt idx="9366">
                  <c:v>355</c:v>
                </c:pt>
                <c:pt idx="9367">
                  <c:v>285</c:v>
                </c:pt>
                <c:pt idx="9368">
                  <c:v>355</c:v>
                </c:pt>
                <c:pt idx="9369">
                  <c:v>285</c:v>
                </c:pt>
                <c:pt idx="9370">
                  <c:v>285</c:v>
                </c:pt>
                <c:pt idx="9371">
                  <c:v>285</c:v>
                </c:pt>
                <c:pt idx="9372">
                  <c:v>355</c:v>
                </c:pt>
                <c:pt idx="9373">
                  <c:v>355</c:v>
                </c:pt>
                <c:pt idx="9374">
                  <c:v>355</c:v>
                </c:pt>
                <c:pt idx="9375">
                  <c:v>355</c:v>
                </c:pt>
                <c:pt idx="9376">
                  <c:v>355</c:v>
                </c:pt>
                <c:pt idx="9377">
                  <c:v>285</c:v>
                </c:pt>
                <c:pt idx="9378">
                  <c:v>285</c:v>
                </c:pt>
                <c:pt idx="9379">
                  <c:v>355</c:v>
                </c:pt>
                <c:pt idx="9380">
                  <c:v>285</c:v>
                </c:pt>
                <c:pt idx="9381">
                  <c:v>355</c:v>
                </c:pt>
                <c:pt idx="9382">
                  <c:v>285</c:v>
                </c:pt>
                <c:pt idx="9383">
                  <c:v>355</c:v>
                </c:pt>
                <c:pt idx="9384">
                  <c:v>355</c:v>
                </c:pt>
                <c:pt idx="9385">
                  <c:v>285</c:v>
                </c:pt>
                <c:pt idx="9386">
                  <c:v>285</c:v>
                </c:pt>
                <c:pt idx="9387">
                  <c:v>355</c:v>
                </c:pt>
                <c:pt idx="9388">
                  <c:v>285</c:v>
                </c:pt>
                <c:pt idx="9389">
                  <c:v>355</c:v>
                </c:pt>
                <c:pt idx="9390">
                  <c:v>285</c:v>
                </c:pt>
                <c:pt idx="9391">
                  <c:v>355</c:v>
                </c:pt>
                <c:pt idx="9392">
                  <c:v>285</c:v>
                </c:pt>
                <c:pt idx="9393">
                  <c:v>285</c:v>
                </c:pt>
                <c:pt idx="9394">
                  <c:v>285</c:v>
                </c:pt>
                <c:pt idx="9395">
                  <c:v>285</c:v>
                </c:pt>
                <c:pt idx="9396">
                  <c:v>285</c:v>
                </c:pt>
                <c:pt idx="9397">
                  <c:v>355</c:v>
                </c:pt>
                <c:pt idx="9398">
                  <c:v>355</c:v>
                </c:pt>
                <c:pt idx="9399">
                  <c:v>355</c:v>
                </c:pt>
                <c:pt idx="9400">
                  <c:v>285</c:v>
                </c:pt>
                <c:pt idx="9401">
                  <c:v>355</c:v>
                </c:pt>
                <c:pt idx="9402">
                  <c:v>285</c:v>
                </c:pt>
                <c:pt idx="9403">
                  <c:v>285</c:v>
                </c:pt>
                <c:pt idx="9404">
                  <c:v>300</c:v>
                </c:pt>
                <c:pt idx="9405">
                  <c:v>300</c:v>
                </c:pt>
                <c:pt idx="9406">
                  <c:v>300</c:v>
                </c:pt>
                <c:pt idx="9407">
                  <c:v>300</c:v>
                </c:pt>
                <c:pt idx="9408">
                  <c:v>300</c:v>
                </c:pt>
                <c:pt idx="9409">
                  <c:v>300</c:v>
                </c:pt>
                <c:pt idx="9410">
                  <c:v>325</c:v>
                </c:pt>
                <c:pt idx="9411">
                  <c:v>200</c:v>
                </c:pt>
                <c:pt idx="9412">
                  <c:v>200</c:v>
                </c:pt>
                <c:pt idx="9413">
                  <c:v>200</c:v>
                </c:pt>
                <c:pt idx="9414">
                  <c:v>200</c:v>
                </c:pt>
                <c:pt idx="9415">
                  <c:v>142</c:v>
                </c:pt>
                <c:pt idx="9416">
                  <c:v>185</c:v>
                </c:pt>
                <c:pt idx="9417">
                  <c:v>185</c:v>
                </c:pt>
                <c:pt idx="9418">
                  <c:v>185</c:v>
                </c:pt>
                <c:pt idx="9419">
                  <c:v>185</c:v>
                </c:pt>
                <c:pt idx="9420">
                  <c:v>185</c:v>
                </c:pt>
                <c:pt idx="9421">
                  <c:v>185</c:v>
                </c:pt>
                <c:pt idx="9422">
                  <c:v>185</c:v>
                </c:pt>
                <c:pt idx="9423">
                  <c:v>185</c:v>
                </c:pt>
                <c:pt idx="9424">
                  <c:v>185</c:v>
                </c:pt>
                <c:pt idx="9425">
                  <c:v>185</c:v>
                </c:pt>
                <c:pt idx="9426">
                  <c:v>185</c:v>
                </c:pt>
                <c:pt idx="9427">
                  <c:v>185</c:v>
                </c:pt>
                <c:pt idx="9428">
                  <c:v>185</c:v>
                </c:pt>
                <c:pt idx="9429">
                  <c:v>185</c:v>
                </c:pt>
                <c:pt idx="9430">
                  <c:v>185</c:v>
                </c:pt>
                <c:pt idx="9431">
                  <c:v>322</c:v>
                </c:pt>
                <c:pt idx="9432">
                  <c:v>322</c:v>
                </c:pt>
                <c:pt idx="9433">
                  <c:v>285</c:v>
                </c:pt>
                <c:pt idx="9434">
                  <c:v>285</c:v>
                </c:pt>
                <c:pt idx="9435">
                  <c:v>295</c:v>
                </c:pt>
                <c:pt idx="9436">
                  <c:v>295</c:v>
                </c:pt>
                <c:pt idx="9437">
                  <c:v>285</c:v>
                </c:pt>
                <c:pt idx="9438">
                  <c:v>295</c:v>
                </c:pt>
                <c:pt idx="9439">
                  <c:v>195</c:v>
                </c:pt>
                <c:pt idx="9440">
                  <c:v>295</c:v>
                </c:pt>
                <c:pt idx="9441">
                  <c:v>295</c:v>
                </c:pt>
                <c:pt idx="9442">
                  <c:v>295</c:v>
                </c:pt>
                <c:pt idx="9443">
                  <c:v>295</c:v>
                </c:pt>
                <c:pt idx="9444">
                  <c:v>195</c:v>
                </c:pt>
                <c:pt idx="9445">
                  <c:v>195</c:v>
                </c:pt>
                <c:pt idx="9446">
                  <c:v>295</c:v>
                </c:pt>
                <c:pt idx="9447">
                  <c:v>285</c:v>
                </c:pt>
                <c:pt idx="9448">
                  <c:v>195</c:v>
                </c:pt>
                <c:pt idx="9449">
                  <c:v>285</c:v>
                </c:pt>
                <c:pt idx="9450">
                  <c:v>295</c:v>
                </c:pt>
                <c:pt idx="9451">
                  <c:v>285</c:v>
                </c:pt>
                <c:pt idx="9452">
                  <c:v>195</c:v>
                </c:pt>
                <c:pt idx="9453">
                  <c:v>295</c:v>
                </c:pt>
                <c:pt idx="9454">
                  <c:v>285</c:v>
                </c:pt>
                <c:pt idx="9455">
                  <c:v>295</c:v>
                </c:pt>
                <c:pt idx="9456">
                  <c:v>295</c:v>
                </c:pt>
                <c:pt idx="9457">
                  <c:v>195</c:v>
                </c:pt>
                <c:pt idx="9458">
                  <c:v>310</c:v>
                </c:pt>
                <c:pt idx="9459">
                  <c:v>295</c:v>
                </c:pt>
                <c:pt idx="9460">
                  <c:v>195</c:v>
                </c:pt>
                <c:pt idx="9461">
                  <c:v>295</c:v>
                </c:pt>
                <c:pt idx="9462">
                  <c:v>285</c:v>
                </c:pt>
                <c:pt idx="9463">
                  <c:v>295</c:v>
                </c:pt>
                <c:pt idx="9464">
                  <c:v>285</c:v>
                </c:pt>
                <c:pt idx="9465">
                  <c:v>195</c:v>
                </c:pt>
                <c:pt idx="9466">
                  <c:v>295</c:v>
                </c:pt>
                <c:pt idx="9467">
                  <c:v>295</c:v>
                </c:pt>
                <c:pt idx="9468">
                  <c:v>295</c:v>
                </c:pt>
                <c:pt idx="9469">
                  <c:v>295</c:v>
                </c:pt>
                <c:pt idx="9470">
                  <c:v>295</c:v>
                </c:pt>
                <c:pt idx="9471">
                  <c:v>295</c:v>
                </c:pt>
                <c:pt idx="9472">
                  <c:v>345</c:v>
                </c:pt>
                <c:pt idx="9473">
                  <c:v>195</c:v>
                </c:pt>
                <c:pt idx="9474">
                  <c:v>310</c:v>
                </c:pt>
                <c:pt idx="9475">
                  <c:v>285</c:v>
                </c:pt>
                <c:pt idx="9476">
                  <c:v>195</c:v>
                </c:pt>
                <c:pt idx="9477">
                  <c:v>295</c:v>
                </c:pt>
                <c:pt idx="9478">
                  <c:v>285</c:v>
                </c:pt>
                <c:pt idx="9479">
                  <c:v>285</c:v>
                </c:pt>
                <c:pt idx="9480">
                  <c:v>295</c:v>
                </c:pt>
                <c:pt idx="9481">
                  <c:v>295</c:v>
                </c:pt>
                <c:pt idx="9482">
                  <c:v>332</c:v>
                </c:pt>
                <c:pt idx="9483">
                  <c:v>332</c:v>
                </c:pt>
                <c:pt idx="9484">
                  <c:v>332</c:v>
                </c:pt>
                <c:pt idx="9485">
                  <c:v>332</c:v>
                </c:pt>
                <c:pt idx="9486">
                  <c:v>332</c:v>
                </c:pt>
                <c:pt idx="9487">
                  <c:v>332</c:v>
                </c:pt>
                <c:pt idx="9488">
                  <c:v>332</c:v>
                </c:pt>
                <c:pt idx="9489">
                  <c:v>332</c:v>
                </c:pt>
                <c:pt idx="9490">
                  <c:v>332</c:v>
                </c:pt>
                <c:pt idx="9491">
                  <c:v>332</c:v>
                </c:pt>
                <c:pt idx="9492">
                  <c:v>332</c:v>
                </c:pt>
                <c:pt idx="9493">
                  <c:v>332</c:v>
                </c:pt>
                <c:pt idx="9494">
                  <c:v>355</c:v>
                </c:pt>
                <c:pt idx="9495">
                  <c:v>285</c:v>
                </c:pt>
                <c:pt idx="9496">
                  <c:v>285</c:v>
                </c:pt>
                <c:pt idx="9497">
                  <c:v>355</c:v>
                </c:pt>
                <c:pt idx="9498">
                  <c:v>285</c:v>
                </c:pt>
                <c:pt idx="9499">
                  <c:v>285</c:v>
                </c:pt>
                <c:pt idx="9500">
                  <c:v>285</c:v>
                </c:pt>
                <c:pt idx="9501">
                  <c:v>285</c:v>
                </c:pt>
                <c:pt idx="9502">
                  <c:v>285</c:v>
                </c:pt>
                <c:pt idx="9503">
                  <c:v>355</c:v>
                </c:pt>
                <c:pt idx="9504">
                  <c:v>355</c:v>
                </c:pt>
                <c:pt idx="9505">
                  <c:v>355</c:v>
                </c:pt>
                <c:pt idx="9506">
                  <c:v>285</c:v>
                </c:pt>
                <c:pt idx="9507">
                  <c:v>285</c:v>
                </c:pt>
                <c:pt idx="9508">
                  <c:v>285</c:v>
                </c:pt>
                <c:pt idx="9509">
                  <c:v>285</c:v>
                </c:pt>
                <c:pt idx="9510">
                  <c:v>285</c:v>
                </c:pt>
                <c:pt idx="9511">
                  <c:v>355</c:v>
                </c:pt>
                <c:pt idx="9512">
                  <c:v>285</c:v>
                </c:pt>
                <c:pt idx="9513">
                  <c:v>355</c:v>
                </c:pt>
                <c:pt idx="9514">
                  <c:v>355</c:v>
                </c:pt>
                <c:pt idx="9515">
                  <c:v>285</c:v>
                </c:pt>
                <c:pt idx="9516">
                  <c:v>285</c:v>
                </c:pt>
                <c:pt idx="9517">
                  <c:v>285</c:v>
                </c:pt>
                <c:pt idx="9518">
                  <c:v>285</c:v>
                </c:pt>
                <c:pt idx="9519">
                  <c:v>285</c:v>
                </c:pt>
                <c:pt idx="9520">
                  <c:v>285</c:v>
                </c:pt>
                <c:pt idx="9521">
                  <c:v>285</c:v>
                </c:pt>
                <c:pt idx="9522">
                  <c:v>285</c:v>
                </c:pt>
                <c:pt idx="9523">
                  <c:v>355</c:v>
                </c:pt>
                <c:pt idx="9524">
                  <c:v>285</c:v>
                </c:pt>
                <c:pt idx="9525">
                  <c:v>355</c:v>
                </c:pt>
                <c:pt idx="9526">
                  <c:v>285</c:v>
                </c:pt>
                <c:pt idx="9527">
                  <c:v>285</c:v>
                </c:pt>
                <c:pt idx="9528">
                  <c:v>355</c:v>
                </c:pt>
                <c:pt idx="9529">
                  <c:v>355</c:v>
                </c:pt>
                <c:pt idx="9530">
                  <c:v>355</c:v>
                </c:pt>
                <c:pt idx="9531">
                  <c:v>355</c:v>
                </c:pt>
                <c:pt idx="9532">
                  <c:v>355</c:v>
                </c:pt>
                <c:pt idx="9533">
                  <c:v>285</c:v>
                </c:pt>
                <c:pt idx="9534">
                  <c:v>285</c:v>
                </c:pt>
                <c:pt idx="9535">
                  <c:v>285</c:v>
                </c:pt>
                <c:pt idx="9536">
                  <c:v>285</c:v>
                </c:pt>
                <c:pt idx="9537">
                  <c:v>285</c:v>
                </c:pt>
                <c:pt idx="9538">
                  <c:v>285</c:v>
                </c:pt>
                <c:pt idx="9539">
                  <c:v>285</c:v>
                </c:pt>
                <c:pt idx="9540">
                  <c:v>285</c:v>
                </c:pt>
                <c:pt idx="9541">
                  <c:v>355</c:v>
                </c:pt>
                <c:pt idx="9542">
                  <c:v>285</c:v>
                </c:pt>
                <c:pt idx="9543">
                  <c:v>285</c:v>
                </c:pt>
                <c:pt idx="9544">
                  <c:v>285</c:v>
                </c:pt>
                <c:pt idx="9545">
                  <c:v>285</c:v>
                </c:pt>
                <c:pt idx="9546">
                  <c:v>285</c:v>
                </c:pt>
                <c:pt idx="9547">
                  <c:v>285</c:v>
                </c:pt>
                <c:pt idx="9548">
                  <c:v>285</c:v>
                </c:pt>
                <c:pt idx="9549">
                  <c:v>285</c:v>
                </c:pt>
                <c:pt idx="9550">
                  <c:v>285</c:v>
                </c:pt>
                <c:pt idx="9551">
                  <c:v>355</c:v>
                </c:pt>
                <c:pt idx="9552">
                  <c:v>285</c:v>
                </c:pt>
                <c:pt idx="9553">
                  <c:v>285</c:v>
                </c:pt>
                <c:pt idx="9554">
                  <c:v>285</c:v>
                </c:pt>
                <c:pt idx="9555">
                  <c:v>285</c:v>
                </c:pt>
                <c:pt idx="9556">
                  <c:v>285</c:v>
                </c:pt>
                <c:pt idx="9557">
                  <c:v>285</c:v>
                </c:pt>
                <c:pt idx="9558">
                  <c:v>355</c:v>
                </c:pt>
                <c:pt idx="9559">
                  <c:v>285</c:v>
                </c:pt>
                <c:pt idx="9560">
                  <c:v>355</c:v>
                </c:pt>
                <c:pt idx="9561">
                  <c:v>355</c:v>
                </c:pt>
                <c:pt idx="9562">
                  <c:v>355</c:v>
                </c:pt>
                <c:pt idx="9563">
                  <c:v>285</c:v>
                </c:pt>
                <c:pt idx="9564">
                  <c:v>355</c:v>
                </c:pt>
                <c:pt idx="9565">
                  <c:v>285</c:v>
                </c:pt>
                <c:pt idx="9566">
                  <c:v>355</c:v>
                </c:pt>
                <c:pt idx="9567">
                  <c:v>285</c:v>
                </c:pt>
                <c:pt idx="9568">
                  <c:v>285</c:v>
                </c:pt>
                <c:pt idx="9569">
                  <c:v>285</c:v>
                </c:pt>
                <c:pt idx="9570">
                  <c:v>355</c:v>
                </c:pt>
                <c:pt idx="9571">
                  <c:v>285</c:v>
                </c:pt>
                <c:pt idx="9572">
                  <c:v>355</c:v>
                </c:pt>
                <c:pt idx="9573">
                  <c:v>285</c:v>
                </c:pt>
                <c:pt idx="9574">
                  <c:v>285</c:v>
                </c:pt>
                <c:pt idx="9575">
                  <c:v>355</c:v>
                </c:pt>
                <c:pt idx="9576">
                  <c:v>285</c:v>
                </c:pt>
                <c:pt idx="9577">
                  <c:v>355</c:v>
                </c:pt>
                <c:pt idx="9578">
                  <c:v>355</c:v>
                </c:pt>
                <c:pt idx="9579">
                  <c:v>285</c:v>
                </c:pt>
                <c:pt idx="9580">
                  <c:v>285</c:v>
                </c:pt>
                <c:pt idx="9581">
                  <c:v>355</c:v>
                </c:pt>
                <c:pt idx="9582">
                  <c:v>355</c:v>
                </c:pt>
                <c:pt idx="9583">
                  <c:v>285</c:v>
                </c:pt>
                <c:pt idx="9584">
                  <c:v>285</c:v>
                </c:pt>
                <c:pt idx="9585">
                  <c:v>355</c:v>
                </c:pt>
                <c:pt idx="9586">
                  <c:v>285</c:v>
                </c:pt>
                <c:pt idx="9587">
                  <c:v>285</c:v>
                </c:pt>
                <c:pt idx="9588">
                  <c:v>355</c:v>
                </c:pt>
                <c:pt idx="9589">
                  <c:v>355</c:v>
                </c:pt>
                <c:pt idx="9590">
                  <c:v>355</c:v>
                </c:pt>
                <c:pt idx="9591">
                  <c:v>285</c:v>
                </c:pt>
                <c:pt idx="9592">
                  <c:v>355</c:v>
                </c:pt>
                <c:pt idx="9593">
                  <c:v>285</c:v>
                </c:pt>
                <c:pt idx="9594">
                  <c:v>355</c:v>
                </c:pt>
                <c:pt idx="9595">
                  <c:v>285</c:v>
                </c:pt>
                <c:pt idx="9596">
                  <c:v>285</c:v>
                </c:pt>
                <c:pt idx="9597">
                  <c:v>285</c:v>
                </c:pt>
                <c:pt idx="9598">
                  <c:v>285</c:v>
                </c:pt>
                <c:pt idx="9599">
                  <c:v>285</c:v>
                </c:pt>
                <c:pt idx="9600">
                  <c:v>285</c:v>
                </c:pt>
                <c:pt idx="9601">
                  <c:v>285</c:v>
                </c:pt>
                <c:pt idx="9602">
                  <c:v>355</c:v>
                </c:pt>
                <c:pt idx="9603">
                  <c:v>285</c:v>
                </c:pt>
                <c:pt idx="9604">
                  <c:v>285</c:v>
                </c:pt>
                <c:pt idx="9605">
                  <c:v>355</c:v>
                </c:pt>
                <c:pt idx="9606">
                  <c:v>285</c:v>
                </c:pt>
                <c:pt idx="9607">
                  <c:v>285</c:v>
                </c:pt>
                <c:pt idx="9608">
                  <c:v>355</c:v>
                </c:pt>
                <c:pt idx="9609">
                  <c:v>355</c:v>
                </c:pt>
                <c:pt idx="9610">
                  <c:v>285</c:v>
                </c:pt>
                <c:pt idx="9611">
                  <c:v>285</c:v>
                </c:pt>
                <c:pt idx="9612">
                  <c:v>355</c:v>
                </c:pt>
                <c:pt idx="9613">
                  <c:v>355</c:v>
                </c:pt>
                <c:pt idx="9614">
                  <c:v>285</c:v>
                </c:pt>
                <c:pt idx="9615">
                  <c:v>285</c:v>
                </c:pt>
                <c:pt idx="9616">
                  <c:v>285</c:v>
                </c:pt>
                <c:pt idx="9617">
                  <c:v>285</c:v>
                </c:pt>
                <c:pt idx="9618">
                  <c:v>355</c:v>
                </c:pt>
                <c:pt idx="9619">
                  <c:v>355</c:v>
                </c:pt>
                <c:pt idx="9620">
                  <c:v>285</c:v>
                </c:pt>
                <c:pt idx="9621">
                  <c:v>355</c:v>
                </c:pt>
                <c:pt idx="9622">
                  <c:v>285</c:v>
                </c:pt>
                <c:pt idx="9623">
                  <c:v>285</c:v>
                </c:pt>
                <c:pt idx="9624">
                  <c:v>285</c:v>
                </c:pt>
                <c:pt idx="9625">
                  <c:v>355</c:v>
                </c:pt>
                <c:pt idx="9626">
                  <c:v>355</c:v>
                </c:pt>
                <c:pt idx="9627">
                  <c:v>355</c:v>
                </c:pt>
                <c:pt idx="9628">
                  <c:v>355</c:v>
                </c:pt>
                <c:pt idx="9629">
                  <c:v>355</c:v>
                </c:pt>
                <c:pt idx="9630">
                  <c:v>285</c:v>
                </c:pt>
                <c:pt idx="9631">
                  <c:v>355</c:v>
                </c:pt>
                <c:pt idx="9632">
                  <c:v>285</c:v>
                </c:pt>
                <c:pt idx="9633">
                  <c:v>355</c:v>
                </c:pt>
                <c:pt idx="9634">
                  <c:v>285</c:v>
                </c:pt>
                <c:pt idx="9635">
                  <c:v>285</c:v>
                </c:pt>
                <c:pt idx="9636">
                  <c:v>285</c:v>
                </c:pt>
                <c:pt idx="9637">
                  <c:v>355</c:v>
                </c:pt>
                <c:pt idx="9638">
                  <c:v>285</c:v>
                </c:pt>
                <c:pt idx="9639">
                  <c:v>285</c:v>
                </c:pt>
                <c:pt idx="9640">
                  <c:v>355</c:v>
                </c:pt>
                <c:pt idx="9641">
                  <c:v>355</c:v>
                </c:pt>
                <c:pt idx="9642">
                  <c:v>285</c:v>
                </c:pt>
                <c:pt idx="9643">
                  <c:v>285</c:v>
                </c:pt>
                <c:pt idx="9644">
                  <c:v>285</c:v>
                </c:pt>
                <c:pt idx="9645">
                  <c:v>355</c:v>
                </c:pt>
                <c:pt idx="9646">
                  <c:v>285</c:v>
                </c:pt>
                <c:pt idx="9647">
                  <c:v>285</c:v>
                </c:pt>
                <c:pt idx="9648">
                  <c:v>285</c:v>
                </c:pt>
                <c:pt idx="9649">
                  <c:v>285</c:v>
                </c:pt>
                <c:pt idx="9650">
                  <c:v>200</c:v>
                </c:pt>
                <c:pt idx="9651">
                  <c:v>150</c:v>
                </c:pt>
                <c:pt idx="9652">
                  <c:v>155</c:v>
                </c:pt>
                <c:pt idx="9653">
                  <c:v>155</c:v>
                </c:pt>
                <c:pt idx="9654">
                  <c:v>155</c:v>
                </c:pt>
                <c:pt idx="9655">
                  <c:v>155</c:v>
                </c:pt>
                <c:pt idx="9656">
                  <c:v>150</c:v>
                </c:pt>
                <c:pt idx="9657">
                  <c:v>150</c:v>
                </c:pt>
                <c:pt idx="9658">
                  <c:v>150</c:v>
                </c:pt>
                <c:pt idx="9659">
                  <c:v>329</c:v>
                </c:pt>
                <c:pt idx="9660">
                  <c:v>429</c:v>
                </c:pt>
                <c:pt idx="9661">
                  <c:v>621</c:v>
                </c:pt>
                <c:pt idx="9662">
                  <c:v>557</c:v>
                </c:pt>
                <c:pt idx="9663">
                  <c:v>449</c:v>
                </c:pt>
                <c:pt idx="9664">
                  <c:v>329</c:v>
                </c:pt>
                <c:pt idx="9665">
                  <c:v>621</c:v>
                </c:pt>
                <c:pt idx="9666">
                  <c:v>577</c:v>
                </c:pt>
                <c:pt idx="9667">
                  <c:v>449</c:v>
                </c:pt>
                <c:pt idx="9668">
                  <c:v>577</c:v>
                </c:pt>
                <c:pt idx="9669">
                  <c:v>621</c:v>
                </c:pt>
                <c:pt idx="9670">
                  <c:v>362</c:v>
                </c:pt>
                <c:pt idx="9671">
                  <c:v>362</c:v>
                </c:pt>
                <c:pt idx="9672">
                  <c:v>241</c:v>
                </c:pt>
                <c:pt idx="9673">
                  <c:v>302</c:v>
                </c:pt>
                <c:pt idx="9674">
                  <c:v>415</c:v>
                </c:pt>
                <c:pt idx="9675">
                  <c:v>201</c:v>
                </c:pt>
                <c:pt idx="9676">
                  <c:v>201</c:v>
                </c:pt>
                <c:pt idx="9677">
                  <c:v>302</c:v>
                </c:pt>
                <c:pt idx="9678">
                  <c:v>415</c:v>
                </c:pt>
                <c:pt idx="9679">
                  <c:v>302</c:v>
                </c:pt>
                <c:pt idx="9680">
                  <c:v>241</c:v>
                </c:pt>
                <c:pt idx="9681">
                  <c:v>416</c:v>
                </c:pt>
                <c:pt idx="9682">
                  <c:v>641</c:v>
                </c:pt>
                <c:pt idx="9683">
                  <c:v>617</c:v>
                </c:pt>
                <c:pt idx="9684">
                  <c:v>617</c:v>
                </c:pt>
                <c:pt idx="9685">
                  <c:v>583</c:v>
                </c:pt>
                <c:pt idx="9686">
                  <c:v>583</c:v>
                </c:pt>
                <c:pt idx="9687">
                  <c:v>583</c:v>
                </c:pt>
                <c:pt idx="9688">
                  <c:v>583</c:v>
                </c:pt>
                <c:pt idx="9689">
                  <c:v>622</c:v>
                </c:pt>
                <c:pt idx="9690">
                  <c:v>583</c:v>
                </c:pt>
                <c:pt idx="9691">
                  <c:v>583</c:v>
                </c:pt>
                <c:pt idx="9692">
                  <c:v>563</c:v>
                </c:pt>
                <c:pt idx="9693">
                  <c:v>563</c:v>
                </c:pt>
                <c:pt idx="9694">
                  <c:v>563</c:v>
                </c:pt>
                <c:pt idx="9695">
                  <c:v>190</c:v>
                </c:pt>
                <c:pt idx="9696">
                  <c:v>190</c:v>
                </c:pt>
                <c:pt idx="9697">
                  <c:v>215</c:v>
                </c:pt>
                <c:pt idx="9698">
                  <c:v>215</c:v>
                </c:pt>
                <c:pt idx="9699">
                  <c:v>177</c:v>
                </c:pt>
                <c:pt idx="9700">
                  <c:v>260</c:v>
                </c:pt>
                <c:pt idx="9701">
                  <c:v>173</c:v>
                </c:pt>
                <c:pt idx="9702">
                  <c:v>260</c:v>
                </c:pt>
                <c:pt idx="9703">
                  <c:v>260</c:v>
                </c:pt>
                <c:pt idx="9704">
                  <c:v>173</c:v>
                </c:pt>
                <c:pt idx="9705">
                  <c:v>173</c:v>
                </c:pt>
                <c:pt idx="9706">
                  <c:v>260</c:v>
                </c:pt>
                <c:pt idx="9707">
                  <c:v>173</c:v>
                </c:pt>
                <c:pt idx="9708">
                  <c:v>173</c:v>
                </c:pt>
                <c:pt idx="9709">
                  <c:v>260</c:v>
                </c:pt>
                <c:pt idx="9710">
                  <c:v>199</c:v>
                </c:pt>
                <c:pt idx="9711">
                  <c:v>199</c:v>
                </c:pt>
                <c:pt idx="9712">
                  <c:v>193</c:v>
                </c:pt>
                <c:pt idx="9713">
                  <c:v>193</c:v>
                </c:pt>
                <c:pt idx="9714">
                  <c:v>193</c:v>
                </c:pt>
                <c:pt idx="9715">
                  <c:v>193</c:v>
                </c:pt>
                <c:pt idx="9716">
                  <c:v>193</c:v>
                </c:pt>
                <c:pt idx="9717">
                  <c:v>193</c:v>
                </c:pt>
                <c:pt idx="9718">
                  <c:v>185</c:v>
                </c:pt>
                <c:pt idx="9719">
                  <c:v>185</c:v>
                </c:pt>
                <c:pt idx="9720">
                  <c:v>245</c:v>
                </c:pt>
                <c:pt idx="9721">
                  <c:v>185</c:v>
                </c:pt>
                <c:pt idx="9722">
                  <c:v>185</c:v>
                </c:pt>
                <c:pt idx="9723">
                  <c:v>185</c:v>
                </c:pt>
                <c:pt idx="9724">
                  <c:v>245</c:v>
                </c:pt>
                <c:pt idx="9725">
                  <c:v>185</c:v>
                </c:pt>
                <c:pt idx="9726">
                  <c:v>245</c:v>
                </c:pt>
                <c:pt idx="9727">
                  <c:v>245</c:v>
                </c:pt>
                <c:pt idx="9728">
                  <c:v>185</c:v>
                </c:pt>
                <c:pt idx="9729">
                  <c:v>185</c:v>
                </c:pt>
                <c:pt idx="9730">
                  <c:v>177</c:v>
                </c:pt>
                <c:pt idx="9731">
                  <c:v>245</c:v>
                </c:pt>
                <c:pt idx="9732">
                  <c:v>185</c:v>
                </c:pt>
                <c:pt idx="9733">
                  <c:v>185</c:v>
                </c:pt>
                <c:pt idx="9734">
                  <c:v>185</c:v>
                </c:pt>
                <c:pt idx="9735">
                  <c:v>185</c:v>
                </c:pt>
                <c:pt idx="9736">
                  <c:v>245</c:v>
                </c:pt>
                <c:pt idx="9737">
                  <c:v>245</c:v>
                </c:pt>
                <c:pt idx="9738">
                  <c:v>178</c:v>
                </c:pt>
                <c:pt idx="9739">
                  <c:v>185</c:v>
                </c:pt>
                <c:pt idx="9740">
                  <c:v>185</c:v>
                </c:pt>
                <c:pt idx="9741">
                  <c:v>178</c:v>
                </c:pt>
                <c:pt idx="9742">
                  <c:v>185</c:v>
                </c:pt>
                <c:pt idx="9743">
                  <c:v>185</c:v>
                </c:pt>
                <c:pt idx="9744">
                  <c:v>185</c:v>
                </c:pt>
                <c:pt idx="9745">
                  <c:v>245</c:v>
                </c:pt>
                <c:pt idx="9746">
                  <c:v>185</c:v>
                </c:pt>
                <c:pt idx="9747">
                  <c:v>178</c:v>
                </c:pt>
                <c:pt idx="9748">
                  <c:v>185</c:v>
                </c:pt>
                <c:pt idx="9749">
                  <c:v>185</c:v>
                </c:pt>
                <c:pt idx="9750">
                  <c:v>245</c:v>
                </c:pt>
                <c:pt idx="9751">
                  <c:v>245</c:v>
                </c:pt>
                <c:pt idx="9752">
                  <c:v>185</c:v>
                </c:pt>
                <c:pt idx="9753">
                  <c:v>185</c:v>
                </c:pt>
                <c:pt idx="9754">
                  <c:v>138</c:v>
                </c:pt>
                <c:pt idx="9755">
                  <c:v>138</c:v>
                </c:pt>
                <c:pt idx="9756">
                  <c:v>138</c:v>
                </c:pt>
                <c:pt idx="9757">
                  <c:v>138</c:v>
                </c:pt>
                <c:pt idx="9758">
                  <c:v>138</c:v>
                </c:pt>
                <c:pt idx="9759">
                  <c:v>138</c:v>
                </c:pt>
                <c:pt idx="9760">
                  <c:v>138</c:v>
                </c:pt>
                <c:pt idx="9761">
                  <c:v>138</c:v>
                </c:pt>
                <c:pt idx="9762">
                  <c:v>138</c:v>
                </c:pt>
                <c:pt idx="9763">
                  <c:v>138</c:v>
                </c:pt>
                <c:pt idx="9764">
                  <c:v>138</c:v>
                </c:pt>
                <c:pt idx="9765">
                  <c:v>138</c:v>
                </c:pt>
                <c:pt idx="9766">
                  <c:v>138</c:v>
                </c:pt>
                <c:pt idx="9767">
                  <c:v>138</c:v>
                </c:pt>
                <c:pt idx="9768">
                  <c:v>138</c:v>
                </c:pt>
                <c:pt idx="9769">
                  <c:v>138</c:v>
                </c:pt>
                <c:pt idx="9770">
                  <c:v>138</c:v>
                </c:pt>
                <c:pt idx="9771">
                  <c:v>138</c:v>
                </c:pt>
                <c:pt idx="9772">
                  <c:v>138</c:v>
                </c:pt>
                <c:pt idx="9773">
                  <c:v>138</c:v>
                </c:pt>
                <c:pt idx="9774">
                  <c:v>138</c:v>
                </c:pt>
                <c:pt idx="9775">
                  <c:v>138</c:v>
                </c:pt>
                <c:pt idx="9776">
                  <c:v>138</c:v>
                </c:pt>
                <c:pt idx="9777">
                  <c:v>138</c:v>
                </c:pt>
                <c:pt idx="9778">
                  <c:v>138</c:v>
                </c:pt>
                <c:pt idx="9779">
                  <c:v>138</c:v>
                </c:pt>
                <c:pt idx="9780">
                  <c:v>138</c:v>
                </c:pt>
                <c:pt idx="9781">
                  <c:v>138</c:v>
                </c:pt>
                <c:pt idx="9782">
                  <c:v>138</c:v>
                </c:pt>
                <c:pt idx="9783">
                  <c:v>138</c:v>
                </c:pt>
                <c:pt idx="9784">
                  <c:v>138</c:v>
                </c:pt>
                <c:pt idx="9785">
                  <c:v>138</c:v>
                </c:pt>
                <c:pt idx="9786">
                  <c:v>138</c:v>
                </c:pt>
                <c:pt idx="9787">
                  <c:v>138</c:v>
                </c:pt>
                <c:pt idx="9788">
                  <c:v>138</c:v>
                </c:pt>
                <c:pt idx="9789">
                  <c:v>138</c:v>
                </c:pt>
                <c:pt idx="9790">
                  <c:v>138</c:v>
                </c:pt>
                <c:pt idx="9791">
                  <c:v>138</c:v>
                </c:pt>
                <c:pt idx="9792">
                  <c:v>138</c:v>
                </c:pt>
                <c:pt idx="9793">
                  <c:v>138</c:v>
                </c:pt>
                <c:pt idx="9794">
                  <c:v>190</c:v>
                </c:pt>
                <c:pt idx="9795">
                  <c:v>120</c:v>
                </c:pt>
                <c:pt idx="9796">
                  <c:v>190</c:v>
                </c:pt>
                <c:pt idx="9797">
                  <c:v>120</c:v>
                </c:pt>
                <c:pt idx="9798">
                  <c:v>120</c:v>
                </c:pt>
                <c:pt idx="9799">
                  <c:v>190</c:v>
                </c:pt>
                <c:pt idx="9800">
                  <c:v>120</c:v>
                </c:pt>
                <c:pt idx="9801">
                  <c:v>120</c:v>
                </c:pt>
                <c:pt idx="9802">
                  <c:v>190</c:v>
                </c:pt>
                <c:pt idx="9803">
                  <c:v>120</c:v>
                </c:pt>
                <c:pt idx="9804">
                  <c:v>120</c:v>
                </c:pt>
                <c:pt idx="9805">
                  <c:v>190</c:v>
                </c:pt>
                <c:pt idx="9806">
                  <c:v>190</c:v>
                </c:pt>
                <c:pt idx="9807">
                  <c:v>120</c:v>
                </c:pt>
                <c:pt idx="9808">
                  <c:v>120</c:v>
                </c:pt>
                <c:pt idx="9809">
                  <c:v>190</c:v>
                </c:pt>
                <c:pt idx="9810">
                  <c:v>120</c:v>
                </c:pt>
                <c:pt idx="9811">
                  <c:v>120</c:v>
                </c:pt>
                <c:pt idx="9812">
                  <c:v>290</c:v>
                </c:pt>
                <c:pt idx="9813">
                  <c:v>191</c:v>
                </c:pt>
                <c:pt idx="9814">
                  <c:v>290</c:v>
                </c:pt>
                <c:pt idx="9815">
                  <c:v>290</c:v>
                </c:pt>
                <c:pt idx="9816">
                  <c:v>290</c:v>
                </c:pt>
                <c:pt idx="9817">
                  <c:v>290</c:v>
                </c:pt>
                <c:pt idx="9818">
                  <c:v>290</c:v>
                </c:pt>
                <c:pt idx="9819">
                  <c:v>191</c:v>
                </c:pt>
                <c:pt idx="9820">
                  <c:v>290</c:v>
                </c:pt>
                <c:pt idx="9821">
                  <c:v>290</c:v>
                </c:pt>
                <c:pt idx="9822">
                  <c:v>290</c:v>
                </c:pt>
                <c:pt idx="9823">
                  <c:v>185</c:v>
                </c:pt>
                <c:pt idx="9824">
                  <c:v>290</c:v>
                </c:pt>
                <c:pt idx="9825">
                  <c:v>290</c:v>
                </c:pt>
                <c:pt idx="9826">
                  <c:v>290</c:v>
                </c:pt>
                <c:pt idx="9827">
                  <c:v>240</c:v>
                </c:pt>
                <c:pt idx="9828">
                  <c:v>185</c:v>
                </c:pt>
                <c:pt idx="9829">
                  <c:v>290</c:v>
                </c:pt>
                <c:pt idx="9830">
                  <c:v>290</c:v>
                </c:pt>
                <c:pt idx="9831">
                  <c:v>185</c:v>
                </c:pt>
                <c:pt idx="9832">
                  <c:v>290</c:v>
                </c:pt>
                <c:pt idx="9833">
                  <c:v>240</c:v>
                </c:pt>
                <c:pt idx="9834">
                  <c:v>290</c:v>
                </c:pt>
                <c:pt idx="9835">
                  <c:v>240</c:v>
                </c:pt>
                <c:pt idx="9836">
                  <c:v>240</c:v>
                </c:pt>
                <c:pt idx="9837">
                  <c:v>185</c:v>
                </c:pt>
                <c:pt idx="9838">
                  <c:v>290</c:v>
                </c:pt>
                <c:pt idx="9839">
                  <c:v>290</c:v>
                </c:pt>
                <c:pt idx="9840">
                  <c:v>290</c:v>
                </c:pt>
                <c:pt idx="9841">
                  <c:v>240</c:v>
                </c:pt>
                <c:pt idx="9842">
                  <c:v>290</c:v>
                </c:pt>
                <c:pt idx="9843">
                  <c:v>290</c:v>
                </c:pt>
                <c:pt idx="9844">
                  <c:v>290</c:v>
                </c:pt>
                <c:pt idx="9845">
                  <c:v>290</c:v>
                </c:pt>
                <c:pt idx="9846">
                  <c:v>185</c:v>
                </c:pt>
                <c:pt idx="9847">
                  <c:v>290</c:v>
                </c:pt>
                <c:pt idx="9848">
                  <c:v>185</c:v>
                </c:pt>
                <c:pt idx="9849">
                  <c:v>240</c:v>
                </c:pt>
                <c:pt idx="9855">
                  <c:v>130</c:v>
                </c:pt>
                <c:pt idx="9856">
                  <c:v>164</c:v>
                </c:pt>
                <c:pt idx="9857">
                  <c:v>164</c:v>
                </c:pt>
                <c:pt idx="9858">
                  <c:v>130</c:v>
                </c:pt>
                <c:pt idx="9859">
                  <c:v>130</c:v>
                </c:pt>
                <c:pt idx="9860">
                  <c:v>130</c:v>
                </c:pt>
                <c:pt idx="9861">
                  <c:v>164</c:v>
                </c:pt>
                <c:pt idx="9862">
                  <c:v>164</c:v>
                </c:pt>
                <c:pt idx="9863">
                  <c:v>130</c:v>
                </c:pt>
                <c:pt idx="9864">
                  <c:v>130</c:v>
                </c:pt>
                <c:pt idx="9865">
                  <c:v>164</c:v>
                </c:pt>
                <c:pt idx="9866">
                  <c:v>164</c:v>
                </c:pt>
                <c:pt idx="9867">
                  <c:v>140</c:v>
                </c:pt>
                <c:pt idx="9868">
                  <c:v>140</c:v>
                </c:pt>
                <c:pt idx="9869">
                  <c:v>140</c:v>
                </c:pt>
                <c:pt idx="9870">
                  <c:v>140</c:v>
                </c:pt>
                <c:pt idx="9871">
                  <c:v>140</c:v>
                </c:pt>
                <c:pt idx="9872">
                  <c:v>140</c:v>
                </c:pt>
                <c:pt idx="9873">
                  <c:v>84</c:v>
                </c:pt>
                <c:pt idx="9874">
                  <c:v>84</c:v>
                </c:pt>
                <c:pt idx="9875">
                  <c:v>84</c:v>
                </c:pt>
                <c:pt idx="9876">
                  <c:v>84</c:v>
                </c:pt>
                <c:pt idx="9877">
                  <c:v>84</c:v>
                </c:pt>
                <c:pt idx="9878">
                  <c:v>84</c:v>
                </c:pt>
                <c:pt idx="9879">
                  <c:v>98</c:v>
                </c:pt>
                <c:pt idx="9880">
                  <c:v>98</c:v>
                </c:pt>
                <c:pt idx="9881">
                  <c:v>98</c:v>
                </c:pt>
                <c:pt idx="9882">
                  <c:v>98</c:v>
                </c:pt>
                <c:pt idx="9883">
                  <c:v>98</c:v>
                </c:pt>
                <c:pt idx="9884">
                  <c:v>98</c:v>
                </c:pt>
                <c:pt idx="9885">
                  <c:v>98</c:v>
                </c:pt>
                <c:pt idx="9886">
                  <c:v>98</c:v>
                </c:pt>
                <c:pt idx="9887">
                  <c:v>98</c:v>
                </c:pt>
                <c:pt idx="9888">
                  <c:v>98</c:v>
                </c:pt>
                <c:pt idx="9889">
                  <c:v>98</c:v>
                </c:pt>
                <c:pt idx="9890">
                  <c:v>98</c:v>
                </c:pt>
                <c:pt idx="9891">
                  <c:v>138</c:v>
                </c:pt>
                <c:pt idx="9892">
                  <c:v>138</c:v>
                </c:pt>
                <c:pt idx="9893">
                  <c:v>138</c:v>
                </c:pt>
                <c:pt idx="9894">
                  <c:v>138</c:v>
                </c:pt>
                <c:pt idx="9895">
                  <c:v>138</c:v>
                </c:pt>
                <c:pt idx="9896">
                  <c:v>138</c:v>
                </c:pt>
                <c:pt idx="9897">
                  <c:v>138</c:v>
                </c:pt>
                <c:pt idx="9898">
                  <c:v>138</c:v>
                </c:pt>
                <c:pt idx="9899">
                  <c:v>138</c:v>
                </c:pt>
                <c:pt idx="9900">
                  <c:v>138</c:v>
                </c:pt>
                <c:pt idx="9901">
                  <c:v>138</c:v>
                </c:pt>
                <c:pt idx="9902">
                  <c:v>138</c:v>
                </c:pt>
                <c:pt idx="9903">
                  <c:v>138</c:v>
                </c:pt>
                <c:pt idx="9904">
                  <c:v>138</c:v>
                </c:pt>
                <c:pt idx="9905">
                  <c:v>138</c:v>
                </c:pt>
                <c:pt idx="9906">
                  <c:v>138</c:v>
                </c:pt>
                <c:pt idx="9907">
                  <c:v>138</c:v>
                </c:pt>
                <c:pt idx="9908">
                  <c:v>138</c:v>
                </c:pt>
                <c:pt idx="9909">
                  <c:v>138</c:v>
                </c:pt>
                <c:pt idx="9910">
                  <c:v>138</c:v>
                </c:pt>
                <c:pt idx="9911">
                  <c:v>138</c:v>
                </c:pt>
                <c:pt idx="9912">
                  <c:v>138</c:v>
                </c:pt>
                <c:pt idx="9913">
                  <c:v>138</c:v>
                </c:pt>
                <c:pt idx="9914">
                  <c:v>101</c:v>
                </c:pt>
                <c:pt idx="9915">
                  <c:v>101</c:v>
                </c:pt>
                <c:pt idx="9916">
                  <c:v>100</c:v>
                </c:pt>
                <c:pt idx="9917">
                  <c:v>100</c:v>
                </c:pt>
                <c:pt idx="9918">
                  <c:v>182</c:v>
                </c:pt>
                <c:pt idx="9919">
                  <c:v>260</c:v>
                </c:pt>
                <c:pt idx="9920">
                  <c:v>182</c:v>
                </c:pt>
                <c:pt idx="9921">
                  <c:v>182</c:v>
                </c:pt>
                <c:pt idx="9922">
                  <c:v>260</c:v>
                </c:pt>
                <c:pt idx="9923">
                  <c:v>182</c:v>
                </c:pt>
                <c:pt idx="9924">
                  <c:v>182</c:v>
                </c:pt>
                <c:pt idx="9925">
                  <c:v>182</c:v>
                </c:pt>
                <c:pt idx="9926">
                  <c:v>260</c:v>
                </c:pt>
                <c:pt idx="9927">
                  <c:v>182</c:v>
                </c:pt>
                <c:pt idx="9928">
                  <c:v>260</c:v>
                </c:pt>
                <c:pt idx="9929">
                  <c:v>182</c:v>
                </c:pt>
                <c:pt idx="9930">
                  <c:v>181</c:v>
                </c:pt>
                <c:pt idx="9931">
                  <c:v>240</c:v>
                </c:pt>
                <c:pt idx="9932">
                  <c:v>181</c:v>
                </c:pt>
                <c:pt idx="9933">
                  <c:v>237</c:v>
                </c:pt>
                <c:pt idx="9934">
                  <c:v>181</c:v>
                </c:pt>
                <c:pt idx="9935">
                  <c:v>181</c:v>
                </c:pt>
                <c:pt idx="9936">
                  <c:v>200</c:v>
                </c:pt>
                <c:pt idx="9937">
                  <c:v>200</c:v>
                </c:pt>
                <c:pt idx="9938">
                  <c:v>200</c:v>
                </c:pt>
                <c:pt idx="9939">
                  <c:v>200</c:v>
                </c:pt>
                <c:pt idx="9940">
                  <c:v>155</c:v>
                </c:pt>
                <c:pt idx="9941">
                  <c:v>155</c:v>
                </c:pt>
                <c:pt idx="9942">
                  <c:v>163</c:v>
                </c:pt>
                <c:pt idx="9943">
                  <c:v>163</c:v>
                </c:pt>
                <c:pt idx="9944">
                  <c:v>390</c:v>
                </c:pt>
                <c:pt idx="9945">
                  <c:v>390</c:v>
                </c:pt>
                <c:pt idx="9946">
                  <c:v>390</c:v>
                </c:pt>
                <c:pt idx="9947">
                  <c:v>390</c:v>
                </c:pt>
                <c:pt idx="9948">
                  <c:v>385</c:v>
                </c:pt>
                <c:pt idx="9949">
                  <c:v>385</c:v>
                </c:pt>
                <c:pt idx="9950">
                  <c:v>354</c:v>
                </c:pt>
                <c:pt idx="9951">
                  <c:v>354</c:v>
                </c:pt>
                <c:pt idx="9952">
                  <c:v>354</c:v>
                </c:pt>
                <c:pt idx="9953">
                  <c:v>354</c:v>
                </c:pt>
                <c:pt idx="9954">
                  <c:v>354</c:v>
                </c:pt>
                <c:pt idx="9955">
                  <c:v>354</c:v>
                </c:pt>
                <c:pt idx="9956">
                  <c:v>640</c:v>
                </c:pt>
                <c:pt idx="9957">
                  <c:v>640</c:v>
                </c:pt>
                <c:pt idx="9958">
                  <c:v>640</c:v>
                </c:pt>
                <c:pt idx="9959">
                  <c:v>640</c:v>
                </c:pt>
                <c:pt idx="9960">
                  <c:v>308</c:v>
                </c:pt>
                <c:pt idx="9961">
                  <c:v>308</c:v>
                </c:pt>
                <c:pt idx="9962">
                  <c:v>308</c:v>
                </c:pt>
                <c:pt idx="9963">
                  <c:v>308</c:v>
                </c:pt>
                <c:pt idx="9964">
                  <c:v>308</c:v>
                </c:pt>
                <c:pt idx="9965">
                  <c:v>308</c:v>
                </c:pt>
                <c:pt idx="9966">
                  <c:v>308</c:v>
                </c:pt>
                <c:pt idx="9967">
                  <c:v>308</c:v>
                </c:pt>
                <c:pt idx="9968">
                  <c:v>308</c:v>
                </c:pt>
                <c:pt idx="9969">
                  <c:v>308</c:v>
                </c:pt>
                <c:pt idx="9970">
                  <c:v>308</c:v>
                </c:pt>
                <c:pt idx="9971">
                  <c:v>308</c:v>
                </c:pt>
                <c:pt idx="9972">
                  <c:v>308</c:v>
                </c:pt>
                <c:pt idx="9973">
                  <c:v>308</c:v>
                </c:pt>
                <c:pt idx="9974">
                  <c:v>308</c:v>
                </c:pt>
                <c:pt idx="9975">
                  <c:v>308</c:v>
                </c:pt>
                <c:pt idx="9976">
                  <c:v>308</c:v>
                </c:pt>
                <c:pt idx="9977">
                  <c:v>308</c:v>
                </c:pt>
                <c:pt idx="9978">
                  <c:v>308</c:v>
                </c:pt>
                <c:pt idx="9979">
                  <c:v>308</c:v>
                </c:pt>
                <c:pt idx="9980">
                  <c:v>308</c:v>
                </c:pt>
                <c:pt idx="9981">
                  <c:v>415</c:v>
                </c:pt>
                <c:pt idx="9982">
                  <c:v>415</c:v>
                </c:pt>
                <c:pt idx="9983">
                  <c:v>415</c:v>
                </c:pt>
                <c:pt idx="9984">
                  <c:v>300</c:v>
                </c:pt>
                <c:pt idx="9985">
                  <c:v>395</c:v>
                </c:pt>
                <c:pt idx="9986">
                  <c:v>395</c:v>
                </c:pt>
                <c:pt idx="9987">
                  <c:v>138</c:v>
                </c:pt>
                <c:pt idx="9988">
                  <c:v>138</c:v>
                </c:pt>
                <c:pt idx="9989">
                  <c:v>138</c:v>
                </c:pt>
                <c:pt idx="9990">
                  <c:v>138</c:v>
                </c:pt>
                <c:pt idx="9991">
                  <c:v>138</c:v>
                </c:pt>
                <c:pt idx="9992">
                  <c:v>138</c:v>
                </c:pt>
                <c:pt idx="9993">
                  <c:v>138</c:v>
                </c:pt>
                <c:pt idx="9994">
                  <c:v>320</c:v>
                </c:pt>
                <c:pt idx="9995">
                  <c:v>222</c:v>
                </c:pt>
                <c:pt idx="9996">
                  <c:v>222</c:v>
                </c:pt>
                <c:pt idx="9997">
                  <c:v>164</c:v>
                </c:pt>
                <c:pt idx="9998">
                  <c:v>222</c:v>
                </c:pt>
                <c:pt idx="9999">
                  <c:v>320</c:v>
                </c:pt>
                <c:pt idx="10000">
                  <c:v>164</c:v>
                </c:pt>
                <c:pt idx="10001">
                  <c:v>222</c:v>
                </c:pt>
                <c:pt idx="10002">
                  <c:v>164</c:v>
                </c:pt>
                <c:pt idx="10003">
                  <c:v>320</c:v>
                </c:pt>
                <c:pt idx="10004">
                  <c:v>200</c:v>
                </c:pt>
                <c:pt idx="10005">
                  <c:v>200</c:v>
                </c:pt>
                <c:pt idx="10006">
                  <c:v>200</c:v>
                </c:pt>
                <c:pt idx="10007">
                  <c:v>200</c:v>
                </c:pt>
                <c:pt idx="10008">
                  <c:v>200</c:v>
                </c:pt>
                <c:pt idx="10009">
                  <c:v>150</c:v>
                </c:pt>
                <c:pt idx="10010">
                  <c:v>200</c:v>
                </c:pt>
                <c:pt idx="10011">
                  <c:v>200</c:v>
                </c:pt>
                <c:pt idx="10012">
                  <c:v>147</c:v>
                </c:pt>
                <c:pt idx="10013">
                  <c:v>142</c:v>
                </c:pt>
                <c:pt idx="10014">
                  <c:v>200</c:v>
                </c:pt>
                <c:pt idx="10015">
                  <c:v>200</c:v>
                </c:pt>
                <c:pt idx="10016">
                  <c:v>200</c:v>
                </c:pt>
                <c:pt idx="10017">
                  <c:v>150</c:v>
                </c:pt>
                <c:pt idx="10018">
                  <c:v>147</c:v>
                </c:pt>
                <c:pt idx="10019">
                  <c:v>200</c:v>
                </c:pt>
                <c:pt idx="10020">
                  <c:v>150</c:v>
                </c:pt>
                <c:pt idx="10021">
                  <c:v>469</c:v>
                </c:pt>
                <c:pt idx="10022">
                  <c:v>469</c:v>
                </c:pt>
                <c:pt idx="10023">
                  <c:v>469</c:v>
                </c:pt>
                <c:pt idx="10024">
                  <c:v>320</c:v>
                </c:pt>
                <c:pt idx="10025">
                  <c:v>302</c:v>
                </c:pt>
                <c:pt idx="10026">
                  <c:v>302</c:v>
                </c:pt>
                <c:pt idx="10027">
                  <c:v>320</c:v>
                </c:pt>
                <c:pt idx="10028">
                  <c:v>302</c:v>
                </c:pt>
                <c:pt idx="10029">
                  <c:v>302</c:v>
                </c:pt>
                <c:pt idx="10030">
                  <c:v>320</c:v>
                </c:pt>
                <c:pt idx="10031">
                  <c:v>302</c:v>
                </c:pt>
                <c:pt idx="10032">
                  <c:v>302</c:v>
                </c:pt>
                <c:pt idx="10033">
                  <c:v>302</c:v>
                </c:pt>
                <c:pt idx="10034">
                  <c:v>355</c:v>
                </c:pt>
                <c:pt idx="10035">
                  <c:v>355</c:v>
                </c:pt>
                <c:pt idx="10036">
                  <c:v>355</c:v>
                </c:pt>
                <c:pt idx="10037">
                  <c:v>355</c:v>
                </c:pt>
                <c:pt idx="10038">
                  <c:v>355</c:v>
                </c:pt>
                <c:pt idx="10039">
                  <c:v>355</c:v>
                </c:pt>
                <c:pt idx="10040">
                  <c:v>355</c:v>
                </c:pt>
                <c:pt idx="10041">
                  <c:v>355</c:v>
                </c:pt>
                <c:pt idx="10042">
                  <c:v>355</c:v>
                </c:pt>
                <c:pt idx="10043">
                  <c:v>355</c:v>
                </c:pt>
                <c:pt idx="10044">
                  <c:v>355</c:v>
                </c:pt>
                <c:pt idx="10045">
                  <c:v>355</c:v>
                </c:pt>
                <c:pt idx="10046">
                  <c:v>355</c:v>
                </c:pt>
                <c:pt idx="10047">
                  <c:v>355</c:v>
                </c:pt>
                <c:pt idx="10048">
                  <c:v>355</c:v>
                </c:pt>
                <c:pt idx="10049">
                  <c:v>355</c:v>
                </c:pt>
                <c:pt idx="10050">
                  <c:v>355</c:v>
                </c:pt>
                <c:pt idx="10051">
                  <c:v>355</c:v>
                </c:pt>
                <c:pt idx="10052">
                  <c:v>255</c:v>
                </c:pt>
                <c:pt idx="10053">
                  <c:v>255</c:v>
                </c:pt>
                <c:pt idx="10054">
                  <c:v>255</c:v>
                </c:pt>
                <c:pt idx="10055">
                  <c:v>255</c:v>
                </c:pt>
                <c:pt idx="10056">
                  <c:v>255</c:v>
                </c:pt>
                <c:pt idx="10057">
                  <c:v>255</c:v>
                </c:pt>
                <c:pt idx="10058">
                  <c:v>111</c:v>
                </c:pt>
                <c:pt idx="10059">
                  <c:v>140</c:v>
                </c:pt>
                <c:pt idx="10060">
                  <c:v>111</c:v>
                </c:pt>
                <c:pt idx="10061">
                  <c:v>111</c:v>
                </c:pt>
                <c:pt idx="10062">
                  <c:v>111</c:v>
                </c:pt>
                <c:pt idx="10063">
                  <c:v>111</c:v>
                </c:pt>
                <c:pt idx="10064">
                  <c:v>110</c:v>
                </c:pt>
                <c:pt idx="10065">
                  <c:v>110</c:v>
                </c:pt>
                <c:pt idx="10066">
                  <c:v>110</c:v>
                </c:pt>
                <c:pt idx="10067">
                  <c:v>110</c:v>
                </c:pt>
                <c:pt idx="10068">
                  <c:v>110</c:v>
                </c:pt>
                <c:pt idx="10069">
                  <c:v>140</c:v>
                </c:pt>
                <c:pt idx="10070">
                  <c:v>110</c:v>
                </c:pt>
                <c:pt idx="10071">
                  <c:v>110</c:v>
                </c:pt>
                <c:pt idx="10072">
                  <c:v>110</c:v>
                </c:pt>
                <c:pt idx="10073">
                  <c:v>140</c:v>
                </c:pt>
                <c:pt idx="10074">
                  <c:v>100</c:v>
                </c:pt>
                <c:pt idx="10075">
                  <c:v>93</c:v>
                </c:pt>
                <c:pt idx="10076">
                  <c:v>93</c:v>
                </c:pt>
                <c:pt idx="10077">
                  <c:v>100</c:v>
                </c:pt>
                <c:pt idx="10078">
                  <c:v>93</c:v>
                </c:pt>
                <c:pt idx="10079">
                  <c:v>93</c:v>
                </c:pt>
                <c:pt idx="10080">
                  <c:v>100</c:v>
                </c:pt>
                <c:pt idx="10081">
                  <c:v>93</c:v>
                </c:pt>
                <c:pt idx="10082">
                  <c:v>100</c:v>
                </c:pt>
                <c:pt idx="10083">
                  <c:v>93</c:v>
                </c:pt>
                <c:pt idx="10084">
                  <c:v>100</c:v>
                </c:pt>
                <c:pt idx="10085">
                  <c:v>100</c:v>
                </c:pt>
                <c:pt idx="10086">
                  <c:v>93</c:v>
                </c:pt>
                <c:pt idx="10087">
                  <c:v>93</c:v>
                </c:pt>
                <c:pt idx="10088">
                  <c:v>140</c:v>
                </c:pt>
                <c:pt idx="10089">
                  <c:v>140</c:v>
                </c:pt>
                <c:pt idx="10090">
                  <c:v>140</c:v>
                </c:pt>
                <c:pt idx="10091">
                  <c:v>140</c:v>
                </c:pt>
                <c:pt idx="10092">
                  <c:v>140</c:v>
                </c:pt>
                <c:pt idx="10093">
                  <c:v>532</c:v>
                </c:pt>
                <c:pt idx="10094">
                  <c:v>532</c:v>
                </c:pt>
                <c:pt idx="10095">
                  <c:v>631</c:v>
                </c:pt>
                <c:pt idx="10096">
                  <c:v>320</c:v>
                </c:pt>
                <c:pt idx="10097">
                  <c:v>220</c:v>
                </c:pt>
                <c:pt idx="10098">
                  <c:v>320</c:v>
                </c:pt>
                <c:pt idx="10099">
                  <c:v>220</c:v>
                </c:pt>
                <c:pt idx="10100">
                  <c:v>225</c:v>
                </c:pt>
                <c:pt idx="10101">
                  <c:v>320</c:v>
                </c:pt>
                <c:pt idx="10102">
                  <c:v>230</c:v>
                </c:pt>
                <c:pt idx="10103">
                  <c:v>230</c:v>
                </c:pt>
                <c:pt idx="10104">
                  <c:v>230</c:v>
                </c:pt>
                <c:pt idx="10105">
                  <c:v>230</c:v>
                </c:pt>
                <c:pt idx="10106">
                  <c:v>230</c:v>
                </c:pt>
                <c:pt idx="10107">
                  <c:v>230</c:v>
                </c:pt>
                <c:pt idx="10108">
                  <c:v>230</c:v>
                </c:pt>
                <c:pt idx="10109">
                  <c:v>230</c:v>
                </c:pt>
                <c:pt idx="10110">
                  <c:v>79</c:v>
                </c:pt>
                <c:pt idx="10111">
                  <c:v>79</c:v>
                </c:pt>
                <c:pt idx="10112">
                  <c:v>79</c:v>
                </c:pt>
                <c:pt idx="10113">
                  <c:v>79</c:v>
                </c:pt>
                <c:pt idx="10114">
                  <c:v>79</c:v>
                </c:pt>
                <c:pt idx="10115">
                  <c:v>79</c:v>
                </c:pt>
                <c:pt idx="10116">
                  <c:v>79</c:v>
                </c:pt>
                <c:pt idx="10117">
                  <c:v>150</c:v>
                </c:pt>
                <c:pt idx="10118">
                  <c:v>148</c:v>
                </c:pt>
                <c:pt idx="10119">
                  <c:v>148</c:v>
                </c:pt>
                <c:pt idx="10120">
                  <c:v>150</c:v>
                </c:pt>
                <c:pt idx="10121">
                  <c:v>148</c:v>
                </c:pt>
                <c:pt idx="10122">
                  <c:v>150</c:v>
                </c:pt>
                <c:pt idx="10123">
                  <c:v>148</c:v>
                </c:pt>
                <c:pt idx="10124">
                  <c:v>150</c:v>
                </c:pt>
                <c:pt idx="10125">
                  <c:v>150</c:v>
                </c:pt>
                <c:pt idx="10126">
                  <c:v>148</c:v>
                </c:pt>
                <c:pt idx="10127">
                  <c:v>150</c:v>
                </c:pt>
                <c:pt idx="10128">
                  <c:v>148</c:v>
                </c:pt>
                <c:pt idx="10129">
                  <c:v>150</c:v>
                </c:pt>
                <c:pt idx="10130">
                  <c:v>148</c:v>
                </c:pt>
                <c:pt idx="10131">
                  <c:v>150</c:v>
                </c:pt>
                <c:pt idx="10132">
                  <c:v>148</c:v>
                </c:pt>
                <c:pt idx="10133">
                  <c:v>148</c:v>
                </c:pt>
                <c:pt idx="10134">
                  <c:v>148</c:v>
                </c:pt>
                <c:pt idx="10135">
                  <c:v>148</c:v>
                </c:pt>
                <c:pt idx="10136">
                  <c:v>148</c:v>
                </c:pt>
                <c:pt idx="10137">
                  <c:v>150</c:v>
                </c:pt>
                <c:pt idx="10138">
                  <c:v>148</c:v>
                </c:pt>
                <c:pt idx="10139">
                  <c:v>150</c:v>
                </c:pt>
                <c:pt idx="10140">
                  <c:v>150</c:v>
                </c:pt>
                <c:pt idx="10141">
                  <c:v>150</c:v>
                </c:pt>
                <c:pt idx="10142">
                  <c:v>150</c:v>
                </c:pt>
                <c:pt idx="10143">
                  <c:v>150</c:v>
                </c:pt>
                <c:pt idx="10144">
                  <c:v>148</c:v>
                </c:pt>
                <c:pt idx="10145">
                  <c:v>148</c:v>
                </c:pt>
                <c:pt idx="10146">
                  <c:v>148</c:v>
                </c:pt>
                <c:pt idx="10147">
                  <c:v>148</c:v>
                </c:pt>
                <c:pt idx="10148">
                  <c:v>148</c:v>
                </c:pt>
                <c:pt idx="10149">
                  <c:v>150</c:v>
                </c:pt>
                <c:pt idx="10150">
                  <c:v>280</c:v>
                </c:pt>
                <c:pt idx="10151">
                  <c:v>190</c:v>
                </c:pt>
                <c:pt idx="10152">
                  <c:v>190</c:v>
                </c:pt>
                <c:pt idx="10153">
                  <c:v>190</c:v>
                </c:pt>
                <c:pt idx="10154">
                  <c:v>150</c:v>
                </c:pt>
                <c:pt idx="10155">
                  <c:v>190</c:v>
                </c:pt>
                <c:pt idx="10156">
                  <c:v>190</c:v>
                </c:pt>
                <c:pt idx="10157">
                  <c:v>190</c:v>
                </c:pt>
                <c:pt idx="10158">
                  <c:v>150</c:v>
                </c:pt>
                <c:pt idx="10159">
                  <c:v>190</c:v>
                </c:pt>
                <c:pt idx="10160">
                  <c:v>190</c:v>
                </c:pt>
                <c:pt idx="10161">
                  <c:v>150</c:v>
                </c:pt>
                <c:pt idx="10162">
                  <c:v>190</c:v>
                </c:pt>
                <c:pt idx="10163">
                  <c:v>190</c:v>
                </c:pt>
                <c:pt idx="10164">
                  <c:v>190</c:v>
                </c:pt>
                <c:pt idx="10165">
                  <c:v>190</c:v>
                </c:pt>
                <c:pt idx="10166">
                  <c:v>236</c:v>
                </c:pt>
                <c:pt idx="10167">
                  <c:v>159</c:v>
                </c:pt>
                <c:pt idx="10168">
                  <c:v>236</c:v>
                </c:pt>
                <c:pt idx="10169">
                  <c:v>159</c:v>
                </c:pt>
                <c:pt idx="10170">
                  <c:v>159</c:v>
                </c:pt>
                <c:pt idx="10171">
                  <c:v>236</c:v>
                </c:pt>
                <c:pt idx="10172">
                  <c:v>159</c:v>
                </c:pt>
                <c:pt idx="10173">
                  <c:v>159</c:v>
                </c:pt>
                <c:pt idx="10174">
                  <c:v>236</c:v>
                </c:pt>
                <c:pt idx="10175">
                  <c:v>236</c:v>
                </c:pt>
                <c:pt idx="10176">
                  <c:v>236</c:v>
                </c:pt>
                <c:pt idx="10177">
                  <c:v>236</c:v>
                </c:pt>
                <c:pt idx="10178">
                  <c:v>236</c:v>
                </c:pt>
                <c:pt idx="10179">
                  <c:v>236</c:v>
                </c:pt>
                <c:pt idx="10180">
                  <c:v>236</c:v>
                </c:pt>
                <c:pt idx="10181">
                  <c:v>236</c:v>
                </c:pt>
                <c:pt idx="10182">
                  <c:v>159</c:v>
                </c:pt>
                <c:pt idx="10183">
                  <c:v>236</c:v>
                </c:pt>
                <c:pt idx="10184">
                  <c:v>159</c:v>
                </c:pt>
                <c:pt idx="10185">
                  <c:v>159</c:v>
                </c:pt>
                <c:pt idx="10186">
                  <c:v>278</c:v>
                </c:pt>
                <c:pt idx="10187">
                  <c:v>159</c:v>
                </c:pt>
                <c:pt idx="10188">
                  <c:v>278</c:v>
                </c:pt>
                <c:pt idx="10189">
                  <c:v>278</c:v>
                </c:pt>
                <c:pt idx="10190">
                  <c:v>278</c:v>
                </c:pt>
                <c:pt idx="10191">
                  <c:v>278</c:v>
                </c:pt>
                <c:pt idx="10192">
                  <c:v>278</c:v>
                </c:pt>
                <c:pt idx="10193">
                  <c:v>159</c:v>
                </c:pt>
                <c:pt idx="10194">
                  <c:v>278</c:v>
                </c:pt>
                <c:pt idx="10195">
                  <c:v>278</c:v>
                </c:pt>
                <c:pt idx="10196">
                  <c:v>278</c:v>
                </c:pt>
                <c:pt idx="10197">
                  <c:v>278</c:v>
                </c:pt>
                <c:pt idx="10198">
                  <c:v>278</c:v>
                </c:pt>
                <c:pt idx="10199">
                  <c:v>278</c:v>
                </c:pt>
                <c:pt idx="10200">
                  <c:v>278</c:v>
                </c:pt>
                <c:pt idx="10201">
                  <c:v>278</c:v>
                </c:pt>
                <c:pt idx="10202">
                  <c:v>278</c:v>
                </c:pt>
                <c:pt idx="10203">
                  <c:v>278</c:v>
                </c:pt>
                <c:pt idx="10204">
                  <c:v>159</c:v>
                </c:pt>
                <c:pt idx="10205">
                  <c:v>278</c:v>
                </c:pt>
                <c:pt idx="10206">
                  <c:v>159</c:v>
                </c:pt>
                <c:pt idx="10207">
                  <c:v>278</c:v>
                </c:pt>
                <c:pt idx="10208">
                  <c:v>278</c:v>
                </c:pt>
                <c:pt idx="10209">
                  <c:v>278</c:v>
                </c:pt>
                <c:pt idx="10210">
                  <c:v>278</c:v>
                </c:pt>
                <c:pt idx="10211">
                  <c:v>159</c:v>
                </c:pt>
                <c:pt idx="10212">
                  <c:v>159</c:v>
                </c:pt>
                <c:pt idx="10213">
                  <c:v>278</c:v>
                </c:pt>
                <c:pt idx="10214">
                  <c:v>278</c:v>
                </c:pt>
                <c:pt idx="10215">
                  <c:v>278</c:v>
                </c:pt>
                <c:pt idx="10216">
                  <c:v>278</c:v>
                </c:pt>
                <c:pt idx="10217">
                  <c:v>159</c:v>
                </c:pt>
                <c:pt idx="10218">
                  <c:v>278</c:v>
                </c:pt>
                <c:pt idx="10219">
                  <c:v>278</c:v>
                </c:pt>
                <c:pt idx="10220">
                  <c:v>278</c:v>
                </c:pt>
                <c:pt idx="10221">
                  <c:v>278</c:v>
                </c:pt>
                <c:pt idx="10222">
                  <c:v>159</c:v>
                </c:pt>
                <c:pt idx="10223">
                  <c:v>278</c:v>
                </c:pt>
                <c:pt idx="10224">
                  <c:v>278</c:v>
                </c:pt>
                <c:pt idx="10225">
                  <c:v>278</c:v>
                </c:pt>
                <c:pt idx="10226">
                  <c:v>159</c:v>
                </c:pt>
                <c:pt idx="10227">
                  <c:v>278</c:v>
                </c:pt>
                <c:pt idx="10228">
                  <c:v>278</c:v>
                </c:pt>
                <c:pt idx="10229">
                  <c:v>278</c:v>
                </c:pt>
                <c:pt idx="10230">
                  <c:v>159</c:v>
                </c:pt>
                <c:pt idx="10231">
                  <c:v>278</c:v>
                </c:pt>
                <c:pt idx="10232">
                  <c:v>278</c:v>
                </c:pt>
                <c:pt idx="10233">
                  <c:v>159</c:v>
                </c:pt>
                <c:pt idx="10234">
                  <c:v>278</c:v>
                </c:pt>
                <c:pt idx="10235">
                  <c:v>278</c:v>
                </c:pt>
                <c:pt idx="10236">
                  <c:v>278</c:v>
                </c:pt>
                <c:pt idx="10237">
                  <c:v>159</c:v>
                </c:pt>
                <c:pt idx="10238">
                  <c:v>278</c:v>
                </c:pt>
                <c:pt idx="10239">
                  <c:v>159</c:v>
                </c:pt>
                <c:pt idx="10240">
                  <c:v>278</c:v>
                </c:pt>
                <c:pt idx="10241">
                  <c:v>278</c:v>
                </c:pt>
                <c:pt idx="10242">
                  <c:v>278</c:v>
                </c:pt>
                <c:pt idx="10243">
                  <c:v>278</c:v>
                </c:pt>
                <c:pt idx="10244">
                  <c:v>278</c:v>
                </c:pt>
                <c:pt idx="10245">
                  <c:v>278</c:v>
                </c:pt>
                <c:pt idx="10246">
                  <c:v>332</c:v>
                </c:pt>
                <c:pt idx="10247">
                  <c:v>332</c:v>
                </c:pt>
                <c:pt idx="10248">
                  <c:v>332</c:v>
                </c:pt>
                <c:pt idx="10249">
                  <c:v>332</c:v>
                </c:pt>
                <c:pt idx="10250">
                  <c:v>332</c:v>
                </c:pt>
                <c:pt idx="10251">
                  <c:v>332</c:v>
                </c:pt>
                <c:pt idx="10252">
                  <c:v>255</c:v>
                </c:pt>
                <c:pt idx="10253">
                  <c:v>255</c:v>
                </c:pt>
                <c:pt idx="10254">
                  <c:v>355</c:v>
                </c:pt>
                <c:pt idx="10255">
                  <c:v>355</c:v>
                </c:pt>
                <c:pt idx="10256">
                  <c:v>355</c:v>
                </c:pt>
                <c:pt idx="10257">
                  <c:v>355</c:v>
                </c:pt>
                <c:pt idx="10258">
                  <c:v>355</c:v>
                </c:pt>
                <c:pt idx="10259">
                  <c:v>355</c:v>
                </c:pt>
                <c:pt idx="10260">
                  <c:v>355</c:v>
                </c:pt>
                <c:pt idx="10261">
                  <c:v>355</c:v>
                </c:pt>
                <c:pt idx="10262">
                  <c:v>355</c:v>
                </c:pt>
                <c:pt idx="10263">
                  <c:v>355</c:v>
                </c:pt>
                <c:pt idx="10264">
                  <c:v>355</c:v>
                </c:pt>
                <c:pt idx="10265">
                  <c:v>355</c:v>
                </c:pt>
                <c:pt idx="10266">
                  <c:v>355</c:v>
                </c:pt>
                <c:pt idx="10267">
                  <c:v>355</c:v>
                </c:pt>
                <c:pt idx="10268">
                  <c:v>355</c:v>
                </c:pt>
                <c:pt idx="10269">
                  <c:v>355</c:v>
                </c:pt>
                <c:pt idx="10270">
                  <c:v>355</c:v>
                </c:pt>
                <c:pt idx="10271">
                  <c:v>355</c:v>
                </c:pt>
                <c:pt idx="10272">
                  <c:v>260</c:v>
                </c:pt>
                <c:pt idx="10273">
                  <c:v>260</c:v>
                </c:pt>
                <c:pt idx="10274">
                  <c:v>260</c:v>
                </c:pt>
                <c:pt idx="10275">
                  <c:v>260</c:v>
                </c:pt>
                <c:pt idx="10276">
                  <c:v>260</c:v>
                </c:pt>
                <c:pt idx="10277">
                  <c:v>260</c:v>
                </c:pt>
                <c:pt idx="10278">
                  <c:v>263</c:v>
                </c:pt>
                <c:pt idx="10279">
                  <c:v>263</c:v>
                </c:pt>
                <c:pt idx="10280">
                  <c:v>263</c:v>
                </c:pt>
                <c:pt idx="10281">
                  <c:v>263</c:v>
                </c:pt>
                <c:pt idx="10282">
                  <c:v>263</c:v>
                </c:pt>
                <c:pt idx="10283">
                  <c:v>263</c:v>
                </c:pt>
                <c:pt idx="10284">
                  <c:v>288</c:v>
                </c:pt>
                <c:pt idx="10285">
                  <c:v>288</c:v>
                </c:pt>
                <c:pt idx="10286">
                  <c:v>365</c:v>
                </c:pt>
                <c:pt idx="10287">
                  <c:v>288</c:v>
                </c:pt>
                <c:pt idx="10288">
                  <c:v>288</c:v>
                </c:pt>
                <c:pt idx="10289">
                  <c:v>288</c:v>
                </c:pt>
                <c:pt idx="10290">
                  <c:v>288</c:v>
                </c:pt>
                <c:pt idx="10291">
                  <c:v>288</c:v>
                </c:pt>
                <c:pt idx="10292">
                  <c:v>288</c:v>
                </c:pt>
                <c:pt idx="10293">
                  <c:v>288</c:v>
                </c:pt>
                <c:pt idx="10294">
                  <c:v>365</c:v>
                </c:pt>
                <c:pt idx="10295">
                  <c:v>288</c:v>
                </c:pt>
                <c:pt idx="10296">
                  <c:v>288</c:v>
                </c:pt>
                <c:pt idx="10297">
                  <c:v>288</c:v>
                </c:pt>
                <c:pt idx="10298">
                  <c:v>365</c:v>
                </c:pt>
                <c:pt idx="10299">
                  <c:v>288</c:v>
                </c:pt>
                <c:pt idx="10300">
                  <c:v>288</c:v>
                </c:pt>
                <c:pt idx="10301">
                  <c:v>288</c:v>
                </c:pt>
                <c:pt idx="10302">
                  <c:v>141</c:v>
                </c:pt>
                <c:pt idx="10303">
                  <c:v>200</c:v>
                </c:pt>
                <c:pt idx="10304">
                  <c:v>141</c:v>
                </c:pt>
                <c:pt idx="10305">
                  <c:v>179</c:v>
                </c:pt>
                <c:pt idx="10306">
                  <c:v>179</c:v>
                </c:pt>
                <c:pt idx="10307">
                  <c:v>179</c:v>
                </c:pt>
                <c:pt idx="10308">
                  <c:v>179</c:v>
                </c:pt>
                <c:pt idx="10309">
                  <c:v>179</c:v>
                </c:pt>
                <c:pt idx="10310">
                  <c:v>179</c:v>
                </c:pt>
                <c:pt idx="10311">
                  <c:v>179</c:v>
                </c:pt>
                <c:pt idx="10312">
                  <c:v>179</c:v>
                </c:pt>
                <c:pt idx="10313">
                  <c:v>179</c:v>
                </c:pt>
                <c:pt idx="10314">
                  <c:v>179</c:v>
                </c:pt>
                <c:pt idx="10315">
                  <c:v>179</c:v>
                </c:pt>
                <c:pt idx="10316">
                  <c:v>179</c:v>
                </c:pt>
                <c:pt idx="10317">
                  <c:v>179</c:v>
                </c:pt>
                <c:pt idx="10318">
                  <c:v>179</c:v>
                </c:pt>
                <c:pt idx="10319">
                  <c:v>96</c:v>
                </c:pt>
                <c:pt idx="10320">
                  <c:v>96</c:v>
                </c:pt>
                <c:pt idx="10321">
                  <c:v>140</c:v>
                </c:pt>
                <c:pt idx="10322">
                  <c:v>96</c:v>
                </c:pt>
                <c:pt idx="10323">
                  <c:v>140</c:v>
                </c:pt>
                <c:pt idx="10324">
                  <c:v>96</c:v>
                </c:pt>
                <c:pt idx="10325">
                  <c:v>96</c:v>
                </c:pt>
                <c:pt idx="10326">
                  <c:v>96</c:v>
                </c:pt>
                <c:pt idx="10327">
                  <c:v>96</c:v>
                </c:pt>
                <c:pt idx="10328">
                  <c:v>96</c:v>
                </c:pt>
                <c:pt idx="10329">
                  <c:v>96</c:v>
                </c:pt>
                <c:pt idx="10330">
                  <c:v>93</c:v>
                </c:pt>
                <c:pt idx="10331">
                  <c:v>93</c:v>
                </c:pt>
                <c:pt idx="10332">
                  <c:v>93</c:v>
                </c:pt>
                <c:pt idx="10333">
                  <c:v>93</c:v>
                </c:pt>
                <c:pt idx="10334">
                  <c:v>93</c:v>
                </c:pt>
                <c:pt idx="10335">
                  <c:v>93</c:v>
                </c:pt>
                <c:pt idx="10336">
                  <c:v>93</c:v>
                </c:pt>
                <c:pt idx="10337">
                  <c:v>182</c:v>
                </c:pt>
                <c:pt idx="10338">
                  <c:v>182</c:v>
                </c:pt>
                <c:pt idx="10339">
                  <c:v>182</c:v>
                </c:pt>
                <c:pt idx="10340">
                  <c:v>182</c:v>
                </c:pt>
                <c:pt idx="10341">
                  <c:v>182</c:v>
                </c:pt>
                <c:pt idx="10342">
                  <c:v>182</c:v>
                </c:pt>
                <c:pt idx="10343">
                  <c:v>182</c:v>
                </c:pt>
                <c:pt idx="10344">
                  <c:v>182</c:v>
                </c:pt>
                <c:pt idx="10345">
                  <c:v>182</c:v>
                </c:pt>
                <c:pt idx="10346">
                  <c:v>182</c:v>
                </c:pt>
                <c:pt idx="10347">
                  <c:v>182</c:v>
                </c:pt>
                <c:pt idx="10348">
                  <c:v>182</c:v>
                </c:pt>
                <c:pt idx="10349">
                  <c:v>182</c:v>
                </c:pt>
                <c:pt idx="10350">
                  <c:v>182</c:v>
                </c:pt>
                <c:pt idx="10351">
                  <c:v>182</c:v>
                </c:pt>
                <c:pt idx="10352">
                  <c:v>182</c:v>
                </c:pt>
                <c:pt idx="10353">
                  <c:v>182</c:v>
                </c:pt>
                <c:pt idx="10354">
                  <c:v>182</c:v>
                </c:pt>
                <c:pt idx="10355">
                  <c:v>182</c:v>
                </c:pt>
                <c:pt idx="10356">
                  <c:v>182</c:v>
                </c:pt>
                <c:pt idx="10357">
                  <c:v>182</c:v>
                </c:pt>
                <c:pt idx="10358">
                  <c:v>182</c:v>
                </c:pt>
                <c:pt idx="10359">
                  <c:v>182</c:v>
                </c:pt>
                <c:pt idx="10360">
                  <c:v>182</c:v>
                </c:pt>
                <c:pt idx="10361">
                  <c:v>182</c:v>
                </c:pt>
                <c:pt idx="10362">
                  <c:v>182</c:v>
                </c:pt>
                <c:pt idx="10363">
                  <c:v>182</c:v>
                </c:pt>
                <c:pt idx="10364">
                  <c:v>182</c:v>
                </c:pt>
                <c:pt idx="10365">
                  <c:v>182</c:v>
                </c:pt>
                <c:pt idx="10366">
                  <c:v>200</c:v>
                </c:pt>
                <c:pt idx="10367">
                  <c:v>200</c:v>
                </c:pt>
                <c:pt idx="10368">
                  <c:v>200</c:v>
                </c:pt>
                <c:pt idx="10369">
                  <c:v>200</c:v>
                </c:pt>
                <c:pt idx="10370">
                  <c:v>196</c:v>
                </c:pt>
                <c:pt idx="10371">
                  <c:v>201</c:v>
                </c:pt>
                <c:pt idx="10372">
                  <c:v>201</c:v>
                </c:pt>
                <c:pt idx="10373">
                  <c:v>196</c:v>
                </c:pt>
                <c:pt idx="10374">
                  <c:v>240</c:v>
                </c:pt>
                <c:pt idx="10375">
                  <c:v>240</c:v>
                </c:pt>
                <c:pt idx="10376">
                  <c:v>240</c:v>
                </c:pt>
                <c:pt idx="10377">
                  <c:v>280</c:v>
                </c:pt>
                <c:pt idx="10378">
                  <c:v>280</c:v>
                </c:pt>
                <c:pt idx="10379">
                  <c:v>280</c:v>
                </c:pt>
                <c:pt idx="10380">
                  <c:v>280</c:v>
                </c:pt>
                <c:pt idx="10381">
                  <c:v>280</c:v>
                </c:pt>
                <c:pt idx="10382">
                  <c:v>280</c:v>
                </c:pt>
                <c:pt idx="10383">
                  <c:v>280</c:v>
                </c:pt>
                <c:pt idx="10384">
                  <c:v>280</c:v>
                </c:pt>
                <c:pt idx="10385">
                  <c:v>138</c:v>
                </c:pt>
                <c:pt idx="10386">
                  <c:v>172</c:v>
                </c:pt>
                <c:pt idx="10387">
                  <c:v>172</c:v>
                </c:pt>
                <c:pt idx="10388">
                  <c:v>138</c:v>
                </c:pt>
                <c:pt idx="10389">
                  <c:v>172</c:v>
                </c:pt>
                <c:pt idx="10390">
                  <c:v>172</c:v>
                </c:pt>
                <c:pt idx="10391">
                  <c:v>172</c:v>
                </c:pt>
                <c:pt idx="10392">
                  <c:v>172</c:v>
                </c:pt>
                <c:pt idx="10393">
                  <c:v>172</c:v>
                </c:pt>
                <c:pt idx="10394">
                  <c:v>138</c:v>
                </c:pt>
                <c:pt idx="10395">
                  <c:v>172</c:v>
                </c:pt>
                <c:pt idx="10396">
                  <c:v>172</c:v>
                </c:pt>
                <c:pt idx="10397">
                  <c:v>138</c:v>
                </c:pt>
                <c:pt idx="10398">
                  <c:v>172</c:v>
                </c:pt>
                <c:pt idx="10399">
                  <c:v>138</c:v>
                </c:pt>
                <c:pt idx="10400">
                  <c:v>172</c:v>
                </c:pt>
                <c:pt idx="10401">
                  <c:v>172</c:v>
                </c:pt>
                <c:pt idx="10402">
                  <c:v>172</c:v>
                </c:pt>
                <c:pt idx="10403">
                  <c:v>138</c:v>
                </c:pt>
                <c:pt idx="10404">
                  <c:v>172</c:v>
                </c:pt>
                <c:pt idx="10405">
                  <c:v>200</c:v>
                </c:pt>
                <c:pt idx="10406">
                  <c:v>200</c:v>
                </c:pt>
                <c:pt idx="10407">
                  <c:v>200</c:v>
                </c:pt>
                <c:pt idx="10408">
                  <c:v>200</c:v>
                </c:pt>
                <c:pt idx="10409">
                  <c:v>200</c:v>
                </c:pt>
                <c:pt idx="10410">
                  <c:v>200</c:v>
                </c:pt>
                <c:pt idx="10411">
                  <c:v>200</c:v>
                </c:pt>
                <c:pt idx="10412">
                  <c:v>200</c:v>
                </c:pt>
                <c:pt idx="10413">
                  <c:v>200</c:v>
                </c:pt>
                <c:pt idx="10414">
                  <c:v>200</c:v>
                </c:pt>
                <c:pt idx="10415">
                  <c:v>200</c:v>
                </c:pt>
                <c:pt idx="10416">
                  <c:v>200</c:v>
                </c:pt>
                <c:pt idx="10417">
                  <c:v>200</c:v>
                </c:pt>
                <c:pt idx="10418">
                  <c:v>200</c:v>
                </c:pt>
                <c:pt idx="10419">
                  <c:v>200</c:v>
                </c:pt>
                <c:pt idx="10420">
                  <c:v>200</c:v>
                </c:pt>
                <c:pt idx="10421">
                  <c:v>200</c:v>
                </c:pt>
                <c:pt idx="10422">
                  <c:v>200</c:v>
                </c:pt>
                <c:pt idx="10423">
                  <c:v>200</c:v>
                </c:pt>
                <c:pt idx="10424">
                  <c:v>200</c:v>
                </c:pt>
                <c:pt idx="10425">
                  <c:v>200</c:v>
                </c:pt>
                <c:pt idx="10426">
                  <c:v>200</c:v>
                </c:pt>
                <c:pt idx="10427">
                  <c:v>200</c:v>
                </c:pt>
                <c:pt idx="10428">
                  <c:v>200</c:v>
                </c:pt>
                <c:pt idx="10429">
                  <c:v>200</c:v>
                </c:pt>
                <c:pt idx="10430">
                  <c:v>200</c:v>
                </c:pt>
                <c:pt idx="10431">
                  <c:v>317</c:v>
                </c:pt>
                <c:pt idx="10432">
                  <c:v>317</c:v>
                </c:pt>
                <c:pt idx="10433">
                  <c:v>317</c:v>
                </c:pt>
                <c:pt idx="10434">
                  <c:v>317</c:v>
                </c:pt>
                <c:pt idx="10435">
                  <c:v>317</c:v>
                </c:pt>
                <c:pt idx="10436">
                  <c:v>317</c:v>
                </c:pt>
                <c:pt idx="10437">
                  <c:v>317</c:v>
                </c:pt>
                <c:pt idx="10438">
                  <c:v>317</c:v>
                </c:pt>
                <c:pt idx="10439">
                  <c:v>317</c:v>
                </c:pt>
                <c:pt idx="10440">
                  <c:v>317</c:v>
                </c:pt>
                <c:pt idx="10441">
                  <c:v>317</c:v>
                </c:pt>
                <c:pt idx="10442">
                  <c:v>317</c:v>
                </c:pt>
                <c:pt idx="10443">
                  <c:v>317</c:v>
                </c:pt>
                <c:pt idx="10444">
                  <c:v>317</c:v>
                </c:pt>
                <c:pt idx="10445">
                  <c:v>317</c:v>
                </c:pt>
                <c:pt idx="10446">
                  <c:v>317</c:v>
                </c:pt>
                <c:pt idx="10447">
                  <c:v>317</c:v>
                </c:pt>
                <c:pt idx="10448">
                  <c:v>317</c:v>
                </c:pt>
                <c:pt idx="10449">
                  <c:v>317</c:v>
                </c:pt>
                <c:pt idx="10450">
                  <c:v>317</c:v>
                </c:pt>
                <c:pt idx="10451">
                  <c:v>317</c:v>
                </c:pt>
                <c:pt idx="10452">
                  <c:v>317</c:v>
                </c:pt>
                <c:pt idx="10453">
                  <c:v>317</c:v>
                </c:pt>
                <c:pt idx="10454">
                  <c:v>317</c:v>
                </c:pt>
                <c:pt idx="10455">
                  <c:v>317</c:v>
                </c:pt>
                <c:pt idx="10456">
                  <c:v>317</c:v>
                </c:pt>
                <c:pt idx="10457">
                  <c:v>390</c:v>
                </c:pt>
                <c:pt idx="10458">
                  <c:v>390</c:v>
                </c:pt>
                <c:pt idx="10459">
                  <c:v>390</c:v>
                </c:pt>
                <c:pt idx="10460">
                  <c:v>390</c:v>
                </c:pt>
                <c:pt idx="10461">
                  <c:v>390</c:v>
                </c:pt>
                <c:pt idx="10462">
                  <c:v>390</c:v>
                </c:pt>
                <c:pt idx="10463">
                  <c:v>390</c:v>
                </c:pt>
                <c:pt idx="10464">
                  <c:v>390</c:v>
                </c:pt>
                <c:pt idx="10465">
                  <c:v>390</c:v>
                </c:pt>
                <c:pt idx="10466">
                  <c:v>305</c:v>
                </c:pt>
                <c:pt idx="10467">
                  <c:v>280</c:v>
                </c:pt>
                <c:pt idx="10468">
                  <c:v>305</c:v>
                </c:pt>
                <c:pt idx="10469">
                  <c:v>305</c:v>
                </c:pt>
                <c:pt idx="10470">
                  <c:v>280</c:v>
                </c:pt>
                <c:pt idx="10471">
                  <c:v>305</c:v>
                </c:pt>
                <c:pt idx="10472">
                  <c:v>280</c:v>
                </c:pt>
                <c:pt idx="10473">
                  <c:v>280</c:v>
                </c:pt>
                <c:pt idx="10474">
                  <c:v>305</c:v>
                </c:pt>
                <c:pt idx="10475">
                  <c:v>305</c:v>
                </c:pt>
                <c:pt idx="10476">
                  <c:v>305</c:v>
                </c:pt>
                <c:pt idx="10477">
                  <c:v>280</c:v>
                </c:pt>
                <c:pt idx="10478">
                  <c:v>305</c:v>
                </c:pt>
                <c:pt idx="10479">
                  <c:v>280</c:v>
                </c:pt>
                <c:pt idx="10480">
                  <c:v>280</c:v>
                </c:pt>
                <c:pt idx="10481">
                  <c:v>280</c:v>
                </c:pt>
                <c:pt idx="10482">
                  <c:v>280</c:v>
                </c:pt>
                <c:pt idx="10483">
                  <c:v>305</c:v>
                </c:pt>
                <c:pt idx="10484">
                  <c:v>305</c:v>
                </c:pt>
                <c:pt idx="10485">
                  <c:v>280</c:v>
                </c:pt>
                <c:pt idx="10486">
                  <c:v>305</c:v>
                </c:pt>
                <c:pt idx="10487">
                  <c:v>305</c:v>
                </c:pt>
                <c:pt idx="10488">
                  <c:v>280</c:v>
                </c:pt>
                <c:pt idx="10489">
                  <c:v>290</c:v>
                </c:pt>
                <c:pt idx="10490">
                  <c:v>206</c:v>
                </c:pt>
                <c:pt idx="10491">
                  <c:v>290</c:v>
                </c:pt>
                <c:pt idx="10492">
                  <c:v>290</c:v>
                </c:pt>
                <c:pt idx="10493">
                  <c:v>290</c:v>
                </c:pt>
                <c:pt idx="10494">
                  <c:v>206</c:v>
                </c:pt>
                <c:pt idx="10495">
                  <c:v>290</c:v>
                </c:pt>
                <c:pt idx="10496">
                  <c:v>290</c:v>
                </c:pt>
                <c:pt idx="10497">
                  <c:v>290</c:v>
                </c:pt>
                <c:pt idx="10498">
                  <c:v>290</c:v>
                </c:pt>
                <c:pt idx="10499">
                  <c:v>206</c:v>
                </c:pt>
                <c:pt idx="10500">
                  <c:v>290</c:v>
                </c:pt>
                <c:pt idx="10501">
                  <c:v>290</c:v>
                </c:pt>
                <c:pt idx="10502">
                  <c:v>206</c:v>
                </c:pt>
                <c:pt idx="10503">
                  <c:v>290</c:v>
                </c:pt>
                <c:pt idx="10504">
                  <c:v>206</c:v>
                </c:pt>
                <c:pt idx="10505">
                  <c:v>290</c:v>
                </c:pt>
                <c:pt idx="10506">
                  <c:v>206</c:v>
                </c:pt>
                <c:pt idx="10507">
                  <c:v>290</c:v>
                </c:pt>
                <c:pt idx="10508">
                  <c:v>290</c:v>
                </c:pt>
                <c:pt idx="10509">
                  <c:v>290</c:v>
                </c:pt>
                <c:pt idx="10510">
                  <c:v>165</c:v>
                </c:pt>
                <c:pt idx="10511">
                  <c:v>165</c:v>
                </c:pt>
                <c:pt idx="10512">
                  <c:v>170</c:v>
                </c:pt>
                <c:pt idx="10513">
                  <c:v>170</c:v>
                </c:pt>
                <c:pt idx="10514">
                  <c:v>170</c:v>
                </c:pt>
                <c:pt idx="10515">
                  <c:v>170</c:v>
                </c:pt>
                <c:pt idx="10516">
                  <c:v>185</c:v>
                </c:pt>
                <c:pt idx="10517">
                  <c:v>185</c:v>
                </c:pt>
                <c:pt idx="10518">
                  <c:v>264</c:v>
                </c:pt>
                <c:pt idx="10519">
                  <c:v>185</c:v>
                </c:pt>
                <c:pt idx="10520">
                  <c:v>185</c:v>
                </c:pt>
                <c:pt idx="10521">
                  <c:v>264</c:v>
                </c:pt>
                <c:pt idx="10522">
                  <c:v>185</c:v>
                </c:pt>
                <c:pt idx="10523">
                  <c:v>185</c:v>
                </c:pt>
                <c:pt idx="10524">
                  <c:v>264</c:v>
                </c:pt>
                <c:pt idx="10525">
                  <c:v>264</c:v>
                </c:pt>
                <c:pt idx="10526">
                  <c:v>350</c:v>
                </c:pt>
                <c:pt idx="10527">
                  <c:v>280</c:v>
                </c:pt>
                <c:pt idx="10528">
                  <c:v>310</c:v>
                </c:pt>
                <c:pt idx="10529">
                  <c:v>221</c:v>
                </c:pt>
                <c:pt idx="10530">
                  <c:v>280</c:v>
                </c:pt>
                <c:pt idx="10531">
                  <c:v>350</c:v>
                </c:pt>
                <c:pt idx="10532">
                  <c:v>240</c:v>
                </c:pt>
                <c:pt idx="10533">
                  <c:v>240</c:v>
                </c:pt>
                <c:pt idx="10534">
                  <c:v>280</c:v>
                </c:pt>
                <c:pt idx="10535">
                  <c:v>280</c:v>
                </c:pt>
                <c:pt idx="10536">
                  <c:v>280</c:v>
                </c:pt>
                <c:pt idx="10537">
                  <c:v>280</c:v>
                </c:pt>
                <c:pt idx="10538">
                  <c:v>380</c:v>
                </c:pt>
                <c:pt idx="10539">
                  <c:v>240</c:v>
                </c:pt>
                <c:pt idx="10540">
                  <c:v>280</c:v>
                </c:pt>
                <c:pt idx="10541">
                  <c:v>280</c:v>
                </c:pt>
                <c:pt idx="10542">
                  <c:v>240</c:v>
                </c:pt>
                <c:pt idx="10543">
                  <c:v>280</c:v>
                </c:pt>
                <c:pt idx="10544">
                  <c:v>240</c:v>
                </c:pt>
                <c:pt idx="10545">
                  <c:v>280</c:v>
                </c:pt>
                <c:pt idx="10546">
                  <c:v>240</c:v>
                </c:pt>
                <c:pt idx="10547">
                  <c:v>280</c:v>
                </c:pt>
                <c:pt idx="10548">
                  <c:v>280</c:v>
                </c:pt>
                <c:pt idx="10549">
                  <c:v>280</c:v>
                </c:pt>
                <c:pt idx="10550">
                  <c:v>283</c:v>
                </c:pt>
                <c:pt idx="10551">
                  <c:v>283</c:v>
                </c:pt>
                <c:pt idx="10552">
                  <c:v>283</c:v>
                </c:pt>
                <c:pt idx="10553">
                  <c:v>283</c:v>
                </c:pt>
                <c:pt idx="10554">
                  <c:v>283</c:v>
                </c:pt>
                <c:pt idx="10555">
                  <c:v>283</c:v>
                </c:pt>
                <c:pt idx="10556">
                  <c:v>283</c:v>
                </c:pt>
                <c:pt idx="10557">
                  <c:v>283</c:v>
                </c:pt>
                <c:pt idx="10558">
                  <c:v>283</c:v>
                </c:pt>
                <c:pt idx="10559">
                  <c:v>283</c:v>
                </c:pt>
                <c:pt idx="10560">
                  <c:v>283</c:v>
                </c:pt>
                <c:pt idx="10561">
                  <c:v>283</c:v>
                </c:pt>
                <c:pt idx="10562">
                  <c:v>283</c:v>
                </c:pt>
                <c:pt idx="10563">
                  <c:v>283</c:v>
                </c:pt>
                <c:pt idx="10564">
                  <c:v>283</c:v>
                </c:pt>
                <c:pt idx="10565">
                  <c:v>283</c:v>
                </c:pt>
                <c:pt idx="10566">
                  <c:v>283</c:v>
                </c:pt>
                <c:pt idx="10567">
                  <c:v>239</c:v>
                </c:pt>
                <c:pt idx="10568">
                  <c:v>239</c:v>
                </c:pt>
                <c:pt idx="10569">
                  <c:v>239</c:v>
                </c:pt>
                <c:pt idx="10570">
                  <c:v>239</c:v>
                </c:pt>
                <c:pt idx="10571">
                  <c:v>239</c:v>
                </c:pt>
                <c:pt idx="10572">
                  <c:v>239</c:v>
                </c:pt>
                <c:pt idx="10573">
                  <c:v>239</c:v>
                </c:pt>
                <c:pt idx="10574">
                  <c:v>239</c:v>
                </c:pt>
                <c:pt idx="10575">
                  <c:v>127</c:v>
                </c:pt>
                <c:pt idx="10576">
                  <c:v>127</c:v>
                </c:pt>
                <c:pt idx="10577">
                  <c:v>127</c:v>
                </c:pt>
                <c:pt idx="10578">
                  <c:v>155</c:v>
                </c:pt>
                <c:pt idx="10579">
                  <c:v>127</c:v>
                </c:pt>
                <c:pt idx="10580">
                  <c:v>155</c:v>
                </c:pt>
                <c:pt idx="10581">
                  <c:v>127</c:v>
                </c:pt>
                <c:pt idx="10582">
                  <c:v>155</c:v>
                </c:pt>
                <c:pt idx="10583">
                  <c:v>165</c:v>
                </c:pt>
                <c:pt idx="10584">
                  <c:v>165</c:v>
                </c:pt>
                <c:pt idx="10585">
                  <c:v>127</c:v>
                </c:pt>
                <c:pt idx="10586">
                  <c:v>127</c:v>
                </c:pt>
                <c:pt idx="10587">
                  <c:v>127</c:v>
                </c:pt>
                <c:pt idx="10588">
                  <c:v>127</c:v>
                </c:pt>
                <c:pt idx="10589">
                  <c:v>165</c:v>
                </c:pt>
                <c:pt idx="10590">
                  <c:v>127</c:v>
                </c:pt>
                <c:pt idx="10591">
                  <c:v>165</c:v>
                </c:pt>
                <c:pt idx="10592">
                  <c:v>165</c:v>
                </c:pt>
                <c:pt idx="10593">
                  <c:v>165</c:v>
                </c:pt>
                <c:pt idx="10594">
                  <c:v>165</c:v>
                </c:pt>
                <c:pt idx="10595">
                  <c:v>165</c:v>
                </c:pt>
                <c:pt idx="10596">
                  <c:v>275</c:v>
                </c:pt>
                <c:pt idx="10597">
                  <c:v>275</c:v>
                </c:pt>
                <c:pt idx="10598">
                  <c:v>275</c:v>
                </c:pt>
                <c:pt idx="10599">
                  <c:v>275</c:v>
                </c:pt>
                <c:pt idx="10600">
                  <c:v>275</c:v>
                </c:pt>
                <c:pt idx="10601">
                  <c:v>275</c:v>
                </c:pt>
                <c:pt idx="10602">
                  <c:v>275</c:v>
                </c:pt>
                <c:pt idx="10603">
                  <c:v>275</c:v>
                </c:pt>
                <c:pt idx="10604">
                  <c:v>291</c:v>
                </c:pt>
                <c:pt idx="10605">
                  <c:v>291</c:v>
                </c:pt>
                <c:pt idx="10606">
                  <c:v>291</c:v>
                </c:pt>
                <c:pt idx="10607">
                  <c:v>291</c:v>
                </c:pt>
                <c:pt idx="10608">
                  <c:v>291</c:v>
                </c:pt>
                <c:pt idx="10609">
                  <c:v>395</c:v>
                </c:pt>
                <c:pt idx="10610">
                  <c:v>395</c:v>
                </c:pt>
                <c:pt idx="10611">
                  <c:v>291</c:v>
                </c:pt>
                <c:pt idx="10612">
                  <c:v>395</c:v>
                </c:pt>
                <c:pt idx="10613">
                  <c:v>395</c:v>
                </c:pt>
                <c:pt idx="10614">
                  <c:v>291</c:v>
                </c:pt>
                <c:pt idx="10615">
                  <c:v>291</c:v>
                </c:pt>
                <c:pt idx="10616">
                  <c:v>285</c:v>
                </c:pt>
                <c:pt idx="10617">
                  <c:v>285</c:v>
                </c:pt>
                <c:pt idx="10618">
                  <c:v>285</c:v>
                </c:pt>
                <c:pt idx="10619">
                  <c:v>285</c:v>
                </c:pt>
                <c:pt idx="10620">
                  <c:v>285</c:v>
                </c:pt>
                <c:pt idx="10621">
                  <c:v>285</c:v>
                </c:pt>
                <c:pt idx="10622">
                  <c:v>390</c:v>
                </c:pt>
                <c:pt idx="10623">
                  <c:v>285</c:v>
                </c:pt>
                <c:pt idx="10624">
                  <c:v>390</c:v>
                </c:pt>
                <c:pt idx="10625">
                  <c:v>390</c:v>
                </c:pt>
                <c:pt idx="10626">
                  <c:v>285</c:v>
                </c:pt>
                <c:pt idx="10627">
                  <c:v>390</c:v>
                </c:pt>
                <c:pt idx="10628">
                  <c:v>285</c:v>
                </c:pt>
                <c:pt idx="10629">
                  <c:v>285</c:v>
                </c:pt>
                <c:pt idx="10630">
                  <c:v>285</c:v>
                </c:pt>
                <c:pt idx="10631">
                  <c:v>285</c:v>
                </c:pt>
                <c:pt idx="10632">
                  <c:v>390</c:v>
                </c:pt>
                <c:pt idx="10633">
                  <c:v>285</c:v>
                </c:pt>
                <c:pt idx="10634">
                  <c:v>285</c:v>
                </c:pt>
                <c:pt idx="10635">
                  <c:v>390</c:v>
                </c:pt>
                <c:pt idx="10636">
                  <c:v>285</c:v>
                </c:pt>
                <c:pt idx="10637">
                  <c:v>285</c:v>
                </c:pt>
                <c:pt idx="10638">
                  <c:v>180</c:v>
                </c:pt>
                <c:pt idx="10639">
                  <c:v>180</c:v>
                </c:pt>
                <c:pt idx="10640">
                  <c:v>180</c:v>
                </c:pt>
                <c:pt idx="10641">
                  <c:v>180</c:v>
                </c:pt>
                <c:pt idx="10642">
                  <c:v>180</c:v>
                </c:pt>
                <c:pt idx="10643">
                  <c:v>180</c:v>
                </c:pt>
                <c:pt idx="10644">
                  <c:v>180</c:v>
                </c:pt>
                <c:pt idx="10645">
                  <c:v>169</c:v>
                </c:pt>
                <c:pt idx="10646">
                  <c:v>169</c:v>
                </c:pt>
                <c:pt idx="10647">
                  <c:v>169</c:v>
                </c:pt>
                <c:pt idx="10648">
                  <c:v>169</c:v>
                </c:pt>
                <c:pt idx="10649">
                  <c:v>169</c:v>
                </c:pt>
                <c:pt idx="10650">
                  <c:v>169</c:v>
                </c:pt>
                <c:pt idx="10651">
                  <c:v>169</c:v>
                </c:pt>
                <c:pt idx="10652">
                  <c:v>169</c:v>
                </c:pt>
                <c:pt idx="10653">
                  <c:v>169</c:v>
                </c:pt>
                <c:pt idx="10654">
                  <c:v>169</c:v>
                </c:pt>
                <c:pt idx="10655">
                  <c:v>169</c:v>
                </c:pt>
                <c:pt idx="10656">
                  <c:v>169</c:v>
                </c:pt>
                <c:pt idx="10657">
                  <c:v>169</c:v>
                </c:pt>
                <c:pt idx="10658">
                  <c:v>169</c:v>
                </c:pt>
                <c:pt idx="10659">
                  <c:v>169</c:v>
                </c:pt>
                <c:pt idx="10660">
                  <c:v>169</c:v>
                </c:pt>
                <c:pt idx="10661">
                  <c:v>169</c:v>
                </c:pt>
                <c:pt idx="10662">
                  <c:v>169</c:v>
                </c:pt>
                <c:pt idx="10663">
                  <c:v>169</c:v>
                </c:pt>
                <c:pt idx="10664">
                  <c:v>169</c:v>
                </c:pt>
                <c:pt idx="10665">
                  <c:v>169</c:v>
                </c:pt>
                <c:pt idx="10666">
                  <c:v>169</c:v>
                </c:pt>
                <c:pt idx="10667">
                  <c:v>169</c:v>
                </c:pt>
                <c:pt idx="10668">
                  <c:v>169</c:v>
                </c:pt>
                <c:pt idx="10669">
                  <c:v>169</c:v>
                </c:pt>
                <c:pt idx="10670">
                  <c:v>169</c:v>
                </c:pt>
                <c:pt idx="10671">
                  <c:v>169</c:v>
                </c:pt>
                <c:pt idx="10672">
                  <c:v>169</c:v>
                </c:pt>
                <c:pt idx="10673">
                  <c:v>169</c:v>
                </c:pt>
                <c:pt idx="10674">
                  <c:v>169</c:v>
                </c:pt>
                <c:pt idx="10675">
                  <c:v>169</c:v>
                </c:pt>
                <c:pt idx="10676">
                  <c:v>169</c:v>
                </c:pt>
                <c:pt idx="10677">
                  <c:v>169</c:v>
                </c:pt>
                <c:pt idx="10678">
                  <c:v>169</c:v>
                </c:pt>
                <c:pt idx="10679">
                  <c:v>169</c:v>
                </c:pt>
                <c:pt idx="10680">
                  <c:v>169</c:v>
                </c:pt>
                <c:pt idx="10681">
                  <c:v>169</c:v>
                </c:pt>
                <c:pt idx="10682">
                  <c:v>169</c:v>
                </c:pt>
                <c:pt idx="10683">
                  <c:v>169</c:v>
                </c:pt>
                <c:pt idx="10684">
                  <c:v>169</c:v>
                </c:pt>
                <c:pt idx="10685">
                  <c:v>169</c:v>
                </c:pt>
                <c:pt idx="10686">
                  <c:v>169</c:v>
                </c:pt>
                <c:pt idx="10687">
                  <c:v>169</c:v>
                </c:pt>
                <c:pt idx="10688">
                  <c:v>169</c:v>
                </c:pt>
                <c:pt idx="10689">
                  <c:v>169</c:v>
                </c:pt>
                <c:pt idx="10690">
                  <c:v>169</c:v>
                </c:pt>
                <c:pt idx="10691">
                  <c:v>275</c:v>
                </c:pt>
                <c:pt idx="10692">
                  <c:v>275</c:v>
                </c:pt>
                <c:pt idx="10693">
                  <c:v>275</c:v>
                </c:pt>
                <c:pt idx="10694">
                  <c:v>275</c:v>
                </c:pt>
                <c:pt idx="10695">
                  <c:v>275</c:v>
                </c:pt>
                <c:pt idx="10696">
                  <c:v>275</c:v>
                </c:pt>
                <c:pt idx="10697">
                  <c:v>310</c:v>
                </c:pt>
                <c:pt idx="10698">
                  <c:v>310</c:v>
                </c:pt>
                <c:pt idx="10699">
                  <c:v>275</c:v>
                </c:pt>
                <c:pt idx="10700">
                  <c:v>275</c:v>
                </c:pt>
                <c:pt idx="10701">
                  <c:v>275</c:v>
                </c:pt>
                <c:pt idx="10702">
                  <c:v>275</c:v>
                </c:pt>
                <c:pt idx="10703">
                  <c:v>275</c:v>
                </c:pt>
                <c:pt idx="10704">
                  <c:v>275</c:v>
                </c:pt>
                <c:pt idx="10705">
                  <c:v>275</c:v>
                </c:pt>
                <c:pt idx="10706">
                  <c:v>275</c:v>
                </c:pt>
                <c:pt idx="10707">
                  <c:v>275</c:v>
                </c:pt>
                <c:pt idx="10708">
                  <c:v>275</c:v>
                </c:pt>
                <c:pt idx="10709">
                  <c:v>275</c:v>
                </c:pt>
                <c:pt idx="10710">
                  <c:v>275</c:v>
                </c:pt>
                <c:pt idx="10711">
                  <c:v>275</c:v>
                </c:pt>
                <c:pt idx="10712">
                  <c:v>275</c:v>
                </c:pt>
                <c:pt idx="10713">
                  <c:v>275</c:v>
                </c:pt>
                <c:pt idx="10714">
                  <c:v>275</c:v>
                </c:pt>
                <c:pt idx="10715">
                  <c:v>275</c:v>
                </c:pt>
                <c:pt idx="10716">
                  <c:v>275</c:v>
                </c:pt>
                <c:pt idx="10717">
                  <c:v>275</c:v>
                </c:pt>
                <c:pt idx="10718">
                  <c:v>275</c:v>
                </c:pt>
                <c:pt idx="10719">
                  <c:v>310</c:v>
                </c:pt>
                <c:pt idx="10720">
                  <c:v>275</c:v>
                </c:pt>
                <c:pt idx="10721">
                  <c:v>275</c:v>
                </c:pt>
                <c:pt idx="10722">
                  <c:v>310</c:v>
                </c:pt>
                <c:pt idx="10723">
                  <c:v>275</c:v>
                </c:pt>
                <c:pt idx="10724">
                  <c:v>275</c:v>
                </c:pt>
                <c:pt idx="10725">
                  <c:v>275</c:v>
                </c:pt>
                <c:pt idx="10726">
                  <c:v>275</c:v>
                </c:pt>
                <c:pt idx="10727">
                  <c:v>275</c:v>
                </c:pt>
                <c:pt idx="10728">
                  <c:v>275</c:v>
                </c:pt>
                <c:pt idx="10729">
                  <c:v>275</c:v>
                </c:pt>
                <c:pt idx="10730">
                  <c:v>275</c:v>
                </c:pt>
                <c:pt idx="10731">
                  <c:v>275</c:v>
                </c:pt>
                <c:pt idx="10732">
                  <c:v>275</c:v>
                </c:pt>
                <c:pt idx="10733">
                  <c:v>275</c:v>
                </c:pt>
                <c:pt idx="10734">
                  <c:v>275</c:v>
                </c:pt>
                <c:pt idx="10735">
                  <c:v>275</c:v>
                </c:pt>
                <c:pt idx="10736">
                  <c:v>275</c:v>
                </c:pt>
                <c:pt idx="10737">
                  <c:v>275</c:v>
                </c:pt>
                <c:pt idx="10738">
                  <c:v>275</c:v>
                </c:pt>
                <c:pt idx="10739">
                  <c:v>288</c:v>
                </c:pt>
                <c:pt idx="10740">
                  <c:v>281</c:v>
                </c:pt>
                <c:pt idx="10741">
                  <c:v>281</c:v>
                </c:pt>
                <c:pt idx="10742">
                  <c:v>281</c:v>
                </c:pt>
                <c:pt idx="10743">
                  <c:v>281</c:v>
                </c:pt>
                <c:pt idx="10744">
                  <c:v>281</c:v>
                </c:pt>
                <c:pt idx="10745">
                  <c:v>281</c:v>
                </c:pt>
                <c:pt idx="10746">
                  <c:v>288</c:v>
                </c:pt>
                <c:pt idx="10747">
                  <c:v>288</c:v>
                </c:pt>
                <c:pt idx="10748">
                  <c:v>281</c:v>
                </c:pt>
                <c:pt idx="10749">
                  <c:v>288</c:v>
                </c:pt>
                <c:pt idx="10750">
                  <c:v>281</c:v>
                </c:pt>
                <c:pt idx="10751">
                  <c:v>281</c:v>
                </c:pt>
                <c:pt idx="10752">
                  <c:v>281</c:v>
                </c:pt>
                <c:pt idx="10753">
                  <c:v>281</c:v>
                </c:pt>
                <c:pt idx="10754">
                  <c:v>281</c:v>
                </c:pt>
                <c:pt idx="10755">
                  <c:v>281</c:v>
                </c:pt>
                <c:pt idx="10756">
                  <c:v>281</c:v>
                </c:pt>
                <c:pt idx="10757">
                  <c:v>281</c:v>
                </c:pt>
                <c:pt idx="10758">
                  <c:v>281</c:v>
                </c:pt>
                <c:pt idx="10759">
                  <c:v>281</c:v>
                </c:pt>
                <c:pt idx="10760">
                  <c:v>288</c:v>
                </c:pt>
                <c:pt idx="10761">
                  <c:v>281</c:v>
                </c:pt>
                <c:pt idx="10762">
                  <c:v>281</c:v>
                </c:pt>
                <c:pt idx="10763">
                  <c:v>281</c:v>
                </c:pt>
                <c:pt idx="10764">
                  <c:v>288</c:v>
                </c:pt>
                <c:pt idx="10765">
                  <c:v>138</c:v>
                </c:pt>
                <c:pt idx="10766">
                  <c:v>138</c:v>
                </c:pt>
                <c:pt idx="10767">
                  <c:v>138</c:v>
                </c:pt>
                <c:pt idx="10768">
                  <c:v>138</c:v>
                </c:pt>
                <c:pt idx="10769">
                  <c:v>138</c:v>
                </c:pt>
                <c:pt idx="10770">
                  <c:v>138</c:v>
                </c:pt>
                <c:pt idx="10771">
                  <c:v>138</c:v>
                </c:pt>
                <c:pt idx="10772">
                  <c:v>138</c:v>
                </c:pt>
                <c:pt idx="10773">
                  <c:v>138</c:v>
                </c:pt>
                <c:pt idx="10774">
                  <c:v>138</c:v>
                </c:pt>
                <c:pt idx="10775">
                  <c:v>138</c:v>
                </c:pt>
                <c:pt idx="10776">
                  <c:v>138</c:v>
                </c:pt>
                <c:pt idx="10777">
                  <c:v>138</c:v>
                </c:pt>
                <c:pt idx="10778">
                  <c:v>138</c:v>
                </c:pt>
                <c:pt idx="10779">
                  <c:v>138</c:v>
                </c:pt>
                <c:pt idx="10780">
                  <c:v>138</c:v>
                </c:pt>
                <c:pt idx="10781">
                  <c:v>138</c:v>
                </c:pt>
                <c:pt idx="10782">
                  <c:v>138</c:v>
                </c:pt>
                <c:pt idx="10783">
                  <c:v>138</c:v>
                </c:pt>
                <c:pt idx="10784">
                  <c:v>138</c:v>
                </c:pt>
                <c:pt idx="10785">
                  <c:v>138</c:v>
                </c:pt>
                <c:pt idx="10786">
                  <c:v>138</c:v>
                </c:pt>
                <c:pt idx="10787">
                  <c:v>256</c:v>
                </c:pt>
                <c:pt idx="10788">
                  <c:v>256</c:v>
                </c:pt>
                <c:pt idx="10789">
                  <c:v>256</c:v>
                </c:pt>
                <c:pt idx="10790">
                  <c:v>256</c:v>
                </c:pt>
                <c:pt idx="10791">
                  <c:v>256</c:v>
                </c:pt>
                <c:pt idx="10792">
                  <c:v>133</c:v>
                </c:pt>
                <c:pt idx="10793">
                  <c:v>133</c:v>
                </c:pt>
                <c:pt idx="10794">
                  <c:v>133</c:v>
                </c:pt>
                <c:pt idx="10795">
                  <c:v>133</c:v>
                </c:pt>
                <c:pt idx="10796">
                  <c:v>177</c:v>
                </c:pt>
                <c:pt idx="10797">
                  <c:v>177</c:v>
                </c:pt>
                <c:pt idx="10798">
                  <c:v>177</c:v>
                </c:pt>
                <c:pt idx="10799">
                  <c:v>177</c:v>
                </c:pt>
                <c:pt idx="10800">
                  <c:v>171</c:v>
                </c:pt>
                <c:pt idx="10801">
                  <c:v>171</c:v>
                </c:pt>
                <c:pt idx="10802">
                  <c:v>240</c:v>
                </c:pt>
                <c:pt idx="10803">
                  <c:v>171</c:v>
                </c:pt>
                <c:pt idx="10804">
                  <c:v>240</c:v>
                </c:pt>
                <c:pt idx="10805">
                  <c:v>171</c:v>
                </c:pt>
                <c:pt idx="10806">
                  <c:v>171</c:v>
                </c:pt>
                <c:pt idx="10807">
                  <c:v>240</c:v>
                </c:pt>
                <c:pt idx="10808">
                  <c:v>171</c:v>
                </c:pt>
                <c:pt idx="10809">
                  <c:v>171</c:v>
                </c:pt>
                <c:pt idx="10810">
                  <c:v>240</c:v>
                </c:pt>
                <c:pt idx="10811">
                  <c:v>240</c:v>
                </c:pt>
                <c:pt idx="10812">
                  <c:v>240</c:v>
                </c:pt>
                <c:pt idx="10813">
                  <c:v>171</c:v>
                </c:pt>
                <c:pt idx="10814">
                  <c:v>171</c:v>
                </c:pt>
                <c:pt idx="10815">
                  <c:v>171</c:v>
                </c:pt>
                <c:pt idx="10816">
                  <c:v>171</c:v>
                </c:pt>
                <c:pt idx="10817">
                  <c:v>171</c:v>
                </c:pt>
                <c:pt idx="10818">
                  <c:v>171</c:v>
                </c:pt>
                <c:pt idx="10819">
                  <c:v>240</c:v>
                </c:pt>
                <c:pt idx="10820">
                  <c:v>240</c:v>
                </c:pt>
                <c:pt idx="10821">
                  <c:v>171</c:v>
                </c:pt>
                <c:pt idx="10822">
                  <c:v>171</c:v>
                </c:pt>
                <c:pt idx="10823">
                  <c:v>171</c:v>
                </c:pt>
                <c:pt idx="10824">
                  <c:v>171</c:v>
                </c:pt>
                <c:pt idx="10825">
                  <c:v>240</c:v>
                </c:pt>
                <c:pt idx="10826">
                  <c:v>171</c:v>
                </c:pt>
                <c:pt idx="10827">
                  <c:v>171</c:v>
                </c:pt>
                <c:pt idx="10828">
                  <c:v>171</c:v>
                </c:pt>
                <c:pt idx="10829">
                  <c:v>171</c:v>
                </c:pt>
                <c:pt idx="10830">
                  <c:v>240</c:v>
                </c:pt>
                <c:pt idx="10831">
                  <c:v>135</c:v>
                </c:pt>
                <c:pt idx="10832">
                  <c:v>207</c:v>
                </c:pt>
                <c:pt idx="10833">
                  <c:v>147</c:v>
                </c:pt>
                <c:pt idx="10834">
                  <c:v>207</c:v>
                </c:pt>
                <c:pt idx="10835">
                  <c:v>147</c:v>
                </c:pt>
                <c:pt idx="10836">
                  <c:v>147</c:v>
                </c:pt>
                <c:pt idx="10837">
                  <c:v>207</c:v>
                </c:pt>
                <c:pt idx="10838">
                  <c:v>207</c:v>
                </c:pt>
                <c:pt idx="10839">
                  <c:v>147</c:v>
                </c:pt>
                <c:pt idx="10840">
                  <c:v>147</c:v>
                </c:pt>
                <c:pt idx="10841">
                  <c:v>135</c:v>
                </c:pt>
                <c:pt idx="10842">
                  <c:v>207</c:v>
                </c:pt>
                <c:pt idx="10843">
                  <c:v>147</c:v>
                </c:pt>
                <c:pt idx="10844">
                  <c:v>135</c:v>
                </c:pt>
                <c:pt idx="10845">
                  <c:v>207</c:v>
                </c:pt>
                <c:pt idx="10846">
                  <c:v>134</c:v>
                </c:pt>
                <c:pt idx="10847">
                  <c:v>153</c:v>
                </c:pt>
                <c:pt idx="10848">
                  <c:v>134</c:v>
                </c:pt>
                <c:pt idx="10849">
                  <c:v>134</c:v>
                </c:pt>
                <c:pt idx="10850">
                  <c:v>153</c:v>
                </c:pt>
                <c:pt idx="10851">
                  <c:v>134</c:v>
                </c:pt>
                <c:pt idx="10852">
                  <c:v>153</c:v>
                </c:pt>
                <c:pt idx="10853">
                  <c:v>153</c:v>
                </c:pt>
                <c:pt idx="10854">
                  <c:v>134</c:v>
                </c:pt>
                <c:pt idx="10855">
                  <c:v>134</c:v>
                </c:pt>
                <c:pt idx="10856">
                  <c:v>134</c:v>
                </c:pt>
                <c:pt idx="10857">
                  <c:v>134</c:v>
                </c:pt>
                <c:pt idx="10858">
                  <c:v>134</c:v>
                </c:pt>
                <c:pt idx="10859">
                  <c:v>134</c:v>
                </c:pt>
                <c:pt idx="10860">
                  <c:v>134</c:v>
                </c:pt>
                <c:pt idx="10861">
                  <c:v>134</c:v>
                </c:pt>
                <c:pt idx="10862">
                  <c:v>134</c:v>
                </c:pt>
                <c:pt idx="10863">
                  <c:v>134</c:v>
                </c:pt>
                <c:pt idx="10864">
                  <c:v>134</c:v>
                </c:pt>
                <c:pt idx="10865">
                  <c:v>134</c:v>
                </c:pt>
                <c:pt idx="10866">
                  <c:v>134</c:v>
                </c:pt>
                <c:pt idx="10867">
                  <c:v>134</c:v>
                </c:pt>
                <c:pt idx="10868">
                  <c:v>134</c:v>
                </c:pt>
                <c:pt idx="10869">
                  <c:v>201</c:v>
                </c:pt>
                <c:pt idx="10870">
                  <c:v>201</c:v>
                </c:pt>
                <c:pt idx="10871">
                  <c:v>201</c:v>
                </c:pt>
                <c:pt idx="10872">
                  <c:v>201</c:v>
                </c:pt>
                <c:pt idx="10873">
                  <c:v>201</c:v>
                </c:pt>
                <c:pt idx="10874">
                  <c:v>201</c:v>
                </c:pt>
                <c:pt idx="10875">
                  <c:v>201</c:v>
                </c:pt>
                <c:pt idx="10876">
                  <c:v>280</c:v>
                </c:pt>
                <c:pt idx="10877">
                  <c:v>280</c:v>
                </c:pt>
                <c:pt idx="10878">
                  <c:v>201</c:v>
                </c:pt>
                <c:pt idx="10879">
                  <c:v>201</c:v>
                </c:pt>
                <c:pt idx="10880">
                  <c:v>201</c:v>
                </c:pt>
                <c:pt idx="10881">
                  <c:v>201</c:v>
                </c:pt>
                <c:pt idx="10882">
                  <c:v>201</c:v>
                </c:pt>
                <c:pt idx="10883">
                  <c:v>201</c:v>
                </c:pt>
                <c:pt idx="10884">
                  <c:v>201</c:v>
                </c:pt>
                <c:pt idx="10885">
                  <c:v>280</c:v>
                </c:pt>
                <c:pt idx="10886">
                  <c:v>201</c:v>
                </c:pt>
                <c:pt idx="10887">
                  <c:v>201</c:v>
                </c:pt>
                <c:pt idx="10888">
                  <c:v>280</c:v>
                </c:pt>
                <c:pt idx="10889">
                  <c:v>201</c:v>
                </c:pt>
                <c:pt idx="10890">
                  <c:v>201</c:v>
                </c:pt>
                <c:pt idx="10891">
                  <c:v>360</c:v>
                </c:pt>
                <c:pt idx="10892">
                  <c:v>360</c:v>
                </c:pt>
                <c:pt idx="10893">
                  <c:v>211</c:v>
                </c:pt>
                <c:pt idx="10894">
                  <c:v>211</c:v>
                </c:pt>
                <c:pt idx="10895">
                  <c:v>220</c:v>
                </c:pt>
                <c:pt idx="10896">
                  <c:v>220</c:v>
                </c:pt>
                <c:pt idx="10897">
                  <c:v>220</c:v>
                </c:pt>
                <c:pt idx="10898">
                  <c:v>220</c:v>
                </c:pt>
                <c:pt idx="10899">
                  <c:v>265</c:v>
                </c:pt>
                <c:pt idx="10900">
                  <c:v>265</c:v>
                </c:pt>
                <c:pt idx="10901">
                  <c:v>292</c:v>
                </c:pt>
                <c:pt idx="10902">
                  <c:v>292</c:v>
                </c:pt>
                <c:pt idx="10903">
                  <c:v>182</c:v>
                </c:pt>
                <c:pt idx="10904">
                  <c:v>164</c:v>
                </c:pt>
                <c:pt idx="10905">
                  <c:v>182</c:v>
                </c:pt>
                <c:pt idx="10906">
                  <c:v>182</c:v>
                </c:pt>
                <c:pt idx="10907">
                  <c:v>180</c:v>
                </c:pt>
                <c:pt idx="10908">
                  <c:v>164</c:v>
                </c:pt>
                <c:pt idx="10909">
                  <c:v>182</c:v>
                </c:pt>
                <c:pt idx="10910">
                  <c:v>180</c:v>
                </c:pt>
                <c:pt idx="10911">
                  <c:v>175</c:v>
                </c:pt>
                <c:pt idx="10912">
                  <c:v>175</c:v>
                </c:pt>
                <c:pt idx="10913">
                  <c:v>175</c:v>
                </c:pt>
                <c:pt idx="10914">
                  <c:v>164</c:v>
                </c:pt>
                <c:pt idx="10915">
                  <c:v>175</c:v>
                </c:pt>
                <c:pt idx="10916">
                  <c:v>175</c:v>
                </c:pt>
                <c:pt idx="10917">
                  <c:v>175</c:v>
                </c:pt>
                <c:pt idx="10918">
                  <c:v>164</c:v>
                </c:pt>
                <c:pt idx="10919">
                  <c:v>164</c:v>
                </c:pt>
                <c:pt idx="10920">
                  <c:v>164</c:v>
                </c:pt>
                <c:pt idx="10921">
                  <c:v>175</c:v>
                </c:pt>
                <c:pt idx="10922">
                  <c:v>175</c:v>
                </c:pt>
                <c:pt idx="10923">
                  <c:v>175</c:v>
                </c:pt>
                <c:pt idx="10924">
                  <c:v>175</c:v>
                </c:pt>
                <c:pt idx="10925">
                  <c:v>175</c:v>
                </c:pt>
                <c:pt idx="10926">
                  <c:v>175</c:v>
                </c:pt>
                <c:pt idx="10927">
                  <c:v>310</c:v>
                </c:pt>
                <c:pt idx="10928">
                  <c:v>381</c:v>
                </c:pt>
                <c:pt idx="10929">
                  <c:v>381</c:v>
                </c:pt>
                <c:pt idx="10930">
                  <c:v>381</c:v>
                </c:pt>
                <c:pt idx="10931">
                  <c:v>381</c:v>
                </c:pt>
                <c:pt idx="10932">
                  <c:v>381</c:v>
                </c:pt>
                <c:pt idx="10933">
                  <c:v>381</c:v>
                </c:pt>
                <c:pt idx="10934">
                  <c:v>381</c:v>
                </c:pt>
                <c:pt idx="10935">
                  <c:v>381</c:v>
                </c:pt>
                <c:pt idx="10936">
                  <c:v>381</c:v>
                </c:pt>
                <c:pt idx="10937">
                  <c:v>310</c:v>
                </c:pt>
                <c:pt idx="10938">
                  <c:v>381</c:v>
                </c:pt>
                <c:pt idx="10939">
                  <c:v>381</c:v>
                </c:pt>
                <c:pt idx="10940">
                  <c:v>310</c:v>
                </c:pt>
                <c:pt idx="10941">
                  <c:v>381</c:v>
                </c:pt>
                <c:pt idx="10942">
                  <c:v>381</c:v>
                </c:pt>
                <c:pt idx="10943">
                  <c:v>381</c:v>
                </c:pt>
                <c:pt idx="10944">
                  <c:v>381</c:v>
                </c:pt>
                <c:pt idx="10945">
                  <c:v>381</c:v>
                </c:pt>
                <c:pt idx="10946">
                  <c:v>310</c:v>
                </c:pt>
                <c:pt idx="10947">
                  <c:v>381</c:v>
                </c:pt>
                <c:pt idx="10948">
                  <c:v>381</c:v>
                </c:pt>
                <c:pt idx="10949">
                  <c:v>381</c:v>
                </c:pt>
                <c:pt idx="10950">
                  <c:v>381</c:v>
                </c:pt>
                <c:pt idx="10951">
                  <c:v>381</c:v>
                </c:pt>
                <c:pt idx="10952">
                  <c:v>381</c:v>
                </c:pt>
                <c:pt idx="10953">
                  <c:v>381</c:v>
                </c:pt>
                <c:pt idx="10954">
                  <c:v>381</c:v>
                </c:pt>
                <c:pt idx="10955">
                  <c:v>381</c:v>
                </c:pt>
                <c:pt idx="10956">
                  <c:v>310</c:v>
                </c:pt>
                <c:pt idx="10957">
                  <c:v>381</c:v>
                </c:pt>
                <c:pt idx="10958">
                  <c:v>310</c:v>
                </c:pt>
                <c:pt idx="10959">
                  <c:v>381</c:v>
                </c:pt>
                <c:pt idx="10960">
                  <c:v>381</c:v>
                </c:pt>
                <c:pt idx="10961">
                  <c:v>381</c:v>
                </c:pt>
                <c:pt idx="10962">
                  <c:v>381</c:v>
                </c:pt>
                <c:pt idx="10963">
                  <c:v>381</c:v>
                </c:pt>
                <c:pt idx="10964">
                  <c:v>381</c:v>
                </c:pt>
                <c:pt idx="10965">
                  <c:v>381</c:v>
                </c:pt>
                <c:pt idx="10966">
                  <c:v>381</c:v>
                </c:pt>
                <c:pt idx="10967">
                  <c:v>381</c:v>
                </c:pt>
                <c:pt idx="10968">
                  <c:v>381</c:v>
                </c:pt>
                <c:pt idx="10969">
                  <c:v>310</c:v>
                </c:pt>
                <c:pt idx="10970">
                  <c:v>381</c:v>
                </c:pt>
                <c:pt idx="10971">
                  <c:v>381</c:v>
                </c:pt>
                <c:pt idx="10972">
                  <c:v>381</c:v>
                </c:pt>
                <c:pt idx="10973">
                  <c:v>310</c:v>
                </c:pt>
                <c:pt idx="10974">
                  <c:v>381</c:v>
                </c:pt>
                <c:pt idx="10975">
                  <c:v>381</c:v>
                </c:pt>
                <c:pt idx="10976">
                  <c:v>381</c:v>
                </c:pt>
                <c:pt idx="10977">
                  <c:v>381</c:v>
                </c:pt>
                <c:pt idx="10978">
                  <c:v>381</c:v>
                </c:pt>
                <c:pt idx="10979">
                  <c:v>381</c:v>
                </c:pt>
                <c:pt idx="10980">
                  <c:v>381</c:v>
                </c:pt>
                <c:pt idx="10981">
                  <c:v>381</c:v>
                </c:pt>
                <c:pt idx="10982">
                  <c:v>381</c:v>
                </c:pt>
                <c:pt idx="10983">
                  <c:v>381</c:v>
                </c:pt>
                <c:pt idx="10984">
                  <c:v>381</c:v>
                </c:pt>
                <c:pt idx="10985">
                  <c:v>381</c:v>
                </c:pt>
                <c:pt idx="10986">
                  <c:v>381</c:v>
                </c:pt>
                <c:pt idx="10987">
                  <c:v>310</c:v>
                </c:pt>
                <c:pt idx="10988">
                  <c:v>381</c:v>
                </c:pt>
                <c:pt idx="10989">
                  <c:v>310</c:v>
                </c:pt>
                <c:pt idx="10990">
                  <c:v>381</c:v>
                </c:pt>
                <c:pt idx="10991">
                  <c:v>381</c:v>
                </c:pt>
                <c:pt idx="10992">
                  <c:v>381</c:v>
                </c:pt>
                <c:pt idx="10993">
                  <c:v>310</c:v>
                </c:pt>
                <c:pt idx="10994">
                  <c:v>381</c:v>
                </c:pt>
                <c:pt idx="10995">
                  <c:v>381</c:v>
                </c:pt>
                <c:pt idx="10996">
                  <c:v>381</c:v>
                </c:pt>
                <c:pt idx="10997">
                  <c:v>381</c:v>
                </c:pt>
                <c:pt idx="10998">
                  <c:v>381</c:v>
                </c:pt>
                <c:pt idx="10999">
                  <c:v>381</c:v>
                </c:pt>
                <c:pt idx="11000">
                  <c:v>381</c:v>
                </c:pt>
                <c:pt idx="11001">
                  <c:v>381</c:v>
                </c:pt>
                <c:pt idx="11002">
                  <c:v>381</c:v>
                </c:pt>
                <c:pt idx="11003">
                  <c:v>381</c:v>
                </c:pt>
                <c:pt idx="11004">
                  <c:v>381</c:v>
                </c:pt>
                <c:pt idx="11005">
                  <c:v>310</c:v>
                </c:pt>
                <c:pt idx="11006">
                  <c:v>381</c:v>
                </c:pt>
                <c:pt idx="11007">
                  <c:v>381</c:v>
                </c:pt>
                <c:pt idx="11008">
                  <c:v>381</c:v>
                </c:pt>
                <c:pt idx="11009">
                  <c:v>381</c:v>
                </c:pt>
                <c:pt idx="11010">
                  <c:v>381</c:v>
                </c:pt>
                <c:pt idx="11011">
                  <c:v>381</c:v>
                </c:pt>
                <c:pt idx="11012">
                  <c:v>381</c:v>
                </c:pt>
                <c:pt idx="11013">
                  <c:v>381</c:v>
                </c:pt>
                <c:pt idx="11014">
                  <c:v>381</c:v>
                </c:pt>
                <c:pt idx="11015">
                  <c:v>381</c:v>
                </c:pt>
                <c:pt idx="11016">
                  <c:v>381</c:v>
                </c:pt>
                <c:pt idx="11017">
                  <c:v>381</c:v>
                </c:pt>
                <c:pt idx="11018">
                  <c:v>381</c:v>
                </c:pt>
                <c:pt idx="11019">
                  <c:v>381</c:v>
                </c:pt>
                <c:pt idx="11020">
                  <c:v>381</c:v>
                </c:pt>
                <c:pt idx="11021">
                  <c:v>310</c:v>
                </c:pt>
                <c:pt idx="11022">
                  <c:v>381</c:v>
                </c:pt>
                <c:pt idx="11023">
                  <c:v>381</c:v>
                </c:pt>
                <c:pt idx="11024">
                  <c:v>381</c:v>
                </c:pt>
                <c:pt idx="11025">
                  <c:v>381</c:v>
                </c:pt>
                <c:pt idx="11026">
                  <c:v>381</c:v>
                </c:pt>
                <c:pt idx="11027">
                  <c:v>310</c:v>
                </c:pt>
                <c:pt idx="11028">
                  <c:v>381</c:v>
                </c:pt>
                <c:pt idx="11029">
                  <c:v>381</c:v>
                </c:pt>
                <c:pt idx="11030">
                  <c:v>381</c:v>
                </c:pt>
                <c:pt idx="11031">
                  <c:v>381</c:v>
                </c:pt>
                <c:pt idx="11032">
                  <c:v>381</c:v>
                </c:pt>
                <c:pt idx="11033">
                  <c:v>381</c:v>
                </c:pt>
                <c:pt idx="11034">
                  <c:v>381</c:v>
                </c:pt>
                <c:pt idx="11035">
                  <c:v>310</c:v>
                </c:pt>
                <c:pt idx="11036">
                  <c:v>381</c:v>
                </c:pt>
                <c:pt idx="11037">
                  <c:v>381</c:v>
                </c:pt>
                <c:pt idx="11038">
                  <c:v>381</c:v>
                </c:pt>
                <c:pt idx="11039">
                  <c:v>381</c:v>
                </c:pt>
                <c:pt idx="11040">
                  <c:v>381</c:v>
                </c:pt>
                <c:pt idx="11041">
                  <c:v>381</c:v>
                </c:pt>
                <c:pt idx="11042">
                  <c:v>381</c:v>
                </c:pt>
                <c:pt idx="11043">
                  <c:v>381</c:v>
                </c:pt>
                <c:pt idx="11044">
                  <c:v>381</c:v>
                </c:pt>
                <c:pt idx="11045">
                  <c:v>381</c:v>
                </c:pt>
                <c:pt idx="11046">
                  <c:v>310</c:v>
                </c:pt>
                <c:pt idx="11047">
                  <c:v>381</c:v>
                </c:pt>
                <c:pt idx="11048">
                  <c:v>381</c:v>
                </c:pt>
                <c:pt idx="11049">
                  <c:v>381</c:v>
                </c:pt>
                <c:pt idx="11050">
                  <c:v>381</c:v>
                </c:pt>
                <c:pt idx="11051">
                  <c:v>381</c:v>
                </c:pt>
                <c:pt idx="11052">
                  <c:v>381</c:v>
                </c:pt>
                <c:pt idx="11053">
                  <c:v>381</c:v>
                </c:pt>
                <c:pt idx="11054">
                  <c:v>381</c:v>
                </c:pt>
                <c:pt idx="11055">
                  <c:v>310</c:v>
                </c:pt>
                <c:pt idx="11056">
                  <c:v>310</c:v>
                </c:pt>
                <c:pt idx="11057">
                  <c:v>381</c:v>
                </c:pt>
                <c:pt idx="11058">
                  <c:v>381</c:v>
                </c:pt>
                <c:pt idx="11059">
                  <c:v>381</c:v>
                </c:pt>
                <c:pt idx="11060">
                  <c:v>381</c:v>
                </c:pt>
                <c:pt idx="11061">
                  <c:v>381</c:v>
                </c:pt>
                <c:pt idx="11062">
                  <c:v>381</c:v>
                </c:pt>
                <c:pt idx="11063">
                  <c:v>381</c:v>
                </c:pt>
                <c:pt idx="11064">
                  <c:v>381</c:v>
                </c:pt>
                <c:pt idx="11065">
                  <c:v>381</c:v>
                </c:pt>
                <c:pt idx="11066">
                  <c:v>381</c:v>
                </c:pt>
                <c:pt idx="11067">
                  <c:v>285</c:v>
                </c:pt>
                <c:pt idx="11068">
                  <c:v>285</c:v>
                </c:pt>
                <c:pt idx="11069">
                  <c:v>201</c:v>
                </c:pt>
                <c:pt idx="11070">
                  <c:v>201</c:v>
                </c:pt>
                <c:pt idx="11071">
                  <c:v>201</c:v>
                </c:pt>
                <c:pt idx="11072">
                  <c:v>201</c:v>
                </c:pt>
                <c:pt idx="11073">
                  <c:v>201</c:v>
                </c:pt>
                <c:pt idx="11074">
                  <c:v>201</c:v>
                </c:pt>
                <c:pt idx="11075">
                  <c:v>201</c:v>
                </c:pt>
                <c:pt idx="11076">
                  <c:v>201</c:v>
                </c:pt>
                <c:pt idx="11077">
                  <c:v>196</c:v>
                </c:pt>
                <c:pt idx="11078">
                  <c:v>240</c:v>
                </c:pt>
                <c:pt idx="11079">
                  <c:v>240</c:v>
                </c:pt>
                <c:pt idx="11080">
                  <c:v>240</c:v>
                </c:pt>
                <c:pt idx="11081">
                  <c:v>240</c:v>
                </c:pt>
                <c:pt idx="11082">
                  <c:v>240</c:v>
                </c:pt>
                <c:pt idx="11083">
                  <c:v>240</c:v>
                </c:pt>
                <c:pt idx="11084">
                  <c:v>240</c:v>
                </c:pt>
                <c:pt idx="11085">
                  <c:v>240</c:v>
                </c:pt>
                <c:pt idx="11086">
                  <c:v>240</c:v>
                </c:pt>
                <c:pt idx="11087">
                  <c:v>240</c:v>
                </c:pt>
                <c:pt idx="11088">
                  <c:v>240</c:v>
                </c:pt>
                <c:pt idx="11089">
                  <c:v>240</c:v>
                </c:pt>
                <c:pt idx="11090">
                  <c:v>240</c:v>
                </c:pt>
                <c:pt idx="11091">
                  <c:v>240</c:v>
                </c:pt>
                <c:pt idx="11092">
                  <c:v>460</c:v>
                </c:pt>
                <c:pt idx="11093">
                  <c:v>460</c:v>
                </c:pt>
                <c:pt idx="11094">
                  <c:v>520</c:v>
                </c:pt>
                <c:pt idx="11095">
                  <c:v>520</c:v>
                </c:pt>
                <c:pt idx="11096">
                  <c:v>565</c:v>
                </c:pt>
                <c:pt idx="11097">
                  <c:v>565</c:v>
                </c:pt>
                <c:pt idx="11098">
                  <c:v>565</c:v>
                </c:pt>
                <c:pt idx="11099">
                  <c:v>510</c:v>
                </c:pt>
                <c:pt idx="11100">
                  <c:v>510</c:v>
                </c:pt>
                <c:pt idx="11101">
                  <c:v>510</c:v>
                </c:pt>
                <c:pt idx="11102">
                  <c:v>510</c:v>
                </c:pt>
                <c:pt idx="11103">
                  <c:v>510</c:v>
                </c:pt>
                <c:pt idx="11104">
                  <c:v>510</c:v>
                </c:pt>
                <c:pt idx="11105">
                  <c:v>160</c:v>
                </c:pt>
                <c:pt idx="11106">
                  <c:v>170</c:v>
                </c:pt>
                <c:pt idx="11107">
                  <c:v>170</c:v>
                </c:pt>
                <c:pt idx="11108">
                  <c:v>170</c:v>
                </c:pt>
                <c:pt idx="11109">
                  <c:v>168</c:v>
                </c:pt>
                <c:pt idx="11110">
                  <c:v>227</c:v>
                </c:pt>
                <c:pt idx="11111">
                  <c:v>227</c:v>
                </c:pt>
                <c:pt idx="11112">
                  <c:v>168</c:v>
                </c:pt>
                <c:pt idx="11113">
                  <c:v>227</c:v>
                </c:pt>
                <c:pt idx="11114">
                  <c:v>227</c:v>
                </c:pt>
                <c:pt idx="11115">
                  <c:v>250</c:v>
                </c:pt>
                <c:pt idx="11116">
                  <c:v>250</c:v>
                </c:pt>
                <c:pt idx="11117">
                  <c:v>250</c:v>
                </c:pt>
                <c:pt idx="11118">
                  <c:v>250</c:v>
                </c:pt>
                <c:pt idx="11119">
                  <c:v>240</c:v>
                </c:pt>
                <c:pt idx="11120">
                  <c:v>240</c:v>
                </c:pt>
                <c:pt idx="11121">
                  <c:v>325</c:v>
                </c:pt>
                <c:pt idx="11122">
                  <c:v>250</c:v>
                </c:pt>
                <c:pt idx="11123">
                  <c:v>240</c:v>
                </c:pt>
                <c:pt idx="11124">
                  <c:v>325</c:v>
                </c:pt>
                <c:pt idx="11125">
                  <c:v>250</c:v>
                </c:pt>
                <c:pt idx="11126">
                  <c:v>240</c:v>
                </c:pt>
                <c:pt idx="11127">
                  <c:v>302</c:v>
                </c:pt>
                <c:pt idx="11128">
                  <c:v>250</c:v>
                </c:pt>
                <c:pt idx="11129">
                  <c:v>345</c:v>
                </c:pt>
                <c:pt idx="11130">
                  <c:v>250</c:v>
                </c:pt>
                <c:pt idx="11131">
                  <c:v>302</c:v>
                </c:pt>
                <c:pt idx="11132">
                  <c:v>240</c:v>
                </c:pt>
                <c:pt idx="11133">
                  <c:v>240</c:v>
                </c:pt>
                <c:pt idx="11134">
                  <c:v>325</c:v>
                </c:pt>
                <c:pt idx="11135">
                  <c:v>325</c:v>
                </c:pt>
                <c:pt idx="11136">
                  <c:v>240</c:v>
                </c:pt>
                <c:pt idx="11137">
                  <c:v>250</c:v>
                </c:pt>
                <c:pt idx="11138">
                  <c:v>302</c:v>
                </c:pt>
                <c:pt idx="11139">
                  <c:v>240</c:v>
                </c:pt>
                <c:pt idx="11140">
                  <c:v>240</c:v>
                </c:pt>
                <c:pt idx="11141">
                  <c:v>240</c:v>
                </c:pt>
                <c:pt idx="11142">
                  <c:v>235</c:v>
                </c:pt>
                <c:pt idx="11143">
                  <c:v>235</c:v>
                </c:pt>
                <c:pt idx="11144">
                  <c:v>235</c:v>
                </c:pt>
                <c:pt idx="11145">
                  <c:v>235</c:v>
                </c:pt>
                <c:pt idx="11146">
                  <c:v>430</c:v>
                </c:pt>
                <c:pt idx="11147">
                  <c:v>420</c:v>
                </c:pt>
                <c:pt idx="11148">
                  <c:v>430</c:v>
                </c:pt>
                <c:pt idx="11149">
                  <c:v>420</c:v>
                </c:pt>
                <c:pt idx="11150">
                  <c:v>420</c:v>
                </c:pt>
                <c:pt idx="11151">
                  <c:v>420</c:v>
                </c:pt>
                <c:pt idx="11152">
                  <c:v>430</c:v>
                </c:pt>
                <c:pt idx="11153">
                  <c:v>430</c:v>
                </c:pt>
                <c:pt idx="11154">
                  <c:v>430</c:v>
                </c:pt>
                <c:pt idx="11155">
                  <c:v>430</c:v>
                </c:pt>
                <c:pt idx="11156">
                  <c:v>430</c:v>
                </c:pt>
                <c:pt idx="11157">
                  <c:v>430</c:v>
                </c:pt>
                <c:pt idx="11158">
                  <c:v>430</c:v>
                </c:pt>
                <c:pt idx="11159">
                  <c:v>430</c:v>
                </c:pt>
                <c:pt idx="11160">
                  <c:v>430</c:v>
                </c:pt>
                <c:pt idx="11161">
                  <c:v>430</c:v>
                </c:pt>
                <c:pt idx="11162">
                  <c:v>430</c:v>
                </c:pt>
                <c:pt idx="11163">
                  <c:v>430</c:v>
                </c:pt>
                <c:pt idx="11164">
                  <c:v>430</c:v>
                </c:pt>
                <c:pt idx="11165">
                  <c:v>430</c:v>
                </c:pt>
                <c:pt idx="11166">
                  <c:v>430</c:v>
                </c:pt>
                <c:pt idx="11167">
                  <c:v>430</c:v>
                </c:pt>
                <c:pt idx="11168">
                  <c:v>430</c:v>
                </c:pt>
                <c:pt idx="11169">
                  <c:v>430</c:v>
                </c:pt>
                <c:pt idx="11170">
                  <c:v>430</c:v>
                </c:pt>
                <c:pt idx="11171">
                  <c:v>430</c:v>
                </c:pt>
                <c:pt idx="11172">
                  <c:v>430</c:v>
                </c:pt>
                <c:pt idx="11173">
                  <c:v>430</c:v>
                </c:pt>
                <c:pt idx="11174">
                  <c:v>430</c:v>
                </c:pt>
                <c:pt idx="11175">
                  <c:v>430</c:v>
                </c:pt>
                <c:pt idx="11176">
                  <c:v>430</c:v>
                </c:pt>
                <c:pt idx="11177">
                  <c:v>430</c:v>
                </c:pt>
                <c:pt idx="11178">
                  <c:v>276</c:v>
                </c:pt>
                <c:pt idx="11179">
                  <c:v>276</c:v>
                </c:pt>
                <c:pt idx="11180">
                  <c:v>276</c:v>
                </c:pt>
                <c:pt idx="11181">
                  <c:v>181</c:v>
                </c:pt>
                <c:pt idx="11182">
                  <c:v>90</c:v>
                </c:pt>
                <c:pt idx="11183">
                  <c:v>90</c:v>
                </c:pt>
                <c:pt idx="11184">
                  <c:v>90</c:v>
                </c:pt>
                <c:pt idx="11185">
                  <c:v>90</c:v>
                </c:pt>
                <c:pt idx="11186">
                  <c:v>90</c:v>
                </c:pt>
                <c:pt idx="11187">
                  <c:v>90</c:v>
                </c:pt>
                <c:pt idx="11188">
                  <c:v>90</c:v>
                </c:pt>
                <c:pt idx="11189">
                  <c:v>90</c:v>
                </c:pt>
                <c:pt idx="11190">
                  <c:v>90</c:v>
                </c:pt>
                <c:pt idx="11191">
                  <c:v>90</c:v>
                </c:pt>
                <c:pt idx="11192">
                  <c:v>90</c:v>
                </c:pt>
                <c:pt idx="11193">
                  <c:v>200</c:v>
                </c:pt>
                <c:pt idx="11194">
                  <c:v>165</c:v>
                </c:pt>
                <c:pt idx="11195">
                  <c:v>165</c:v>
                </c:pt>
                <c:pt idx="11196">
                  <c:v>200</c:v>
                </c:pt>
                <c:pt idx="11197">
                  <c:v>200</c:v>
                </c:pt>
                <c:pt idx="11198">
                  <c:v>165</c:v>
                </c:pt>
                <c:pt idx="11199">
                  <c:v>165</c:v>
                </c:pt>
                <c:pt idx="11200">
                  <c:v>165</c:v>
                </c:pt>
                <c:pt idx="11201">
                  <c:v>165</c:v>
                </c:pt>
                <c:pt idx="11202">
                  <c:v>165</c:v>
                </c:pt>
                <c:pt idx="11203">
                  <c:v>165</c:v>
                </c:pt>
                <c:pt idx="11204">
                  <c:v>106</c:v>
                </c:pt>
                <c:pt idx="11205">
                  <c:v>106</c:v>
                </c:pt>
                <c:pt idx="11206">
                  <c:v>565</c:v>
                </c:pt>
                <c:pt idx="11207">
                  <c:v>565</c:v>
                </c:pt>
                <c:pt idx="11208">
                  <c:v>568</c:v>
                </c:pt>
                <c:pt idx="11209">
                  <c:v>568</c:v>
                </c:pt>
                <c:pt idx="11210">
                  <c:v>568</c:v>
                </c:pt>
                <c:pt idx="11211">
                  <c:v>568</c:v>
                </c:pt>
                <c:pt idx="11212">
                  <c:v>568</c:v>
                </c:pt>
                <c:pt idx="11213">
                  <c:v>568</c:v>
                </c:pt>
                <c:pt idx="11214">
                  <c:v>107</c:v>
                </c:pt>
                <c:pt idx="11215">
                  <c:v>107</c:v>
                </c:pt>
                <c:pt idx="11216">
                  <c:v>201</c:v>
                </c:pt>
                <c:pt idx="11217">
                  <c:v>132</c:v>
                </c:pt>
                <c:pt idx="11218">
                  <c:v>132</c:v>
                </c:pt>
                <c:pt idx="11219">
                  <c:v>132</c:v>
                </c:pt>
                <c:pt idx="11220">
                  <c:v>201</c:v>
                </c:pt>
                <c:pt idx="11221">
                  <c:v>201</c:v>
                </c:pt>
                <c:pt idx="11222">
                  <c:v>138</c:v>
                </c:pt>
                <c:pt idx="11223">
                  <c:v>138</c:v>
                </c:pt>
                <c:pt idx="11224">
                  <c:v>132</c:v>
                </c:pt>
                <c:pt idx="11225">
                  <c:v>138</c:v>
                </c:pt>
                <c:pt idx="11226">
                  <c:v>201</c:v>
                </c:pt>
                <c:pt idx="11227">
                  <c:v>201</c:v>
                </c:pt>
                <c:pt idx="11228">
                  <c:v>132</c:v>
                </c:pt>
                <c:pt idx="11229">
                  <c:v>132</c:v>
                </c:pt>
                <c:pt idx="11230">
                  <c:v>201</c:v>
                </c:pt>
                <c:pt idx="11231">
                  <c:v>132</c:v>
                </c:pt>
                <c:pt idx="11232">
                  <c:v>132</c:v>
                </c:pt>
                <c:pt idx="11233">
                  <c:v>138</c:v>
                </c:pt>
                <c:pt idx="11234">
                  <c:v>201</c:v>
                </c:pt>
                <c:pt idx="11235">
                  <c:v>201</c:v>
                </c:pt>
                <c:pt idx="11236">
                  <c:v>132</c:v>
                </c:pt>
                <c:pt idx="11237">
                  <c:v>132</c:v>
                </c:pt>
                <c:pt idx="11238">
                  <c:v>201</c:v>
                </c:pt>
                <c:pt idx="11239">
                  <c:v>201</c:v>
                </c:pt>
                <c:pt idx="11240">
                  <c:v>132</c:v>
                </c:pt>
                <c:pt idx="11241">
                  <c:v>132</c:v>
                </c:pt>
                <c:pt idx="11242">
                  <c:v>201</c:v>
                </c:pt>
                <c:pt idx="11243">
                  <c:v>201</c:v>
                </c:pt>
                <c:pt idx="11244">
                  <c:v>201</c:v>
                </c:pt>
                <c:pt idx="11245">
                  <c:v>201</c:v>
                </c:pt>
                <c:pt idx="11246">
                  <c:v>185</c:v>
                </c:pt>
                <c:pt idx="11247">
                  <c:v>185</c:v>
                </c:pt>
                <c:pt idx="11248">
                  <c:v>185</c:v>
                </c:pt>
                <c:pt idx="11249">
                  <c:v>185</c:v>
                </c:pt>
                <c:pt idx="11250">
                  <c:v>185</c:v>
                </c:pt>
                <c:pt idx="11251">
                  <c:v>185</c:v>
                </c:pt>
                <c:pt idx="11252">
                  <c:v>185</c:v>
                </c:pt>
                <c:pt idx="11253">
                  <c:v>185</c:v>
                </c:pt>
                <c:pt idx="11254">
                  <c:v>185</c:v>
                </c:pt>
                <c:pt idx="11255">
                  <c:v>185</c:v>
                </c:pt>
                <c:pt idx="11256">
                  <c:v>185</c:v>
                </c:pt>
                <c:pt idx="11257">
                  <c:v>185</c:v>
                </c:pt>
                <c:pt idx="11258">
                  <c:v>185</c:v>
                </c:pt>
                <c:pt idx="11259">
                  <c:v>185</c:v>
                </c:pt>
                <c:pt idx="11260">
                  <c:v>185</c:v>
                </c:pt>
                <c:pt idx="11261">
                  <c:v>185</c:v>
                </c:pt>
                <c:pt idx="11262">
                  <c:v>185</c:v>
                </c:pt>
                <c:pt idx="11263">
                  <c:v>185</c:v>
                </c:pt>
                <c:pt idx="11264">
                  <c:v>185</c:v>
                </c:pt>
                <c:pt idx="11265">
                  <c:v>185</c:v>
                </c:pt>
                <c:pt idx="11266">
                  <c:v>185</c:v>
                </c:pt>
                <c:pt idx="11267">
                  <c:v>185</c:v>
                </c:pt>
                <c:pt idx="11268">
                  <c:v>181</c:v>
                </c:pt>
                <c:pt idx="11269">
                  <c:v>268</c:v>
                </c:pt>
                <c:pt idx="11270">
                  <c:v>268</c:v>
                </c:pt>
                <c:pt idx="11271">
                  <c:v>268</c:v>
                </c:pt>
                <c:pt idx="11272">
                  <c:v>268</c:v>
                </c:pt>
                <c:pt idx="11273">
                  <c:v>268</c:v>
                </c:pt>
                <c:pt idx="11274">
                  <c:v>181</c:v>
                </c:pt>
                <c:pt idx="11275">
                  <c:v>181</c:v>
                </c:pt>
                <c:pt idx="11276">
                  <c:v>268</c:v>
                </c:pt>
                <c:pt idx="11277">
                  <c:v>181</c:v>
                </c:pt>
                <c:pt idx="11278">
                  <c:v>268</c:v>
                </c:pt>
                <c:pt idx="11279">
                  <c:v>268</c:v>
                </c:pt>
                <c:pt idx="11280">
                  <c:v>181</c:v>
                </c:pt>
                <c:pt idx="11281">
                  <c:v>268</c:v>
                </c:pt>
                <c:pt idx="11282">
                  <c:v>268</c:v>
                </c:pt>
                <c:pt idx="11283">
                  <c:v>268</c:v>
                </c:pt>
                <c:pt idx="11284">
                  <c:v>181</c:v>
                </c:pt>
                <c:pt idx="11285">
                  <c:v>268</c:v>
                </c:pt>
                <c:pt idx="11286">
                  <c:v>181</c:v>
                </c:pt>
                <c:pt idx="11287">
                  <c:v>181</c:v>
                </c:pt>
                <c:pt idx="11288">
                  <c:v>268</c:v>
                </c:pt>
                <c:pt idx="11289">
                  <c:v>181</c:v>
                </c:pt>
                <c:pt idx="11290">
                  <c:v>268</c:v>
                </c:pt>
                <c:pt idx="11291">
                  <c:v>181</c:v>
                </c:pt>
                <c:pt idx="11292">
                  <c:v>181</c:v>
                </c:pt>
                <c:pt idx="11293">
                  <c:v>268</c:v>
                </c:pt>
                <c:pt idx="11294">
                  <c:v>181</c:v>
                </c:pt>
                <c:pt idx="11295">
                  <c:v>260</c:v>
                </c:pt>
                <c:pt idx="11296">
                  <c:v>260</c:v>
                </c:pt>
                <c:pt idx="11297">
                  <c:v>260</c:v>
                </c:pt>
                <c:pt idx="11298">
                  <c:v>260</c:v>
                </c:pt>
                <c:pt idx="11299">
                  <c:v>260</c:v>
                </c:pt>
                <c:pt idx="11300">
                  <c:v>260</c:v>
                </c:pt>
                <c:pt idx="11301">
                  <c:v>260</c:v>
                </c:pt>
                <c:pt idx="11302">
                  <c:v>260</c:v>
                </c:pt>
                <c:pt idx="11303">
                  <c:v>260</c:v>
                </c:pt>
                <c:pt idx="11304">
                  <c:v>260</c:v>
                </c:pt>
                <c:pt idx="11305">
                  <c:v>260</c:v>
                </c:pt>
                <c:pt idx="11306">
                  <c:v>260</c:v>
                </c:pt>
                <c:pt idx="11307">
                  <c:v>180</c:v>
                </c:pt>
                <c:pt idx="11308">
                  <c:v>250</c:v>
                </c:pt>
                <c:pt idx="11309">
                  <c:v>180</c:v>
                </c:pt>
                <c:pt idx="11310">
                  <c:v>180</c:v>
                </c:pt>
                <c:pt idx="11311">
                  <c:v>180</c:v>
                </c:pt>
                <c:pt idx="11312">
                  <c:v>180</c:v>
                </c:pt>
                <c:pt idx="11313">
                  <c:v>180</c:v>
                </c:pt>
                <c:pt idx="11314">
                  <c:v>180</c:v>
                </c:pt>
                <c:pt idx="11315">
                  <c:v>180</c:v>
                </c:pt>
                <c:pt idx="11316">
                  <c:v>180</c:v>
                </c:pt>
                <c:pt idx="11317">
                  <c:v>250</c:v>
                </c:pt>
                <c:pt idx="11318">
                  <c:v>180</c:v>
                </c:pt>
                <c:pt idx="11319">
                  <c:v>180</c:v>
                </c:pt>
                <c:pt idx="11320">
                  <c:v>180</c:v>
                </c:pt>
                <c:pt idx="11321">
                  <c:v>155</c:v>
                </c:pt>
                <c:pt idx="11322">
                  <c:v>155</c:v>
                </c:pt>
                <c:pt idx="11323">
                  <c:v>155</c:v>
                </c:pt>
                <c:pt idx="11324">
                  <c:v>155</c:v>
                </c:pt>
                <c:pt idx="11325">
                  <c:v>155</c:v>
                </c:pt>
                <c:pt idx="11326">
                  <c:v>155</c:v>
                </c:pt>
                <c:pt idx="11327">
                  <c:v>155</c:v>
                </c:pt>
                <c:pt idx="11328">
                  <c:v>155</c:v>
                </c:pt>
                <c:pt idx="11329">
                  <c:v>155</c:v>
                </c:pt>
                <c:pt idx="11330">
                  <c:v>109</c:v>
                </c:pt>
                <c:pt idx="11331">
                  <c:v>109</c:v>
                </c:pt>
                <c:pt idx="11332">
                  <c:v>109</c:v>
                </c:pt>
                <c:pt idx="11333">
                  <c:v>109</c:v>
                </c:pt>
                <c:pt idx="11334">
                  <c:v>109</c:v>
                </c:pt>
                <c:pt idx="11335">
                  <c:v>109</c:v>
                </c:pt>
                <c:pt idx="11336">
                  <c:v>109</c:v>
                </c:pt>
                <c:pt idx="11337">
                  <c:v>109</c:v>
                </c:pt>
                <c:pt idx="11338">
                  <c:v>109</c:v>
                </c:pt>
                <c:pt idx="11339">
                  <c:v>109</c:v>
                </c:pt>
                <c:pt idx="11340">
                  <c:v>109</c:v>
                </c:pt>
                <c:pt idx="11341">
                  <c:v>109</c:v>
                </c:pt>
                <c:pt idx="11342">
                  <c:v>109</c:v>
                </c:pt>
                <c:pt idx="11343">
                  <c:v>109</c:v>
                </c:pt>
                <c:pt idx="11344">
                  <c:v>109</c:v>
                </c:pt>
                <c:pt idx="11345">
                  <c:v>109</c:v>
                </c:pt>
                <c:pt idx="11346">
                  <c:v>109</c:v>
                </c:pt>
                <c:pt idx="11347">
                  <c:v>109</c:v>
                </c:pt>
                <c:pt idx="11348">
                  <c:v>109</c:v>
                </c:pt>
                <c:pt idx="11349">
                  <c:v>109</c:v>
                </c:pt>
                <c:pt idx="11350">
                  <c:v>109</c:v>
                </c:pt>
                <c:pt idx="11351">
                  <c:v>109</c:v>
                </c:pt>
                <c:pt idx="11352">
                  <c:v>109</c:v>
                </c:pt>
                <c:pt idx="11353">
                  <c:v>109</c:v>
                </c:pt>
                <c:pt idx="11354">
                  <c:v>109</c:v>
                </c:pt>
                <c:pt idx="11355">
                  <c:v>109</c:v>
                </c:pt>
                <c:pt idx="11356">
                  <c:v>109</c:v>
                </c:pt>
                <c:pt idx="11357">
                  <c:v>109</c:v>
                </c:pt>
                <c:pt idx="11358">
                  <c:v>109</c:v>
                </c:pt>
                <c:pt idx="11359">
                  <c:v>109</c:v>
                </c:pt>
                <c:pt idx="11360">
                  <c:v>109</c:v>
                </c:pt>
                <c:pt idx="11361">
                  <c:v>109</c:v>
                </c:pt>
                <c:pt idx="11362">
                  <c:v>1001</c:v>
                </c:pt>
                <c:pt idx="11363">
                  <c:v>1001</c:v>
                </c:pt>
                <c:pt idx="11364">
                  <c:v>1001</c:v>
                </c:pt>
                <c:pt idx="11365">
                  <c:v>126</c:v>
                </c:pt>
                <c:pt idx="11366">
                  <c:v>132</c:v>
                </c:pt>
                <c:pt idx="11367">
                  <c:v>158</c:v>
                </c:pt>
                <c:pt idx="11368">
                  <c:v>158</c:v>
                </c:pt>
                <c:pt idx="11369">
                  <c:v>158</c:v>
                </c:pt>
                <c:pt idx="11370">
                  <c:v>158</c:v>
                </c:pt>
                <c:pt idx="11371">
                  <c:v>132</c:v>
                </c:pt>
                <c:pt idx="11372">
                  <c:v>158</c:v>
                </c:pt>
                <c:pt idx="11373">
                  <c:v>158</c:v>
                </c:pt>
                <c:pt idx="11374">
                  <c:v>176</c:v>
                </c:pt>
                <c:pt idx="11375">
                  <c:v>176</c:v>
                </c:pt>
                <c:pt idx="11376">
                  <c:v>176</c:v>
                </c:pt>
                <c:pt idx="11377">
                  <c:v>176</c:v>
                </c:pt>
                <c:pt idx="11378">
                  <c:v>176</c:v>
                </c:pt>
                <c:pt idx="11379">
                  <c:v>176</c:v>
                </c:pt>
                <c:pt idx="11380">
                  <c:v>645</c:v>
                </c:pt>
                <c:pt idx="11381">
                  <c:v>645</c:v>
                </c:pt>
                <c:pt idx="11382">
                  <c:v>645</c:v>
                </c:pt>
                <c:pt idx="11383">
                  <c:v>645</c:v>
                </c:pt>
                <c:pt idx="11384">
                  <c:v>645</c:v>
                </c:pt>
                <c:pt idx="11385">
                  <c:v>645</c:v>
                </c:pt>
                <c:pt idx="11386">
                  <c:v>645</c:v>
                </c:pt>
                <c:pt idx="11387">
                  <c:v>645</c:v>
                </c:pt>
                <c:pt idx="11388">
                  <c:v>645</c:v>
                </c:pt>
                <c:pt idx="11389">
                  <c:v>645</c:v>
                </c:pt>
                <c:pt idx="11390">
                  <c:v>645</c:v>
                </c:pt>
                <c:pt idx="11391">
                  <c:v>645</c:v>
                </c:pt>
                <c:pt idx="11392">
                  <c:v>645</c:v>
                </c:pt>
                <c:pt idx="11393">
                  <c:v>645</c:v>
                </c:pt>
                <c:pt idx="11394">
                  <c:v>490</c:v>
                </c:pt>
                <c:pt idx="11395">
                  <c:v>490</c:v>
                </c:pt>
                <c:pt idx="11396">
                  <c:v>127</c:v>
                </c:pt>
                <c:pt idx="11397">
                  <c:v>127</c:v>
                </c:pt>
                <c:pt idx="11398">
                  <c:v>127</c:v>
                </c:pt>
                <c:pt idx="11399">
                  <c:v>127</c:v>
                </c:pt>
                <c:pt idx="11400">
                  <c:v>127</c:v>
                </c:pt>
                <c:pt idx="11401">
                  <c:v>127</c:v>
                </c:pt>
                <c:pt idx="11402">
                  <c:v>127</c:v>
                </c:pt>
                <c:pt idx="11403">
                  <c:v>127</c:v>
                </c:pt>
                <c:pt idx="11404">
                  <c:v>127</c:v>
                </c:pt>
                <c:pt idx="11405">
                  <c:v>127</c:v>
                </c:pt>
                <c:pt idx="11406">
                  <c:v>127</c:v>
                </c:pt>
                <c:pt idx="11407">
                  <c:v>127</c:v>
                </c:pt>
                <c:pt idx="11408">
                  <c:v>165</c:v>
                </c:pt>
                <c:pt idx="11409">
                  <c:v>165</c:v>
                </c:pt>
                <c:pt idx="11410">
                  <c:v>165</c:v>
                </c:pt>
                <c:pt idx="11411">
                  <c:v>165</c:v>
                </c:pt>
                <c:pt idx="11412">
                  <c:v>180</c:v>
                </c:pt>
                <c:pt idx="11413">
                  <c:v>150</c:v>
                </c:pt>
                <c:pt idx="11414">
                  <c:v>180</c:v>
                </c:pt>
                <c:pt idx="11415">
                  <c:v>150</c:v>
                </c:pt>
                <c:pt idx="11416">
                  <c:v>150</c:v>
                </c:pt>
                <c:pt idx="11417">
                  <c:v>150</c:v>
                </c:pt>
                <c:pt idx="11418">
                  <c:v>180</c:v>
                </c:pt>
                <c:pt idx="11419">
                  <c:v>150</c:v>
                </c:pt>
                <c:pt idx="11420">
                  <c:v>150</c:v>
                </c:pt>
                <c:pt idx="11421">
                  <c:v>150</c:v>
                </c:pt>
                <c:pt idx="11422">
                  <c:v>158</c:v>
                </c:pt>
                <c:pt idx="11423">
                  <c:v>158</c:v>
                </c:pt>
                <c:pt idx="11424">
                  <c:v>150</c:v>
                </c:pt>
                <c:pt idx="11425">
                  <c:v>158</c:v>
                </c:pt>
                <c:pt idx="11426">
                  <c:v>150</c:v>
                </c:pt>
                <c:pt idx="11427">
                  <c:v>200</c:v>
                </c:pt>
                <c:pt idx="11428">
                  <c:v>200</c:v>
                </c:pt>
                <c:pt idx="11429">
                  <c:v>200</c:v>
                </c:pt>
                <c:pt idx="11430">
                  <c:v>200</c:v>
                </c:pt>
                <c:pt idx="11431">
                  <c:v>200</c:v>
                </c:pt>
                <c:pt idx="11432">
                  <c:v>200</c:v>
                </c:pt>
                <c:pt idx="11433">
                  <c:v>200</c:v>
                </c:pt>
                <c:pt idx="11434">
                  <c:v>200</c:v>
                </c:pt>
                <c:pt idx="11435">
                  <c:v>200</c:v>
                </c:pt>
                <c:pt idx="11436">
                  <c:v>200</c:v>
                </c:pt>
                <c:pt idx="11437">
                  <c:v>200</c:v>
                </c:pt>
                <c:pt idx="11438">
                  <c:v>200</c:v>
                </c:pt>
                <c:pt idx="11439">
                  <c:v>200</c:v>
                </c:pt>
                <c:pt idx="11440">
                  <c:v>200</c:v>
                </c:pt>
                <c:pt idx="11441">
                  <c:v>200</c:v>
                </c:pt>
                <c:pt idx="11442">
                  <c:v>200</c:v>
                </c:pt>
                <c:pt idx="11443">
                  <c:v>200</c:v>
                </c:pt>
                <c:pt idx="11444">
                  <c:v>200</c:v>
                </c:pt>
                <c:pt idx="11445">
                  <c:v>200</c:v>
                </c:pt>
                <c:pt idx="11446">
                  <c:v>200</c:v>
                </c:pt>
                <c:pt idx="11447">
                  <c:v>200</c:v>
                </c:pt>
                <c:pt idx="11448">
                  <c:v>624</c:v>
                </c:pt>
                <c:pt idx="11449">
                  <c:v>624</c:v>
                </c:pt>
                <c:pt idx="11450">
                  <c:v>624</c:v>
                </c:pt>
                <c:pt idx="11451">
                  <c:v>305</c:v>
                </c:pt>
                <c:pt idx="11452">
                  <c:v>268</c:v>
                </c:pt>
                <c:pt idx="11453">
                  <c:v>305</c:v>
                </c:pt>
                <c:pt idx="11454">
                  <c:v>305</c:v>
                </c:pt>
                <c:pt idx="11455">
                  <c:v>268</c:v>
                </c:pt>
                <c:pt idx="11456">
                  <c:v>268</c:v>
                </c:pt>
                <c:pt idx="11457">
                  <c:v>268</c:v>
                </c:pt>
                <c:pt idx="11458">
                  <c:v>268</c:v>
                </c:pt>
                <c:pt idx="11459">
                  <c:v>305</c:v>
                </c:pt>
                <c:pt idx="11460">
                  <c:v>305</c:v>
                </c:pt>
                <c:pt idx="11461">
                  <c:v>268</c:v>
                </c:pt>
                <c:pt idx="11462">
                  <c:v>305</c:v>
                </c:pt>
                <c:pt idx="11463">
                  <c:v>268</c:v>
                </c:pt>
                <c:pt idx="11464">
                  <c:v>305</c:v>
                </c:pt>
                <c:pt idx="11465">
                  <c:v>268</c:v>
                </c:pt>
                <c:pt idx="11466">
                  <c:v>268</c:v>
                </c:pt>
                <c:pt idx="11467">
                  <c:v>268</c:v>
                </c:pt>
                <c:pt idx="11468">
                  <c:v>305</c:v>
                </c:pt>
                <c:pt idx="11469">
                  <c:v>268</c:v>
                </c:pt>
                <c:pt idx="11470">
                  <c:v>268</c:v>
                </c:pt>
                <c:pt idx="11471">
                  <c:v>305</c:v>
                </c:pt>
                <c:pt idx="11472">
                  <c:v>268</c:v>
                </c:pt>
                <c:pt idx="11473">
                  <c:v>268</c:v>
                </c:pt>
                <c:pt idx="11474">
                  <c:v>268</c:v>
                </c:pt>
                <c:pt idx="11475">
                  <c:v>305</c:v>
                </c:pt>
                <c:pt idx="11476">
                  <c:v>95</c:v>
                </c:pt>
                <c:pt idx="11477">
                  <c:v>95</c:v>
                </c:pt>
                <c:pt idx="11478">
                  <c:v>95</c:v>
                </c:pt>
                <c:pt idx="11479">
                  <c:v>95</c:v>
                </c:pt>
                <c:pt idx="11480">
                  <c:v>95</c:v>
                </c:pt>
                <c:pt idx="11481">
                  <c:v>95</c:v>
                </c:pt>
                <c:pt idx="11482">
                  <c:v>95</c:v>
                </c:pt>
                <c:pt idx="11483">
                  <c:v>240</c:v>
                </c:pt>
                <c:pt idx="11484">
                  <c:v>240</c:v>
                </c:pt>
                <c:pt idx="11485">
                  <c:v>300</c:v>
                </c:pt>
                <c:pt idx="11486">
                  <c:v>228</c:v>
                </c:pt>
                <c:pt idx="11487">
                  <c:v>228</c:v>
                </c:pt>
                <c:pt idx="11488">
                  <c:v>228</c:v>
                </c:pt>
                <c:pt idx="11489">
                  <c:v>300</c:v>
                </c:pt>
                <c:pt idx="11490">
                  <c:v>240</c:v>
                </c:pt>
                <c:pt idx="11491">
                  <c:v>180</c:v>
                </c:pt>
                <c:pt idx="11492">
                  <c:v>240</c:v>
                </c:pt>
                <c:pt idx="11493">
                  <c:v>240</c:v>
                </c:pt>
                <c:pt idx="11494">
                  <c:v>300</c:v>
                </c:pt>
                <c:pt idx="11495">
                  <c:v>240</c:v>
                </c:pt>
                <c:pt idx="11496">
                  <c:v>180</c:v>
                </c:pt>
                <c:pt idx="11497">
                  <c:v>180</c:v>
                </c:pt>
                <c:pt idx="11498">
                  <c:v>300</c:v>
                </c:pt>
                <c:pt idx="11499">
                  <c:v>240</c:v>
                </c:pt>
                <c:pt idx="11500">
                  <c:v>240</c:v>
                </c:pt>
                <c:pt idx="11501">
                  <c:v>240</c:v>
                </c:pt>
                <c:pt idx="11502">
                  <c:v>300</c:v>
                </c:pt>
                <c:pt idx="11503">
                  <c:v>360</c:v>
                </c:pt>
                <c:pt idx="11504">
                  <c:v>240</c:v>
                </c:pt>
                <c:pt idx="11505">
                  <c:v>300</c:v>
                </c:pt>
                <c:pt idx="11506">
                  <c:v>355</c:v>
                </c:pt>
                <c:pt idx="11507">
                  <c:v>240</c:v>
                </c:pt>
                <c:pt idx="11508">
                  <c:v>567</c:v>
                </c:pt>
                <c:pt idx="11509">
                  <c:v>567</c:v>
                </c:pt>
                <c:pt idx="11510">
                  <c:v>567</c:v>
                </c:pt>
                <c:pt idx="11511">
                  <c:v>255</c:v>
                </c:pt>
                <c:pt idx="11512">
                  <c:v>300</c:v>
                </c:pt>
                <c:pt idx="11513">
                  <c:v>300</c:v>
                </c:pt>
                <c:pt idx="11514">
                  <c:v>445</c:v>
                </c:pt>
                <c:pt idx="11515">
                  <c:v>300</c:v>
                </c:pt>
                <c:pt idx="11516">
                  <c:v>445</c:v>
                </c:pt>
                <c:pt idx="11517">
                  <c:v>255</c:v>
                </c:pt>
                <c:pt idx="11518">
                  <c:v>300</c:v>
                </c:pt>
                <c:pt idx="11519">
                  <c:v>300</c:v>
                </c:pt>
                <c:pt idx="11520">
                  <c:v>300</c:v>
                </c:pt>
                <c:pt idx="11521">
                  <c:v>255</c:v>
                </c:pt>
                <c:pt idx="11522">
                  <c:v>445</c:v>
                </c:pt>
                <c:pt idx="11523">
                  <c:v>567</c:v>
                </c:pt>
                <c:pt idx="11524">
                  <c:v>567</c:v>
                </c:pt>
                <c:pt idx="11525">
                  <c:v>567</c:v>
                </c:pt>
                <c:pt idx="11526">
                  <c:v>300</c:v>
                </c:pt>
                <c:pt idx="11527">
                  <c:v>445</c:v>
                </c:pt>
                <c:pt idx="11528">
                  <c:v>300</c:v>
                </c:pt>
                <c:pt idx="11529">
                  <c:v>300</c:v>
                </c:pt>
                <c:pt idx="11530">
                  <c:v>300</c:v>
                </c:pt>
                <c:pt idx="11531">
                  <c:v>445</c:v>
                </c:pt>
                <c:pt idx="11532">
                  <c:v>300</c:v>
                </c:pt>
                <c:pt idx="11533">
                  <c:v>445</c:v>
                </c:pt>
                <c:pt idx="11534">
                  <c:v>300</c:v>
                </c:pt>
                <c:pt idx="11535">
                  <c:v>108</c:v>
                </c:pt>
                <c:pt idx="11536">
                  <c:v>108</c:v>
                </c:pt>
                <c:pt idx="11537">
                  <c:v>108</c:v>
                </c:pt>
                <c:pt idx="11538">
                  <c:v>108</c:v>
                </c:pt>
                <c:pt idx="11539">
                  <c:v>103</c:v>
                </c:pt>
                <c:pt idx="11540">
                  <c:v>103</c:v>
                </c:pt>
                <c:pt idx="11541">
                  <c:v>158</c:v>
                </c:pt>
                <c:pt idx="11542">
                  <c:v>158</c:v>
                </c:pt>
                <c:pt idx="11543">
                  <c:v>158</c:v>
                </c:pt>
                <c:pt idx="11544">
                  <c:v>158</c:v>
                </c:pt>
                <c:pt idx="11545">
                  <c:v>158</c:v>
                </c:pt>
                <c:pt idx="11546">
                  <c:v>158</c:v>
                </c:pt>
                <c:pt idx="11547">
                  <c:v>158</c:v>
                </c:pt>
                <c:pt idx="11548">
                  <c:v>158</c:v>
                </c:pt>
                <c:pt idx="11549">
                  <c:v>158</c:v>
                </c:pt>
                <c:pt idx="11550">
                  <c:v>158</c:v>
                </c:pt>
                <c:pt idx="11551">
                  <c:v>325</c:v>
                </c:pt>
                <c:pt idx="11552">
                  <c:v>300</c:v>
                </c:pt>
                <c:pt idx="11553">
                  <c:v>302</c:v>
                </c:pt>
                <c:pt idx="11554">
                  <c:v>300</c:v>
                </c:pt>
                <c:pt idx="11555">
                  <c:v>300</c:v>
                </c:pt>
                <c:pt idx="11556">
                  <c:v>300</c:v>
                </c:pt>
                <c:pt idx="11557">
                  <c:v>240</c:v>
                </c:pt>
                <c:pt idx="11558">
                  <c:v>240</c:v>
                </c:pt>
                <c:pt idx="11559">
                  <c:v>300</c:v>
                </c:pt>
                <c:pt idx="11560">
                  <c:v>300</c:v>
                </c:pt>
                <c:pt idx="11561">
                  <c:v>240</c:v>
                </c:pt>
                <c:pt idx="11562">
                  <c:v>240</c:v>
                </c:pt>
                <c:pt idx="11563">
                  <c:v>302</c:v>
                </c:pt>
                <c:pt idx="11564">
                  <c:v>302</c:v>
                </c:pt>
                <c:pt idx="11565">
                  <c:v>240</c:v>
                </c:pt>
                <c:pt idx="11566">
                  <c:v>325</c:v>
                </c:pt>
                <c:pt idx="11567">
                  <c:v>240</c:v>
                </c:pt>
                <c:pt idx="11568">
                  <c:v>240</c:v>
                </c:pt>
                <c:pt idx="11569">
                  <c:v>325</c:v>
                </c:pt>
                <c:pt idx="11570">
                  <c:v>240</c:v>
                </c:pt>
                <c:pt idx="11571">
                  <c:v>240</c:v>
                </c:pt>
                <c:pt idx="11572">
                  <c:v>302</c:v>
                </c:pt>
                <c:pt idx="11573">
                  <c:v>240</c:v>
                </c:pt>
                <c:pt idx="11574">
                  <c:v>325</c:v>
                </c:pt>
                <c:pt idx="11575">
                  <c:v>300</c:v>
                </c:pt>
                <c:pt idx="11576">
                  <c:v>250</c:v>
                </c:pt>
                <c:pt idx="11577">
                  <c:v>302</c:v>
                </c:pt>
                <c:pt idx="11578">
                  <c:v>250</c:v>
                </c:pt>
                <c:pt idx="11579">
                  <c:v>302</c:v>
                </c:pt>
                <c:pt idx="11580">
                  <c:v>250</c:v>
                </c:pt>
                <c:pt idx="11581">
                  <c:v>325</c:v>
                </c:pt>
                <c:pt idx="11582">
                  <c:v>302</c:v>
                </c:pt>
                <c:pt idx="11583">
                  <c:v>240</c:v>
                </c:pt>
                <c:pt idx="11584">
                  <c:v>302</c:v>
                </c:pt>
                <c:pt idx="11585">
                  <c:v>250</c:v>
                </c:pt>
                <c:pt idx="11586">
                  <c:v>250</c:v>
                </c:pt>
                <c:pt idx="11587">
                  <c:v>325</c:v>
                </c:pt>
                <c:pt idx="11588">
                  <c:v>300</c:v>
                </c:pt>
                <c:pt idx="11589">
                  <c:v>302</c:v>
                </c:pt>
                <c:pt idx="11590">
                  <c:v>300</c:v>
                </c:pt>
                <c:pt idx="11591">
                  <c:v>240</c:v>
                </c:pt>
                <c:pt idx="11592">
                  <c:v>240</c:v>
                </c:pt>
                <c:pt idx="11593">
                  <c:v>302</c:v>
                </c:pt>
                <c:pt idx="11594">
                  <c:v>325</c:v>
                </c:pt>
                <c:pt idx="11595">
                  <c:v>250</c:v>
                </c:pt>
                <c:pt idx="11596">
                  <c:v>302</c:v>
                </c:pt>
                <c:pt idx="11597">
                  <c:v>302</c:v>
                </c:pt>
                <c:pt idx="11598">
                  <c:v>302</c:v>
                </c:pt>
                <c:pt idx="11599">
                  <c:v>240</c:v>
                </c:pt>
                <c:pt idx="11600">
                  <c:v>240</c:v>
                </c:pt>
                <c:pt idx="11601">
                  <c:v>302</c:v>
                </c:pt>
                <c:pt idx="11602">
                  <c:v>302</c:v>
                </c:pt>
                <c:pt idx="11603">
                  <c:v>302</c:v>
                </c:pt>
                <c:pt idx="11604">
                  <c:v>240</c:v>
                </c:pt>
                <c:pt idx="11605">
                  <c:v>240</c:v>
                </c:pt>
                <c:pt idx="11606">
                  <c:v>300</c:v>
                </c:pt>
                <c:pt idx="11607">
                  <c:v>300</c:v>
                </c:pt>
                <c:pt idx="11608">
                  <c:v>240</c:v>
                </c:pt>
                <c:pt idx="11609">
                  <c:v>240</c:v>
                </c:pt>
                <c:pt idx="11610">
                  <c:v>300</c:v>
                </c:pt>
                <c:pt idx="11611">
                  <c:v>240</c:v>
                </c:pt>
                <c:pt idx="11612">
                  <c:v>240</c:v>
                </c:pt>
                <c:pt idx="11613">
                  <c:v>240</c:v>
                </c:pt>
                <c:pt idx="11614">
                  <c:v>250</c:v>
                </c:pt>
                <c:pt idx="11615">
                  <c:v>250</c:v>
                </c:pt>
                <c:pt idx="11616">
                  <c:v>240</c:v>
                </c:pt>
                <c:pt idx="11617">
                  <c:v>250</c:v>
                </c:pt>
                <c:pt idx="11618">
                  <c:v>250</c:v>
                </c:pt>
                <c:pt idx="11619">
                  <c:v>240</c:v>
                </c:pt>
                <c:pt idx="11620">
                  <c:v>240</c:v>
                </c:pt>
                <c:pt idx="11621">
                  <c:v>250</c:v>
                </c:pt>
                <c:pt idx="11622">
                  <c:v>240</c:v>
                </c:pt>
                <c:pt idx="11623">
                  <c:v>240</c:v>
                </c:pt>
                <c:pt idx="11624">
                  <c:v>240</c:v>
                </c:pt>
                <c:pt idx="11625">
                  <c:v>250</c:v>
                </c:pt>
                <c:pt idx="11626">
                  <c:v>316</c:v>
                </c:pt>
                <c:pt idx="11627">
                  <c:v>250</c:v>
                </c:pt>
                <c:pt idx="11628">
                  <c:v>316</c:v>
                </c:pt>
                <c:pt idx="11629">
                  <c:v>316</c:v>
                </c:pt>
                <c:pt idx="11630">
                  <c:v>250</c:v>
                </c:pt>
                <c:pt idx="11631">
                  <c:v>316</c:v>
                </c:pt>
                <c:pt idx="11632">
                  <c:v>250</c:v>
                </c:pt>
                <c:pt idx="11633">
                  <c:v>250</c:v>
                </c:pt>
                <c:pt idx="11634">
                  <c:v>250</c:v>
                </c:pt>
                <c:pt idx="11635">
                  <c:v>250</c:v>
                </c:pt>
                <c:pt idx="11636">
                  <c:v>316</c:v>
                </c:pt>
                <c:pt idx="11637">
                  <c:v>316</c:v>
                </c:pt>
                <c:pt idx="11638">
                  <c:v>250</c:v>
                </c:pt>
                <c:pt idx="11639">
                  <c:v>316</c:v>
                </c:pt>
                <c:pt idx="11640">
                  <c:v>197</c:v>
                </c:pt>
                <c:pt idx="11641">
                  <c:v>128</c:v>
                </c:pt>
                <c:pt idx="11642">
                  <c:v>128</c:v>
                </c:pt>
                <c:pt idx="11643">
                  <c:v>128</c:v>
                </c:pt>
                <c:pt idx="11644">
                  <c:v>128</c:v>
                </c:pt>
                <c:pt idx="11645">
                  <c:v>128</c:v>
                </c:pt>
                <c:pt idx="11646">
                  <c:v>128</c:v>
                </c:pt>
                <c:pt idx="11647">
                  <c:v>128</c:v>
                </c:pt>
                <c:pt idx="11648">
                  <c:v>128</c:v>
                </c:pt>
                <c:pt idx="11649">
                  <c:v>128</c:v>
                </c:pt>
                <c:pt idx="11650">
                  <c:v>128</c:v>
                </c:pt>
                <c:pt idx="11651">
                  <c:v>192</c:v>
                </c:pt>
                <c:pt idx="11652">
                  <c:v>192</c:v>
                </c:pt>
                <c:pt idx="11653">
                  <c:v>194</c:v>
                </c:pt>
                <c:pt idx="11654">
                  <c:v>194</c:v>
                </c:pt>
                <c:pt idx="11655">
                  <c:v>194</c:v>
                </c:pt>
                <c:pt idx="11656">
                  <c:v>194</c:v>
                </c:pt>
                <c:pt idx="11657">
                  <c:v>194</c:v>
                </c:pt>
                <c:pt idx="11658">
                  <c:v>194</c:v>
                </c:pt>
                <c:pt idx="11659">
                  <c:v>185</c:v>
                </c:pt>
                <c:pt idx="11660">
                  <c:v>185</c:v>
                </c:pt>
                <c:pt idx="11661">
                  <c:v>185</c:v>
                </c:pt>
                <c:pt idx="11662">
                  <c:v>185</c:v>
                </c:pt>
                <c:pt idx="11663">
                  <c:v>185</c:v>
                </c:pt>
                <c:pt idx="11664">
                  <c:v>185</c:v>
                </c:pt>
                <c:pt idx="11665">
                  <c:v>185</c:v>
                </c:pt>
                <c:pt idx="11666">
                  <c:v>185</c:v>
                </c:pt>
                <c:pt idx="11667">
                  <c:v>185</c:v>
                </c:pt>
                <c:pt idx="11668">
                  <c:v>185</c:v>
                </c:pt>
                <c:pt idx="11669">
                  <c:v>185</c:v>
                </c:pt>
                <c:pt idx="11670">
                  <c:v>185</c:v>
                </c:pt>
                <c:pt idx="11671">
                  <c:v>185</c:v>
                </c:pt>
                <c:pt idx="11672">
                  <c:v>185</c:v>
                </c:pt>
                <c:pt idx="11673">
                  <c:v>185</c:v>
                </c:pt>
                <c:pt idx="11674">
                  <c:v>185</c:v>
                </c:pt>
                <c:pt idx="11675">
                  <c:v>185</c:v>
                </c:pt>
                <c:pt idx="11676">
                  <c:v>185</c:v>
                </c:pt>
                <c:pt idx="11677">
                  <c:v>185</c:v>
                </c:pt>
                <c:pt idx="11678">
                  <c:v>185</c:v>
                </c:pt>
                <c:pt idx="11679">
                  <c:v>185</c:v>
                </c:pt>
                <c:pt idx="11680">
                  <c:v>185</c:v>
                </c:pt>
                <c:pt idx="11681">
                  <c:v>185</c:v>
                </c:pt>
                <c:pt idx="11682">
                  <c:v>185</c:v>
                </c:pt>
                <c:pt idx="11683">
                  <c:v>185</c:v>
                </c:pt>
                <c:pt idx="11684">
                  <c:v>185</c:v>
                </c:pt>
                <c:pt idx="11685">
                  <c:v>185</c:v>
                </c:pt>
                <c:pt idx="11686">
                  <c:v>185</c:v>
                </c:pt>
                <c:pt idx="11687">
                  <c:v>185</c:v>
                </c:pt>
                <c:pt idx="11688">
                  <c:v>252</c:v>
                </c:pt>
                <c:pt idx="11689">
                  <c:v>252</c:v>
                </c:pt>
                <c:pt idx="11690">
                  <c:v>252</c:v>
                </c:pt>
                <c:pt idx="11691">
                  <c:v>252</c:v>
                </c:pt>
                <c:pt idx="11692">
                  <c:v>252</c:v>
                </c:pt>
                <c:pt idx="11693">
                  <c:v>252</c:v>
                </c:pt>
                <c:pt idx="11694">
                  <c:v>252</c:v>
                </c:pt>
                <c:pt idx="11695">
                  <c:v>252</c:v>
                </c:pt>
                <c:pt idx="11696">
                  <c:v>252</c:v>
                </c:pt>
                <c:pt idx="11697">
                  <c:v>252</c:v>
                </c:pt>
                <c:pt idx="11698">
                  <c:v>252</c:v>
                </c:pt>
                <c:pt idx="11699">
                  <c:v>252</c:v>
                </c:pt>
                <c:pt idx="11700">
                  <c:v>252</c:v>
                </c:pt>
                <c:pt idx="11701">
                  <c:v>252</c:v>
                </c:pt>
                <c:pt idx="11702">
                  <c:v>252</c:v>
                </c:pt>
                <c:pt idx="11703">
                  <c:v>252</c:v>
                </c:pt>
                <c:pt idx="11704">
                  <c:v>252</c:v>
                </c:pt>
                <c:pt idx="11705">
                  <c:v>252</c:v>
                </c:pt>
                <c:pt idx="11706">
                  <c:v>252</c:v>
                </c:pt>
                <c:pt idx="11707">
                  <c:v>252</c:v>
                </c:pt>
                <c:pt idx="11708">
                  <c:v>252</c:v>
                </c:pt>
                <c:pt idx="11709">
                  <c:v>252</c:v>
                </c:pt>
                <c:pt idx="11710">
                  <c:v>252</c:v>
                </c:pt>
                <c:pt idx="11711">
                  <c:v>252</c:v>
                </c:pt>
                <c:pt idx="11712">
                  <c:v>252</c:v>
                </c:pt>
                <c:pt idx="11713">
                  <c:v>252</c:v>
                </c:pt>
                <c:pt idx="11714">
                  <c:v>252</c:v>
                </c:pt>
                <c:pt idx="11715">
                  <c:v>252</c:v>
                </c:pt>
                <c:pt idx="11716">
                  <c:v>252</c:v>
                </c:pt>
                <c:pt idx="11717">
                  <c:v>252</c:v>
                </c:pt>
                <c:pt idx="11718">
                  <c:v>252</c:v>
                </c:pt>
                <c:pt idx="11719">
                  <c:v>252</c:v>
                </c:pt>
                <c:pt idx="11720">
                  <c:v>252</c:v>
                </c:pt>
                <c:pt idx="11721">
                  <c:v>252</c:v>
                </c:pt>
                <c:pt idx="11722">
                  <c:v>252</c:v>
                </c:pt>
                <c:pt idx="11723">
                  <c:v>252</c:v>
                </c:pt>
                <c:pt idx="11724">
                  <c:v>252</c:v>
                </c:pt>
                <c:pt idx="11725">
                  <c:v>252</c:v>
                </c:pt>
                <c:pt idx="11726">
                  <c:v>252</c:v>
                </c:pt>
                <c:pt idx="11727">
                  <c:v>443</c:v>
                </c:pt>
                <c:pt idx="11728">
                  <c:v>443</c:v>
                </c:pt>
                <c:pt idx="11729">
                  <c:v>443</c:v>
                </c:pt>
                <c:pt idx="11730">
                  <c:v>443</c:v>
                </c:pt>
                <c:pt idx="11731">
                  <c:v>320</c:v>
                </c:pt>
                <c:pt idx="11732">
                  <c:v>320</c:v>
                </c:pt>
                <c:pt idx="11733">
                  <c:v>320</c:v>
                </c:pt>
                <c:pt idx="11734">
                  <c:v>320</c:v>
                </c:pt>
                <c:pt idx="11735">
                  <c:v>320</c:v>
                </c:pt>
                <c:pt idx="11736">
                  <c:v>320</c:v>
                </c:pt>
                <c:pt idx="11737">
                  <c:v>320</c:v>
                </c:pt>
                <c:pt idx="11738">
                  <c:v>310</c:v>
                </c:pt>
                <c:pt idx="11739">
                  <c:v>310</c:v>
                </c:pt>
                <c:pt idx="11740">
                  <c:v>310</c:v>
                </c:pt>
                <c:pt idx="11741">
                  <c:v>310</c:v>
                </c:pt>
                <c:pt idx="11742">
                  <c:v>310</c:v>
                </c:pt>
                <c:pt idx="11743">
                  <c:v>310</c:v>
                </c:pt>
                <c:pt idx="11744">
                  <c:v>261</c:v>
                </c:pt>
                <c:pt idx="11745">
                  <c:v>261</c:v>
                </c:pt>
                <c:pt idx="11746">
                  <c:v>261</c:v>
                </c:pt>
                <c:pt idx="11747">
                  <c:v>261</c:v>
                </c:pt>
                <c:pt idx="11748">
                  <c:v>261</c:v>
                </c:pt>
                <c:pt idx="11749">
                  <c:v>261</c:v>
                </c:pt>
                <c:pt idx="11750">
                  <c:v>261</c:v>
                </c:pt>
                <c:pt idx="11751">
                  <c:v>261</c:v>
                </c:pt>
                <c:pt idx="11752">
                  <c:v>261</c:v>
                </c:pt>
                <c:pt idx="11753">
                  <c:v>261</c:v>
                </c:pt>
                <c:pt idx="11754">
                  <c:v>261</c:v>
                </c:pt>
                <c:pt idx="11755">
                  <c:v>261</c:v>
                </c:pt>
                <c:pt idx="11756">
                  <c:v>261</c:v>
                </c:pt>
                <c:pt idx="11757">
                  <c:v>261</c:v>
                </c:pt>
                <c:pt idx="11758">
                  <c:v>261</c:v>
                </c:pt>
                <c:pt idx="11759">
                  <c:v>261</c:v>
                </c:pt>
                <c:pt idx="11760">
                  <c:v>261</c:v>
                </c:pt>
                <c:pt idx="11761">
                  <c:v>261</c:v>
                </c:pt>
                <c:pt idx="11762">
                  <c:v>261</c:v>
                </c:pt>
                <c:pt idx="11763">
                  <c:v>261</c:v>
                </c:pt>
                <c:pt idx="11764">
                  <c:v>261</c:v>
                </c:pt>
                <c:pt idx="11765">
                  <c:v>304</c:v>
                </c:pt>
                <c:pt idx="11766">
                  <c:v>304</c:v>
                </c:pt>
                <c:pt idx="11767">
                  <c:v>304</c:v>
                </c:pt>
                <c:pt idx="11768">
                  <c:v>410</c:v>
                </c:pt>
                <c:pt idx="11769">
                  <c:v>304</c:v>
                </c:pt>
                <c:pt idx="11770">
                  <c:v>304</c:v>
                </c:pt>
                <c:pt idx="11771">
                  <c:v>304</c:v>
                </c:pt>
                <c:pt idx="11772">
                  <c:v>410</c:v>
                </c:pt>
                <c:pt idx="11773">
                  <c:v>304</c:v>
                </c:pt>
                <c:pt idx="11774">
                  <c:v>304</c:v>
                </c:pt>
                <c:pt idx="11775">
                  <c:v>304</c:v>
                </c:pt>
                <c:pt idx="11776">
                  <c:v>304</c:v>
                </c:pt>
                <c:pt idx="11777">
                  <c:v>304</c:v>
                </c:pt>
                <c:pt idx="11778">
                  <c:v>410</c:v>
                </c:pt>
                <c:pt idx="11779">
                  <c:v>304</c:v>
                </c:pt>
                <c:pt idx="11780">
                  <c:v>410</c:v>
                </c:pt>
                <c:pt idx="11781">
                  <c:v>304</c:v>
                </c:pt>
                <c:pt idx="11782">
                  <c:v>304</c:v>
                </c:pt>
                <c:pt idx="11783">
                  <c:v>304</c:v>
                </c:pt>
                <c:pt idx="11784">
                  <c:v>304</c:v>
                </c:pt>
                <c:pt idx="11785">
                  <c:v>304</c:v>
                </c:pt>
                <c:pt idx="11786">
                  <c:v>304</c:v>
                </c:pt>
                <c:pt idx="11787">
                  <c:v>304</c:v>
                </c:pt>
                <c:pt idx="11788">
                  <c:v>410</c:v>
                </c:pt>
                <c:pt idx="11789">
                  <c:v>410</c:v>
                </c:pt>
                <c:pt idx="11790">
                  <c:v>304</c:v>
                </c:pt>
                <c:pt idx="11791">
                  <c:v>304</c:v>
                </c:pt>
                <c:pt idx="11792">
                  <c:v>97</c:v>
                </c:pt>
                <c:pt idx="11793">
                  <c:v>145</c:v>
                </c:pt>
                <c:pt idx="11794">
                  <c:v>145</c:v>
                </c:pt>
                <c:pt idx="11795">
                  <c:v>148</c:v>
                </c:pt>
                <c:pt idx="11796">
                  <c:v>148</c:v>
                </c:pt>
                <c:pt idx="11797">
                  <c:v>148</c:v>
                </c:pt>
                <c:pt idx="11798">
                  <c:v>160</c:v>
                </c:pt>
                <c:pt idx="11799">
                  <c:v>160</c:v>
                </c:pt>
                <c:pt idx="11800">
                  <c:v>148</c:v>
                </c:pt>
                <c:pt idx="11801">
                  <c:v>148</c:v>
                </c:pt>
                <c:pt idx="11802">
                  <c:v>148</c:v>
                </c:pt>
                <c:pt idx="11803">
                  <c:v>148</c:v>
                </c:pt>
                <c:pt idx="11804">
                  <c:v>160</c:v>
                </c:pt>
                <c:pt idx="11805">
                  <c:v>160</c:v>
                </c:pt>
                <c:pt idx="11806">
                  <c:v>148</c:v>
                </c:pt>
                <c:pt idx="11807">
                  <c:v>148</c:v>
                </c:pt>
                <c:pt idx="11808">
                  <c:v>148</c:v>
                </c:pt>
                <c:pt idx="11809">
                  <c:v>106</c:v>
                </c:pt>
                <c:pt idx="11810">
                  <c:v>106</c:v>
                </c:pt>
                <c:pt idx="11811">
                  <c:v>106</c:v>
                </c:pt>
                <c:pt idx="11812">
                  <c:v>106</c:v>
                </c:pt>
                <c:pt idx="11813">
                  <c:v>106</c:v>
                </c:pt>
                <c:pt idx="11814">
                  <c:v>106</c:v>
                </c:pt>
                <c:pt idx="11815">
                  <c:v>106</c:v>
                </c:pt>
                <c:pt idx="11816">
                  <c:v>106</c:v>
                </c:pt>
                <c:pt idx="11817">
                  <c:v>106</c:v>
                </c:pt>
                <c:pt idx="11818">
                  <c:v>106</c:v>
                </c:pt>
                <c:pt idx="11819">
                  <c:v>106</c:v>
                </c:pt>
                <c:pt idx="11820">
                  <c:v>106</c:v>
                </c:pt>
                <c:pt idx="11821">
                  <c:v>106</c:v>
                </c:pt>
                <c:pt idx="11822">
                  <c:v>106</c:v>
                </c:pt>
                <c:pt idx="11823">
                  <c:v>106</c:v>
                </c:pt>
                <c:pt idx="11824">
                  <c:v>106</c:v>
                </c:pt>
                <c:pt idx="11825">
                  <c:v>106</c:v>
                </c:pt>
                <c:pt idx="11826">
                  <c:v>106</c:v>
                </c:pt>
                <c:pt idx="11827">
                  <c:v>106</c:v>
                </c:pt>
                <c:pt idx="11828">
                  <c:v>106</c:v>
                </c:pt>
                <c:pt idx="11829">
                  <c:v>106</c:v>
                </c:pt>
                <c:pt idx="11830">
                  <c:v>106</c:v>
                </c:pt>
                <c:pt idx="11831">
                  <c:v>106</c:v>
                </c:pt>
                <c:pt idx="11832">
                  <c:v>255</c:v>
                </c:pt>
                <c:pt idx="11833">
                  <c:v>332</c:v>
                </c:pt>
                <c:pt idx="11834">
                  <c:v>332</c:v>
                </c:pt>
                <c:pt idx="11835">
                  <c:v>332</c:v>
                </c:pt>
                <c:pt idx="11836">
                  <c:v>332</c:v>
                </c:pt>
                <c:pt idx="11837">
                  <c:v>332</c:v>
                </c:pt>
                <c:pt idx="11838">
                  <c:v>332</c:v>
                </c:pt>
                <c:pt idx="11839">
                  <c:v>332</c:v>
                </c:pt>
                <c:pt idx="11840">
                  <c:v>332</c:v>
                </c:pt>
                <c:pt idx="11841">
                  <c:v>332</c:v>
                </c:pt>
                <c:pt idx="11842">
                  <c:v>332</c:v>
                </c:pt>
                <c:pt idx="11843">
                  <c:v>332</c:v>
                </c:pt>
                <c:pt idx="11844">
                  <c:v>332</c:v>
                </c:pt>
                <c:pt idx="11845">
                  <c:v>355</c:v>
                </c:pt>
                <c:pt idx="11846">
                  <c:v>355</c:v>
                </c:pt>
                <c:pt idx="11847">
                  <c:v>355</c:v>
                </c:pt>
                <c:pt idx="11848">
                  <c:v>420</c:v>
                </c:pt>
                <c:pt idx="11849">
                  <c:v>420</c:v>
                </c:pt>
                <c:pt idx="11850">
                  <c:v>355</c:v>
                </c:pt>
                <c:pt idx="11851">
                  <c:v>355</c:v>
                </c:pt>
                <c:pt idx="11852">
                  <c:v>355</c:v>
                </c:pt>
                <c:pt idx="11853">
                  <c:v>355</c:v>
                </c:pt>
                <c:pt idx="11854">
                  <c:v>420</c:v>
                </c:pt>
                <c:pt idx="11855">
                  <c:v>355</c:v>
                </c:pt>
                <c:pt idx="11856">
                  <c:v>420</c:v>
                </c:pt>
                <c:pt idx="11857">
                  <c:v>355</c:v>
                </c:pt>
                <c:pt idx="11858">
                  <c:v>420</c:v>
                </c:pt>
                <c:pt idx="11859">
                  <c:v>420</c:v>
                </c:pt>
                <c:pt idx="11860">
                  <c:v>355</c:v>
                </c:pt>
                <c:pt idx="11861">
                  <c:v>355</c:v>
                </c:pt>
                <c:pt idx="11862">
                  <c:v>355</c:v>
                </c:pt>
                <c:pt idx="11863">
                  <c:v>355</c:v>
                </c:pt>
                <c:pt idx="11864">
                  <c:v>355</c:v>
                </c:pt>
                <c:pt idx="11865">
                  <c:v>355</c:v>
                </c:pt>
                <c:pt idx="11866">
                  <c:v>355</c:v>
                </c:pt>
                <c:pt idx="11867">
                  <c:v>420</c:v>
                </c:pt>
                <c:pt idx="11868">
                  <c:v>420</c:v>
                </c:pt>
                <c:pt idx="11869">
                  <c:v>420</c:v>
                </c:pt>
                <c:pt idx="11870">
                  <c:v>355</c:v>
                </c:pt>
                <c:pt idx="11871">
                  <c:v>420</c:v>
                </c:pt>
                <c:pt idx="11872">
                  <c:v>355</c:v>
                </c:pt>
                <c:pt idx="11873">
                  <c:v>355</c:v>
                </c:pt>
                <c:pt idx="11874">
                  <c:v>355</c:v>
                </c:pt>
                <c:pt idx="11875">
                  <c:v>420</c:v>
                </c:pt>
                <c:pt idx="11876">
                  <c:v>355</c:v>
                </c:pt>
                <c:pt idx="11877">
                  <c:v>355</c:v>
                </c:pt>
                <c:pt idx="11878">
                  <c:v>420</c:v>
                </c:pt>
                <c:pt idx="11879">
                  <c:v>355</c:v>
                </c:pt>
                <c:pt idx="11880">
                  <c:v>355</c:v>
                </c:pt>
                <c:pt idx="11881">
                  <c:v>193</c:v>
                </c:pt>
                <c:pt idx="11882">
                  <c:v>193</c:v>
                </c:pt>
                <c:pt idx="11883">
                  <c:v>170</c:v>
                </c:pt>
                <c:pt idx="11884">
                  <c:v>225</c:v>
                </c:pt>
                <c:pt idx="11885">
                  <c:v>184</c:v>
                </c:pt>
                <c:pt idx="11886">
                  <c:v>225</c:v>
                </c:pt>
                <c:pt idx="11887">
                  <c:v>225</c:v>
                </c:pt>
                <c:pt idx="11888">
                  <c:v>184</c:v>
                </c:pt>
                <c:pt idx="11889">
                  <c:v>225</c:v>
                </c:pt>
                <c:pt idx="11890">
                  <c:v>330</c:v>
                </c:pt>
                <c:pt idx="11891">
                  <c:v>330</c:v>
                </c:pt>
                <c:pt idx="11892">
                  <c:v>330</c:v>
                </c:pt>
                <c:pt idx="11893">
                  <c:v>330</c:v>
                </c:pt>
                <c:pt idx="11894">
                  <c:v>240</c:v>
                </c:pt>
                <c:pt idx="11895">
                  <c:v>300</c:v>
                </c:pt>
                <c:pt idx="11896">
                  <c:v>335</c:v>
                </c:pt>
                <c:pt idx="11897">
                  <c:v>240</c:v>
                </c:pt>
                <c:pt idx="11898">
                  <c:v>300</c:v>
                </c:pt>
                <c:pt idx="11899">
                  <c:v>335</c:v>
                </c:pt>
                <c:pt idx="11900">
                  <c:v>300</c:v>
                </c:pt>
                <c:pt idx="11901">
                  <c:v>240</c:v>
                </c:pt>
                <c:pt idx="11902">
                  <c:v>335</c:v>
                </c:pt>
                <c:pt idx="11903">
                  <c:v>394</c:v>
                </c:pt>
                <c:pt idx="11904">
                  <c:v>394</c:v>
                </c:pt>
                <c:pt idx="11905">
                  <c:v>394</c:v>
                </c:pt>
                <c:pt idx="11906">
                  <c:v>300</c:v>
                </c:pt>
                <c:pt idx="11907">
                  <c:v>300</c:v>
                </c:pt>
                <c:pt idx="11908">
                  <c:v>300</c:v>
                </c:pt>
                <c:pt idx="11909">
                  <c:v>300</c:v>
                </c:pt>
                <c:pt idx="11910">
                  <c:v>300</c:v>
                </c:pt>
                <c:pt idx="11911">
                  <c:v>300</c:v>
                </c:pt>
                <c:pt idx="11912">
                  <c:v>300</c:v>
                </c:pt>
                <c:pt idx="11913">
                  <c:v>221</c:v>
                </c:pt>
              </c:numCache>
            </c:numRef>
          </c:xVal>
          <c:yVal>
            <c:numRef>
              <c:f>Sheet6!$B$2:$B$11915</c:f>
              <c:numCache>
                <c:formatCode>General</c:formatCode>
                <c:ptCount val="11914"/>
                <c:pt idx="0">
                  <c:v>46135</c:v>
                </c:pt>
                <c:pt idx="1">
                  <c:v>40650</c:v>
                </c:pt>
                <c:pt idx="2">
                  <c:v>36350</c:v>
                </c:pt>
                <c:pt idx="3">
                  <c:v>29450</c:v>
                </c:pt>
                <c:pt idx="4">
                  <c:v>34500</c:v>
                </c:pt>
                <c:pt idx="5">
                  <c:v>31200</c:v>
                </c:pt>
                <c:pt idx="6">
                  <c:v>44100</c:v>
                </c:pt>
                <c:pt idx="7">
                  <c:v>39300</c:v>
                </c:pt>
                <c:pt idx="8">
                  <c:v>36900</c:v>
                </c:pt>
                <c:pt idx="9">
                  <c:v>37200</c:v>
                </c:pt>
                <c:pt idx="10">
                  <c:v>39600</c:v>
                </c:pt>
                <c:pt idx="11">
                  <c:v>31500</c:v>
                </c:pt>
                <c:pt idx="12">
                  <c:v>44400</c:v>
                </c:pt>
                <c:pt idx="13">
                  <c:v>37200</c:v>
                </c:pt>
                <c:pt idx="14">
                  <c:v>31500</c:v>
                </c:pt>
                <c:pt idx="15">
                  <c:v>48250</c:v>
                </c:pt>
                <c:pt idx="16">
                  <c:v>43550</c:v>
                </c:pt>
                <c:pt idx="17">
                  <c:v>2000</c:v>
                </c:pt>
                <c:pt idx="18">
                  <c:v>2000</c:v>
                </c:pt>
                <c:pt idx="19">
                  <c:v>2000</c:v>
                </c:pt>
                <c:pt idx="20">
                  <c:v>2000</c:v>
                </c:pt>
                <c:pt idx="21">
                  <c:v>2000</c:v>
                </c:pt>
                <c:pt idx="22">
                  <c:v>2000</c:v>
                </c:pt>
                <c:pt idx="23">
                  <c:v>2000</c:v>
                </c:pt>
                <c:pt idx="24">
                  <c:v>2000</c:v>
                </c:pt>
                <c:pt idx="25">
                  <c:v>2000</c:v>
                </c:pt>
                <c:pt idx="26">
                  <c:v>2000</c:v>
                </c:pt>
                <c:pt idx="27">
                  <c:v>2000</c:v>
                </c:pt>
                <c:pt idx="28">
                  <c:v>2000</c:v>
                </c:pt>
                <c:pt idx="29">
                  <c:v>2000</c:v>
                </c:pt>
                <c:pt idx="30">
                  <c:v>2000</c:v>
                </c:pt>
                <c:pt idx="31">
                  <c:v>2000</c:v>
                </c:pt>
                <c:pt idx="32">
                  <c:v>27495</c:v>
                </c:pt>
                <c:pt idx="33">
                  <c:v>24995</c:v>
                </c:pt>
                <c:pt idx="34">
                  <c:v>28195</c:v>
                </c:pt>
                <c:pt idx="35">
                  <c:v>2000</c:v>
                </c:pt>
                <c:pt idx="36">
                  <c:v>2000</c:v>
                </c:pt>
                <c:pt idx="37">
                  <c:v>2000</c:v>
                </c:pt>
                <c:pt idx="38">
                  <c:v>2000</c:v>
                </c:pt>
                <c:pt idx="39">
                  <c:v>2000</c:v>
                </c:pt>
                <c:pt idx="40">
                  <c:v>2000</c:v>
                </c:pt>
                <c:pt idx="41">
                  <c:v>32850</c:v>
                </c:pt>
                <c:pt idx="42">
                  <c:v>38650</c:v>
                </c:pt>
                <c:pt idx="43">
                  <c:v>48750</c:v>
                </c:pt>
                <c:pt idx="44">
                  <c:v>34850</c:v>
                </c:pt>
                <c:pt idx="45">
                  <c:v>40650</c:v>
                </c:pt>
                <c:pt idx="46">
                  <c:v>44150</c:v>
                </c:pt>
                <c:pt idx="47">
                  <c:v>32850</c:v>
                </c:pt>
                <c:pt idx="48">
                  <c:v>46150</c:v>
                </c:pt>
                <c:pt idx="49">
                  <c:v>50750</c:v>
                </c:pt>
                <c:pt idx="50">
                  <c:v>46450</c:v>
                </c:pt>
                <c:pt idx="51">
                  <c:v>49050</c:v>
                </c:pt>
                <c:pt idx="52">
                  <c:v>51050</c:v>
                </c:pt>
                <c:pt idx="53">
                  <c:v>44450</c:v>
                </c:pt>
                <c:pt idx="54">
                  <c:v>38950</c:v>
                </c:pt>
                <c:pt idx="55">
                  <c:v>33150</c:v>
                </c:pt>
                <c:pt idx="56">
                  <c:v>35150</c:v>
                </c:pt>
                <c:pt idx="57">
                  <c:v>40950</c:v>
                </c:pt>
                <c:pt idx="58">
                  <c:v>2000</c:v>
                </c:pt>
                <c:pt idx="59">
                  <c:v>2000</c:v>
                </c:pt>
                <c:pt idx="60">
                  <c:v>2000</c:v>
                </c:pt>
                <c:pt idx="61">
                  <c:v>2000</c:v>
                </c:pt>
                <c:pt idx="62">
                  <c:v>2000</c:v>
                </c:pt>
                <c:pt idx="63">
                  <c:v>2000</c:v>
                </c:pt>
                <c:pt idx="64">
                  <c:v>25170</c:v>
                </c:pt>
                <c:pt idx="65">
                  <c:v>23950</c:v>
                </c:pt>
                <c:pt idx="66">
                  <c:v>29370</c:v>
                </c:pt>
                <c:pt idx="67">
                  <c:v>21995</c:v>
                </c:pt>
                <c:pt idx="68">
                  <c:v>26625</c:v>
                </c:pt>
                <c:pt idx="69">
                  <c:v>30825</c:v>
                </c:pt>
                <c:pt idx="70">
                  <c:v>21995</c:v>
                </c:pt>
                <c:pt idx="71">
                  <c:v>27795</c:v>
                </c:pt>
                <c:pt idx="72">
                  <c:v>31785</c:v>
                </c:pt>
                <c:pt idx="73">
                  <c:v>29905</c:v>
                </c:pt>
                <c:pt idx="74">
                  <c:v>22490</c:v>
                </c:pt>
                <c:pt idx="75">
                  <c:v>27570</c:v>
                </c:pt>
                <c:pt idx="76">
                  <c:v>25690</c:v>
                </c:pt>
                <c:pt idx="77">
                  <c:v>24490</c:v>
                </c:pt>
                <c:pt idx="78">
                  <c:v>29905</c:v>
                </c:pt>
                <c:pt idx="79">
                  <c:v>31785</c:v>
                </c:pt>
                <c:pt idx="80">
                  <c:v>26685</c:v>
                </c:pt>
                <c:pt idx="81">
                  <c:v>22490</c:v>
                </c:pt>
                <c:pt idx="82">
                  <c:v>25690</c:v>
                </c:pt>
                <c:pt idx="83">
                  <c:v>30900</c:v>
                </c:pt>
                <c:pt idx="84">
                  <c:v>27795</c:v>
                </c:pt>
                <c:pt idx="85">
                  <c:v>21995</c:v>
                </c:pt>
                <c:pt idx="86">
                  <c:v>24490</c:v>
                </c:pt>
                <c:pt idx="87">
                  <c:v>2000</c:v>
                </c:pt>
                <c:pt idx="88">
                  <c:v>2000</c:v>
                </c:pt>
                <c:pt idx="89">
                  <c:v>2000</c:v>
                </c:pt>
                <c:pt idx="90">
                  <c:v>2000</c:v>
                </c:pt>
                <c:pt idx="91">
                  <c:v>2000</c:v>
                </c:pt>
                <c:pt idx="92">
                  <c:v>2000</c:v>
                </c:pt>
                <c:pt idx="93">
                  <c:v>2000</c:v>
                </c:pt>
                <c:pt idx="94">
                  <c:v>2000</c:v>
                </c:pt>
                <c:pt idx="95">
                  <c:v>2073</c:v>
                </c:pt>
                <c:pt idx="96">
                  <c:v>3713</c:v>
                </c:pt>
                <c:pt idx="97">
                  <c:v>3520</c:v>
                </c:pt>
                <c:pt idx="98">
                  <c:v>3910</c:v>
                </c:pt>
                <c:pt idx="99">
                  <c:v>4182</c:v>
                </c:pt>
                <c:pt idx="100">
                  <c:v>4107</c:v>
                </c:pt>
                <c:pt idx="101">
                  <c:v>4299</c:v>
                </c:pt>
                <c:pt idx="102">
                  <c:v>4693</c:v>
                </c:pt>
                <c:pt idx="103">
                  <c:v>4107</c:v>
                </c:pt>
                <c:pt idx="104">
                  <c:v>2000</c:v>
                </c:pt>
                <c:pt idx="105">
                  <c:v>2000</c:v>
                </c:pt>
                <c:pt idx="106">
                  <c:v>2000</c:v>
                </c:pt>
                <c:pt idx="107">
                  <c:v>2000</c:v>
                </c:pt>
                <c:pt idx="108">
                  <c:v>2000</c:v>
                </c:pt>
                <c:pt idx="109">
                  <c:v>2000</c:v>
                </c:pt>
                <c:pt idx="110">
                  <c:v>2000</c:v>
                </c:pt>
                <c:pt idx="111">
                  <c:v>2000</c:v>
                </c:pt>
                <c:pt idx="112">
                  <c:v>16020</c:v>
                </c:pt>
                <c:pt idx="113">
                  <c:v>14530</c:v>
                </c:pt>
                <c:pt idx="114">
                  <c:v>16860</c:v>
                </c:pt>
                <c:pt idx="115">
                  <c:v>15370</c:v>
                </c:pt>
                <c:pt idx="116">
                  <c:v>17050</c:v>
                </c:pt>
                <c:pt idx="117">
                  <c:v>15560</c:v>
                </c:pt>
                <c:pt idx="118">
                  <c:v>16210</c:v>
                </c:pt>
                <c:pt idx="119">
                  <c:v>14720</c:v>
                </c:pt>
                <c:pt idx="120">
                  <c:v>17050</c:v>
                </c:pt>
                <c:pt idx="121">
                  <c:v>15560</c:v>
                </c:pt>
                <c:pt idx="122">
                  <c:v>16210</c:v>
                </c:pt>
                <c:pt idx="123">
                  <c:v>14720</c:v>
                </c:pt>
                <c:pt idx="124">
                  <c:v>47250</c:v>
                </c:pt>
                <c:pt idx="125">
                  <c:v>41850</c:v>
                </c:pt>
                <c:pt idx="126">
                  <c:v>41850</c:v>
                </c:pt>
                <c:pt idx="127">
                  <c:v>43000</c:v>
                </c:pt>
                <c:pt idx="128">
                  <c:v>49200</c:v>
                </c:pt>
                <c:pt idx="129">
                  <c:v>49650</c:v>
                </c:pt>
                <c:pt idx="130">
                  <c:v>43950</c:v>
                </c:pt>
                <c:pt idx="131">
                  <c:v>41950</c:v>
                </c:pt>
                <c:pt idx="132">
                  <c:v>50150</c:v>
                </c:pt>
                <c:pt idx="133">
                  <c:v>37500</c:v>
                </c:pt>
                <c:pt idx="134">
                  <c:v>43750</c:v>
                </c:pt>
                <c:pt idx="135">
                  <c:v>39000</c:v>
                </c:pt>
                <c:pt idx="136">
                  <c:v>39500</c:v>
                </c:pt>
                <c:pt idx="137">
                  <c:v>39500</c:v>
                </c:pt>
                <c:pt idx="138">
                  <c:v>34950</c:v>
                </c:pt>
                <c:pt idx="139">
                  <c:v>45750</c:v>
                </c:pt>
                <c:pt idx="140">
                  <c:v>43450</c:v>
                </c:pt>
                <c:pt idx="141">
                  <c:v>37500</c:v>
                </c:pt>
                <c:pt idx="142">
                  <c:v>41000</c:v>
                </c:pt>
                <c:pt idx="143">
                  <c:v>32950</c:v>
                </c:pt>
                <c:pt idx="144">
                  <c:v>41850</c:v>
                </c:pt>
                <c:pt idx="145">
                  <c:v>47800</c:v>
                </c:pt>
                <c:pt idx="146">
                  <c:v>39850</c:v>
                </c:pt>
                <c:pt idx="147">
                  <c:v>38350</c:v>
                </c:pt>
                <c:pt idx="148">
                  <c:v>40350</c:v>
                </c:pt>
                <c:pt idx="149">
                  <c:v>38350</c:v>
                </c:pt>
                <c:pt idx="150">
                  <c:v>42650</c:v>
                </c:pt>
                <c:pt idx="151">
                  <c:v>33150</c:v>
                </c:pt>
                <c:pt idx="152">
                  <c:v>35150</c:v>
                </c:pt>
                <c:pt idx="153">
                  <c:v>44150</c:v>
                </c:pt>
                <c:pt idx="154">
                  <c:v>45800</c:v>
                </c:pt>
                <c:pt idx="155">
                  <c:v>38750</c:v>
                </c:pt>
                <c:pt idx="156">
                  <c:v>35450</c:v>
                </c:pt>
                <c:pt idx="157">
                  <c:v>33450</c:v>
                </c:pt>
                <c:pt idx="158">
                  <c:v>40750</c:v>
                </c:pt>
                <c:pt idx="159">
                  <c:v>42250</c:v>
                </c:pt>
                <c:pt idx="160">
                  <c:v>42950</c:v>
                </c:pt>
                <c:pt idx="161">
                  <c:v>40250</c:v>
                </c:pt>
                <c:pt idx="162">
                  <c:v>49900</c:v>
                </c:pt>
                <c:pt idx="163">
                  <c:v>47900</c:v>
                </c:pt>
                <c:pt idx="164">
                  <c:v>44450</c:v>
                </c:pt>
                <c:pt idx="165">
                  <c:v>2232</c:v>
                </c:pt>
                <c:pt idx="166">
                  <c:v>2000</c:v>
                </c:pt>
                <c:pt idx="167">
                  <c:v>2000</c:v>
                </c:pt>
                <c:pt idx="168">
                  <c:v>2105</c:v>
                </c:pt>
                <c:pt idx="169">
                  <c:v>2199</c:v>
                </c:pt>
                <c:pt idx="170">
                  <c:v>2000</c:v>
                </c:pt>
                <c:pt idx="171">
                  <c:v>2124</c:v>
                </c:pt>
                <c:pt idx="172">
                  <c:v>3552</c:v>
                </c:pt>
                <c:pt idx="173">
                  <c:v>2179</c:v>
                </c:pt>
                <c:pt idx="174">
                  <c:v>2000</c:v>
                </c:pt>
                <c:pt idx="175">
                  <c:v>2000</c:v>
                </c:pt>
                <c:pt idx="176">
                  <c:v>2377</c:v>
                </c:pt>
                <c:pt idx="177">
                  <c:v>3814</c:v>
                </c:pt>
                <c:pt idx="178">
                  <c:v>2207</c:v>
                </c:pt>
                <c:pt idx="179">
                  <c:v>2000</c:v>
                </c:pt>
                <c:pt idx="180">
                  <c:v>2248</c:v>
                </c:pt>
                <c:pt idx="181">
                  <c:v>2065</c:v>
                </c:pt>
                <c:pt idx="182">
                  <c:v>2547</c:v>
                </c:pt>
                <c:pt idx="183">
                  <c:v>2282</c:v>
                </c:pt>
                <c:pt idx="184">
                  <c:v>2000</c:v>
                </c:pt>
                <c:pt idx="185">
                  <c:v>2544</c:v>
                </c:pt>
                <c:pt idx="186">
                  <c:v>2397</c:v>
                </c:pt>
                <c:pt idx="187">
                  <c:v>2000</c:v>
                </c:pt>
                <c:pt idx="188">
                  <c:v>4174</c:v>
                </c:pt>
                <c:pt idx="189">
                  <c:v>2187</c:v>
                </c:pt>
                <c:pt idx="190">
                  <c:v>2729</c:v>
                </c:pt>
                <c:pt idx="191">
                  <c:v>2433</c:v>
                </c:pt>
                <c:pt idx="192">
                  <c:v>2247</c:v>
                </c:pt>
                <c:pt idx="193">
                  <c:v>2540</c:v>
                </c:pt>
                <c:pt idx="194">
                  <c:v>3941</c:v>
                </c:pt>
                <c:pt idx="195">
                  <c:v>3295</c:v>
                </c:pt>
                <c:pt idx="196">
                  <c:v>6008</c:v>
                </c:pt>
                <c:pt idx="197">
                  <c:v>6710</c:v>
                </c:pt>
                <c:pt idx="198">
                  <c:v>3701</c:v>
                </c:pt>
                <c:pt idx="199">
                  <c:v>4671</c:v>
                </c:pt>
                <c:pt idx="200">
                  <c:v>5306</c:v>
                </c:pt>
                <c:pt idx="201">
                  <c:v>7600</c:v>
                </c:pt>
                <c:pt idx="202">
                  <c:v>4090</c:v>
                </c:pt>
                <c:pt idx="203">
                  <c:v>37570</c:v>
                </c:pt>
                <c:pt idx="204">
                  <c:v>31695</c:v>
                </c:pt>
                <c:pt idx="205">
                  <c:v>38070</c:v>
                </c:pt>
                <c:pt idx="206">
                  <c:v>44895</c:v>
                </c:pt>
                <c:pt idx="207">
                  <c:v>35070</c:v>
                </c:pt>
                <c:pt idx="208">
                  <c:v>42395</c:v>
                </c:pt>
                <c:pt idx="209">
                  <c:v>34195</c:v>
                </c:pt>
                <c:pt idx="210">
                  <c:v>40570</c:v>
                </c:pt>
                <c:pt idx="211">
                  <c:v>38095</c:v>
                </c:pt>
                <c:pt idx="212">
                  <c:v>35595</c:v>
                </c:pt>
                <c:pt idx="213">
                  <c:v>45190</c:v>
                </c:pt>
                <c:pt idx="214">
                  <c:v>32260</c:v>
                </c:pt>
                <c:pt idx="215">
                  <c:v>37755</c:v>
                </c:pt>
                <c:pt idx="216">
                  <c:v>41055</c:v>
                </c:pt>
                <c:pt idx="217">
                  <c:v>36090</c:v>
                </c:pt>
                <c:pt idx="218">
                  <c:v>42690</c:v>
                </c:pt>
                <c:pt idx="219">
                  <c:v>38555</c:v>
                </c:pt>
                <c:pt idx="220">
                  <c:v>35255</c:v>
                </c:pt>
                <c:pt idx="221">
                  <c:v>38590</c:v>
                </c:pt>
                <c:pt idx="222">
                  <c:v>34760</c:v>
                </c:pt>
                <c:pt idx="223">
                  <c:v>41135</c:v>
                </c:pt>
                <c:pt idx="224">
                  <c:v>45270</c:v>
                </c:pt>
                <c:pt idx="225">
                  <c:v>38670</c:v>
                </c:pt>
                <c:pt idx="226">
                  <c:v>38635</c:v>
                </c:pt>
                <c:pt idx="227">
                  <c:v>36170</c:v>
                </c:pt>
                <c:pt idx="228">
                  <c:v>38175</c:v>
                </c:pt>
                <c:pt idx="229">
                  <c:v>32340</c:v>
                </c:pt>
                <c:pt idx="230">
                  <c:v>42770</c:v>
                </c:pt>
                <c:pt idx="231">
                  <c:v>34840</c:v>
                </c:pt>
                <c:pt idx="232">
                  <c:v>35675</c:v>
                </c:pt>
                <c:pt idx="233">
                  <c:v>32065</c:v>
                </c:pt>
                <c:pt idx="234">
                  <c:v>28540</c:v>
                </c:pt>
                <c:pt idx="235">
                  <c:v>32315</c:v>
                </c:pt>
                <c:pt idx="236">
                  <c:v>28885</c:v>
                </c:pt>
                <c:pt idx="237">
                  <c:v>29185</c:v>
                </c:pt>
                <c:pt idx="238">
                  <c:v>32615</c:v>
                </c:pt>
                <c:pt idx="239">
                  <c:v>2847</c:v>
                </c:pt>
                <c:pt idx="240">
                  <c:v>2488</c:v>
                </c:pt>
                <c:pt idx="241">
                  <c:v>2683</c:v>
                </c:pt>
                <c:pt idx="242">
                  <c:v>2553</c:v>
                </c:pt>
                <c:pt idx="243">
                  <c:v>3049</c:v>
                </c:pt>
                <c:pt idx="244">
                  <c:v>2774</c:v>
                </c:pt>
                <c:pt idx="245">
                  <c:v>2702</c:v>
                </c:pt>
                <c:pt idx="246">
                  <c:v>3101</c:v>
                </c:pt>
                <c:pt idx="247">
                  <c:v>3510</c:v>
                </c:pt>
                <c:pt idx="248">
                  <c:v>3107</c:v>
                </c:pt>
                <c:pt idx="249">
                  <c:v>3624</c:v>
                </c:pt>
                <c:pt idx="250">
                  <c:v>3185</c:v>
                </c:pt>
                <c:pt idx="251">
                  <c:v>2000</c:v>
                </c:pt>
                <c:pt idx="252">
                  <c:v>2000</c:v>
                </c:pt>
                <c:pt idx="253">
                  <c:v>2000</c:v>
                </c:pt>
                <c:pt idx="254">
                  <c:v>2000</c:v>
                </c:pt>
                <c:pt idx="255">
                  <c:v>2000</c:v>
                </c:pt>
                <c:pt idx="256">
                  <c:v>2144</c:v>
                </c:pt>
                <c:pt idx="257">
                  <c:v>2098</c:v>
                </c:pt>
                <c:pt idx="258">
                  <c:v>2178</c:v>
                </c:pt>
                <c:pt idx="259">
                  <c:v>2311</c:v>
                </c:pt>
                <c:pt idx="260">
                  <c:v>36550</c:v>
                </c:pt>
                <c:pt idx="261">
                  <c:v>41250</c:v>
                </c:pt>
                <c:pt idx="262">
                  <c:v>30600</c:v>
                </c:pt>
                <c:pt idx="263">
                  <c:v>37100</c:v>
                </c:pt>
                <c:pt idx="264">
                  <c:v>27900</c:v>
                </c:pt>
                <c:pt idx="265">
                  <c:v>32700</c:v>
                </c:pt>
                <c:pt idx="266">
                  <c:v>40250</c:v>
                </c:pt>
                <c:pt idx="267">
                  <c:v>35550</c:v>
                </c:pt>
                <c:pt idx="268">
                  <c:v>36100</c:v>
                </c:pt>
                <c:pt idx="269">
                  <c:v>33200</c:v>
                </c:pt>
                <c:pt idx="270">
                  <c:v>37900</c:v>
                </c:pt>
                <c:pt idx="271">
                  <c:v>29600</c:v>
                </c:pt>
                <c:pt idx="272">
                  <c:v>38070</c:v>
                </c:pt>
                <c:pt idx="273">
                  <c:v>38900</c:v>
                </c:pt>
                <c:pt idx="274">
                  <c:v>33840</c:v>
                </c:pt>
                <c:pt idx="275">
                  <c:v>38630</c:v>
                </c:pt>
                <c:pt idx="276">
                  <c:v>39630</c:v>
                </c:pt>
                <c:pt idx="277">
                  <c:v>37740</c:v>
                </c:pt>
                <c:pt idx="278">
                  <c:v>41980</c:v>
                </c:pt>
                <c:pt idx="279">
                  <c:v>36280</c:v>
                </c:pt>
                <c:pt idx="280">
                  <c:v>36740</c:v>
                </c:pt>
                <c:pt idx="281">
                  <c:v>40980</c:v>
                </c:pt>
                <c:pt idx="282">
                  <c:v>38680</c:v>
                </c:pt>
                <c:pt idx="283">
                  <c:v>28510</c:v>
                </c:pt>
                <c:pt idx="284">
                  <c:v>30210</c:v>
                </c:pt>
                <c:pt idx="285">
                  <c:v>31210</c:v>
                </c:pt>
                <c:pt idx="286">
                  <c:v>33340</c:v>
                </c:pt>
                <c:pt idx="287">
                  <c:v>37280</c:v>
                </c:pt>
                <c:pt idx="288">
                  <c:v>41570</c:v>
                </c:pt>
                <c:pt idx="289">
                  <c:v>36870</c:v>
                </c:pt>
                <c:pt idx="290">
                  <c:v>42570</c:v>
                </c:pt>
                <c:pt idx="291">
                  <c:v>37870</c:v>
                </c:pt>
                <c:pt idx="292">
                  <c:v>39220</c:v>
                </c:pt>
                <c:pt idx="293">
                  <c:v>40220</c:v>
                </c:pt>
                <c:pt idx="294">
                  <c:v>160829</c:v>
                </c:pt>
                <c:pt idx="295">
                  <c:v>140615</c:v>
                </c:pt>
                <c:pt idx="296">
                  <c:v>150694</c:v>
                </c:pt>
                <c:pt idx="297">
                  <c:v>170829</c:v>
                </c:pt>
                <c:pt idx="298">
                  <c:v>165986</c:v>
                </c:pt>
                <c:pt idx="299">
                  <c:v>154090</c:v>
                </c:pt>
                <c:pt idx="300">
                  <c:v>143860</c:v>
                </c:pt>
                <c:pt idx="301">
                  <c:v>176287</c:v>
                </c:pt>
                <c:pt idx="302">
                  <c:v>157767</c:v>
                </c:pt>
                <c:pt idx="303">
                  <c:v>187124</c:v>
                </c:pt>
                <c:pt idx="304">
                  <c:v>147332</c:v>
                </c:pt>
                <c:pt idx="305">
                  <c:v>169900</c:v>
                </c:pt>
                <c:pt idx="306">
                  <c:v>180408</c:v>
                </c:pt>
                <c:pt idx="307">
                  <c:v>46790</c:v>
                </c:pt>
                <c:pt idx="308">
                  <c:v>48100</c:v>
                </c:pt>
                <c:pt idx="309">
                  <c:v>29990</c:v>
                </c:pt>
                <c:pt idx="310">
                  <c:v>41820</c:v>
                </c:pt>
                <c:pt idx="311">
                  <c:v>31290</c:v>
                </c:pt>
                <c:pt idx="312">
                  <c:v>34870</c:v>
                </c:pt>
                <c:pt idx="313">
                  <c:v>33570</c:v>
                </c:pt>
                <c:pt idx="314">
                  <c:v>46570</c:v>
                </c:pt>
                <c:pt idx="315">
                  <c:v>37970</c:v>
                </c:pt>
                <c:pt idx="316">
                  <c:v>37070</c:v>
                </c:pt>
                <c:pt idx="317">
                  <c:v>49400</c:v>
                </c:pt>
                <c:pt idx="318">
                  <c:v>45270</c:v>
                </c:pt>
                <c:pt idx="319">
                  <c:v>39270</c:v>
                </c:pt>
                <c:pt idx="320">
                  <c:v>45490</c:v>
                </c:pt>
                <c:pt idx="321">
                  <c:v>41990</c:v>
                </c:pt>
                <c:pt idx="322">
                  <c:v>38370</c:v>
                </c:pt>
                <c:pt idx="323">
                  <c:v>43290</c:v>
                </c:pt>
                <c:pt idx="324">
                  <c:v>41820</c:v>
                </c:pt>
                <c:pt idx="325">
                  <c:v>48100</c:v>
                </c:pt>
                <c:pt idx="326">
                  <c:v>43290</c:v>
                </c:pt>
                <c:pt idx="327">
                  <c:v>39270</c:v>
                </c:pt>
                <c:pt idx="328">
                  <c:v>34870</c:v>
                </c:pt>
                <c:pt idx="329">
                  <c:v>41990</c:v>
                </c:pt>
                <c:pt idx="330">
                  <c:v>38370</c:v>
                </c:pt>
                <c:pt idx="331">
                  <c:v>45270</c:v>
                </c:pt>
                <c:pt idx="332">
                  <c:v>45490</c:v>
                </c:pt>
                <c:pt idx="333">
                  <c:v>29990</c:v>
                </c:pt>
                <c:pt idx="334">
                  <c:v>46570</c:v>
                </c:pt>
                <c:pt idx="335">
                  <c:v>46790</c:v>
                </c:pt>
                <c:pt idx="336">
                  <c:v>49400</c:v>
                </c:pt>
                <c:pt idx="337">
                  <c:v>37070</c:v>
                </c:pt>
                <c:pt idx="338">
                  <c:v>31290</c:v>
                </c:pt>
                <c:pt idx="339">
                  <c:v>37970</c:v>
                </c:pt>
                <c:pt idx="340">
                  <c:v>33570</c:v>
                </c:pt>
                <c:pt idx="341">
                  <c:v>37970</c:v>
                </c:pt>
                <c:pt idx="342">
                  <c:v>38370</c:v>
                </c:pt>
                <c:pt idx="343">
                  <c:v>34870</c:v>
                </c:pt>
                <c:pt idx="344">
                  <c:v>29990</c:v>
                </c:pt>
                <c:pt idx="345">
                  <c:v>45490</c:v>
                </c:pt>
                <c:pt idx="346">
                  <c:v>41990</c:v>
                </c:pt>
                <c:pt idx="347">
                  <c:v>45270</c:v>
                </c:pt>
                <c:pt idx="348">
                  <c:v>33570</c:v>
                </c:pt>
                <c:pt idx="349">
                  <c:v>48100</c:v>
                </c:pt>
                <c:pt idx="350">
                  <c:v>39270</c:v>
                </c:pt>
                <c:pt idx="351">
                  <c:v>46570</c:v>
                </c:pt>
                <c:pt idx="352">
                  <c:v>49400</c:v>
                </c:pt>
                <c:pt idx="353">
                  <c:v>37070</c:v>
                </c:pt>
                <c:pt idx="354">
                  <c:v>41820</c:v>
                </c:pt>
                <c:pt idx="355">
                  <c:v>46790</c:v>
                </c:pt>
                <c:pt idx="356">
                  <c:v>43290</c:v>
                </c:pt>
                <c:pt idx="357">
                  <c:v>31290</c:v>
                </c:pt>
                <c:pt idx="358">
                  <c:v>25045</c:v>
                </c:pt>
                <c:pt idx="359">
                  <c:v>26095</c:v>
                </c:pt>
                <c:pt idx="360">
                  <c:v>23795</c:v>
                </c:pt>
                <c:pt idx="361">
                  <c:v>19595</c:v>
                </c:pt>
                <c:pt idx="362">
                  <c:v>18445</c:v>
                </c:pt>
                <c:pt idx="363">
                  <c:v>23845</c:v>
                </c:pt>
                <c:pt idx="364">
                  <c:v>25395</c:v>
                </c:pt>
                <c:pt idx="365">
                  <c:v>24895</c:v>
                </c:pt>
                <c:pt idx="366">
                  <c:v>25545</c:v>
                </c:pt>
                <c:pt idx="367">
                  <c:v>24295</c:v>
                </c:pt>
                <c:pt idx="368">
                  <c:v>19495</c:v>
                </c:pt>
                <c:pt idx="369">
                  <c:v>20095</c:v>
                </c:pt>
                <c:pt idx="370">
                  <c:v>19995</c:v>
                </c:pt>
                <c:pt idx="371">
                  <c:v>21145</c:v>
                </c:pt>
                <c:pt idx="372">
                  <c:v>23245</c:v>
                </c:pt>
                <c:pt idx="373">
                  <c:v>16945</c:v>
                </c:pt>
                <c:pt idx="374">
                  <c:v>24345</c:v>
                </c:pt>
                <c:pt idx="375">
                  <c:v>20645</c:v>
                </c:pt>
                <c:pt idx="376">
                  <c:v>18945</c:v>
                </c:pt>
                <c:pt idx="377">
                  <c:v>26595</c:v>
                </c:pt>
                <c:pt idx="378">
                  <c:v>22745</c:v>
                </c:pt>
                <c:pt idx="379">
                  <c:v>17995</c:v>
                </c:pt>
                <c:pt idx="380">
                  <c:v>22545</c:v>
                </c:pt>
                <c:pt idx="381">
                  <c:v>21095</c:v>
                </c:pt>
                <c:pt idx="382">
                  <c:v>25495</c:v>
                </c:pt>
                <c:pt idx="383">
                  <c:v>20745</c:v>
                </c:pt>
                <c:pt idx="384">
                  <c:v>24295</c:v>
                </c:pt>
                <c:pt idx="385">
                  <c:v>23595</c:v>
                </c:pt>
                <c:pt idx="386">
                  <c:v>21795</c:v>
                </c:pt>
                <c:pt idx="387">
                  <c:v>17845</c:v>
                </c:pt>
                <c:pt idx="388">
                  <c:v>26495</c:v>
                </c:pt>
                <c:pt idx="389">
                  <c:v>24745</c:v>
                </c:pt>
                <c:pt idx="390">
                  <c:v>18895</c:v>
                </c:pt>
                <c:pt idx="391">
                  <c:v>19595</c:v>
                </c:pt>
                <c:pt idx="392">
                  <c:v>23245</c:v>
                </c:pt>
                <c:pt idx="393">
                  <c:v>18545</c:v>
                </c:pt>
                <c:pt idx="394">
                  <c:v>25795</c:v>
                </c:pt>
                <c:pt idx="395">
                  <c:v>20045</c:v>
                </c:pt>
                <c:pt idx="396">
                  <c:v>25445</c:v>
                </c:pt>
                <c:pt idx="397">
                  <c:v>24795</c:v>
                </c:pt>
                <c:pt idx="398">
                  <c:v>21495</c:v>
                </c:pt>
                <c:pt idx="399">
                  <c:v>17845</c:v>
                </c:pt>
                <c:pt idx="400">
                  <c:v>23145</c:v>
                </c:pt>
                <c:pt idx="401">
                  <c:v>24195</c:v>
                </c:pt>
                <c:pt idx="402">
                  <c:v>20145</c:v>
                </c:pt>
                <c:pt idx="403">
                  <c:v>24945</c:v>
                </c:pt>
                <c:pt idx="404">
                  <c:v>23895</c:v>
                </c:pt>
                <c:pt idx="405">
                  <c:v>19095</c:v>
                </c:pt>
                <c:pt idx="406">
                  <c:v>23445</c:v>
                </c:pt>
                <c:pt idx="407">
                  <c:v>18895</c:v>
                </c:pt>
                <c:pt idx="408">
                  <c:v>22245</c:v>
                </c:pt>
                <c:pt idx="409">
                  <c:v>22395</c:v>
                </c:pt>
                <c:pt idx="410">
                  <c:v>20445</c:v>
                </c:pt>
                <c:pt idx="411">
                  <c:v>42300</c:v>
                </c:pt>
                <c:pt idx="412">
                  <c:v>40300</c:v>
                </c:pt>
                <c:pt idx="413">
                  <c:v>40300</c:v>
                </c:pt>
                <c:pt idx="414">
                  <c:v>42300</c:v>
                </c:pt>
                <c:pt idx="415">
                  <c:v>45800</c:v>
                </c:pt>
                <c:pt idx="416">
                  <c:v>47800</c:v>
                </c:pt>
                <c:pt idx="417">
                  <c:v>43650</c:v>
                </c:pt>
                <c:pt idx="418">
                  <c:v>49950</c:v>
                </c:pt>
                <c:pt idx="419">
                  <c:v>47950</c:v>
                </c:pt>
                <c:pt idx="420">
                  <c:v>41650</c:v>
                </c:pt>
                <c:pt idx="421">
                  <c:v>48300</c:v>
                </c:pt>
                <c:pt idx="422">
                  <c:v>50300</c:v>
                </c:pt>
                <c:pt idx="423">
                  <c:v>43950</c:v>
                </c:pt>
                <c:pt idx="424">
                  <c:v>41950</c:v>
                </c:pt>
                <c:pt idx="425">
                  <c:v>56900</c:v>
                </c:pt>
                <c:pt idx="426">
                  <c:v>46250</c:v>
                </c:pt>
                <c:pt idx="427">
                  <c:v>50750</c:v>
                </c:pt>
                <c:pt idx="428">
                  <c:v>42750</c:v>
                </c:pt>
                <c:pt idx="429">
                  <c:v>48750</c:v>
                </c:pt>
                <c:pt idx="430">
                  <c:v>48250</c:v>
                </c:pt>
                <c:pt idx="431">
                  <c:v>42750</c:v>
                </c:pt>
                <c:pt idx="432">
                  <c:v>50750</c:v>
                </c:pt>
                <c:pt idx="433">
                  <c:v>40750</c:v>
                </c:pt>
                <c:pt idx="434">
                  <c:v>54900</c:v>
                </c:pt>
                <c:pt idx="435">
                  <c:v>48750</c:v>
                </c:pt>
                <c:pt idx="436">
                  <c:v>40750</c:v>
                </c:pt>
                <c:pt idx="437">
                  <c:v>52000</c:v>
                </c:pt>
                <c:pt idx="438">
                  <c:v>50000</c:v>
                </c:pt>
                <c:pt idx="439">
                  <c:v>41850</c:v>
                </c:pt>
                <c:pt idx="440">
                  <c:v>50150</c:v>
                </c:pt>
                <c:pt idx="441">
                  <c:v>41850</c:v>
                </c:pt>
                <c:pt idx="442">
                  <c:v>58950</c:v>
                </c:pt>
                <c:pt idx="443">
                  <c:v>43850</c:v>
                </c:pt>
                <c:pt idx="444">
                  <c:v>48150</c:v>
                </c:pt>
                <c:pt idx="445">
                  <c:v>56950</c:v>
                </c:pt>
                <c:pt idx="446">
                  <c:v>50300</c:v>
                </c:pt>
                <c:pt idx="447">
                  <c:v>52300</c:v>
                </c:pt>
                <c:pt idx="448">
                  <c:v>50500</c:v>
                </c:pt>
                <c:pt idx="449">
                  <c:v>44150</c:v>
                </c:pt>
                <c:pt idx="450">
                  <c:v>42150</c:v>
                </c:pt>
                <c:pt idx="451">
                  <c:v>59300</c:v>
                </c:pt>
                <c:pt idx="452">
                  <c:v>57300</c:v>
                </c:pt>
                <c:pt idx="453">
                  <c:v>48500</c:v>
                </c:pt>
                <c:pt idx="454">
                  <c:v>2168</c:v>
                </c:pt>
                <c:pt idx="455">
                  <c:v>2497</c:v>
                </c:pt>
                <c:pt idx="456">
                  <c:v>2278</c:v>
                </c:pt>
                <c:pt idx="457">
                  <c:v>2650</c:v>
                </c:pt>
                <c:pt idx="458">
                  <c:v>2000</c:v>
                </c:pt>
                <c:pt idx="459">
                  <c:v>2186</c:v>
                </c:pt>
                <c:pt idx="460">
                  <c:v>223970</c:v>
                </c:pt>
                <c:pt idx="461">
                  <c:v>219775</c:v>
                </c:pt>
                <c:pt idx="462">
                  <c:v>228625</c:v>
                </c:pt>
                <c:pt idx="463">
                  <c:v>224585</c:v>
                </c:pt>
                <c:pt idx="464">
                  <c:v>228625</c:v>
                </c:pt>
                <c:pt idx="465">
                  <c:v>224585</c:v>
                </c:pt>
                <c:pt idx="466">
                  <c:v>257412</c:v>
                </c:pt>
                <c:pt idx="467">
                  <c:v>233509</c:v>
                </c:pt>
                <c:pt idx="468">
                  <c:v>233509</c:v>
                </c:pt>
                <c:pt idx="469">
                  <c:v>288000</c:v>
                </c:pt>
                <c:pt idx="470">
                  <c:v>257412</c:v>
                </c:pt>
                <c:pt idx="471">
                  <c:v>239340</c:v>
                </c:pt>
                <c:pt idx="472">
                  <c:v>263553</c:v>
                </c:pt>
                <c:pt idx="473">
                  <c:v>291744</c:v>
                </c:pt>
                <c:pt idx="474">
                  <c:v>63900</c:v>
                </c:pt>
                <c:pt idx="475">
                  <c:v>68400</c:v>
                </c:pt>
                <c:pt idx="476">
                  <c:v>53900</c:v>
                </c:pt>
                <c:pt idx="477">
                  <c:v>55900</c:v>
                </c:pt>
                <c:pt idx="478">
                  <c:v>65900</c:v>
                </c:pt>
                <c:pt idx="479">
                  <c:v>41365</c:v>
                </c:pt>
                <c:pt idx="480">
                  <c:v>35740</c:v>
                </c:pt>
                <c:pt idx="481">
                  <c:v>37615</c:v>
                </c:pt>
                <c:pt idx="482">
                  <c:v>34695</c:v>
                </c:pt>
                <c:pt idx="483">
                  <c:v>35725</c:v>
                </c:pt>
                <c:pt idx="484">
                  <c:v>43400</c:v>
                </c:pt>
                <c:pt idx="485">
                  <c:v>32820</c:v>
                </c:pt>
                <c:pt idx="486">
                  <c:v>38645</c:v>
                </c:pt>
                <c:pt idx="487">
                  <c:v>37825</c:v>
                </c:pt>
                <c:pt idx="488">
                  <c:v>43620</c:v>
                </c:pt>
                <c:pt idx="489">
                  <c:v>36115</c:v>
                </c:pt>
                <c:pt idx="490">
                  <c:v>35950</c:v>
                </c:pt>
                <c:pt idx="491">
                  <c:v>33210</c:v>
                </c:pt>
                <c:pt idx="492">
                  <c:v>38855</c:v>
                </c:pt>
                <c:pt idx="493">
                  <c:v>41585</c:v>
                </c:pt>
                <c:pt idx="494">
                  <c:v>35085</c:v>
                </c:pt>
                <c:pt idx="495">
                  <c:v>41310</c:v>
                </c:pt>
                <c:pt idx="496">
                  <c:v>36690</c:v>
                </c:pt>
                <c:pt idx="497">
                  <c:v>44360</c:v>
                </c:pt>
                <c:pt idx="498">
                  <c:v>39595</c:v>
                </c:pt>
                <c:pt idx="499">
                  <c:v>41850</c:v>
                </c:pt>
                <c:pt idx="500">
                  <c:v>42325</c:v>
                </c:pt>
                <c:pt idx="501">
                  <c:v>35885</c:v>
                </c:pt>
                <c:pt idx="502">
                  <c:v>38565</c:v>
                </c:pt>
                <c:pt idx="503">
                  <c:v>36915</c:v>
                </c:pt>
                <c:pt idx="504">
                  <c:v>34010</c:v>
                </c:pt>
                <c:pt idx="505">
                  <c:v>60700</c:v>
                </c:pt>
                <c:pt idx="506">
                  <c:v>71400</c:v>
                </c:pt>
                <c:pt idx="507">
                  <c:v>63000</c:v>
                </c:pt>
                <c:pt idx="508">
                  <c:v>69100</c:v>
                </c:pt>
                <c:pt idx="509">
                  <c:v>63200</c:v>
                </c:pt>
                <c:pt idx="510">
                  <c:v>72500</c:v>
                </c:pt>
                <c:pt idx="511">
                  <c:v>60900</c:v>
                </c:pt>
                <c:pt idx="512">
                  <c:v>63200</c:v>
                </c:pt>
                <c:pt idx="513">
                  <c:v>60900</c:v>
                </c:pt>
                <c:pt idx="514">
                  <c:v>72500</c:v>
                </c:pt>
                <c:pt idx="515">
                  <c:v>67200</c:v>
                </c:pt>
                <c:pt idx="516">
                  <c:v>57900</c:v>
                </c:pt>
                <c:pt idx="517">
                  <c:v>57100</c:v>
                </c:pt>
                <c:pt idx="518">
                  <c:v>52250</c:v>
                </c:pt>
                <c:pt idx="519">
                  <c:v>59400</c:v>
                </c:pt>
                <c:pt idx="520">
                  <c:v>64900</c:v>
                </c:pt>
                <c:pt idx="521">
                  <c:v>49950</c:v>
                </c:pt>
                <c:pt idx="522">
                  <c:v>55600</c:v>
                </c:pt>
                <c:pt idx="523">
                  <c:v>57350</c:v>
                </c:pt>
                <c:pt idx="524">
                  <c:v>58150</c:v>
                </c:pt>
                <c:pt idx="525">
                  <c:v>55850</c:v>
                </c:pt>
                <c:pt idx="526">
                  <c:v>52500</c:v>
                </c:pt>
                <c:pt idx="527">
                  <c:v>50200</c:v>
                </c:pt>
                <c:pt idx="528">
                  <c:v>68600</c:v>
                </c:pt>
                <c:pt idx="529">
                  <c:v>66300</c:v>
                </c:pt>
                <c:pt idx="530">
                  <c:v>59650</c:v>
                </c:pt>
                <c:pt idx="531">
                  <c:v>4155</c:v>
                </c:pt>
                <c:pt idx="532">
                  <c:v>2427</c:v>
                </c:pt>
                <c:pt idx="533">
                  <c:v>3245</c:v>
                </c:pt>
                <c:pt idx="534">
                  <c:v>4701</c:v>
                </c:pt>
                <c:pt idx="535">
                  <c:v>3176</c:v>
                </c:pt>
                <c:pt idx="536">
                  <c:v>3613</c:v>
                </c:pt>
                <c:pt idx="537">
                  <c:v>5140</c:v>
                </c:pt>
                <c:pt idx="538">
                  <c:v>2692</c:v>
                </c:pt>
                <c:pt idx="539">
                  <c:v>31800</c:v>
                </c:pt>
                <c:pt idx="540">
                  <c:v>31800</c:v>
                </c:pt>
                <c:pt idx="541">
                  <c:v>31800</c:v>
                </c:pt>
                <c:pt idx="542">
                  <c:v>26595</c:v>
                </c:pt>
                <c:pt idx="543">
                  <c:v>18700</c:v>
                </c:pt>
                <c:pt idx="544">
                  <c:v>19700</c:v>
                </c:pt>
                <c:pt idx="545">
                  <c:v>22800</c:v>
                </c:pt>
                <c:pt idx="546">
                  <c:v>24700</c:v>
                </c:pt>
                <c:pt idx="547">
                  <c:v>22495</c:v>
                </c:pt>
                <c:pt idx="548">
                  <c:v>17495</c:v>
                </c:pt>
                <c:pt idx="549">
                  <c:v>20345</c:v>
                </c:pt>
                <c:pt idx="550">
                  <c:v>17700</c:v>
                </c:pt>
                <c:pt idx="551">
                  <c:v>20400</c:v>
                </c:pt>
                <c:pt idx="552">
                  <c:v>16845</c:v>
                </c:pt>
                <c:pt idx="553">
                  <c:v>26695</c:v>
                </c:pt>
                <c:pt idx="554">
                  <c:v>21295</c:v>
                </c:pt>
                <c:pt idx="555">
                  <c:v>20395</c:v>
                </c:pt>
                <c:pt idx="556">
                  <c:v>17745</c:v>
                </c:pt>
                <c:pt idx="557">
                  <c:v>22575</c:v>
                </c:pt>
                <c:pt idx="558">
                  <c:v>24495</c:v>
                </c:pt>
                <c:pt idx="559">
                  <c:v>16995</c:v>
                </c:pt>
                <c:pt idx="560">
                  <c:v>20395</c:v>
                </c:pt>
                <c:pt idx="561">
                  <c:v>19700</c:v>
                </c:pt>
                <c:pt idx="562">
                  <c:v>17900</c:v>
                </c:pt>
                <c:pt idx="563">
                  <c:v>21395</c:v>
                </c:pt>
                <c:pt idx="564">
                  <c:v>19995</c:v>
                </c:pt>
                <c:pt idx="565">
                  <c:v>19390</c:v>
                </c:pt>
                <c:pt idx="566">
                  <c:v>17485</c:v>
                </c:pt>
                <c:pt idx="567">
                  <c:v>20885</c:v>
                </c:pt>
                <c:pt idx="568">
                  <c:v>21490</c:v>
                </c:pt>
                <c:pt idx="569">
                  <c:v>15990</c:v>
                </c:pt>
                <c:pt idx="570">
                  <c:v>19345</c:v>
                </c:pt>
                <c:pt idx="571">
                  <c:v>23095</c:v>
                </c:pt>
                <c:pt idx="572">
                  <c:v>24695</c:v>
                </c:pt>
                <c:pt idx="573">
                  <c:v>21695</c:v>
                </c:pt>
                <c:pt idx="574">
                  <c:v>20695</c:v>
                </c:pt>
                <c:pt idx="575">
                  <c:v>21880</c:v>
                </c:pt>
                <c:pt idx="576">
                  <c:v>23395</c:v>
                </c:pt>
                <c:pt idx="577">
                  <c:v>24795</c:v>
                </c:pt>
                <c:pt idx="578">
                  <c:v>20795</c:v>
                </c:pt>
                <c:pt idx="579">
                  <c:v>19495</c:v>
                </c:pt>
                <c:pt idx="580">
                  <c:v>23695</c:v>
                </c:pt>
                <c:pt idx="581">
                  <c:v>20995</c:v>
                </c:pt>
                <c:pt idx="582">
                  <c:v>22995</c:v>
                </c:pt>
                <c:pt idx="583">
                  <c:v>24635</c:v>
                </c:pt>
                <c:pt idx="584">
                  <c:v>25135</c:v>
                </c:pt>
                <c:pt idx="585">
                  <c:v>29235</c:v>
                </c:pt>
                <c:pt idx="586">
                  <c:v>23335</c:v>
                </c:pt>
                <c:pt idx="587">
                  <c:v>22735</c:v>
                </c:pt>
                <c:pt idx="588">
                  <c:v>27035</c:v>
                </c:pt>
                <c:pt idx="589">
                  <c:v>20000</c:v>
                </c:pt>
                <c:pt idx="590">
                  <c:v>27335</c:v>
                </c:pt>
                <c:pt idx="591">
                  <c:v>25235</c:v>
                </c:pt>
                <c:pt idx="592">
                  <c:v>27035</c:v>
                </c:pt>
                <c:pt idx="593">
                  <c:v>25135</c:v>
                </c:pt>
                <c:pt idx="594">
                  <c:v>25235</c:v>
                </c:pt>
                <c:pt idx="595">
                  <c:v>23890</c:v>
                </c:pt>
                <c:pt idx="596">
                  <c:v>23335</c:v>
                </c:pt>
                <c:pt idx="597">
                  <c:v>19995</c:v>
                </c:pt>
                <c:pt idx="598">
                  <c:v>248500</c:v>
                </c:pt>
                <c:pt idx="599">
                  <c:v>205840</c:v>
                </c:pt>
                <c:pt idx="600">
                  <c:v>2323</c:v>
                </c:pt>
                <c:pt idx="601">
                  <c:v>2170</c:v>
                </c:pt>
                <c:pt idx="602">
                  <c:v>2443</c:v>
                </c:pt>
                <c:pt idx="603">
                  <c:v>2304</c:v>
                </c:pt>
                <c:pt idx="604">
                  <c:v>184900</c:v>
                </c:pt>
                <c:pt idx="605">
                  <c:v>214670</c:v>
                </c:pt>
                <c:pt idx="606">
                  <c:v>224670</c:v>
                </c:pt>
                <c:pt idx="607">
                  <c:v>217890</c:v>
                </c:pt>
                <c:pt idx="608">
                  <c:v>228339</c:v>
                </c:pt>
                <c:pt idx="609">
                  <c:v>228339</c:v>
                </c:pt>
                <c:pt idx="610">
                  <c:v>217890</c:v>
                </c:pt>
                <c:pt idx="611">
                  <c:v>366000</c:v>
                </c:pt>
                <c:pt idx="612">
                  <c:v>455500</c:v>
                </c:pt>
                <c:pt idx="613">
                  <c:v>405500</c:v>
                </c:pt>
                <c:pt idx="614">
                  <c:v>372500</c:v>
                </c:pt>
                <c:pt idx="615">
                  <c:v>412000</c:v>
                </c:pt>
                <c:pt idx="616">
                  <c:v>379050</c:v>
                </c:pt>
                <c:pt idx="617">
                  <c:v>418950</c:v>
                </c:pt>
                <c:pt idx="618">
                  <c:v>320580</c:v>
                </c:pt>
                <c:pt idx="619">
                  <c:v>310543</c:v>
                </c:pt>
                <c:pt idx="620">
                  <c:v>310543</c:v>
                </c:pt>
                <c:pt idx="621">
                  <c:v>320580</c:v>
                </c:pt>
                <c:pt idx="622">
                  <c:v>410000</c:v>
                </c:pt>
                <c:pt idx="623">
                  <c:v>24470</c:v>
                </c:pt>
                <c:pt idx="624">
                  <c:v>20940</c:v>
                </c:pt>
                <c:pt idx="625">
                  <c:v>19940</c:v>
                </c:pt>
                <c:pt idx="626">
                  <c:v>22070</c:v>
                </c:pt>
                <c:pt idx="627">
                  <c:v>20140</c:v>
                </c:pt>
                <c:pt idx="628">
                  <c:v>24670</c:v>
                </c:pt>
                <c:pt idx="629">
                  <c:v>21140</c:v>
                </c:pt>
                <c:pt idx="630">
                  <c:v>22270</c:v>
                </c:pt>
                <c:pt idx="631">
                  <c:v>24770</c:v>
                </c:pt>
                <c:pt idx="632">
                  <c:v>22370</c:v>
                </c:pt>
                <c:pt idx="633">
                  <c:v>21240</c:v>
                </c:pt>
                <c:pt idx="634">
                  <c:v>92600</c:v>
                </c:pt>
                <c:pt idx="635">
                  <c:v>81300</c:v>
                </c:pt>
                <c:pt idx="636">
                  <c:v>78300</c:v>
                </c:pt>
                <c:pt idx="637">
                  <c:v>89600</c:v>
                </c:pt>
                <c:pt idx="638">
                  <c:v>93900</c:v>
                </c:pt>
                <c:pt idx="639">
                  <c:v>82500</c:v>
                </c:pt>
                <c:pt idx="640">
                  <c:v>90900</c:v>
                </c:pt>
                <c:pt idx="641">
                  <c:v>79500</c:v>
                </c:pt>
                <c:pt idx="642">
                  <c:v>91200</c:v>
                </c:pt>
                <c:pt idx="643">
                  <c:v>82800</c:v>
                </c:pt>
                <c:pt idx="644">
                  <c:v>94200</c:v>
                </c:pt>
                <c:pt idx="645">
                  <c:v>79800</c:v>
                </c:pt>
                <c:pt idx="646">
                  <c:v>94900</c:v>
                </c:pt>
                <c:pt idx="647">
                  <c:v>86600</c:v>
                </c:pt>
                <c:pt idx="648">
                  <c:v>79100</c:v>
                </c:pt>
                <c:pt idx="649">
                  <c:v>76100</c:v>
                </c:pt>
                <c:pt idx="650">
                  <c:v>90400</c:v>
                </c:pt>
                <c:pt idx="651">
                  <c:v>83600</c:v>
                </c:pt>
                <c:pt idx="652">
                  <c:v>87400</c:v>
                </c:pt>
                <c:pt idx="653">
                  <c:v>97900</c:v>
                </c:pt>
                <c:pt idx="654">
                  <c:v>87800</c:v>
                </c:pt>
                <c:pt idx="655">
                  <c:v>77300</c:v>
                </c:pt>
                <c:pt idx="656">
                  <c:v>99200</c:v>
                </c:pt>
                <c:pt idx="657">
                  <c:v>96200</c:v>
                </c:pt>
                <c:pt idx="658">
                  <c:v>80300</c:v>
                </c:pt>
                <c:pt idx="659">
                  <c:v>84800</c:v>
                </c:pt>
                <c:pt idx="660">
                  <c:v>91700</c:v>
                </c:pt>
                <c:pt idx="661">
                  <c:v>88700</c:v>
                </c:pt>
                <c:pt idx="662">
                  <c:v>92000</c:v>
                </c:pt>
                <c:pt idx="663">
                  <c:v>77600</c:v>
                </c:pt>
                <c:pt idx="664">
                  <c:v>89000</c:v>
                </c:pt>
                <c:pt idx="665">
                  <c:v>80600</c:v>
                </c:pt>
                <c:pt idx="666">
                  <c:v>85100</c:v>
                </c:pt>
                <c:pt idx="667">
                  <c:v>88100</c:v>
                </c:pt>
                <c:pt idx="668">
                  <c:v>96500</c:v>
                </c:pt>
                <c:pt idx="669">
                  <c:v>99500</c:v>
                </c:pt>
                <c:pt idx="670">
                  <c:v>2960</c:v>
                </c:pt>
                <c:pt idx="671">
                  <c:v>3108</c:v>
                </c:pt>
                <c:pt idx="672">
                  <c:v>4623</c:v>
                </c:pt>
                <c:pt idx="673">
                  <c:v>3211</c:v>
                </c:pt>
                <c:pt idx="674">
                  <c:v>2000</c:v>
                </c:pt>
                <c:pt idx="675">
                  <c:v>2000</c:v>
                </c:pt>
                <c:pt idx="676">
                  <c:v>2000</c:v>
                </c:pt>
                <c:pt idx="677">
                  <c:v>2000</c:v>
                </c:pt>
                <c:pt idx="678">
                  <c:v>2000</c:v>
                </c:pt>
                <c:pt idx="679">
                  <c:v>2000</c:v>
                </c:pt>
                <c:pt idx="680">
                  <c:v>2000</c:v>
                </c:pt>
                <c:pt idx="681">
                  <c:v>2000</c:v>
                </c:pt>
                <c:pt idx="682">
                  <c:v>313088</c:v>
                </c:pt>
                <c:pt idx="683">
                  <c:v>313088</c:v>
                </c:pt>
                <c:pt idx="684">
                  <c:v>313088</c:v>
                </c:pt>
                <c:pt idx="685">
                  <c:v>2080</c:v>
                </c:pt>
                <c:pt idx="686">
                  <c:v>2234</c:v>
                </c:pt>
                <c:pt idx="687">
                  <c:v>2000</c:v>
                </c:pt>
                <c:pt idx="688">
                  <c:v>2146</c:v>
                </c:pt>
                <c:pt idx="689">
                  <c:v>22935</c:v>
                </c:pt>
                <c:pt idx="690">
                  <c:v>19935</c:v>
                </c:pt>
                <c:pt idx="691">
                  <c:v>20935</c:v>
                </c:pt>
                <c:pt idx="692">
                  <c:v>18735</c:v>
                </c:pt>
                <c:pt idx="693">
                  <c:v>19985</c:v>
                </c:pt>
                <c:pt idx="694">
                  <c:v>18785</c:v>
                </c:pt>
                <c:pt idx="695">
                  <c:v>21885</c:v>
                </c:pt>
                <c:pt idx="696">
                  <c:v>456500</c:v>
                </c:pt>
                <c:pt idx="697">
                  <c:v>417000</c:v>
                </c:pt>
                <c:pt idx="698">
                  <c:v>506500</c:v>
                </c:pt>
                <c:pt idx="699">
                  <c:v>423500</c:v>
                </c:pt>
                <c:pt idx="700">
                  <c:v>463000</c:v>
                </c:pt>
                <c:pt idx="701">
                  <c:v>470350</c:v>
                </c:pt>
                <c:pt idx="702">
                  <c:v>430450</c:v>
                </c:pt>
                <c:pt idx="703">
                  <c:v>265500</c:v>
                </c:pt>
                <c:pt idx="704">
                  <c:v>280225</c:v>
                </c:pt>
                <c:pt idx="705">
                  <c:v>24895</c:v>
                </c:pt>
                <c:pt idx="706">
                  <c:v>22895</c:v>
                </c:pt>
                <c:pt idx="707">
                  <c:v>23845</c:v>
                </c:pt>
                <c:pt idx="708">
                  <c:v>21190</c:v>
                </c:pt>
                <c:pt idx="709">
                  <c:v>29895</c:v>
                </c:pt>
                <c:pt idx="710">
                  <c:v>22995</c:v>
                </c:pt>
                <c:pt idx="711">
                  <c:v>24995</c:v>
                </c:pt>
                <c:pt idx="712">
                  <c:v>21495</c:v>
                </c:pt>
                <c:pt idx="713">
                  <c:v>30195</c:v>
                </c:pt>
                <c:pt idx="714">
                  <c:v>23945</c:v>
                </c:pt>
                <c:pt idx="715">
                  <c:v>30695</c:v>
                </c:pt>
                <c:pt idx="716">
                  <c:v>21945</c:v>
                </c:pt>
                <c:pt idx="717">
                  <c:v>24195</c:v>
                </c:pt>
                <c:pt idx="718">
                  <c:v>22995</c:v>
                </c:pt>
                <c:pt idx="719">
                  <c:v>25245</c:v>
                </c:pt>
                <c:pt idx="720">
                  <c:v>141200</c:v>
                </c:pt>
                <c:pt idx="721">
                  <c:v>78000</c:v>
                </c:pt>
                <c:pt idx="722">
                  <c:v>91000</c:v>
                </c:pt>
                <c:pt idx="723">
                  <c:v>94000</c:v>
                </c:pt>
                <c:pt idx="724">
                  <c:v>81000</c:v>
                </c:pt>
                <c:pt idx="725">
                  <c:v>74000</c:v>
                </c:pt>
                <c:pt idx="726">
                  <c:v>87300</c:v>
                </c:pt>
                <c:pt idx="727">
                  <c:v>90300</c:v>
                </c:pt>
                <c:pt idx="728">
                  <c:v>82500</c:v>
                </c:pt>
                <c:pt idx="729">
                  <c:v>94400</c:v>
                </c:pt>
                <c:pt idx="730">
                  <c:v>81300</c:v>
                </c:pt>
                <c:pt idx="731">
                  <c:v>97400</c:v>
                </c:pt>
                <c:pt idx="732">
                  <c:v>94600</c:v>
                </c:pt>
                <c:pt idx="733">
                  <c:v>97600</c:v>
                </c:pt>
                <c:pt idx="734">
                  <c:v>84500</c:v>
                </c:pt>
                <c:pt idx="735">
                  <c:v>81500</c:v>
                </c:pt>
                <c:pt idx="736">
                  <c:v>53900</c:v>
                </c:pt>
                <c:pt idx="737">
                  <c:v>66300</c:v>
                </c:pt>
                <c:pt idx="738">
                  <c:v>2000</c:v>
                </c:pt>
                <c:pt idx="739">
                  <c:v>2000</c:v>
                </c:pt>
                <c:pt idx="740">
                  <c:v>2000</c:v>
                </c:pt>
                <c:pt idx="741">
                  <c:v>2000</c:v>
                </c:pt>
                <c:pt idx="742">
                  <c:v>2000</c:v>
                </c:pt>
                <c:pt idx="743">
                  <c:v>2000</c:v>
                </c:pt>
                <c:pt idx="744">
                  <c:v>2000</c:v>
                </c:pt>
                <c:pt idx="745">
                  <c:v>2000</c:v>
                </c:pt>
                <c:pt idx="746">
                  <c:v>2000</c:v>
                </c:pt>
                <c:pt idx="747">
                  <c:v>2000</c:v>
                </c:pt>
                <c:pt idx="748">
                  <c:v>2000</c:v>
                </c:pt>
                <c:pt idx="749">
                  <c:v>2000</c:v>
                </c:pt>
                <c:pt idx="750">
                  <c:v>2000</c:v>
                </c:pt>
                <c:pt idx="751">
                  <c:v>2000</c:v>
                </c:pt>
                <c:pt idx="752">
                  <c:v>2000</c:v>
                </c:pt>
                <c:pt idx="753">
                  <c:v>2000</c:v>
                </c:pt>
                <c:pt idx="754">
                  <c:v>2000</c:v>
                </c:pt>
                <c:pt idx="755">
                  <c:v>2000</c:v>
                </c:pt>
                <c:pt idx="756">
                  <c:v>2000</c:v>
                </c:pt>
                <c:pt idx="757">
                  <c:v>2000</c:v>
                </c:pt>
                <c:pt idx="758">
                  <c:v>2000</c:v>
                </c:pt>
                <c:pt idx="759">
                  <c:v>4784</c:v>
                </c:pt>
                <c:pt idx="760">
                  <c:v>5858</c:v>
                </c:pt>
                <c:pt idx="761">
                  <c:v>8488</c:v>
                </c:pt>
                <c:pt idx="762">
                  <c:v>6954</c:v>
                </c:pt>
                <c:pt idx="763">
                  <c:v>5680</c:v>
                </c:pt>
                <c:pt idx="764">
                  <c:v>7624</c:v>
                </c:pt>
                <c:pt idx="765">
                  <c:v>6693</c:v>
                </c:pt>
                <c:pt idx="766">
                  <c:v>2000</c:v>
                </c:pt>
                <c:pt idx="767">
                  <c:v>2000</c:v>
                </c:pt>
                <c:pt idx="768">
                  <c:v>2000</c:v>
                </c:pt>
                <c:pt idx="769">
                  <c:v>2000</c:v>
                </c:pt>
                <c:pt idx="770">
                  <c:v>2000</c:v>
                </c:pt>
                <c:pt idx="771">
                  <c:v>2000</c:v>
                </c:pt>
                <c:pt idx="772">
                  <c:v>2000</c:v>
                </c:pt>
                <c:pt idx="773">
                  <c:v>2000</c:v>
                </c:pt>
                <c:pt idx="774">
                  <c:v>2000</c:v>
                </c:pt>
                <c:pt idx="775">
                  <c:v>2000</c:v>
                </c:pt>
                <c:pt idx="776">
                  <c:v>2000</c:v>
                </c:pt>
                <c:pt idx="777">
                  <c:v>2000</c:v>
                </c:pt>
                <c:pt idx="778">
                  <c:v>2000</c:v>
                </c:pt>
                <c:pt idx="779">
                  <c:v>2000</c:v>
                </c:pt>
                <c:pt idx="780">
                  <c:v>2000</c:v>
                </c:pt>
                <c:pt idx="781">
                  <c:v>2000</c:v>
                </c:pt>
                <c:pt idx="782">
                  <c:v>2000</c:v>
                </c:pt>
                <c:pt idx="783">
                  <c:v>2000</c:v>
                </c:pt>
                <c:pt idx="784">
                  <c:v>2000</c:v>
                </c:pt>
                <c:pt idx="785">
                  <c:v>2000</c:v>
                </c:pt>
                <c:pt idx="786">
                  <c:v>2000</c:v>
                </c:pt>
                <c:pt idx="787">
                  <c:v>2000</c:v>
                </c:pt>
                <c:pt idx="788">
                  <c:v>2000</c:v>
                </c:pt>
                <c:pt idx="789">
                  <c:v>2000</c:v>
                </c:pt>
                <c:pt idx="790">
                  <c:v>2000</c:v>
                </c:pt>
                <c:pt idx="791">
                  <c:v>2000</c:v>
                </c:pt>
                <c:pt idx="792">
                  <c:v>2000</c:v>
                </c:pt>
                <c:pt idx="793">
                  <c:v>2000</c:v>
                </c:pt>
                <c:pt idx="794">
                  <c:v>2091</c:v>
                </c:pt>
                <c:pt idx="795">
                  <c:v>2000</c:v>
                </c:pt>
                <c:pt idx="796">
                  <c:v>2000</c:v>
                </c:pt>
                <c:pt idx="797">
                  <c:v>2000</c:v>
                </c:pt>
                <c:pt idx="798">
                  <c:v>26255</c:v>
                </c:pt>
                <c:pt idx="799">
                  <c:v>26975</c:v>
                </c:pt>
                <c:pt idx="800">
                  <c:v>26950</c:v>
                </c:pt>
                <c:pt idx="801">
                  <c:v>22990</c:v>
                </c:pt>
                <c:pt idx="802">
                  <c:v>26950</c:v>
                </c:pt>
                <c:pt idx="803">
                  <c:v>22990</c:v>
                </c:pt>
                <c:pt idx="804">
                  <c:v>28900</c:v>
                </c:pt>
                <c:pt idx="805">
                  <c:v>44080</c:v>
                </c:pt>
                <c:pt idx="806">
                  <c:v>46080</c:v>
                </c:pt>
                <c:pt idx="807">
                  <c:v>37115</c:v>
                </c:pt>
                <c:pt idx="808">
                  <c:v>39490</c:v>
                </c:pt>
                <c:pt idx="809">
                  <c:v>34340</c:v>
                </c:pt>
                <c:pt idx="810">
                  <c:v>44080</c:v>
                </c:pt>
                <c:pt idx="811">
                  <c:v>40840</c:v>
                </c:pt>
                <c:pt idx="812">
                  <c:v>31180</c:v>
                </c:pt>
                <c:pt idx="813">
                  <c:v>32395</c:v>
                </c:pt>
                <c:pt idx="814">
                  <c:v>34340</c:v>
                </c:pt>
                <c:pt idx="815">
                  <c:v>34975</c:v>
                </c:pt>
                <c:pt idx="816">
                  <c:v>37115</c:v>
                </c:pt>
                <c:pt idx="817">
                  <c:v>34975</c:v>
                </c:pt>
                <c:pt idx="818">
                  <c:v>30250</c:v>
                </c:pt>
                <c:pt idx="819">
                  <c:v>32395</c:v>
                </c:pt>
                <c:pt idx="820">
                  <c:v>29830</c:v>
                </c:pt>
                <c:pt idx="821">
                  <c:v>46080</c:v>
                </c:pt>
                <c:pt idx="822">
                  <c:v>37810</c:v>
                </c:pt>
                <c:pt idx="823">
                  <c:v>51330</c:v>
                </c:pt>
                <c:pt idx="824">
                  <c:v>38305</c:v>
                </c:pt>
                <c:pt idx="825">
                  <c:v>44885</c:v>
                </c:pt>
                <c:pt idx="826">
                  <c:v>30360</c:v>
                </c:pt>
                <c:pt idx="827">
                  <c:v>42130</c:v>
                </c:pt>
                <c:pt idx="828">
                  <c:v>43605</c:v>
                </c:pt>
                <c:pt idx="829">
                  <c:v>31790</c:v>
                </c:pt>
                <c:pt idx="830">
                  <c:v>35315</c:v>
                </c:pt>
                <c:pt idx="831">
                  <c:v>37140</c:v>
                </c:pt>
                <c:pt idx="832">
                  <c:v>34150</c:v>
                </c:pt>
                <c:pt idx="833">
                  <c:v>44455</c:v>
                </c:pt>
                <c:pt idx="834">
                  <c:v>36395</c:v>
                </c:pt>
                <c:pt idx="835">
                  <c:v>47345</c:v>
                </c:pt>
                <c:pt idx="836">
                  <c:v>32395</c:v>
                </c:pt>
                <c:pt idx="837">
                  <c:v>28900</c:v>
                </c:pt>
                <c:pt idx="838">
                  <c:v>30330</c:v>
                </c:pt>
                <c:pt idx="839">
                  <c:v>39990</c:v>
                </c:pt>
                <c:pt idx="840">
                  <c:v>38115</c:v>
                </c:pt>
                <c:pt idx="841">
                  <c:v>45080</c:v>
                </c:pt>
                <c:pt idx="842">
                  <c:v>35340</c:v>
                </c:pt>
                <c:pt idx="843">
                  <c:v>36975</c:v>
                </c:pt>
                <c:pt idx="844">
                  <c:v>37020</c:v>
                </c:pt>
                <c:pt idx="845">
                  <c:v>28900</c:v>
                </c:pt>
                <c:pt idx="846">
                  <c:v>38115</c:v>
                </c:pt>
                <c:pt idx="847">
                  <c:v>32395</c:v>
                </c:pt>
                <c:pt idx="848">
                  <c:v>39990</c:v>
                </c:pt>
                <c:pt idx="849">
                  <c:v>30330</c:v>
                </c:pt>
                <c:pt idx="850">
                  <c:v>37020</c:v>
                </c:pt>
                <c:pt idx="851">
                  <c:v>35340</c:v>
                </c:pt>
                <c:pt idx="852">
                  <c:v>36975</c:v>
                </c:pt>
                <c:pt idx="853">
                  <c:v>45080</c:v>
                </c:pt>
                <c:pt idx="854">
                  <c:v>37250</c:v>
                </c:pt>
                <c:pt idx="855">
                  <c:v>35875</c:v>
                </c:pt>
                <c:pt idx="856">
                  <c:v>33380</c:v>
                </c:pt>
                <c:pt idx="857">
                  <c:v>40245</c:v>
                </c:pt>
                <c:pt idx="858">
                  <c:v>48010</c:v>
                </c:pt>
                <c:pt idx="859">
                  <c:v>39400</c:v>
                </c:pt>
                <c:pt idx="860">
                  <c:v>43270</c:v>
                </c:pt>
                <c:pt idx="861">
                  <c:v>39650</c:v>
                </c:pt>
                <c:pt idx="862">
                  <c:v>38380</c:v>
                </c:pt>
                <c:pt idx="863">
                  <c:v>40765</c:v>
                </c:pt>
                <c:pt idx="864">
                  <c:v>42000</c:v>
                </c:pt>
                <c:pt idx="865">
                  <c:v>49165</c:v>
                </c:pt>
                <c:pt idx="866">
                  <c:v>38525</c:v>
                </c:pt>
                <c:pt idx="867">
                  <c:v>49565</c:v>
                </c:pt>
                <c:pt idx="868">
                  <c:v>43435</c:v>
                </c:pt>
                <c:pt idx="869">
                  <c:v>48030</c:v>
                </c:pt>
                <c:pt idx="870">
                  <c:v>39190</c:v>
                </c:pt>
                <c:pt idx="871">
                  <c:v>41190</c:v>
                </c:pt>
                <c:pt idx="872">
                  <c:v>42770</c:v>
                </c:pt>
                <c:pt idx="873">
                  <c:v>40400</c:v>
                </c:pt>
                <c:pt idx="874">
                  <c:v>46530</c:v>
                </c:pt>
                <c:pt idx="875">
                  <c:v>49105</c:v>
                </c:pt>
                <c:pt idx="876">
                  <c:v>42615</c:v>
                </c:pt>
                <c:pt idx="877">
                  <c:v>45345</c:v>
                </c:pt>
                <c:pt idx="878">
                  <c:v>2000</c:v>
                </c:pt>
                <c:pt idx="879">
                  <c:v>2000</c:v>
                </c:pt>
                <c:pt idx="880">
                  <c:v>2000</c:v>
                </c:pt>
                <c:pt idx="881">
                  <c:v>2000</c:v>
                </c:pt>
                <c:pt idx="882">
                  <c:v>2122</c:v>
                </c:pt>
                <c:pt idx="883">
                  <c:v>2000</c:v>
                </c:pt>
                <c:pt idx="884">
                  <c:v>2145</c:v>
                </c:pt>
                <c:pt idx="885">
                  <c:v>2084</c:v>
                </c:pt>
                <c:pt idx="886">
                  <c:v>2063</c:v>
                </c:pt>
                <c:pt idx="887">
                  <c:v>2172</c:v>
                </c:pt>
                <c:pt idx="888">
                  <c:v>2000</c:v>
                </c:pt>
                <c:pt idx="889">
                  <c:v>2000</c:v>
                </c:pt>
                <c:pt idx="890">
                  <c:v>2000</c:v>
                </c:pt>
                <c:pt idx="891">
                  <c:v>2000</c:v>
                </c:pt>
                <c:pt idx="892">
                  <c:v>2000</c:v>
                </c:pt>
                <c:pt idx="893">
                  <c:v>2000</c:v>
                </c:pt>
                <c:pt idx="894">
                  <c:v>2000</c:v>
                </c:pt>
                <c:pt idx="895">
                  <c:v>2000</c:v>
                </c:pt>
                <c:pt idx="896">
                  <c:v>2000</c:v>
                </c:pt>
                <c:pt idx="897">
                  <c:v>2000</c:v>
                </c:pt>
                <c:pt idx="898">
                  <c:v>2000</c:v>
                </c:pt>
                <c:pt idx="899">
                  <c:v>2000</c:v>
                </c:pt>
                <c:pt idx="900">
                  <c:v>2078</c:v>
                </c:pt>
                <c:pt idx="901">
                  <c:v>2000</c:v>
                </c:pt>
                <c:pt idx="902">
                  <c:v>2000</c:v>
                </c:pt>
                <c:pt idx="903">
                  <c:v>2000</c:v>
                </c:pt>
                <c:pt idx="904">
                  <c:v>2117</c:v>
                </c:pt>
                <c:pt idx="905">
                  <c:v>2000</c:v>
                </c:pt>
                <c:pt idx="906">
                  <c:v>2115</c:v>
                </c:pt>
                <c:pt idx="907">
                  <c:v>2000</c:v>
                </c:pt>
                <c:pt idx="908">
                  <c:v>2000</c:v>
                </c:pt>
                <c:pt idx="909">
                  <c:v>2268</c:v>
                </c:pt>
                <c:pt idx="910">
                  <c:v>2000</c:v>
                </c:pt>
                <c:pt idx="911">
                  <c:v>2000</c:v>
                </c:pt>
                <c:pt idx="912">
                  <c:v>2000</c:v>
                </c:pt>
                <c:pt idx="913">
                  <c:v>2000</c:v>
                </c:pt>
                <c:pt idx="914">
                  <c:v>2000</c:v>
                </c:pt>
                <c:pt idx="915">
                  <c:v>2000</c:v>
                </c:pt>
                <c:pt idx="916">
                  <c:v>2000</c:v>
                </c:pt>
                <c:pt idx="917">
                  <c:v>2000</c:v>
                </c:pt>
                <c:pt idx="918">
                  <c:v>2000</c:v>
                </c:pt>
                <c:pt idx="919">
                  <c:v>2000</c:v>
                </c:pt>
                <c:pt idx="920">
                  <c:v>96200</c:v>
                </c:pt>
                <c:pt idx="921">
                  <c:v>132800</c:v>
                </c:pt>
                <c:pt idx="922">
                  <c:v>120900</c:v>
                </c:pt>
                <c:pt idx="923">
                  <c:v>105630</c:v>
                </c:pt>
                <c:pt idx="924">
                  <c:v>98900</c:v>
                </c:pt>
                <c:pt idx="925">
                  <c:v>163000</c:v>
                </c:pt>
                <c:pt idx="926">
                  <c:v>102930</c:v>
                </c:pt>
                <c:pt idx="927">
                  <c:v>151100</c:v>
                </c:pt>
                <c:pt idx="928">
                  <c:v>91030</c:v>
                </c:pt>
                <c:pt idx="929">
                  <c:v>84300</c:v>
                </c:pt>
                <c:pt idx="930">
                  <c:v>114200</c:v>
                </c:pt>
                <c:pt idx="931">
                  <c:v>182700</c:v>
                </c:pt>
                <c:pt idx="932">
                  <c:v>194600</c:v>
                </c:pt>
                <c:pt idx="933">
                  <c:v>130400</c:v>
                </c:pt>
                <c:pt idx="934">
                  <c:v>110800</c:v>
                </c:pt>
                <c:pt idx="935">
                  <c:v>117530</c:v>
                </c:pt>
                <c:pt idx="936">
                  <c:v>126100</c:v>
                </c:pt>
                <c:pt idx="937">
                  <c:v>101600</c:v>
                </c:pt>
                <c:pt idx="938">
                  <c:v>116200</c:v>
                </c:pt>
                <c:pt idx="939">
                  <c:v>102930</c:v>
                </c:pt>
                <c:pt idx="940">
                  <c:v>120900</c:v>
                </c:pt>
                <c:pt idx="941">
                  <c:v>105630</c:v>
                </c:pt>
                <c:pt idx="942">
                  <c:v>126100</c:v>
                </c:pt>
                <c:pt idx="943">
                  <c:v>91030</c:v>
                </c:pt>
                <c:pt idx="944">
                  <c:v>98900</c:v>
                </c:pt>
                <c:pt idx="945">
                  <c:v>132800</c:v>
                </c:pt>
                <c:pt idx="946">
                  <c:v>84300</c:v>
                </c:pt>
                <c:pt idx="947">
                  <c:v>151100</c:v>
                </c:pt>
                <c:pt idx="948">
                  <c:v>104600</c:v>
                </c:pt>
                <c:pt idx="949">
                  <c:v>102930</c:v>
                </c:pt>
                <c:pt idx="950">
                  <c:v>132800</c:v>
                </c:pt>
                <c:pt idx="951">
                  <c:v>114200</c:v>
                </c:pt>
                <c:pt idx="952">
                  <c:v>88800</c:v>
                </c:pt>
                <c:pt idx="953">
                  <c:v>194600</c:v>
                </c:pt>
                <c:pt idx="954">
                  <c:v>96200</c:v>
                </c:pt>
                <c:pt idx="955">
                  <c:v>117530</c:v>
                </c:pt>
                <c:pt idx="956">
                  <c:v>94800</c:v>
                </c:pt>
                <c:pt idx="957">
                  <c:v>110800</c:v>
                </c:pt>
                <c:pt idx="958">
                  <c:v>117530</c:v>
                </c:pt>
                <c:pt idx="959">
                  <c:v>98500</c:v>
                </c:pt>
                <c:pt idx="960">
                  <c:v>163000</c:v>
                </c:pt>
                <c:pt idx="961">
                  <c:v>182700</c:v>
                </c:pt>
                <c:pt idx="962">
                  <c:v>130400</c:v>
                </c:pt>
                <c:pt idx="963">
                  <c:v>175900</c:v>
                </c:pt>
                <c:pt idx="964">
                  <c:v>159200</c:v>
                </c:pt>
                <c:pt idx="965">
                  <c:v>108600</c:v>
                </c:pt>
                <c:pt idx="966">
                  <c:v>200400</c:v>
                </c:pt>
                <c:pt idx="967">
                  <c:v>115700</c:v>
                </c:pt>
                <c:pt idx="968">
                  <c:v>110300</c:v>
                </c:pt>
                <c:pt idx="969">
                  <c:v>122600</c:v>
                </c:pt>
                <c:pt idx="970">
                  <c:v>103400</c:v>
                </c:pt>
                <c:pt idx="971">
                  <c:v>96300</c:v>
                </c:pt>
                <c:pt idx="972">
                  <c:v>101700</c:v>
                </c:pt>
                <c:pt idx="973">
                  <c:v>171500</c:v>
                </c:pt>
                <c:pt idx="974">
                  <c:v>188100</c:v>
                </c:pt>
                <c:pt idx="975">
                  <c:v>108600</c:v>
                </c:pt>
                <c:pt idx="976">
                  <c:v>122600</c:v>
                </c:pt>
                <c:pt idx="977">
                  <c:v>89400</c:v>
                </c:pt>
                <c:pt idx="978">
                  <c:v>6294</c:v>
                </c:pt>
                <c:pt idx="979">
                  <c:v>7419</c:v>
                </c:pt>
                <c:pt idx="980">
                  <c:v>9400</c:v>
                </c:pt>
                <c:pt idx="981">
                  <c:v>2000</c:v>
                </c:pt>
                <c:pt idx="982">
                  <c:v>2000</c:v>
                </c:pt>
                <c:pt idx="983">
                  <c:v>2000</c:v>
                </c:pt>
                <c:pt idx="984">
                  <c:v>2000</c:v>
                </c:pt>
                <c:pt idx="985">
                  <c:v>2000</c:v>
                </c:pt>
                <c:pt idx="986">
                  <c:v>2000</c:v>
                </c:pt>
                <c:pt idx="987">
                  <c:v>2000</c:v>
                </c:pt>
                <c:pt idx="988">
                  <c:v>2000</c:v>
                </c:pt>
                <c:pt idx="989">
                  <c:v>2000</c:v>
                </c:pt>
                <c:pt idx="990">
                  <c:v>2000</c:v>
                </c:pt>
                <c:pt idx="991">
                  <c:v>2000</c:v>
                </c:pt>
                <c:pt idx="992">
                  <c:v>2000</c:v>
                </c:pt>
                <c:pt idx="993">
                  <c:v>2000</c:v>
                </c:pt>
                <c:pt idx="994">
                  <c:v>2000</c:v>
                </c:pt>
                <c:pt idx="995">
                  <c:v>2000</c:v>
                </c:pt>
                <c:pt idx="996">
                  <c:v>2000</c:v>
                </c:pt>
                <c:pt idx="997">
                  <c:v>2000</c:v>
                </c:pt>
                <c:pt idx="998">
                  <c:v>2667</c:v>
                </c:pt>
                <c:pt idx="999">
                  <c:v>3083</c:v>
                </c:pt>
                <c:pt idx="1000">
                  <c:v>3578</c:v>
                </c:pt>
                <c:pt idx="1001">
                  <c:v>3047</c:v>
                </c:pt>
                <c:pt idx="1002">
                  <c:v>2000</c:v>
                </c:pt>
                <c:pt idx="1003">
                  <c:v>2000</c:v>
                </c:pt>
                <c:pt idx="1004">
                  <c:v>2000</c:v>
                </c:pt>
                <c:pt idx="1005">
                  <c:v>2000</c:v>
                </c:pt>
                <c:pt idx="1006">
                  <c:v>2000</c:v>
                </c:pt>
                <c:pt idx="1007">
                  <c:v>2000</c:v>
                </c:pt>
                <c:pt idx="1008">
                  <c:v>4651</c:v>
                </c:pt>
                <c:pt idx="1009">
                  <c:v>3839</c:v>
                </c:pt>
                <c:pt idx="1010">
                  <c:v>4191</c:v>
                </c:pt>
                <c:pt idx="1011">
                  <c:v>4878</c:v>
                </c:pt>
                <c:pt idx="1012">
                  <c:v>4723</c:v>
                </c:pt>
                <c:pt idx="1013">
                  <c:v>5576</c:v>
                </c:pt>
                <c:pt idx="1014">
                  <c:v>35150</c:v>
                </c:pt>
                <c:pt idx="1015">
                  <c:v>32600</c:v>
                </c:pt>
                <c:pt idx="1016">
                  <c:v>33200</c:v>
                </c:pt>
                <c:pt idx="1017">
                  <c:v>44050</c:v>
                </c:pt>
                <c:pt idx="1018">
                  <c:v>29900</c:v>
                </c:pt>
                <c:pt idx="1019">
                  <c:v>41650</c:v>
                </c:pt>
                <c:pt idx="1020">
                  <c:v>38150</c:v>
                </c:pt>
                <c:pt idx="1021">
                  <c:v>35750</c:v>
                </c:pt>
                <c:pt idx="1022">
                  <c:v>41050</c:v>
                </c:pt>
                <c:pt idx="1023">
                  <c:v>47050</c:v>
                </c:pt>
                <c:pt idx="1024">
                  <c:v>38350</c:v>
                </c:pt>
                <c:pt idx="1025">
                  <c:v>35600</c:v>
                </c:pt>
                <c:pt idx="1026">
                  <c:v>38600</c:v>
                </c:pt>
                <c:pt idx="1027">
                  <c:v>41150</c:v>
                </c:pt>
                <c:pt idx="1028">
                  <c:v>32450</c:v>
                </c:pt>
                <c:pt idx="1029">
                  <c:v>34200</c:v>
                </c:pt>
                <c:pt idx="1030">
                  <c:v>39600</c:v>
                </c:pt>
                <c:pt idx="1031">
                  <c:v>37700</c:v>
                </c:pt>
                <c:pt idx="1032">
                  <c:v>33200</c:v>
                </c:pt>
                <c:pt idx="1033">
                  <c:v>43050</c:v>
                </c:pt>
                <c:pt idx="1034">
                  <c:v>39300</c:v>
                </c:pt>
                <c:pt idx="1035">
                  <c:v>36600</c:v>
                </c:pt>
                <c:pt idx="1036">
                  <c:v>39750</c:v>
                </c:pt>
                <c:pt idx="1037">
                  <c:v>45450</c:v>
                </c:pt>
                <c:pt idx="1038">
                  <c:v>48450</c:v>
                </c:pt>
                <c:pt idx="1039">
                  <c:v>36700</c:v>
                </c:pt>
                <c:pt idx="1040">
                  <c:v>34400</c:v>
                </c:pt>
                <c:pt idx="1041">
                  <c:v>35900</c:v>
                </c:pt>
                <c:pt idx="1042">
                  <c:v>43100</c:v>
                </c:pt>
                <c:pt idx="1043">
                  <c:v>36900</c:v>
                </c:pt>
                <c:pt idx="1044">
                  <c:v>33600</c:v>
                </c:pt>
                <c:pt idx="1045">
                  <c:v>30900</c:v>
                </c:pt>
                <c:pt idx="1046">
                  <c:v>40100</c:v>
                </c:pt>
                <c:pt idx="1047">
                  <c:v>42300</c:v>
                </c:pt>
                <c:pt idx="1048">
                  <c:v>42050</c:v>
                </c:pt>
                <c:pt idx="1049">
                  <c:v>43150</c:v>
                </c:pt>
                <c:pt idx="1050">
                  <c:v>40150</c:v>
                </c:pt>
                <c:pt idx="1051">
                  <c:v>37450</c:v>
                </c:pt>
                <c:pt idx="1052">
                  <c:v>37600</c:v>
                </c:pt>
                <c:pt idx="1053">
                  <c:v>34450</c:v>
                </c:pt>
                <c:pt idx="1054">
                  <c:v>40300</c:v>
                </c:pt>
                <c:pt idx="1055">
                  <c:v>49250</c:v>
                </c:pt>
                <c:pt idx="1056">
                  <c:v>43550</c:v>
                </c:pt>
                <c:pt idx="1057">
                  <c:v>31200</c:v>
                </c:pt>
                <c:pt idx="1058">
                  <c:v>40850</c:v>
                </c:pt>
                <c:pt idx="1059">
                  <c:v>46550</c:v>
                </c:pt>
                <c:pt idx="1060">
                  <c:v>34200</c:v>
                </c:pt>
                <c:pt idx="1061">
                  <c:v>51400</c:v>
                </c:pt>
                <c:pt idx="1062">
                  <c:v>44000</c:v>
                </c:pt>
                <c:pt idx="1063">
                  <c:v>47000</c:v>
                </c:pt>
                <c:pt idx="1064">
                  <c:v>45000</c:v>
                </c:pt>
                <c:pt idx="1065">
                  <c:v>39700</c:v>
                </c:pt>
                <c:pt idx="1066">
                  <c:v>43800</c:v>
                </c:pt>
                <c:pt idx="1067">
                  <c:v>35500</c:v>
                </c:pt>
                <c:pt idx="1068">
                  <c:v>38500</c:v>
                </c:pt>
                <c:pt idx="1069">
                  <c:v>37600</c:v>
                </c:pt>
                <c:pt idx="1070">
                  <c:v>36400</c:v>
                </c:pt>
                <c:pt idx="1071">
                  <c:v>42900</c:v>
                </c:pt>
                <c:pt idx="1072">
                  <c:v>37600</c:v>
                </c:pt>
                <c:pt idx="1073">
                  <c:v>37000</c:v>
                </c:pt>
                <c:pt idx="1074">
                  <c:v>38000</c:v>
                </c:pt>
                <c:pt idx="1075">
                  <c:v>38000</c:v>
                </c:pt>
                <c:pt idx="1076">
                  <c:v>35900</c:v>
                </c:pt>
                <c:pt idx="1077">
                  <c:v>40100</c:v>
                </c:pt>
                <c:pt idx="1078">
                  <c:v>39100</c:v>
                </c:pt>
                <c:pt idx="1079">
                  <c:v>37300</c:v>
                </c:pt>
                <c:pt idx="1080">
                  <c:v>34900</c:v>
                </c:pt>
                <c:pt idx="1081">
                  <c:v>48000</c:v>
                </c:pt>
                <c:pt idx="1082">
                  <c:v>43200</c:v>
                </c:pt>
                <c:pt idx="1083">
                  <c:v>41100</c:v>
                </c:pt>
                <c:pt idx="1084">
                  <c:v>45900</c:v>
                </c:pt>
                <c:pt idx="1085">
                  <c:v>39400</c:v>
                </c:pt>
                <c:pt idx="1086">
                  <c:v>38700</c:v>
                </c:pt>
                <c:pt idx="1087">
                  <c:v>37850</c:v>
                </c:pt>
                <c:pt idx="1088">
                  <c:v>42350</c:v>
                </c:pt>
                <c:pt idx="1089">
                  <c:v>43800</c:v>
                </c:pt>
                <c:pt idx="1090">
                  <c:v>41500</c:v>
                </c:pt>
                <c:pt idx="1091">
                  <c:v>47900</c:v>
                </c:pt>
                <c:pt idx="1092">
                  <c:v>50200</c:v>
                </c:pt>
                <c:pt idx="1093">
                  <c:v>40500</c:v>
                </c:pt>
                <c:pt idx="1094">
                  <c:v>42800</c:v>
                </c:pt>
                <c:pt idx="1095">
                  <c:v>41200</c:v>
                </c:pt>
                <c:pt idx="1096">
                  <c:v>48600</c:v>
                </c:pt>
                <c:pt idx="1097">
                  <c:v>42200</c:v>
                </c:pt>
                <c:pt idx="1098">
                  <c:v>58700</c:v>
                </c:pt>
                <c:pt idx="1099">
                  <c:v>50450</c:v>
                </c:pt>
                <c:pt idx="1100">
                  <c:v>44800</c:v>
                </c:pt>
                <c:pt idx="1101">
                  <c:v>60100</c:v>
                </c:pt>
                <c:pt idx="1102">
                  <c:v>48350</c:v>
                </c:pt>
                <c:pt idx="1103">
                  <c:v>56300</c:v>
                </c:pt>
                <c:pt idx="1104">
                  <c:v>46900</c:v>
                </c:pt>
                <c:pt idx="1105">
                  <c:v>62500</c:v>
                </c:pt>
                <c:pt idx="1106">
                  <c:v>52100</c:v>
                </c:pt>
                <c:pt idx="1107">
                  <c:v>49900</c:v>
                </c:pt>
                <c:pt idx="1108">
                  <c:v>46200</c:v>
                </c:pt>
                <c:pt idx="1109">
                  <c:v>59500</c:v>
                </c:pt>
                <c:pt idx="1110">
                  <c:v>61600</c:v>
                </c:pt>
                <c:pt idx="1111">
                  <c:v>57400</c:v>
                </c:pt>
                <c:pt idx="1112">
                  <c:v>63700</c:v>
                </c:pt>
                <c:pt idx="1113">
                  <c:v>48400</c:v>
                </c:pt>
                <c:pt idx="1114">
                  <c:v>53800</c:v>
                </c:pt>
                <c:pt idx="1115">
                  <c:v>61600</c:v>
                </c:pt>
                <c:pt idx="1116">
                  <c:v>67600</c:v>
                </c:pt>
                <c:pt idx="1117">
                  <c:v>58600</c:v>
                </c:pt>
                <c:pt idx="1118">
                  <c:v>49800</c:v>
                </c:pt>
                <c:pt idx="1119">
                  <c:v>51600</c:v>
                </c:pt>
                <c:pt idx="1120">
                  <c:v>47600</c:v>
                </c:pt>
                <c:pt idx="1121">
                  <c:v>65900</c:v>
                </c:pt>
                <c:pt idx="1122">
                  <c:v>69750</c:v>
                </c:pt>
                <c:pt idx="1123">
                  <c:v>68300</c:v>
                </c:pt>
                <c:pt idx="1124">
                  <c:v>72150</c:v>
                </c:pt>
                <c:pt idx="1125">
                  <c:v>70400</c:v>
                </c:pt>
                <c:pt idx="1126">
                  <c:v>68300</c:v>
                </c:pt>
                <c:pt idx="1127">
                  <c:v>73050</c:v>
                </c:pt>
                <c:pt idx="1128">
                  <c:v>70950</c:v>
                </c:pt>
                <c:pt idx="1129">
                  <c:v>68800</c:v>
                </c:pt>
                <c:pt idx="1130">
                  <c:v>71350</c:v>
                </c:pt>
                <c:pt idx="1131">
                  <c:v>85200</c:v>
                </c:pt>
                <c:pt idx="1132">
                  <c:v>137900</c:v>
                </c:pt>
                <c:pt idx="1133">
                  <c:v>90500</c:v>
                </c:pt>
                <c:pt idx="1134">
                  <c:v>81500</c:v>
                </c:pt>
                <c:pt idx="1135">
                  <c:v>91500</c:v>
                </c:pt>
                <c:pt idx="1136">
                  <c:v>82500</c:v>
                </c:pt>
                <c:pt idx="1137">
                  <c:v>43850</c:v>
                </c:pt>
                <c:pt idx="1138">
                  <c:v>45850</c:v>
                </c:pt>
                <c:pt idx="1139">
                  <c:v>33975</c:v>
                </c:pt>
                <c:pt idx="1140">
                  <c:v>40820</c:v>
                </c:pt>
                <c:pt idx="1141">
                  <c:v>42820</c:v>
                </c:pt>
                <c:pt idx="1142">
                  <c:v>42095</c:v>
                </c:pt>
                <c:pt idx="1143">
                  <c:v>44095</c:v>
                </c:pt>
                <c:pt idx="1144">
                  <c:v>38555</c:v>
                </c:pt>
                <c:pt idx="1145">
                  <c:v>47690</c:v>
                </c:pt>
                <c:pt idx="1146">
                  <c:v>35975</c:v>
                </c:pt>
                <c:pt idx="1147">
                  <c:v>49690</c:v>
                </c:pt>
                <c:pt idx="1148">
                  <c:v>36555</c:v>
                </c:pt>
                <c:pt idx="1149">
                  <c:v>36755</c:v>
                </c:pt>
                <c:pt idx="1150">
                  <c:v>44295</c:v>
                </c:pt>
                <c:pt idx="1151">
                  <c:v>42295</c:v>
                </c:pt>
                <c:pt idx="1152">
                  <c:v>30975</c:v>
                </c:pt>
                <c:pt idx="1153">
                  <c:v>36175</c:v>
                </c:pt>
                <c:pt idx="1154">
                  <c:v>49890</c:v>
                </c:pt>
                <c:pt idx="1155">
                  <c:v>41020</c:v>
                </c:pt>
                <c:pt idx="1156">
                  <c:v>34175</c:v>
                </c:pt>
                <c:pt idx="1157">
                  <c:v>47890</c:v>
                </c:pt>
                <c:pt idx="1158">
                  <c:v>38755</c:v>
                </c:pt>
                <c:pt idx="1159">
                  <c:v>43020</c:v>
                </c:pt>
                <c:pt idx="1160">
                  <c:v>38350</c:v>
                </c:pt>
                <c:pt idx="1161">
                  <c:v>43750</c:v>
                </c:pt>
                <c:pt idx="1162">
                  <c:v>35070</c:v>
                </c:pt>
                <c:pt idx="1163">
                  <c:v>32450</c:v>
                </c:pt>
                <c:pt idx="1164">
                  <c:v>37070</c:v>
                </c:pt>
                <c:pt idx="1165">
                  <c:v>41450</c:v>
                </c:pt>
                <c:pt idx="1166">
                  <c:v>34450</c:v>
                </c:pt>
                <c:pt idx="1167">
                  <c:v>29070</c:v>
                </c:pt>
                <c:pt idx="1168">
                  <c:v>44920</c:v>
                </c:pt>
                <c:pt idx="1169">
                  <c:v>46920</c:v>
                </c:pt>
                <c:pt idx="1170">
                  <c:v>41750</c:v>
                </c:pt>
                <c:pt idx="1171">
                  <c:v>17395</c:v>
                </c:pt>
                <c:pt idx="1172">
                  <c:v>14895</c:v>
                </c:pt>
                <c:pt idx="1173">
                  <c:v>15645</c:v>
                </c:pt>
                <c:pt idx="1174">
                  <c:v>16095</c:v>
                </c:pt>
                <c:pt idx="1175">
                  <c:v>14645</c:v>
                </c:pt>
                <c:pt idx="1176">
                  <c:v>16395</c:v>
                </c:pt>
                <c:pt idx="1177">
                  <c:v>14745</c:v>
                </c:pt>
                <c:pt idx="1178">
                  <c:v>14995</c:v>
                </c:pt>
                <c:pt idx="1179">
                  <c:v>15745</c:v>
                </c:pt>
                <c:pt idx="1180">
                  <c:v>17495</c:v>
                </c:pt>
                <c:pt idx="1181">
                  <c:v>16495</c:v>
                </c:pt>
                <c:pt idx="1182">
                  <c:v>16195</c:v>
                </c:pt>
                <c:pt idx="1183">
                  <c:v>15745</c:v>
                </c:pt>
                <c:pt idx="1184">
                  <c:v>17495</c:v>
                </c:pt>
                <c:pt idx="1185">
                  <c:v>16195</c:v>
                </c:pt>
                <c:pt idx="1186">
                  <c:v>16495</c:v>
                </c:pt>
                <c:pt idx="1187">
                  <c:v>14745</c:v>
                </c:pt>
                <c:pt idx="1188">
                  <c:v>14995</c:v>
                </c:pt>
                <c:pt idx="1189">
                  <c:v>2000</c:v>
                </c:pt>
                <c:pt idx="1190">
                  <c:v>2000</c:v>
                </c:pt>
                <c:pt idx="1191">
                  <c:v>2000</c:v>
                </c:pt>
                <c:pt idx="1192">
                  <c:v>34020</c:v>
                </c:pt>
                <c:pt idx="1193">
                  <c:v>36220</c:v>
                </c:pt>
                <c:pt idx="1194">
                  <c:v>29670</c:v>
                </c:pt>
                <c:pt idx="1195">
                  <c:v>34770</c:v>
                </c:pt>
                <c:pt idx="1196">
                  <c:v>32570</c:v>
                </c:pt>
                <c:pt idx="1197">
                  <c:v>29990</c:v>
                </c:pt>
                <c:pt idx="1198">
                  <c:v>32890</c:v>
                </c:pt>
                <c:pt idx="1199">
                  <c:v>36540</c:v>
                </c:pt>
                <c:pt idx="1200">
                  <c:v>34340</c:v>
                </c:pt>
                <c:pt idx="1201">
                  <c:v>35090</c:v>
                </c:pt>
                <c:pt idx="1202">
                  <c:v>31905</c:v>
                </c:pt>
                <c:pt idx="1203">
                  <c:v>29155</c:v>
                </c:pt>
                <c:pt idx="1204">
                  <c:v>34905</c:v>
                </c:pt>
                <c:pt idx="1205">
                  <c:v>35055</c:v>
                </c:pt>
                <c:pt idx="1206">
                  <c:v>32055</c:v>
                </c:pt>
                <c:pt idx="1207">
                  <c:v>29305</c:v>
                </c:pt>
                <c:pt idx="1208">
                  <c:v>29605</c:v>
                </c:pt>
                <c:pt idx="1209">
                  <c:v>32905</c:v>
                </c:pt>
                <c:pt idx="1210">
                  <c:v>35955</c:v>
                </c:pt>
                <c:pt idx="1211">
                  <c:v>39780</c:v>
                </c:pt>
                <c:pt idx="1212">
                  <c:v>30775</c:v>
                </c:pt>
                <c:pt idx="1213">
                  <c:v>32270</c:v>
                </c:pt>
                <c:pt idx="1214">
                  <c:v>32550</c:v>
                </c:pt>
                <c:pt idx="1215">
                  <c:v>23775</c:v>
                </c:pt>
                <c:pt idx="1216">
                  <c:v>26300</c:v>
                </c:pt>
                <c:pt idx="1217">
                  <c:v>30195</c:v>
                </c:pt>
                <c:pt idx="1218">
                  <c:v>25450</c:v>
                </c:pt>
                <c:pt idx="1219">
                  <c:v>32550</c:v>
                </c:pt>
                <c:pt idx="1220">
                  <c:v>24665</c:v>
                </c:pt>
                <c:pt idx="1221">
                  <c:v>25030</c:v>
                </c:pt>
                <c:pt idx="1222">
                  <c:v>30270</c:v>
                </c:pt>
                <c:pt idx="1223">
                  <c:v>25830</c:v>
                </c:pt>
                <c:pt idx="1224">
                  <c:v>28495</c:v>
                </c:pt>
                <c:pt idx="1225">
                  <c:v>30495</c:v>
                </c:pt>
                <c:pt idx="1226">
                  <c:v>30775</c:v>
                </c:pt>
                <c:pt idx="1227">
                  <c:v>22105</c:v>
                </c:pt>
                <c:pt idx="1228">
                  <c:v>28420</c:v>
                </c:pt>
                <c:pt idx="1229">
                  <c:v>33630</c:v>
                </c:pt>
                <c:pt idx="1230">
                  <c:v>24625</c:v>
                </c:pt>
                <c:pt idx="1231">
                  <c:v>23865</c:v>
                </c:pt>
                <c:pt idx="1232">
                  <c:v>22905</c:v>
                </c:pt>
                <c:pt idx="1233">
                  <c:v>32745</c:v>
                </c:pt>
                <c:pt idx="1234">
                  <c:v>28670</c:v>
                </c:pt>
                <c:pt idx="1235">
                  <c:v>26850</c:v>
                </c:pt>
                <c:pt idx="1236">
                  <c:v>25065</c:v>
                </c:pt>
                <c:pt idx="1237">
                  <c:v>30745</c:v>
                </c:pt>
                <c:pt idx="1238">
                  <c:v>27380</c:v>
                </c:pt>
                <c:pt idx="1239">
                  <c:v>34680</c:v>
                </c:pt>
                <c:pt idx="1240">
                  <c:v>27850</c:v>
                </c:pt>
                <c:pt idx="1241">
                  <c:v>24725</c:v>
                </c:pt>
                <c:pt idx="1242">
                  <c:v>24265</c:v>
                </c:pt>
                <c:pt idx="1243">
                  <c:v>26380</c:v>
                </c:pt>
                <c:pt idx="1244">
                  <c:v>30845</c:v>
                </c:pt>
                <c:pt idx="1245">
                  <c:v>25580</c:v>
                </c:pt>
                <c:pt idx="1246">
                  <c:v>23005</c:v>
                </c:pt>
                <c:pt idx="1247">
                  <c:v>23875</c:v>
                </c:pt>
                <c:pt idx="1248">
                  <c:v>28845</c:v>
                </c:pt>
                <c:pt idx="1249">
                  <c:v>26065</c:v>
                </c:pt>
                <c:pt idx="1250">
                  <c:v>26000</c:v>
                </c:pt>
                <c:pt idx="1251">
                  <c:v>25725</c:v>
                </c:pt>
                <c:pt idx="1252">
                  <c:v>24005</c:v>
                </c:pt>
                <c:pt idx="1253">
                  <c:v>31025</c:v>
                </c:pt>
                <c:pt idx="1254">
                  <c:v>34225</c:v>
                </c:pt>
                <c:pt idx="1255">
                  <c:v>33025</c:v>
                </c:pt>
                <c:pt idx="1256">
                  <c:v>22205</c:v>
                </c:pt>
                <c:pt idx="1257">
                  <c:v>31025</c:v>
                </c:pt>
                <c:pt idx="1258">
                  <c:v>30670</c:v>
                </c:pt>
                <c:pt idx="1259">
                  <c:v>26215</c:v>
                </c:pt>
                <c:pt idx="1260">
                  <c:v>24025</c:v>
                </c:pt>
                <c:pt idx="1261">
                  <c:v>30995</c:v>
                </c:pt>
                <c:pt idx="1262">
                  <c:v>22355</c:v>
                </c:pt>
                <c:pt idx="1263">
                  <c:v>34830</c:v>
                </c:pt>
                <c:pt idx="1264">
                  <c:v>26150</c:v>
                </c:pt>
                <c:pt idx="1265">
                  <c:v>32895</c:v>
                </c:pt>
                <c:pt idx="1266">
                  <c:v>25215</c:v>
                </c:pt>
                <c:pt idx="1267">
                  <c:v>27530</c:v>
                </c:pt>
                <c:pt idx="1268">
                  <c:v>28820</c:v>
                </c:pt>
                <c:pt idx="1269">
                  <c:v>24155</c:v>
                </c:pt>
                <c:pt idx="1270">
                  <c:v>34375</c:v>
                </c:pt>
                <c:pt idx="1271">
                  <c:v>30895</c:v>
                </c:pt>
                <c:pt idx="1272">
                  <c:v>33175</c:v>
                </c:pt>
                <c:pt idx="1273">
                  <c:v>31175</c:v>
                </c:pt>
                <c:pt idx="1274">
                  <c:v>27000</c:v>
                </c:pt>
                <c:pt idx="1275">
                  <c:v>28000</c:v>
                </c:pt>
                <c:pt idx="1276">
                  <c:v>24415</c:v>
                </c:pt>
                <c:pt idx="1277">
                  <c:v>28995</c:v>
                </c:pt>
                <c:pt idx="1278">
                  <c:v>30820</c:v>
                </c:pt>
                <c:pt idx="1279">
                  <c:v>31175</c:v>
                </c:pt>
                <c:pt idx="1280">
                  <c:v>25875</c:v>
                </c:pt>
                <c:pt idx="1281">
                  <c:v>26530</c:v>
                </c:pt>
                <c:pt idx="1282">
                  <c:v>23155</c:v>
                </c:pt>
                <c:pt idx="1283">
                  <c:v>26215</c:v>
                </c:pt>
                <c:pt idx="1284">
                  <c:v>25730</c:v>
                </c:pt>
                <c:pt idx="1285">
                  <c:v>25415</c:v>
                </c:pt>
                <c:pt idx="1286">
                  <c:v>24875</c:v>
                </c:pt>
                <c:pt idx="1287">
                  <c:v>2000</c:v>
                </c:pt>
                <c:pt idx="1288">
                  <c:v>2000</c:v>
                </c:pt>
                <c:pt idx="1289">
                  <c:v>2000</c:v>
                </c:pt>
                <c:pt idx="1290">
                  <c:v>2000</c:v>
                </c:pt>
                <c:pt idx="1291">
                  <c:v>2000</c:v>
                </c:pt>
                <c:pt idx="1292">
                  <c:v>61400</c:v>
                </c:pt>
                <c:pt idx="1293">
                  <c:v>61900</c:v>
                </c:pt>
                <c:pt idx="1294">
                  <c:v>62100</c:v>
                </c:pt>
                <c:pt idx="1295">
                  <c:v>84300</c:v>
                </c:pt>
                <c:pt idx="1296">
                  <c:v>84300</c:v>
                </c:pt>
                <c:pt idx="1297">
                  <c:v>84300</c:v>
                </c:pt>
                <c:pt idx="1298">
                  <c:v>88900</c:v>
                </c:pt>
                <c:pt idx="1299">
                  <c:v>88900</c:v>
                </c:pt>
                <c:pt idx="1300">
                  <c:v>17049</c:v>
                </c:pt>
                <c:pt idx="1301">
                  <c:v>16349</c:v>
                </c:pt>
                <c:pt idx="1302">
                  <c:v>15949</c:v>
                </c:pt>
                <c:pt idx="1303">
                  <c:v>13449</c:v>
                </c:pt>
                <c:pt idx="1304">
                  <c:v>15449</c:v>
                </c:pt>
                <c:pt idx="1305">
                  <c:v>17349</c:v>
                </c:pt>
                <c:pt idx="1306">
                  <c:v>15649</c:v>
                </c:pt>
                <c:pt idx="1307">
                  <c:v>16849</c:v>
                </c:pt>
                <c:pt idx="1308">
                  <c:v>15149</c:v>
                </c:pt>
                <c:pt idx="1309">
                  <c:v>16049</c:v>
                </c:pt>
                <c:pt idx="1310">
                  <c:v>16549</c:v>
                </c:pt>
                <c:pt idx="1311">
                  <c:v>17849</c:v>
                </c:pt>
                <c:pt idx="1312">
                  <c:v>14349</c:v>
                </c:pt>
                <c:pt idx="1313">
                  <c:v>17549</c:v>
                </c:pt>
                <c:pt idx="1314">
                  <c:v>16599</c:v>
                </c:pt>
                <c:pt idx="1315">
                  <c:v>15499</c:v>
                </c:pt>
                <c:pt idx="1316">
                  <c:v>15999</c:v>
                </c:pt>
                <c:pt idx="1317">
                  <c:v>14099</c:v>
                </c:pt>
                <c:pt idx="1318">
                  <c:v>16099</c:v>
                </c:pt>
                <c:pt idx="1319">
                  <c:v>15299</c:v>
                </c:pt>
                <c:pt idx="1320">
                  <c:v>14599</c:v>
                </c:pt>
                <c:pt idx="1321">
                  <c:v>16999</c:v>
                </c:pt>
                <c:pt idx="1322">
                  <c:v>17099</c:v>
                </c:pt>
                <c:pt idx="1323">
                  <c:v>14999</c:v>
                </c:pt>
                <c:pt idx="1324">
                  <c:v>16199</c:v>
                </c:pt>
                <c:pt idx="1325">
                  <c:v>15099</c:v>
                </c:pt>
                <c:pt idx="1326">
                  <c:v>14299</c:v>
                </c:pt>
                <c:pt idx="1327">
                  <c:v>16299</c:v>
                </c:pt>
                <c:pt idx="1328">
                  <c:v>17199</c:v>
                </c:pt>
                <c:pt idx="1329">
                  <c:v>15299</c:v>
                </c:pt>
                <c:pt idx="1330">
                  <c:v>16199</c:v>
                </c:pt>
                <c:pt idx="1331">
                  <c:v>2000</c:v>
                </c:pt>
                <c:pt idx="1332">
                  <c:v>2000</c:v>
                </c:pt>
                <c:pt idx="1333">
                  <c:v>2000</c:v>
                </c:pt>
                <c:pt idx="1334">
                  <c:v>2000</c:v>
                </c:pt>
                <c:pt idx="1335">
                  <c:v>2000</c:v>
                </c:pt>
                <c:pt idx="1336">
                  <c:v>2000</c:v>
                </c:pt>
                <c:pt idx="1337">
                  <c:v>2000</c:v>
                </c:pt>
                <c:pt idx="1338">
                  <c:v>2000</c:v>
                </c:pt>
                <c:pt idx="1339">
                  <c:v>2000</c:v>
                </c:pt>
                <c:pt idx="1340">
                  <c:v>2000</c:v>
                </c:pt>
                <c:pt idx="1341">
                  <c:v>2000</c:v>
                </c:pt>
                <c:pt idx="1342">
                  <c:v>2000</c:v>
                </c:pt>
                <c:pt idx="1343">
                  <c:v>22395</c:v>
                </c:pt>
                <c:pt idx="1344">
                  <c:v>21080</c:v>
                </c:pt>
                <c:pt idx="1345">
                  <c:v>19605</c:v>
                </c:pt>
                <c:pt idx="1346">
                  <c:v>21080</c:v>
                </c:pt>
                <c:pt idx="1347">
                  <c:v>17805</c:v>
                </c:pt>
                <c:pt idx="1348">
                  <c:v>17805</c:v>
                </c:pt>
                <c:pt idx="1349">
                  <c:v>19855</c:v>
                </c:pt>
                <c:pt idx="1350">
                  <c:v>22145</c:v>
                </c:pt>
                <c:pt idx="1351">
                  <c:v>21585</c:v>
                </c:pt>
                <c:pt idx="1352">
                  <c:v>18085</c:v>
                </c:pt>
                <c:pt idx="1353">
                  <c:v>21585</c:v>
                </c:pt>
                <c:pt idx="1354">
                  <c:v>20035</c:v>
                </c:pt>
                <c:pt idx="1355">
                  <c:v>22935</c:v>
                </c:pt>
                <c:pt idx="1356">
                  <c:v>22685</c:v>
                </c:pt>
                <c:pt idx="1357">
                  <c:v>18085</c:v>
                </c:pt>
                <c:pt idx="1358">
                  <c:v>20035</c:v>
                </c:pt>
                <c:pt idx="1359">
                  <c:v>23335</c:v>
                </c:pt>
                <c:pt idx="1360">
                  <c:v>18485</c:v>
                </c:pt>
                <c:pt idx="1361">
                  <c:v>21985</c:v>
                </c:pt>
                <c:pt idx="1362">
                  <c:v>20435</c:v>
                </c:pt>
                <c:pt idx="1363">
                  <c:v>18485</c:v>
                </c:pt>
                <c:pt idx="1364">
                  <c:v>20435</c:v>
                </c:pt>
                <c:pt idx="1365">
                  <c:v>23085</c:v>
                </c:pt>
                <c:pt idx="1366">
                  <c:v>21985</c:v>
                </c:pt>
                <c:pt idx="1367">
                  <c:v>2000</c:v>
                </c:pt>
                <c:pt idx="1368">
                  <c:v>2234</c:v>
                </c:pt>
                <c:pt idx="1369">
                  <c:v>2358</c:v>
                </c:pt>
                <c:pt idx="1370">
                  <c:v>39950</c:v>
                </c:pt>
                <c:pt idx="1371">
                  <c:v>41000</c:v>
                </c:pt>
                <c:pt idx="1372">
                  <c:v>46950</c:v>
                </c:pt>
                <c:pt idx="1373">
                  <c:v>39950</c:v>
                </c:pt>
                <c:pt idx="1374">
                  <c:v>39950</c:v>
                </c:pt>
                <c:pt idx="1375">
                  <c:v>40250</c:v>
                </c:pt>
                <c:pt idx="1376">
                  <c:v>47250</c:v>
                </c:pt>
                <c:pt idx="1377">
                  <c:v>40250</c:v>
                </c:pt>
                <c:pt idx="1378">
                  <c:v>40700</c:v>
                </c:pt>
                <c:pt idx="1379">
                  <c:v>43300</c:v>
                </c:pt>
                <c:pt idx="1380">
                  <c:v>49200</c:v>
                </c:pt>
                <c:pt idx="1381">
                  <c:v>44500</c:v>
                </c:pt>
                <c:pt idx="1382">
                  <c:v>42400</c:v>
                </c:pt>
                <c:pt idx="1383">
                  <c:v>49800</c:v>
                </c:pt>
                <c:pt idx="1384">
                  <c:v>42700</c:v>
                </c:pt>
                <c:pt idx="1385">
                  <c:v>44800</c:v>
                </c:pt>
                <c:pt idx="1386">
                  <c:v>117300</c:v>
                </c:pt>
                <c:pt idx="1387">
                  <c:v>122200</c:v>
                </c:pt>
                <c:pt idx="1388">
                  <c:v>122500</c:v>
                </c:pt>
                <c:pt idx="1389">
                  <c:v>135200</c:v>
                </c:pt>
                <c:pt idx="1390">
                  <c:v>132200</c:v>
                </c:pt>
                <c:pt idx="1391">
                  <c:v>131300</c:v>
                </c:pt>
                <c:pt idx="1392">
                  <c:v>128300</c:v>
                </c:pt>
                <c:pt idx="1393">
                  <c:v>132200</c:v>
                </c:pt>
                <c:pt idx="1394">
                  <c:v>131300</c:v>
                </c:pt>
                <c:pt idx="1395">
                  <c:v>135200</c:v>
                </c:pt>
                <c:pt idx="1396">
                  <c:v>128300</c:v>
                </c:pt>
                <c:pt idx="1397">
                  <c:v>137000</c:v>
                </c:pt>
                <c:pt idx="1398">
                  <c:v>136900</c:v>
                </c:pt>
                <c:pt idx="1399">
                  <c:v>26650</c:v>
                </c:pt>
                <c:pt idx="1400">
                  <c:v>26780</c:v>
                </c:pt>
                <c:pt idx="1401">
                  <c:v>26800</c:v>
                </c:pt>
                <c:pt idx="1402">
                  <c:v>22560</c:v>
                </c:pt>
                <c:pt idx="1403">
                  <c:v>28150</c:v>
                </c:pt>
                <c:pt idx="1404">
                  <c:v>31950</c:v>
                </c:pt>
                <c:pt idx="1405">
                  <c:v>22300</c:v>
                </c:pt>
                <c:pt idx="1406">
                  <c:v>29830</c:v>
                </c:pt>
                <c:pt idx="1407">
                  <c:v>32350</c:v>
                </c:pt>
                <c:pt idx="1408">
                  <c:v>26450</c:v>
                </c:pt>
                <c:pt idx="1409">
                  <c:v>24720</c:v>
                </c:pt>
                <c:pt idx="1410">
                  <c:v>32090</c:v>
                </c:pt>
                <c:pt idx="1411">
                  <c:v>27390</c:v>
                </c:pt>
                <c:pt idx="1412">
                  <c:v>22500</c:v>
                </c:pt>
                <c:pt idx="1413">
                  <c:v>22900</c:v>
                </c:pt>
                <c:pt idx="1414">
                  <c:v>24470</c:v>
                </c:pt>
                <c:pt idx="1415">
                  <c:v>25460</c:v>
                </c:pt>
                <c:pt idx="1416">
                  <c:v>28570</c:v>
                </c:pt>
                <c:pt idx="1417">
                  <c:v>27990</c:v>
                </c:pt>
                <c:pt idx="1418">
                  <c:v>32690</c:v>
                </c:pt>
                <c:pt idx="1419">
                  <c:v>25460</c:v>
                </c:pt>
                <c:pt idx="1420">
                  <c:v>22500</c:v>
                </c:pt>
                <c:pt idx="1421">
                  <c:v>32690</c:v>
                </c:pt>
                <c:pt idx="1422">
                  <c:v>22900</c:v>
                </c:pt>
                <c:pt idx="1423">
                  <c:v>27990</c:v>
                </c:pt>
                <c:pt idx="1424">
                  <c:v>24470</c:v>
                </c:pt>
                <c:pt idx="1425">
                  <c:v>28570</c:v>
                </c:pt>
                <c:pt idx="1426">
                  <c:v>25495</c:v>
                </c:pt>
                <c:pt idx="1427">
                  <c:v>25495</c:v>
                </c:pt>
                <c:pt idx="1428">
                  <c:v>26045</c:v>
                </c:pt>
                <c:pt idx="1429">
                  <c:v>129900</c:v>
                </c:pt>
                <c:pt idx="1430">
                  <c:v>131200</c:v>
                </c:pt>
                <c:pt idx="1431">
                  <c:v>111200</c:v>
                </c:pt>
                <c:pt idx="1432">
                  <c:v>37590</c:v>
                </c:pt>
                <c:pt idx="1433">
                  <c:v>52860</c:v>
                </c:pt>
                <c:pt idx="1434">
                  <c:v>42680</c:v>
                </c:pt>
                <c:pt idx="1435">
                  <c:v>45580</c:v>
                </c:pt>
                <c:pt idx="1436">
                  <c:v>42890</c:v>
                </c:pt>
                <c:pt idx="1437">
                  <c:v>49960</c:v>
                </c:pt>
                <c:pt idx="1438">
                  <c:v>50780</c:v>
                </c:pt>
                <c:pt idx="1439">
                  <c:v>53680</c:v>
                </c:pt>
                <c:pt idx="1440">
                  <c:v>43810</c:v>
                </c:pt>
                <c:pt idx="1441">
                  <c:v>46500</c:v>
                </c:pt>
                <c:pt idx="1442">
                  <c:v>49880</c:v>
                </c:pt>
                <c:pt idx="1443">
                  <c:v>43600</c:v>
                </c:pt>
                <c:pt idx="1444">
                  <c:v>38510</c:v>
                </c:pt>
                <c:pt idx="1445">
                  <c:v>52780</c:v>
                </c:pt>
                <c:pt idx="1446">
                  <c:v>49650</c:v>
                </c:pt>
                <c:pt idx="1447">
                  <c:v>57590</c:v>
                </c:pt>
                <c:pt idx="1448">
                  <c:v>60490</c:v>
                </c:pt>
                <c:pt idx="1449">
                  <c:v>52550</c:v>
                </c:pt>
                <c:pt idx="1450">
                  <c:v>44900</c:v>
                </c:pt>
                <c:pt idx="1451">
                  <c:v>47800</c:v>
                </c:pt>
                <c:pt idx="1452">
                  <c:v>221990</c:v>
                </c:pt>
                <c:pt idx="1453">
                  <c:v>242990</c:v>
                </c:pt>
                <c:pt idx="1454">
                  <c:v>263990</c:v>
                </c:pt>
                <c:pt idx="1455">
                  <c:v>263990</c:v>
                </c:pt>
                <c:pt idx="1456">
                  <c:v>242990</c:v>
                </c:pt>
                <c:pt idx="1457">
                  <c:v>221990</c:v>
                </c:pt>
                <c:pt idx="1458">
                  <c:v>270990</c:v>
                </c:pt>
                <c:pt idx="1459">
                  <c:v>224990</c:v>
                </c:pt>
                <c:pt idx="1460">
                  <c:v>246990</c:v>
                </c:pt>
                <c:pt idx="1461">
                  <c:v>267990</c:v>
                </c:pt>
                <c:pt idx="1462">
                  <c:v>30935</c:v>
                </c:pt>
                <c:pt idx="1463">
                  <c:v>33810</c:v>
                </c:pt>
                <c:pt idx="1464">
                  <c:v>32905</c:v>
                </c:pt>
                <c:pt idx="1465">
                  <c:v>35780</c:v>
                </c:pt>
                <c:pt idx="1466">
                  <c:v>45270</c:v>
                </c:pt>
                <c:pt idx="1467">
                  <c:v>37115</c:v>
                </c:pt>
                <c:pt idx="1468">
                  <c:v>34730</c:v>
                </c:pt>
                <c:pt idx="1469">
                  <c:v>2000</c:v>
                </c:pt>
                <c:pt idx="1470">
                  <c:v>2000</c:v>
                </c:pt>
                <c:pt idx="1471">
                  <c:v>2000</c:v>
                </c:pt>
                <c:pt idx="1472">
                  <c:v>2000</c:v>
                </c:pt>
                <c:pt idx="1473">
                  <c:v>2000</c:v>
                </c:pt>
                <c:pt idx="1474">
                  <c:v>2000</c:v>
                </c:pt>
                <c:pt idx="1475">
                  <c:v>2000</c:v>
                </c:pt>
                <c:pt idx="1476">
                  <c:v>22050</c:v>
                </c:pt>
                <c:pt idx="1477">
                  <c:v>24450</c:v>
                </c:pt>
                <c:pt idx="1478">
                  <c:v>25195</c:v>
                </c:pt>
                <c:pt idx="1479">
                  <c:v>22695</c:v>
                </c:pt>
                <c:pt idx="1480">
                  <c:v>22930</c:v>
                </c:pt>
                <c:pt idx="1481">
                  <c:v>25430</c:v>
                </c:pt>
                <c:pt idx="1482">
                  <c:v>25690</c:v>
                </c:pt>
                <c:pt idx="1483">
                  <c:v>23690</c:v>
                </c:pt>
                <c:pt idx="1484">
                  <c:v>26195</c:v>
                </c:pt>
                <c:pt idx="1485">
                  <c:v>24195</c:v>
                </c:pt>
                <c:pt idx="1486">
                  <c:v>24430</c:v>
                </c:pt>
                <c:pt idx="1487">
                  <c:v>26430</c:v>
                </c:pt>
                <c:pt idx="1488">
                  <c:v>48165</c:v>
                </c:pt>
                <c:pt idx="1489">
                  <c:v>50165</c:v>
                </c:pt>
                <c:pt idx="1490">
                  <c:v>37995</c:v>
                </c:pt>
                <c:pt idx="1491">
                  <c:v>40445</c:v>
                </c:pt>
                <c:pt idx="1492">
                  <c:v>46935</c:v>
                </c:pt>
                <c:pt idx="1493">
                  <c:v>51435</c:v>
                </c:pt>
                <c:pt idx="1494">
                  <c:v>45150</c:v>
                </c:pt>
                <c:pt idx="1495">
                  <c:v>47095</c:v>
                </c:pt>
                <c:pt idx="1496">
                  <c:v>48205</c:v>
                </c:pt>
                <c:pt idx="1497">
                  <c:v>47750</c:v>
                </c:pt>
                <c:pt idx="1498">
                  <c:v>50325</c:v>
                </c:pt>
                <c:pt idx="1499">
                  <c:v>41920</c:v>
                </c:pt>
                <c:pt idx="1500">
                  <c:v>44935</c:v>
                </c:pt>
                <c:pt idx="1501">
                  <c:v>44520</c:v>
                </c:pt>
                <c:pt idx="1502">
                  <c:v>47605</c:v>
                </c:pt>
                <c:pt idx="1503">
                  <c:v>41920</c:v>
                </c:pt>
                <c:pt idx="1504">
                  <c:v>48675</c:v>
                </c:pt>
                <c:pt idx="1505">
                  <c:v>48715</c:v>
                </c:pt>
                <c:pt idx="1506">
                  <c:v>45445</c:v>
                </c:pt>
                <c:pt idx="1507">
                  <c:v>45150</c:v>
                </c:pt>
                <c:pt idx="1508">
                  <c:v>40445</c:v>
                </c:pt>
                <c:pt idx="1509">
                  <c:v>47750</c:v>
                </c:pt>
                <c:pt idx="1510">
                  <c:v>47445</c:v>
                </c:pt>
                <c:pt idx="1511">
                  <c:v>50675</c:v>
                </c:pt>
                <c:pt idx="1512">
                  <c:v>37995</c:v>
                </c:pt>
                <c:pt idx="1513">
                  <c:v>51945</c:v>
                </c:pt>
                <c:pt idx="1514">
                  <c:v>44520</c:v>
                </c:pt>
                <c:pt idx="1515">
                  <c:v>50835</c:v>
                </c:pt>
                <c:pt idx="1516">
                  <c:v>43395</c:v>
                </c:pt>
                <c:pt idx="1517">
                  <c:v>37595</c:v>
                </c:pt>
                <c:pt idx="1518">
                  <c:v>39995</c:v>
                </c:pt>
                <c:pt idx="1519">
                  <c:v>49495</c:v>
                </c:pt>
                <c:pt idx="1520">
                  <c:v>41395</c:v>
                </c:pt>
                <c:pt idx="1521">
                  <c:v>46995</c:v>
                </c:pt>
                <c:pt idx="1522">
                  <c:v>48995</c:v>
                </c:pt>
                <c:pt idx="1523">
                  <c:v>62665</c:v>
                </c:pt>
                <c:pt idx="1524">
                  <c:v>60465</c:v>
                </c:pt>
                <c:pt idx="1525">
                  <c:v>62895</c:v>
                </c:pt>
                <c:pt idx="1526">
                  <c:v>60695</c:v>
                </c:pt>
                <c:pt idx="1527">
                  <c:v>41340</c:v>
                </c:pt>
                <c:pt idx="1528">
                  <c:v>39340</c:v>
                </c:pt>
                <c:pt idx="1529">
                  <c:v>33215</c:v>
                </c:pt>
                <c:pt idx="1530">
                  <c:v>45615</c:v>
                </c:pt>
                <c:pt idx="1531">
                  <c:v>47615</c:v>
                </c:pt>
                <c:pt idx="1532">
                  <c:v>44660</c:v>
                </c:pt>
                <c:pt idx="1533">
                  <c:v>46715</c:v>
                </c:pt>
                <c:pt idx="1534">
                  <c:v>37245</c:v>
                </c:pt>
                <c:pt idx="1535">
                  <c:v>41340</c:v>
                </c:pt>
                <c:pt idx="1536">
                  <c:v>46660</c:v>
                </c:pt>
                <c:pt idx="1537">
                  <c:v>48715</c:v>
                </c:pt>
                <c:pt idx="1538">
                  <c:v>44660</c:v>
                </c:pt>
                <c:pt idx="1539">
                  <c:v>35245</c:v>
                </c:pt>
                <c:pt idx="1540">
                  <c:v>42660</c:v>
                </c:pt>
                <c:pt idx="1541">
                  <c:v>37340</c:v>
                </c:pt>
                <c:pt idx="1542">
                  <c:v>43340</c:v>
                </c:pt>
                <c:pt idx="1543">
                  <c:v>41340</c:v>
                </c:pt>
                <c:pt idx="1544">
                  <c:v>46110</c:v>
                </c:pt>
                <c:pt idx="1545">
                  <c:v>45155</c:v>
                </c:pt>
                <c:pt idx="1546">
                  <c:v>39340</c:v>
                </c:pt>
                <c:pt idx="1547">
                  <c:v>47155</c:v>
                </c:pt>
                <c:pt idx="1548">
                  <c:v>43155</c:v>
                </c:pt>
                <c:pt idx="1549">
                  <c:v>37245</c:v>
                </c:pt>
                <c:pt idx="1550">
                  <c:v>48110</c:v>
                </c:pt>
                <c:pt idx="1551">
                  <c:v>37340</c:v>
                </c:pt>
                <c:pt idx="1552">
                  <c:v>35245</c:v>
                </c:pt>
                <c:pt idx="1553">
                  <c:v>43340</c:v>
                </c:pt>
                <c:pt idx="1554">
                  <c:v>33215</c:v>
                </c:pt>
                <c:pt idx="1555">
                  <c:v>47210</c:v>
                </c:pt>
                <c:pt idx="1556">
                  <c:v>41340</c:v>
                </c:pt>
                <c:pt idx="1557">
                  <c:v>45155</c:v>
                </c:pt>
                <c:pt idx="1558">
                  <c:v>49210</c:v>
                </c:pt>
                <c:pt idx="1559">
                  <c:v>46995</c:v>
                </c:pt>
                <c:pt idx="1560">
                  <c:v>40395</c:v>
                </c:pt>
                <c:pt idx="1561">
                  <c:v>43995</c:v>
                </c:pt>
                <c:pt idx="1562">
                  <c:v>45995</c:v>
                </c:pt>
                <c:pt idx="1563">
                  <c:v>34595</c:v>
                </c:pt>
                <c:pt idx="1564">
                  <c:v>36595</c:v>
                </c:pt>
                <c:pt idx="1565">
                  <c:v>38395</c:v>
                </c:pt>
                <c:pt idx="1566">
                  <c:v>34794</c:v>
                </c:pt>
                <c:pt idx="1567">
                  <c:v>30619</c:v>
                </c:pt>
                <c:pt idx="1568">
                  <c:v>31615</c:v>
                </c:pt>
                <c:pt idx="1569">
                  <c:v>35085</c:v>
                </c:pt>
                <c:pt idx="1570">
                  <c:v>34725</c:v>
                </c:pt>
                <c:pt idx="1571">
                  <c:v>45815</c:v>
                </c:pt>
                <c:pt idx="1572">
                  <c:v>35725</c:v>
                </c:pt>
                <c:pt idx="1573">
                  <c:v>38830</c:v>
                </c:pt>
                <c:pt idx="1574">
                  <c:v>39405</c:v>
                </c:pt>
                <c:pt idx="1575">
                  <c:v>46195</c:v>
                </c:pt>
                <c:pt idx="1576">
                  <c:v>39350</c:v>
                </c:pt>
                <c:pt idx="1577">
                  <c:v>49500</c:v>
                </c:pt>
                <c:pt idx="1578">
                  <c:v>42455</c:v>
                </c:pt>
                <c:pt idx="1579">
                  <c:v>36300</c:v>
                </c:pt>
                <c:pt idx="1580">
                  <c:v>40195</c:v>
                </c:pt>
                <c:pt idx="1581">
                  <c:v>43245</c:v>
                </c:pt>
                <c:pt idx="1582">
                  <c:v>47000</c:v>
                </c:pt>
                <c:pt idx="1583">
                  <c:v>39850</c:v>
                </c:pt>
                <c:pt idx="1584">
                  <c:v>36800</c:v>
                </c:pt>
                <c:pt idx="1585">
                  <c:v>50305</c:v>
                </c:pt>
                <c:pt idx="1586">
                  <c:v>37800</c:v>
                </c:pt>
                <c:pt idx="1587">
                  <c:v>41700</c:v>
                </c:pt>
                <c:pt idx="1588">
                  <c:v>36470</c:v>
                </c:pt>
                <c:pt idx="1589">
                  <c:v>36650</c:v>
                </c:pt>
                <c:pt idx="1590">
                  <c:v>38100</c:v>
                </c:pt>
                <c:pt idx="1591">
                  <c:v>41950</c:v>
                </c:pt>
                <c:pt idx="1592">
                  <c:v>42550</c:v>
                </c:pt>
                <c:pt idx="1593">
                  <c:v>38700</c:v>
                </c:pt>
                <c:pt idx="1594">
                  <c:v>37250</c:v>
                </c:pt>
                <c:pt idx="1595">
                  <c:v>37170</c:v>
                </c:pt>
                <c:pt idx="1596">
                  <c:v>32285</c:v>
                </c:pt>
                <c:pt idx="1597">
                  <c:v>39980</c:v>
                </c:pt>
                <c:pt idx="1598">
                  <c:v>36080</c:v>
                </c:pt>
                <c:pt idx="1599">
                  <c:v>34140</c:v>
                </c:pt>
                <c:pt idx="1600">
                  <c:v>37050</c:v>
                </c:pt>
                <c:pt idx="1601">
                  <c:v>35850</c:v>
                </c:pt>
                <c:pt idx="1602">
                  <c:v>40450</c:v>
                </c:pt>
                <c:pt idx="1603">
                  <c:v>32650</c:v>
                </c:pt>
                <c:pt idx="1604">
                  <c:v>34400</c:v>
                </c:pt>
                <c:pt idx="1605">
                  <c:v>41050</c:v>
                </c:pt>
                <c:pt idx="1606">
                  <c:v>37650</c:v>
                </c:pt>
                <c:pt idx="1607">
                  <c:v>33250</c:v>
                </c:pt>
                <c:pt idx="1608">
                  <c:v>36450</c:v>
                </c:pt>
                <c:pt idx="1609">
                  <c:v>35000</c:v>
                </c:pt>
                <c:pt idx="1610">
                  <c:v>25995</c:v>
                </c:pt>
                <c:pt idx="1611">
                  <c:v>21495</c:v>
                </c:pt>
                <c:pt idx="1612">
                  <c:v>23995</c:v>
                </c:pt>
                <c:pt idx="1613">
                  <c:v>18995</c:v>
                </c:pt>
                <c:pt idx="1614">
                  <c:v>25695</c:v>
                </c:pt>
                <c:pt idx="1615">
                  <c:v>19795</c:v>
                </c:pt>
                <c:pt idx="1616">
                  <c:v>22595</c:v>
                </c:pt>
                <c:pt idx="1617">
                  <c:v>20595</c:v>
                </c:pt>
                <c:pt idx="1618">
                  <c:v>25795</c:v>
                </c:pt>
                <c:pt idx="1619">
                  <c:v>23295</c:v>
                </c:pt>
                <c:pt idx="1620">
                  <c:v>441600</c:v>
                </c:pt>
                <c:pt idx="1621">
                  <c:v>397500</c:v>
                </c:pt>
                <c:pt idx="1622">
                  <c:v>548800</c:v>
                </c:pt>
                <c:pt idx="1623">
                  <c:v>497650</c:v>
                </c:pt>
                <c:pt idx="1624">
                  <c:v>441600</c:v>
                </c:pt>
                <c:pt idx="1625">
                  <c:v>397500</c:v>
                </c:pt>
                <c:pt idx="1626">
                  <c:v>548800</c:v>
                </c:pt>
                <c:pt idx="1627">
                  <c:v>497650</c:v>
                </c:pt>
                <c:pt idx="1628">
                  <c:v>443800</c:v>
                </c:pt>
                <c:pt idx="1629">
                  <c:v>535500</c:v>
                </c:pt>
                <c:pt idx="1630">
                  <c:v>490700</c:v>
                </c:pt>
                <c:pt idx="1631">
                  <c:v>399500</c:v>
                </c:pt>
                <c:pt idx="1632">
                  <c:v>11965</c:v>
                </c:pt>
                <c:pt idx="1633">
                  <c:v>15365</c:v>
                </c:pt>
                <c:pt idx="1634">
                  <c:v>14100</c:v>
                </c:pt>
                <c:pt idx="1635">
                  <c:v>11965</c:v>
                </c:pt>
                <c:pt idx="1636">
                  <c:v>14100</c:v>
                </c:pt>
                <c:pt idx="1637">
                  <c:v>15365</c:v>
                </c:pt>
                <c:pt idx="1638">
                  <c:v>15365</c:v>
                </c:pt>
                <c:pt idx="1639">
                  <c:v>11965</c:v>
                </c:pt>
                <c:pt idx="1640">
                  <c:v>14100</c:v>
                </c:pt>
                <c:pt idx="1641">
                  <c:v>12115</c:v>
                </c:pt>
                <c:pt idx="1642">
                  <c:v>15365</c:v>
                </c:pt>
                <c:pt idx="1643">
                  <c:v>14250</c:v>
                </c:pt>
                <c:pt idx="1644">
                  <c:v>15365</c:v>
                </c:pt>
                <c:pt idx="1645">
                  <c:v>12115</c:v>
                </c:pt>
                <c:pt idx="1646">
                  <c:v>11965</c:v>
                </c:pt>
                <c:pt idx="1647">
                  <c:v>14250</c:v>
                </c:pt>
                <c:pt idx="1648">
                  <c:v>15365</c:v>
                </c:pt>
                <c:pt idx="1649">
                  <c:v>14100</c:v>
                </c:pt>
                <c:pt idx="1650">
                  <c:v>45125</c:v>
                </c:pt>
                <c:pt idx="1651">
                  <c:v>42175</c:v>
                </c:pt>
                <c:pt idx="1652">
                  <c:v>39485</c:v>
                </c:pt>
                <c:pt idx="1653">
                  <c:v>42435</c:v>
                </c:pt>
                <c:pt idx="1654">
                  <c:v>45705</c:v>
                </c:pt>
                <c:pt idx="1655">
                  <c:v>42755</c:v>
                </c:pt>
                <c:pt idx="1656">
                  <c:v>40290</c:v>
                </c:pt>
                <c:pt idx="1657">
                  <c:v>43240</c:v>
                </c:pt>
                <c:pt idx="1658">
                  <c:v>40635</c:v>
                </c:pt>
                <c:pt idx="1659">
                  <c:v>43585</c:v>
                </c:pt>
                <c:pt idx="1660">
                  <c:v>2000</c:v>
                </c:pt>
                <c:pt idx="1661">
                  <c:v>2000</c:v>
                </c:pt>
                <c:pt idx="1662">
                  <c:v>2000</c:v>
                </c:pt>
                <c:pt idx="1663">
                  <c:v>2000</c:v>
                </c:pt>
                <c:pt idx="1664">
                  <c:v>38200</c:v>
                </c:pt>
                <c:pt idx="1665">
                  <c:v>34000</c:v>
                </c:pt>
                <c:pt idx="1666">
                  <c:v>34100</c:v>
                </c:pt>
                <c:pt idx="1667">
                  <c:v>39300</c:v>
                </c:pt>
                <c:pt idx="1668">
                  <c:v>34100</c:v>
                </c:pt>
                <c:pt idx="1669">
                  <c:v>39300</c:v>
                </c:pt>
                <c:pt idx="1670">
                  <c:v>23820</c:v>
                </c:pt>
                <c:pt idx="1671">
                  <c:v>20870</c:v>
                </c:pt>
                <c:pt idx="1672">
                  <c:v>24190</c:v>
                </c:pt>
                <c:pt idx="1673">
                  <c:v>21275</c:v>
                </c:pt>
                <c:pt idx="1674">
                  <c:v>24445</c:v>
                </c:pt>
                <c:pt idx="1675">
                  <c:v>21530</c:v>
                </c:pt>
                <c:pt idx="1676">
                  <c:v>363000</c:v>
                </c:pt>
                <c:pt idx="1677">
                  <c:v>329990</c:v>
                </c:pt>
                <c:pt idx="1678">
                  <c:v>329990</c:v>
                </c:pt>
                <c:pt idx="1679">
                  <c:v>334990</c:v>
                </c:pt>
                <c:pt idx="1680">
                  <c:v>41450</c:v>
                </c:pt>
                <c:pt idx="1681">
                  <c:v>41450</c:v>
                </c:pt>
                <c:pt idx="1682">
                  <c:v>39900</c:v>
                </c:pt>
                <c:pt idx="1683">
                  <c:v>2179</c:v>
                </c:pt>
                <c:pt idx="1684">
                  <c:v>3323</c:v>
                </c:pt>
                <c:pt idx="1685">
                  <c:v>2915</c:v>
                </c:pt>
                <c:pt idx="1686">
                  <c:v>2756</c:v>
                </c:pt>
                <c:pt idx="1687">
                  <c:v>2692</c:v>
                </c:pt>
                <c:pt idx="1688">
                  <c:v>2930</c:v>
                </c:pt>
                <c:pt idx="1689">
                  <c:v>2717</c:v>
                </c:pt>
                <c:pt idx="1690">
                  <c:v>3033</c:v>
                </c:pt>
                <c:pt idx="1691">
                  <c:v>2713</c:v>
                </c:pt>
                <c:pt idx="1692">
                  <c:v>2432</c:v>
                </c:pt>
                <c:pt idx="1693">
                  <c:v>3514</c:v>
                </c:pt>
                <c:pt idx="1694">
                  <c:v>3696</c:v>
                </c:pt>
                <c:pt idx="1695">
                  <c:v>2593</c:v>
                </c:pt>
                <c:pt idx="1696">
                  <c:v>3538</c:v>
                </c:pt>
                <c:pt idx="1697">
                  <c:v>2870</c:v>
                </c:pt>
                <c:pt idx="1698">
                  <c:v>2211</c:v>
                </c:pt>
                <c:pt idx="1699">
                  <c:v>3206</c:v>
                </c:pt>
                <c:pt idx="1700">
                  <c:v>3119</c:v>
                </c:pt>
                <c:pt idx="1701">
                  <c:v>3214</c:v>
                </c:pt>
                <c:pt idx="1702">
                  <c:v>2853</c:v>
                </c:pt>
                <c:pt idx="1703">
                  <c:v>3221</c:v>
                </c:pt>
                <c:pt idx="1704">
                  <c:v>2493</c:v>
                </c:pt>
                <c:pt idx="1705">
                  <c:v>2946</c:v>
                </c:pt>
                <c:pt idx="1706">
                  <c:v>3011</c:v>
                </c:pt>
                <c:pt idx="1707">
                  <c:v>2857</c:v>
                </c:pt>
                <c:pt idx="1708">
                  <c:v>3229</c:v>
                </c:pt>
                <c:pt idx="1709">
                  <c:v>2801</c:v>
                </c:pt>
                <c:pt idx="1710">
                  <c:v>2637</c:v>
                </c:pt>
                <c:pt idx="1711">
                  <c:v>2961</c:v>
                </c:pt>
                <c:pt idx="1712">
                  <c:v>3107</c:v>
                </c:pt>
                <c:pt idx="1713">
                  <c:v>3394</c:v>
                </c:pt>
                <c:pt idx="1714">
                  <c:v>2689</c:v>
                </c:pt>
                <c:pt idx="1715">
                  <c:v>3768</c:v>
                </c:pt>
                <c:pt idx="1716">
                  <c:v>2350</c:v>
                </c:pt>
                <c:pt idx="1717">
                  <c:v>3289</c:v>
                </c:pt>
                <c:pt idx="1718">
                  <c:v>2413</c:v>
                </c:pt>
                <c:pt idx="1719">
                  <c:v>3928</c:v>
                </c:pt>
                <c:pt idx="1720">
                  <c:v>3579</c:v>
                </c:pt>
                <c:pt idx="1721">
                  <c:v>3032</c:v>
                </c:pt>
                <c:pt idx="1722">
                  <c:v>3190</c:v>
                </c:pt>
                <c:pt idx="1723">
                  <c:v>26590</c:v>
                </c:pt>
                <c:pt idx="1724">
                  <c:v>19675</c:v>
                </c:pt>
                <c:pt idx="1725">
                  <c:v>15535</c:v>
                </c:pt>
                <c:pt idx="1726">
                  <c:v>19040</c:v>
                </c:pt>
                <c:pt idx="1727">
                  <c:v>21430</c:v>
                </c:pt>
                <c:pt idx="1728">
                  <c:v>22045</c:v>
                </c:pt>
                <c:pt idx="1729">
                  <c:v>26590</c:v>
                </c:pt>
                <c:pt idx="1730">
                  <c:v>22045</c:v>
                </c:pt>
                <c:pt idx="1731">
                  <c:v>15535</c:v>
                </c:pt>
                <c:pt idx="1732">
                  <c:v>16060</c:v>
                </c:pt>
                <c:pt idx="1733">
                  <c:v>22150</c:v>
                </c:pt>
                <c:pt idx="1734">
                  <c:v>20030</c:v>
                </c:pt>
                <c:pt idx="1735">
                  <c:v>14990</c:v>
                </c:pt>
                <c:pt idx="1736">
                  <c:v>17225</c:v>
                </c:pt>
                <c:pt idx="1737">
                  <c:v>18485</c:v>
                </c:pt>
                <c:pt idx="1738">
                  <c:v>14545</c:v>
                </c:pt>
                <c:pt idx="1739">
                  <c:v>12345</c:v>
                </c:pt>
                <c:pt idx="1740">
                  <c:v>18360</c:v>
                </c:pt>
                <c:pt idx="1741">
                  <c:v>19340</c:v>
                </c:pt>
                <c:pt idx="1742">
                  <c:v>17545</c:v>
                </c:pt>
                <c:pt idx="1743">
                  <c:v>12495</c:v>
                </c:pt>
                <c:pt idx="1744">
                  <c:v>22085</c:v>
                </c:pt>
                <c:pt idx="1745">
                  <c:v>14695</c:v>
                </c:pt>
                <c:pt idx="1746">
                  <c:v>15125</c:v>
                </c:pt>
                <c:pt idx="1747">
                  <c:v>30695</c:v>
                </c:pt>
                <c:pt idx="1748">
                  <c:v>32395</c:v>
                </c:pt>
                <c:pt idx="1749">
                  <c:v>34195</c:v>
                </c:pt>
                <c:pt idx="1750">
                  <c:v>34295</c:v>
                </c:pt>
                <c:pt idx="1751">
                  <c:v>37695</c:v>
                </c:pt>
                <c:pt idx="1752">
                  <c:v>35895</c:v>
                </c:pt>
                <c:pt idx="1753">
                  <c:v>33895</c:v>
                </c:pt>
                <c:pt idx="1754">
                  <c:v>32295</c:v>
                </c:pt>
                <c:pt idx="1755">
                  <c:v>35895</c:v>
                </c:pt>
                <c:pt idx="1756">
                  <c:v>32295</c:v>
                </c:pt>
                <c:pt idx="1757">
                  <c:v>34195</c:v>
                </c:pt>
                <c:pt idx="1758">
                  <c:v>32395</c:v>
                </c:pt>
                <c:pt idx="1759">
                  <c:v>33895</c:v>
                </c:pt>
                <c:pt idx="1760">
                  <c:v>35695</c:v>
                </c:pt>
                <c:pt idx="1761">
                  <c:v>34295</c:v>
                </c:pt>
                <c:pt idx="1762">
                  <c:v>35695</c:v>
                </c:pt>
                <c:pt idx="1763">
                  <c:v>37695</c:v>
                </c:pt>
                <c:pt idx="1764">
                  <c:v>30695</c:v>
                </c:pt>
                <c:pt idx="1765">
                  <c:v>29995</c:v>
                </c:pt>
                <c:pt idx="1766">
                  <c:v>37295</c:v>
                </c:pt>
                <c:pt idx="1767">
                  <c:v>35495</c:v>
                </c:pt>
                <c:pt idx="1768">
                  <c:v>37295</c:v>
                </c:pt>
                <c:pt idx="1769">
                  <c:v>33495</c:v>
                </c:pt>
                <c:pt idx="1770">
                  <c:v>33495</c:v>
                </c:pt>
                <c:pt idx="1771">
                  <c:v>31995</c:v>
                </c:pt>
                <c:pt idx="1772">
                  <c:v>34495</c:v>
                </c:pt>
                <c:pt idx="1773">
                  <c:v>35495</c:v>
                </c:pt>
                <c:pt idx="1774">
                  <c:v>32495</c:v>
                </c:pt>
                <c:pt idx="1775">
                  <c:v>32495</c:v>
                </c:pt>
                <c:pt idx="1776">
                  <c:v>34495</c:v>
                </c:pt>
                <c:pt idx="1777">
                  <c:v>22795</c:v>
                </c:pt>
                <c:pt idx="1778">
                  <c:v>23995</c:v>
                </c:pt>
                <c:pt idx="1779">
                  <c:v>24995</c:v>
                </c:pt>
                <c:pt idx="1780">
                  <c:v>21995</c:v>
                </c:pt>
                <c:pt idx="1781">
                  <c:v>26295</c:v>
                </c:pt>
                <c:pt idx="1782">
                  <c:v>22345</c:v>
                </c:pt>
                <c:pt idx="1783">
                  <c:v>24345</c:v>
                </c:pt>
                <c:pt idx="1784">
                  <c:v>25345</c:v>
                </c:pt>
                <c:pt idx="1785">
                  <c:v>27245</c:v>
                </c:pt>
                <c:pt idx="1786">
                  <c:v>23145</c:v>
                </c:pt>
                <c:pt idx="1787">
                  <c:v>24595</c:v>
                </c:pt>
                <c:pt idx="1788">
                  <c:v>22495</c:v>
                </c:pt>
                <c:pt idx="1789">
                  <c:v>25595</c:v>
                </c:pt>
                <c:pt idx="1790">
                  <c:v>27495</c:v>
                </c:pt>
                <c:pt idx="1791">
                  <c:v>23295</c:v>
                </c:pt>
                <c:pt idx="1792">
                  <c:v>27295</c:v>
                </c:pt>
                <c:pt idx="1793">
                  <c:v>31795</c:v>
                </c:pt>
                <c:pt idx="1794">
                  <c:v>34895</c:v>
                </c:pt>
                <c:pt idx="1795">
                  <c:v>27295</c:v>
                </c:pt>
                <c:pt idx="1796">
                  <c:v>32755</c:v>
                </c:pt>
                <c:pt idx="1797">
                  <c:v>29395</c:v>
                </c:pt>
                <c:pt idx="1798">
                  <c:v>29395</c:v>
                </c:pt>
                <c:pt idx="1799">
                  <c:v>25170</c:v>
                </c:pt>
                <c:pt idx="1800">
                  <c:v>30495</c:v>
                </c:pt>
                <c:pt idx="1801">
                  <c:v>30695</c:v>
                </c:pt>
                <c:pt idx="1802">
                  <c:v>29395</c:v>
                </c:pt>
                <c:pt idx="1803">
                  <c:v>31195</c:v>
                </c:pt>
                <c:pt idx="1804">
                  <c:v>30695</c:v>
                </c:pt>
                <c:pt idx="1805">
                  <c:v>30755</c:v>
                </c:pt>
                <c:pt idx="1806">
                  <c:v>34895</c:v>
                </c:pt>
                <c:pt idx="1807">
                  <c:v>27295</c:v>
                </c:pt>
                <c:pt idx="1808">
                  <c:v>33795</c:v>
                </c:pt>
                <c:pt idx="1809">
                  <c:v>30095</c:v>
                </c:pt>
                <c:pt idx="1810">
                  <c:v>30495</c:v>
                </c:pt>
                <c:pt idx="1811">
                  <c:v>27295</c:v>
                </c:pt>
                <c:pt idx="1812">
                  <c:v>29395</c:v>
                </c:pt>
                <c:pt idx="1813">
                  <c:v>33795</c:v>
                </c:pt>
                <c:pt idx="1814">
                  <c:v>29395</c:v>
                </c:pt>
                <c:pt idx="1815">
                  <c:v>29995</c:v>
                </c:pt>
                <c:pt idx="1816">
                  <c:v>25170</c:v>
                </c:pt>
                <c:pt idx="1817">
                  <c:v>25170</c:v>
                </c:pt>
                <c:pt idx="1818">
                  <c:v>31795</c:v>
                </c:pt>
                <c:pt idx="1819">
                  <c:v>25170</c:v>
                </c:pt>
                <c:pt idx="1820">
                  <c:v>29395</c:v>
                </c:pt>
                <c:pt idx="1821">
                  <c:v>28895</c:v>
                </c:pt>
                <c:pt idx="1822">
                  <c:v>30295</c:v>
                </c:pt>
                <c:pt idx="1823">
                  <c:v>31995</c:v>
                </c:pt>
                <c:pt idx="1824">
                  <c:v>33995</c:v>
                </c:pt>
                <c:pt idx="1825">
                  <c:v>30195</c:v>
                </c:pt>
                <c:pt idx="1826">
                  <c:v>32595</c:v>
                </c:pt>
                <c:pt idx="1827">
                  <c:v>29595</c:v>
                </c:pt>
                <c:pt idx="1828">
                  <c:v>35095</c:v>
                </c:pt>
                <c:pt idx="1829">
                  <c:v>30425</c:v>
                </c:pt>
                <c:pt idx="1830">
                  <c:v>29595</c:v>
                </c:pt>
                <c:pt idx="1831">
                  <c:v>27475</c:v>
                </c:pt>
                <c:pt idx="1832">
                  <c:v>30895</c:v>
                </c:pt>
                <c:pt idx="1833">
                  <c:v>31125</c:v>
                </c:pt>
                <c:pt idx="1834">
                  <c:v>29675</c:v>
                </c:pt>
                <c:pt idx="1835">
                  <c:v>30995</c:v>
                </c:pt>
                <c:pt idx="1836">
                  <c:v>34875</c:v>
                </c:pt>
                <c:pt idx="1837">
                  <c:v>32595</c:v>
                </c:pt>
                <c:pt idx="1838">
                  <c:v>29895</c:v>
                </c:pt>
                <c:pt idx="1839">
                  <c:v>29095</c:v>
                </c:pt>
                <c:pt idx="1840">
                  <c:v>31395</c:v>
                </c:pt>
                <c:pt idx="1841">
                  <c:v>29895</c:v>
                </c:pt>
                <c:pt idx="1842">
                  <c:v>27475</c:v>
                </c:pt>
                <c:pt idx="1843">
                  <c:v>25595</c:v>
                </c:pt>
                <c:pt idx="1844">
                  <c:v>30425</c:v>
                </c:pt>
                <c:pt idx="1845">
                  <c:v>25595</c:v>
                </c:pt>
                <c:pt idx="1846">
                  <c:v>25995</c:v>
                </c:pt>
                <c:pt idx="1847">
                  <c:v>30995</c:v>
                </c:pt>
                <c:pt idx="1848">
                  <c:v>30895</c:v>
                </c:pt>
                <c:pt idx="1849">
                  <c:v>35975</c:v>
                </c:pt>
                <c:pt idx="1850">
                  <c:v>30775</c:v>
                </c:pt>
                <c:pt idx="1851">
                  <c:v>33995</c:v>
                </c:pt>
                <c:pt idx="1852">
                  <c:v>32225</c:v>
                </c:pt>
                <c:pt idx="1853">
                  <c:v>35975</c:v>
                </c:pt>
                <c:pt idx="1854">
                  <c:v>31495</c:v>
                </c:pt>
                <c:pt idx="1855">
                  <c:v>27995</c:v>
                </c:pt>
                <c:pt idx="1856">
                  <c:v>35095</c:v>
                </c:pt>
                <c:pt idx="1857">
                  <c:v>31995</c:v>
                </c:pt>
                <c:pt idx="1858">
                  <c:v>31495</c:v>
                </c:pt>
                <c:pt idx="1859">
                  <c:v>27995</c:v>
                </c:pt>
                <c:pt idx="1860">
                  <c:v>34875</c:v>
                </c:pt>
                <c:pt idx="1861">
                  <c:v>29790</c:v>
                </c:pt>
                <c:pt idx="1862">
                  <c:v>28070</c:v>
                </c:pt>
                <c:pt idx="1863">
                  <c:v>34950</c:v>
                </c:pt>
                <c:pt idx="1864">
                  <c:v>32670</c:v>
                </c:pt>
                <c:pt idx="1865">
                  <c:v>28070</c:v>
                </c:pt>
                <c:pt idx="1866">
                  <c:v>31570</c:v>
                </c:pt>
                <c:pt idx="1867">
                  <c:v>30500</c:v>
                </c:pt>
                <c:pt idx="1868">
                  <c:v>25995</c:v>
                </c:pt>
                <c:pt idx="1869">
                  <c:v>36050</c:v>
                </c:pt>
                <c:pt idx="1870">
                  <c:v>30890</c:v>
                </c:pt>
                <c:pt idx="1871">
                  <c:v>36050</c:v>
                </c:pt>
                <c:pt idx="1872">
                  <c:v>32670</c:v>
                </c:pt>
                <c:pt idx="1873">
                  <c:v>25490</c:v>
                </c:pt>
                <c:pt idx="1874">
                  <c:v>34950</c:v>
                </c:pt>
                <c:pt idx="1875">
                  <c:v>29790</c:v>
                </c:pt>
                <c:pt idx="1876">
                  <c:v>30890</c:v>
                </c:pt>
                <c:pt idx="1877">
                  <c:v>30500</c:v>
                </c:pt>
                <c:pt idx="1878">
                  <c:v>31570</c:v>
                </c:pt>
                <c:pt idx="1879">
                  <c:v>25490</c:v>
                </c:pt>
                <c:pt idx="1880">
                  <c:v>25995</c:v>
                </c:pt>
                <c:pt idx="1881">
                  <c:v>25895</c:v>
                </c:pt>
                <c:pt idx="1882">
                  <c:v>31625</c:v>
                </c:pt>
                <c:pt idx="1883">
                  <c:v>20195</c:v>
                </c:pt>
                <c:pt idx="1884">
                  <c:v>24185</c:v>
                </c:pt>
                <c:pt idx="1885">
                  <c:v>26985</c:v>
                </c:pt>
                <c:pt idx="1886">
                  <c:v>30525</c:v>
                </c:pt>
                <c:pt idx="1887">
                  <c:v>26195</c:v>
                </c:pt>
                <c:pt idx="1888">
                  <c:v>30525</c:v>
                </c:pt>
                <c:pt idx="1889">
                  <c:v>31625</c:v>
                </c:pt>
                <c:pt idx="1890">
                  <c:v>26195</c:v>
                </c:pt>
                <c:pt idx="1891">
                  <c:v>23085</c:v>
                </c:pt>
                <c:pt idx="1892">
                  <c:v>21795</c:v>
                </c:pt>
                <c:pt idx="1893">
                  <c:v>28115</c:v>
                </c:pt>
                <c:pt idx="1894">
                  <c:v>32475</c:v>
                </c:pt>
                <c:pt idx="1895">
                  <c:v>28675</c:v>
                </c:pt>
                <c:pt idx="1896">
                  <c:v>20695</c:v>
                </c:pt>
                <c:pt idx="1897">
                  <c:v>25450</c:v>
                </c:pt>
                <c:pt idx="1898">
                  <c:v>27710</c:v>
                </c:pt>
                <c:pt idx="1899">
                  <c:v>25450</c:v>
                </c:pt>
                <c:pt idx="1900">
                  <c:v>26550</c:v>
                </c:pt>
                <c:pt idx="1901">
                  <c:v>25885</c:v>
                </c:pt>
                <c:pt idx="1902">
                  <c:v>29215</c:v>
                </c:pt>
                <c:pt idx="1903">
                  <c:v>25095</c:v>
                </c:pt>
                <c:pt idx="1904">
                  <c:v>26430</c:v>
                </c:pt>
                <c:pt idx="1905">
                  <c:v>25885</c:v>
                </c:pt>
                <c:pt idx="1906">
                  <c:v>29625</c:v>
                </c:pt>
                <c:pt idx="1907">
                  <c:v>31375</c:v>
                </c:pt>
                <c:pt idx="1908">
                  <c:v>25095</c:v>
                </c:pt>
                <c:pt idx="1909">
                  <c:v>20695</c:v>
                </c:pt>
                <c:pt idx="1910">
                  <c:v>28525</c:v>
                </c:pt>
                <c:pt idx="1911">
                  <c:v>23085</c:v>
                </c:pt>
                <c:pt idx="1912">
                  <c:v>28810</c:v>
                </c:pt>
                <c:pt idx="1913">
                  <c:v>24705</c:v>
                </c:pt>
                <c:pt idx="1914">
                  <c:v>29215</c:v>
                </c:pt>
                <c:pt idx="1915">
                  <c:v>21795</c:v>
                </c:pt>
                <c:pt idx="1916">
                  <c:v>32475</c:v>
                </c:pt>
                <c:pt idx="1917">
                  <c:v>28115</c:v>
                </c:pt>
                <c:pt idx="1918">
                  <c:v>28675</c:v>
                </c:pt>
                <c:pt idx="1919">
                  <c:v>31375</c:v>
                </c:pt>
                <c:pt idx="1920">
                  <c:v>26550</c:v>
                </c:pt>
                <c:pt idx="1921">
                  <c:v>23605</c:v>
                </c:pt>
                <c:pt idx="1922">
                  <c:v>25330</c:v>
                </c:pt>
                <c:pt idx="1923">
                  <c:v>29775</c:v>
                </c:pt>
                <c:pt idx="1924">
                  <c:v>29775</c:v>
                </c:pt>
                <c:pt idx="1925">
                  <c:v>24705</c:v>
                </c:pt>
                <c:pt idx="1926">
                  <c:v>24185</c:v>
                </c:pt>
                <c:pt idx="1927">
                  <c:v>24795</c:v>
                </c:pt>
                <c:pt idx="1928">
                  <c:v>23605</c:v>
                </c:pt>
                <c:pt idx="1929">
                  <c:v>26985</c:v>
                </c:pt>
                <c:pt idx="1930">
                  <c:v>25995</c:v>
                </c:pt>
                <c:pt idx="1931">
                  <c:v>27095</c:v>
                </c:pt>
                <c:pt idx="1932">
                  <c:v>22450</c:v>
                </c:pt>
                <c:pt idx="1933">
                  <c:v>19795</c:v>
                </c:pt>
                <c:pt idx="1934">
                  <c:v>25975</c:v>
                </c:pt>
                <c:pt idx="1935">
                  <c:v>21350</c:v>
                </c:pt>
                <c:pt idx="1936">
                  <c:v>27095</c:v>
                </c:pt>
                <c:pt idx="1937">
                  <c:v>19595</c:v>
                </c:pt>
                <c:pt idx="1938">
                  <c:v>31450</c:v>
                </c:pt>
                <c:pt idx="1939">
                  <c:v>31450</c:v>
                </c:pt>
                <c:pt idx="1940">
                  <c:v>22450</c:v>
                </c:pt>
                <c:pt idx="1941">
                  <c:v>32550</c:v>
                </c:pt>
                <c:pt idx="1942">
                  <c:v>25975</c:v>
                </c:pt>
                <c:pt idx="1943">
                  <c:v>23995</c:v>
                </c:pt>
                <c:pt idx="1944">
                  <c:v>32550</c:v>
                </c:pt>
                <c:pt idx="1945">
                  <c:v>21350</c:v>
                </c:pt>
                <c:pt idx="1946">
                  <c:v>19795</c:v>
                </c:pt>
                <c:pt idx="1947">
                  <c:v>25995</c:v>
                </c:pt>
                <c:pt idx="1948">
                  <c:v>23995</c:v>
                </c:pt>
                <c:pt idx="1949">
                  <c:v>20475</c:v>
                </c:pt>
                <c:pt idx="1950">
                  <c:v>19995</c:v>
                </c:pt>
                <c:pt idx="1951">
                  <c:v>23995</c:v>
                </c:pt>
                <c:pt idx="1952">
                  <c:v>21890</c:v>
                </c:pt>
                <c:pt idx="1953">
                  <c:v>32550</c:v>
                </c:pt>
                <c:pt idx="1954">
                  <c:v>25975</c:v>
                </c:pt>
                <c:pt idx="1955">
                  <c:v>22450</c:v>
                </c:pt>
                <c:pt idx="1956">
                  <c:v>2000</c:v>
                </c:pt>
                <c:pt idx="1957">
                  <c:v>2000</c:v>
                </c:pt>
                <c:pt idx="1958">
                  <c:v>2000</c:v>
                </c:pt>
                <c:pt idx="1959">
                  <c:v>2000</c:v>
                </c:pt>
                <c:pt idx="1960">
                  <c:v>2000</c:v>
                </c:pt>
                <c:pt idx="1961">
                  <c:v>2000</c:v>
                </c:pt>
                <c:pt idx="1962">
                  <c:v>39030</c:v>
                </c:pt>
                <c:pt idx="1963">
                  <c:v>41675</c:v>
                </c:pt>
                <c:pt idx="1964">
                  <c:v>44580</c:v>
                </c:pt>
                <c:pt idx="1965">
                  <c:v>38625</c:v>
                </c:pt>
                <c:pt idx="1966">
                  <c:v>47885</c:v>
                </c:pt>
                <c:pt idx="1967">
                  <c:v>35980</c:v>
                </c:pt>
                <c:pt idx="1968">
                  <c:v>51785</c:v>
                </c:pt>
                <c:pt idx="1969">
                  <c:v>20745</c:v>
                </c:pt>
                <c:pt idx="1970">
                  <c:v>23745</c:v>
                </c:pt>
                <c:pt idx="1971">
                  <c:v>24695</c:v>
                </c:pt>
                <c:pt idx="1972">
                  <c:v>26695</c:v>
                </c:pt>
                <c:pt idx="1973">
                  <c:v>22845</c:v>
                </c:pt>
                <c:pt idx="1974">
                  <c:v>25230</c:v>
                </c:pt>
                <c:pt idx="1975">
                  <c:v>27230</c:v>
                </c:pt>
                <c:pt idx="1976">
                  <c:v>24055</c:v>
                </c:pt>
                <c:pt idx="1977">
                  <c:v>23255</c:v>
                </c:pt>
                <c:pt idx="1978">
                  <c:v>21055</c:v>
                </c:pt>
                <c:pt idx="1979">
                  <c:v>24305</c:v>
                </c:pt>
                <c:pt idx="1980">
                  <c:v>21305</c:v>
                </c:pt>
                <c:pt idx="1981">
                  <c:v>25480</c:v>
                </c:pt>
                <c:pt idx="1982">
                  <c:v>27480</c:v>
                </c:pt>
                <c:pt idx="1983">
                  <c:v>40905</c:v>
                </c:pt>
                <c:pt idx="1984">
                  <c:v>36620</c:v>
                </c:pt>
                <c:pt idx="1985">
                  <c:v>26695</c:v>
                </c:pt>
                <c:pt idx="1986">
                  <c:v>29670</c:v>
                </c:pt>
                <c:pt idx="1987">
                  <c:v>34020</c:v>
                </c:pt>
                <c:pt idx="1988">
                  <c:v>27185</c:v>
                </c:pt>
                <c:pt idx="1989">
                  <c:v>35270</c:v>
                </c:pt>
                <c:pt idx="1990">
                  <c:v>30035</c:v>
                </c:pt>
                <c:pt idx="1991">
                  <c:v>35585</c:v>
                </c:pt>
                <c:pt idx="1992">
                  <c:v>30350</c:v>
                </c:pt>
                <c:pt idx="1993">
                  <c:v>27965</c:v>
                </c:pt>
                <c:pt idx="1994">
                  <c:v>30995</c:v>
                </c:pt>
                <c:pt idx="1995">
                  <c:v>27995</c:v>
                </c:pt>
                <c:pt idx="1996">
                  <c:v>29995</c:v>
                </c:pt>
                <c:pt idx="1997">
                  <c:v>26245</c:v>
                </c:pt>
                <c:pt idx="1998">
                  <c:v>39995</c:v>
                </c:pt>
                <c:pt idx="1999">
                  <c:v>37995</c:v>
                </c:pt>
                <c:pt idx="2000">
                  <c:v>32995</c:v>
                </c:pt>
                <c:pt idx="2001">
                  <c:v>30995</c:v>
                </c:pt>
                <c:pt idx="2002">
                  <c:v>28295</c:v>
                </c:pt>
                <c:pt idx="2003">
                  <c:v>62100</c:v>
                </c:pt>
                <c:pt idx="2004">
                  <c:v>50400</c:v>
                </c:pt>
                <c:pt idx="2005">
                  <c:v>73500</c:v>
                </c:pt>
                <c:pt idx="2006">
                  <c:v>63300</c:v>
                </c:pt>
                <c:pt idx="2007">
                  <c:v>51400</c:v>
                </c:pt>
                <c:pt idx="2008">
                  <c:v>74600</c:v>
                </c:pt>
                <c:pt idx="2009">
                  <c:v>63900</c:v>
                </c:pt>
                <c:pt idx="2010">
                  <c:v>52100</c:v>
                </c:pt>
                <c:pt idx="2011">
                  <c:v>34745</c:v>
                </c:pt>
                <c:pt idx="2012">
                  <c:v>32215</c:v>
                </c:pt>
                <c:pt idx="2013">
                  <c:v>32660</c:v>
                </c:pt>
                <c:pt idx="2014">
                  <c:v>33395</c:v>
                </c:pt>
                <c:pt idx="2015">
                  <c:v>35345</c:v>
                </c:pt>
                <c:pt idx="2016">
                  <c:v>33920</c:v>
                </c:pt>
                <c:pt idx="2017">
                  <c:v>35870</c:v>
                </c:pt>
                <c:pt idx="2018">
                  <c:v>2000</c:v>
                </c:pt>
                <c:pt idx="2019">
                  <c:v>2000</c:v>
                </c:pt>
                <c:pt idx="2020">
                  <c:v>2000</c:v>
                </c:pt>
                <c:pt idx="2021">
                  <c:v>2000</c:v>
                </c:pt>
                <c:pt idx="2022">
                  <c:v>2000</c:v>
                </c:pt>
                <c:pt idx="2023">
                  <c:v>2000</c:v>
                </c:pt>
                <c:pt idx="2024">
                  <c:v>2000</c:v>
                </c:pt>
                <c:pt idx="2025">
                  <c:v>2000</c:v>
                </c:pt>
                <c:pt idx="2026">
                  <c:v>2000</c:v>
                </c:pt>
                <c:pt idx="2027">
                  <c:v>2000</c:v>
                </c:pt>
                <c:pt idx="2028">
                  <c:v>2000</c:v>
                </c:pt>
                <c:pt idx="2029">
                  <c:v>2000</c:v>
                </c:pt>
                <c:pt idx="2030">
                  <c:v>2000</c:v>
                </c:pt>
                <c:pt idx="2031">
                  <c:v>2308</c:v>
                </c:pt>
                <c:pt idx="2032">
                  <c:v>2585</c:v>
                </c:pt>
                <c:pt idx="2033">
                  <c:v>2396</c:v>
                </c:pt>
                <c:pt idx="2034">
                  <c:v>2620</c:v>
                </c:pt>
                <c:pt idx="2035">
                  <c:v>2872</c:v>
                </c:pt>
                <c:pt idx="2036">
                  <c:v>2474</c:v>
                </c:pt>
                <c:pt idx="2037">
                  <c:v>2774</c:v>
                </c:pt>
                <c:pt idx="2038">
                  <c:v>2996</c:v>
                </c:pt>
                <c:pt idx="2039">
                  <c:v>3248</c:v>
                </c:pt>
                <c:pt idx="2040">
                  <c:v>340990</c:v>
                </c:pt>
                <c:pt idx="2041">
                  <c:v>340990</c:v>
                </c:pt>
                <c:pt idx="2042">
                  <c:v>2000</c:v>
                </c:pt>
                <c:pt idx="2043">
                  <c:v>2000</c:v>
                </c:pt>
                <c:pt idx="2044">
                  <c:v>2000</c:v>
                </c:pt>
                <c:pt idx="2045">
                  <c:v>2000</c:v>
                </c:pt>
                <c:pt idx="2046">
                  <c:v>29490</c:v>
                </c:pt>
                <c:pt idx="2047">
                  <c:v>28795</c:v>
                </c:pt>
                <c:pt idx="2048">
                  <c:v>25695</c:v>
                </c:pt>
                <c:pt idx="2049">
                  <c:v>27695</c:v>
                </c:pt>
                <c:pt idx="2050">
                  <c:v>27395</c:v>
                </c:pt>
                <c:pt idx="2051">
                  <c:v>27690</c:v>
                </c:pt>
                <c:pt idx="2052">
                  <c:v>28495</c:v>
                </c:pt>
                <c:pt idx="2053">
                  <c:v>25395</c:v>
                </c:pt>
                <c:pt idx="2054">
                  <c:v>28745</c:v>
                </c:pt>
                <c:pt idx="2055">
                  <c:v>29695</c:v>
                </c:pt>
                <c:pt idx="2056">
                  <c:v>25495</c:v>
                </c:pt>
                <c:pt idx="2057">
                  <c:v>27645</c:v>
                </c:pt>
                <c:pt idx="2058">
                  <c:v>40400</c:v>
                </c:pt>
                <c:pt idx="2059">
                  <c:v>46050</c:v>
                </c:pt>
                <c:pt idx="2060">
                  <c:v>42575</c:v>
                </c:pt>
                <c:pt idx="2061">
                  <c:v>62950</c:v>
                </c:pt>
                <c:pt idx="2062">
                  <c:v>38400</c:v>
                </c:pt>
                <c:pt idx="2063">
                  <c:v>44050</c:v>
                </c:pt>
                <c:pt idx="2064">
                  <c:v>41050</c:v>
                </c:pt>
                <c:pt idx="2065">
                  <c:v>48590</c:v>
                </c:pt>
                <c:pt idx="2066">
                  <c:v>39050</c:v>
                </c:pt>
                <c:pt idx="2067">
                  <c:v>71900</c:v>
                </c:pt>
                <c:pt idx="2068">
                  <c:v>40575</c:v>
                </c:pt>
                <c:pt idx="2069">
                  <c:v>63900</c:v>
                </c:pt>
                <c:pt idx="2070">
                  <c:v>39400</c:v>
                </c:pt>
                <c:pt idx="2071">
                  <c:v>43125</c:v>
                </c:pt>
                <c:pt idx="2072">
                  <c:v>50800</c:v>
                </c:pt>
                <c:pt idx="2073">
                  <c:v>41125</c:v>
                </c:pt>
                <c:pt idx="2074">
                  <c:v>41275</c:v>
                </c:pt>
                <c:pt idx="2075">
                  <c:v>73250</c:v>
                </c:pt>
                <c:pt idx="2076">
                  <c:v>65250</c:v>
                </c:pt>
                <c:pt idx="2077">
                  <c:v>38950</c:v>
                </c:pt>
                <c:pt idx="2078">
                  <c:v>39275</c:v>
                </c:pt>
                <c:pt idx="2079">
                  <c:v>40950</c:v>
                </c:pt>
                <c:pt idx="2080">
                  <c:v>39850</c:v>
                </c:pt>
                <c:pt idx="2081">
                  <c:v>39500</c:v>
                </c:pt>
                <c:pt idx="2082">
                  <c:v>52000</c:v>
                </c:pt>
                <c:pt idx="2083">
                  <c:v>72800</c:v>
                </c:pt>
                <c:pt idx="2084">
                  <c:v>67000</c:v>
                </c:pt>
                <c:pt idx="2085">
                  <c:v>41675</c:v>
                </c:pt>
                <c:pt idx="2086">
                  <c:v>44650</c:v>
                </c:pt>
                <c:pt idx="2087">
                  <c:v>42650</c:v>
                </c:pt>
                <c:pt idx="2088">
                  <c:v>43675</c:v>
                </c:pt>
                <c:pt idx="2089">
                  <c:v>65200</c:v>
                </c:pt>
                <c:pt idx="2090">
                  <c:v>41500</c:v>
                </c:pt>
                <c:pt idx="2091">
                  <c:v>41850</c:v>
                </c:pt>
                <c:pt idx="2092">
                  <c:v>75000</c:v>
                </c:pt>
                <c:pt idx="2093">
                  <c:v>52900</c:v>
                </c:pt>
                <c:pt idx="2094">
                  <c:v>50900</c:v>
                </c:pt>
                <c:pt idx="2095">
                  <c:v>27170</c:v>
                </c:pt>
                <c:pt idx="2096">
                  <c:v>24170</c:v>
                </c:pt>
                <c:pt idx="2097">
                  <c:v>24170</c:v>
                </c:pt>
                <c:pt idx="2098">
                  <c:v>27170</c:v>
                </c:pt>
                <c:pt idx="2099">
                  <c:v>24120</c:v>
                </c:pt>
                <c:pt idx="2100">
                  <c:v>27120</c:v>
                </c:pt>
                <c:pt idx="2101">
                  <c:v>24700</c:v>
                </c:pt>
                <c:pt idx="2102">
                  <c:v>27100</c:v>
                </c:pt>
                <c:pt idx="2103">
                  <c:v>27450</c:v>
                </c:pt>
                <c:pt idx="2104">
                  <c:v>24950</c:v>
                </c:pt>
                <c:pt idx="2105">
                  <c:v>25500</c:v>
                </c:pt>
                <c:pt idx="2106">
                  <c:v>27850</c:v>
                </c:pt>
                <c:pt idx="2107">
                  <c:v>3555</c:v>
                </c:pt>
                <c:pt idx="2108">
                  <c:v>3996</c:v>
                </c:pt>
                <c:pt idx="2109">
                  <c:v>4330</c:v>
                </c:pt>
                <c:pt idx="2110">
                  <c:v>4472</c:v>
                </c:pt>
                <c:pt idx="2111">
                  <c:v>4661</c:v>
                </c:pt>
                <c:pt idx="2112">
                  <c:v>5739</c:v>
                </c:pt>
                <c:pt idx="2113">
                  <c:v>39950</c:v>
                </c:pt>
                <c:pt idx="2114">
                  <c:v>40450</c:v>
                </c:pt>
                <c:pt idx="2115">
                  <c:v>41200</c:v>
                </c:pt>
                <c:pt idx="2116">
                  <c:v>209990</c:v>
                </c:pt>
                <c:pt idx="2117">
                  <c:v>219990</c:v>
                </c:pt>
                <c:pt idx="2118">
                  <c:v>209990</c:v>
                </c:pt>
                <c:pt idx="2119">
                  <c:v>2631</c:v>
                </c:pt>
                <c:pt idx="2120">
                  <c:v>2837</c:v>
                </c:pt>
                <c:pt idx="2121">
                  <c:v>3137</c:v>
                </c:pt>
                <c:pt idx="2122">
                  <c:v>2000</c:v>
                </c:pt>
                <c:pt idx="2123">
                  <c:v>2000</c:v>
                </c:pt>
                <c:pt idx="2124">
                  <c:v>2000</c:v>
                </c:pt>
                <c:pt idx="2125">
                  <c:v>2000</c:v>
                </c:pt>
                <c:pt idx="2126">
                  <c:v>2000</c:v>
                </c:pt>
                <c:pt idx="2127">
                  <c:v>2000</c:v>
                </c:pt>
                <c:pt idx="2128">
                  <c:v>2473</c:v>
                </c:pt>
                <c:pt idx="2129">
                  <c:v>2568</c:v>
                </c:pt>
                <c:pt idx="2130">
                  <c:v>19600</c:v>
                </c:pt>
                <c:pt idx="2131">
                  <c:v>23175</c:v>
                </c:pt>
                <c:pt idx="2132">
                  <c:v>22300</c:v>
                </c:pt>
                <c:pt idx="2133">
                  <c:v>20475</c:v>
                </c:pt>
                <c:pt idx="2134">
                  <c:v>21475</c:v>
                </c:pt>
                <c:pt idx="2135">
                  <c:v>20600</c:v>
                </c:pt>
                <c:pt idx="2136">
                  <c:v>21475</c:v>
                </c:pt>
                <c:pt idx="2137">
                  <c:v>23175</c:v>
                </c:pt>
                <c:pt idx="2138">
                  <c:v>22300</c:v>
                </c:pt>
                <c:pt idx="2139">
                  <c:v>20600</c:v>
                </c:pt>
                <c:pt idx="2140">
                  <c:v>19600</c:v>
                </c:pt>
                <c:pt idx="2141">
                  <c:v>20475</c:v>
                </c:pt>
                <c:pt idx="2142">
                  <c:v>34900</c:v>
                </c:pt>
                <c:pt idx="2143">
                  <c:v>43800</c:v>
                </c:pt>
                <c:pt idx="2144">
                  <c:v>44090</c:v>
                </c:pt>
                <c:pt idx="2145">
                  <c:v>35990</c:v>
                </c:pt>
                <c:pt idx="2146">
                  <c:v>32990</c:v>
                </c:pt>
                <c:pt idx="2147">
                  <c:v>38990</c:v>
                </c:pt>
                <c:pt idx="2148">
                  <c:v>31990</c:v>
                </c:pt>
                <c:pt idx="2149">
                  <c:v>44390</c:v>
                </c:pt>
                <c:pt idx="2150">
                  <c:v>18740</c:v>
                </c:pt>
                <c:pt idx="2151">
                  <c:v>20555</c:v>
                </c:pt>
                <c:pt idx="2152">
                  <c:v>16880</c:v>
                </c:pt>
                <c:pt idx="2153">
                  <c:v>19995</c:v>
                </c:pt>
                <c:pt idx="2154">
                  <c:v>18060</c:v>
                </c:pt>
                <c:pt idx="2155">
                  <c:v>16975</c:v>
                </c:pt>
                <c:pt idx="2156">
                  <c:v>17995</c:v>
                </c:pt>
                <c:pt idx="2157">
                  <c:v>19995</c:v>
                </c:pt>
                <c:pt idx="2158">
                  <c:v>18620</c:v>
                </c:pt>
                <c:pt idx="2159">
                  <c:v>20585</c:v>
                </c:pt>
                <c:pt idx="2160">
                  <c:v>17380</c:v>
                </c:pt>
                <c:pt idx="2161">
                  <c:v>20585</c:v>
                </c:pt>
                <c:pt idx="2162">
                  <c:v>18585</c:v>
                </c:pt>
                <c:pt idx="2163">
                  <c:v>18730</c:v>
                </c:pt>
                <c:pt idx="2164">
                  <c:v>17380</c:v>
                </c:pt>
                <c:pt idx="2165">
                  <c:v>18765</c:v>
                </c:pt>
                <c:pt idx="2166">
                  <c:v>198973</c:v>
                </c:pt>
                <c:pt idx="2167">
                  <c:v>195840</c:v>
                </c:pt>
                <c:pt idx="2168">
                  <c:v>198190</c:v>
                </c:pt>
                <c:pt idx="2169">
                  <c:v>198190</c:v>
                </c:pt>
                <c:pt idx="2170">
                  <c:v>29205</c:v>
                </c:pt>
                <c:pt idx="2171">
                  <c:v>31205</c:v>
                </c:pt>
                <c:pt idx="2172">
                  <c:v>55505</c:v>
                </c:pt>
                <c:pt idx="2173">
                  <c:v>42405</c:v>
                </c:pt>
                <c:pt idx="2174">
                  <c:v>39505</c:v>
                </c:pt>
                <c:pt idx="2175">
                  <c:v>33505</c:v>
                </c:pt>
                <c:pt idx="2176">
                  <c:v>37305</c:v>
                </c:pt>
                <c:pt idx="2177">
                  <c:v>26005</c:v>
                </c:pt>
                <c:pt idx="2178">
                  <c:v>35105</c:v>
                </c:pt>
                <c:pt idx="2179">
                  <c:v>72305</c:v>
                </c:pt>
                <c:pt idx="2180">
                  <c:v>23705</c:v>
                </c:pt>
                <c:pt idx="2181">
                  <c:v>25145</c:v>
                </c:pt>
                <c:pt idx="2182">
                  <c:v>60705</c:v>
                </c:pt>
                <c:pt idx="2183">
                  <c:v>48300</c:v>
                </c:pt>
                <c:pt idx="2184">
                  <c:v>36800</c:v>
                </c:pt>
                <c:pt idx="2185">
                  <c:v>41300</c:v>
                </c:pt>
                <c:pt idx="2186">
                  <c:v>32700</c:v>
                </c:pt>
                <c:pt idx="2187">
                  <c:v>25700</c:v>
                </c:pt>
                <c:pt idx="2188">
                  <c:v>29800</c:v>
                </c:pt>
                <c:pt idx="2189">
                  <c:v>43300</c:v>
                </c:pt>
                <c:pt idx="2190">
                  <c:v>36300</c:v>
                </c:pt>
                <c:pt idx="2191">
                  <c:v>42905</c:v>
                </c:pt>
                <c:pt idx="2192">
                  <c:v>47905</c:v>
                </c:pt>
                <c:pt idx="2193">
                  <c:v>35605</c:v>
                </c:pt>
                <c:pt idx="2194">
                  <c:v>32600</c:v>
                </c:pt>
                <c:pt idx="2195">
                  <c:v>41905</c:v>
                </c:pt>
                <c:pt idx="2196">
                  <c:v>36905</c:v>
                </c:pt>
                <c:pt idx="2197">
                  <c:v>30405</c:v>
                </c:pt>
                <c:pt idx="2198">
                  <c:v>26600</c:v>
                </c:pt>
                <c:pt idx="2199">
                  <c:v>25905</c:v>
                </c:pt>
                <c:pt idx="2200">
                  <c:v>61140</c:v>
                </c:pt>
                <c:pt idx="2201">
                  <c:v>31905</c:v>
                </c:pt>
                <c:pt idx="2202">
                  <c:v>67140</c:v>
                </c:pt>
                <c:pt idx="2203">
                  <c:v>29980</c:v>
                </c:pt>
                <c:pt idx="2204">
                  <c:v>27995</c:v>
                </c:pt>
                <c:pt idx="2205">
                  <c:v>26790</c:v>
                </c:pt>
                <c:pt idx="2206">
                  <c:v>30140</c:v>
                </c:pt>
                <c:pt idx="2207">
                  <c:v>27995</c:v>
                </c:pt>
                <c:pt idx="2208">
                  <c:v>26790</c:v>
                </c:pt>
                <c:pt idx="2209">
                  <c:v>26790</c:v>
                </c:pt>
                <c:pt idx="2210">
                  <c:v>27995</c:v>
                </c:pt>
                <c:pt idx="2211">
                  <c:v>30140</c:v>
                </c:pt>
                <c:pt idx="2212">
                  <c:v>21855</c:v>
                </c:pt>
                <c:pt idx="2213">
                  <c:v>26940</c:v>
                </c:pt>
                <c:pt idx="2214">
                  <c:v>23355</c:v>
                </c:pt>
                <c:pt idx="2215">
                  <c:v>30210</c:v>
                </c:pt>
                <c:pt idx="2216">
                  <c:v>21025</c:v>
                </c:pt>
                <c:pt idx="2217">
                  <c:v>21860</c:v>
                </c:pt>
                <c:pt idx="2218">
                  <c:v>20360</c:v>
                </c:pt>
                <c:pt idx="2219">
                  <c:v>19530</c:v>
                </c:pt>
                <c:pt idx="2220">
                  <c:v>26405</c:v>
                </c:pt>
                <c:pt idx="2221">
                  <c:v>23405</c:v>
                </c:pt>
                <c:pt idx="2222">
                  <c:v>19930</c:v>
                </c:pt>
                <c:pt idx="2223">
                  <c:v>29460</c:v>
                </c:pt>
                <c:pt idx="2224">
                  <c:v>27190</c:v>
                </c:pt>
                <c:pt idx="2225">
                  <c:v>20760</c:v>
                </c:pt>
                <c:pt idx="2226">
                  <c:v>23030</c:v>
                </c:pt>
                <c:pt idx="2227">
                  <c:v>24530</c:v>
                </c:pt>
                <c:pt idx="2228">
                  <c:v>23905</c:v>
                </c:pt>
                <c:pt idx="2229">
                  <c:v>26905</c:v>
                </c:pt>
                <c:pt idx="2230">
                  <c:v>30460</c:v>
                </c:pt>
                <c:pt idx="2231">
                  <c:v>22260</c:v>
                </c:pt>
                <c:pt idx="2232">
                  <c:v>22200</c:v>
                </c:pt>
                <c:pt idx="2233">
                  <c:v>27440</c:v>
                </c:pt>
                <c:pt idx="2234">
                  <c:v>24155</c:v>
                </c:pt>
                <c:pt idx="2235">
                  <c:v>22450</c:v>
                </c:pt>
                <c:pt idx="2236">
                  <c:v>27155</c:v>
                </c:pt>
                <c:pt idx="2237">
                  <c:v>22510</c:v>
                </c:pt>
                <c:pt idx="2238">
                  <c:v>30710</c:v>
                </c:pt>
                <c:pt idx="2239">
                  <c:v>21010</c:v>
                </c:pt>
                <c:pt idx="2240">
                  <c:v>24780</c:v>
                </c:pt>
                <c:pt idx="2241">
                  <c:v>23280</c:v>
                </c:pt>
                <c:pt idx="2242">
                  <c:v>29710</c:v>
                </c:pt>
                <c:pt idx="2243">
                  <c:v>20180</c:v>
                </c:pt>
                <c:pt idx="2244">
                  <c:v>26150</c:v>
                </c:pt>
                <c:pt idx="2245">
                  <c:v>26150</c:v>
                </c:pt>
                <c:pt idx="2246">
                  <c:v>31370</c:v>
                </c:pt>
                <c:pt idx="2247">
                  <c:v>31370</c:v>
                </c:pt>
                <c:pt idx="2248">
                  <c:v>22970</c:v>
                </c:pt>
                <c:pt idx="2249">
                  <c:v>23840</c:v>
                </c:pt>
                <c:pt idx="2250">
                  <c:v>26310</c:v>
                </c:pt>
                <c:pt idx="2251">
                  <c:v>23840</c:v>
                </c:pt>
                <c:pt idx="2252">
                  <c:v>26310</c:v>
                </c:pt>
                <c:pt idx="2253">
                  <c:v>25715</c:v>
                </c:pt>
                <c:pt idx="2254">
                  <c:v>23070</c:v>
                </c:pt>
                <c:pt idx="2255">
                  <c:v>31370</c:v>
                </c:pt>
                <c:pt idx="2256">
                  <c:v>31370</c:v>
                </c:pt>
                <c:pt idx="2257">
                  <c:v>23070</c:v>
                </c:pt>
                <c:pt idx="2258">
                  <c:v>23840</c:v>
                </c:pt>
                <c:pt idx="2259">
                  <c:v>26310</c:v>
                </c:pt>
                <c:pt idx="2260">
                  <c:v>31370</c:v>
                </c:pt>
                <c:pt idx="2261">
                  <c:v>31370</c:v>
                </c:pt>
                <c:pt idx="2262">
                  <c:v>26310</c:v>
                </c:pt>
                <c:pt idx="2263">
                  <c:v>24685</c:v>
                </c:pt>
                <c:pt idx="2264">
                  <c:v>22385</c:v>
                </c:pt>
                <c:pt idx="2265">
                  <c:v>23040</c:v>
                </c:pt>
                <c:pt idx="2266">
                  <c:v>31790</c:v>
                </c:pt>
                <c:pt idx="2267">
                  <c:v>28610</c:v>
                </c:pt>
                <c:pt idx="2268">
                  <c:v>20840</c:v>
                </c:pt>
                <c:pt idx="2269">
                  <c:v>17490</c:v>
                </c:pt>
                <c:pt idx="2270">
                  <c:v>29145</c:v>
                </c:pt>
                <c:pt idx="2271">
                  <c:v>29125</c:v>
                </c:pt>
                <c:pt idx="2272">
                  <c:v>20455</c:v>
                </c:pt>
                <c:pt idx="2273">
                  <c:v>24435</c:v>
                </c:pt>
                <c:pt idx="2274">
                  <c:v>25305</c:v>
                </c:pt>
                <c:pt idx="2275">
                  <c:v>26485</c:v>
                </c:pt>
                <c:pt idx="2276">
                  <c:v>26470</c:v>
                </c:pt>
                <c:pt idx="2277">
                  <c:v>29730</c:v>
                </c:pt>
                <c:pt idx="2278">
                  <c:v>27935</c:v>
                </c:pt>
                <c:pt idx="2279">
                  <c:v>37250</c:v>
                </c:pt>
                <c:pt idx="2280">
                  <c:v>22650</c:v>
                </c:pt>
                <c:pt idx="2281">
                  <c:v>26595</c:v>
                </c:pt>
                <c:pt idx="2282">
                  <c:v>20995</c:v>
                </c:pt>
                <c:pt idx="2283">
                  <c:v>26725</c:v>
                </c:pt>
                <c:pt idx="2284">
                  <c:v>25205</c:v>
                </c:pt>
                <c:pt idx="2285">
                  <c:v>31650</c:v>
                </c:pt>
                <c:pt idx="2286">
                  <c:v>33855</c:v>
                </c:pt>
                <c:pt idx="2287">
                  <c:v>36950</c:v>
                </c:pt>
                <c:pt idx="2288">
                  <c:v>28535</c:v>
                </c:pt>
                <c:pt idx="2289">
                  <c:v>34310</c:v>
                </c:pt>
                <c:pt idx="2290">
                  <c:v>33420</c:v>
                </c:pt>
                <c:pt idx="2291">
                  <c:v>31145</c:v>
                </c:pt>
                <c:pt idx="2292">
                  <c:v>30055</c:v>
                </c:pt>
                <c:pt idx="2293">
                  <c:v>34010</c:v>
                </c:pt>
                <c:pt idx="2294">
                  <c:v>34280</c:v>
                </c:pt>
                <c:pt idx="2295">
                  <c:v>35020</c:v>
                </c:pt>
                <c:pt idx="2296">
                  <c:v>38110</c:v>
                </c:pt>
                <c:pt idx="2297">
                  <c:v>37810</c:v>
                </c:pt>
                <c:pt idx="2298">
                  <c:v>35665</c:v>
                </c:pt>
                <c:pt idx="2299">
                  <c:v>31540</c:v>
                </c:pt>
                <c:pt idx="2300">
                  <c:v>20955</c:v>
                </c:pt>
                <c:pt idx="2301">
                  <c:v>28595</c:v>
                </c:pt>
                <c:pt idx="2302">
                  <c:v>27385</c:v>
                </c:pt>
                <c:pt idx="2303">
                  <c:v>29245</c:v>
                </c:pt>
                <c:pt idx="2304">
                  <c:v>25865</c:v>
                </c:pt>
                <c:pt idx="2305">
                  <c:v>23310</c:v>
                </c:pt>
                <c:pt idx="2306">
                  <c:v>30765</c:v>
                </c:pt>
                <c:pt idx="2307">
                  <c:v>31855</c:v>
                </c:pt>
                <c:pt idx="2308">
                  <c:v>33460</c:v>
                </c:pt>
                <c:pt idx="2309">
                  <c:v>34720</c:v>
                </c:pt>
                <c:pt idx="2310">
                  <c:v>27305</c:v>
                </c:pt>
                <c:pt idx="2311">
                  <c:v>2000</c:v>
                </c:pt>
                <c:pt idx="2312">
                  <c:v>2000</c:v>
                </c:pt>
                <c:pt idx="2313">
                  <c:v>2000</c:v>
                </c:pt>
                <c:pt idx="2314">
                  <c:v>2000</c:v>
                </c:pt>
                <c:pt idx="2315">
                  <c:v>2000</c:v>
                </c:pt>
                <c:pt idx="2316">
                  <c:v>2000</c:v>
                </c:pt>
                <c:pt idx="2317">
                  <c:v>2000</c:v>
                </c:pt>
                <c:pt idx="2318">
                  <c:v>24155</c:v>
                </c:pt>
                <c:pt idx="2319">
                  <c:v>29615</c:v>
                </c:pt>
                <c:pt idx="2320">
                  <c:v>25770</c:v>
                </c:pt>
                <c:pt idx="2321">
                  <c:v>24940</c:v>
                </c:pt>
                <c:pt idx="2322">
                  <c:v>25145</c:v>
                </c:pt>
                <c:pt idx="2323">
                  <c:v>24360</c:v>
                </c:pt>
                <c:pt idx="2324">
                  <c:v>25975</c:v>
                </c:pt>
                <c:pt idx="2325">
                  <c:v>29495</c:v>
                </c:pt>
                <c:pt idx="2326">
                  <c:v>25985</c:v>
                </c:pt>
                <c:pt idx="2327">
                  <c:v>29505</c:v>
                </c:pt>
                <c:pt idx="2328">
                  <c:v>25155</c:v>
                </c:pt>
                <c:pt idx="2329">
                  <c:v>24370</c:v>
                </c:pt>
                <c:pt idx="2330">
                  <c:v>18380</c:v>
                </c:pt>
                <c:pt idx="2331">
                  <c:v>19835</c:v>
                </c:pt>
                <c:pt idx="2332">
                  <c:v>22225</c:v>
                </c:pt>
                <c:pt idx="2333">
                  <c:v>20130</c:v>
                </c:pt>
                <c:pt idx="2334">
                  <c:v>18630</c:v>
                </c:pt>
                <c:pt idx="2335">
                  <c:v>22520</c:v>
                </c:pt>
                <c:pt idx="2336">
                  <c:v>22995</c:v>
                </c:pt>
                <c:pt idx="2337">
                  <c:v>20555</c:v>
                </c:pt>
                <c:pt idx="2338">
                  <c:v>19055</c:v>
                </c:pt>
                <c:pt idx="2339">
                  <c:v>440000</c:v>
                </c:pt>
                <c:pt idx="2340">
                  <c:v>440000</c:v>
                </c:pt>
                <c:pt idx="2341">
                  <c:v>33065</c:v>
                </c:pt>
                <c:pt idx="2342">
                  <c:v>36065</c:v>
                </c:pt>
                <c:pt idx="2343">
                  <c:v>36065</c:v>
                </c:pt>
                <c:pt idx="2344">
                  <c:v>33065</c:v>
                </c:pt>
                <c:pt idx="2345">
                  <c:v>37065</c:v>
                </c:pt>
                <c:pt idx="2346">
                  <c:v>2066</c:v>
                </c:pt>
                <c:pt idx="2347">
                  <c:v>2103</c:v>
                </c:pt>
                <c:pt idx="2348">
                  <c:v>2241</c:v>
                </c:pt>
                <c:pt idx="2349">
                  <c:v>31305</c:v>
                </c:pt>
                <c:pt idx="2350">
                  <c:v>14230</c:v>
                </c:pt>
                <c:pt idx="2351">
                  <c:v>14030</c:v>
                </c:pt>
                <c:pt idx="2352">
                  <c:v>15730</c:v>
                </c:pt>
                <c:pt idx="2353">
                  <c:v>17030</c:v>
                </c:pt>
                <c:pt idx="2354">
                  <c:v>16830</c:v>
                </c:pt>
                <c:pt idx="2355">
                  <c:v>15530</c:v>
                </c:pt>
                <c:pt idx="2356">
                  <c:v>17410</c:v>
                </c:pt>
                <c:pt idx="2357">
                  <c:v>16105</c:v>
                </c:pt>
                <c:pt idx="2358">
                  <c:v>14435</c:v>
                </c:pt>
                <c:pt idx="2359">
                  <c:v>15905</c:v>
                </c:pt>
                <c:pt idx="2360">
                  <c:v>14235</c:v>
                </c:pt>
                <c:pt idx="2361">
                  <c:v>17610</c:v>
                </c:pt>
                <c:pt idx="2362">
                  <c:v>10135</c:v>
                </c:pt>
                <c:pt idx="2363">
                  <c:v>16290</c:v>
                </c:pt>
                <c:pt idx="2364">
                  <c:v>14610</c:v>
                </c:pt>
                <c:pt idx="2365">
                  <c:v>16090</c:v>
                </c:pt>
                <c:pt idx="2366">
                  <c:v>17510</c:v>
                </c:pt>
                <c:pt idx="2367">
                  <c:v>17710</c:v>
                </c:pt>
                <c:pt idx="2368">
                  <c:v>14410</c:v>
                </c:pt>
                <c:pt idx="2369">
                  <c:v>10325</c:v>
                </c:pt>
                <c:pt idx="2370">
                  <c:v>74100</c:v>
                </c:pt>
                <c:pt idx="2371">
                  <c:v>113600</c:v>
                </c:pt>
                <c:pt idx="2372">
                  <c:v>61700</c:v>
                </c:pt>
                <c:pt idx="2373">
                  <c:v>95500</c:v>
                </c:pt>
                <c:pt idx="2374">
                  <c:v>74800</c:v>
                </c:pt>
                <c:pt idx="2375">
                  <c:v>114700</c:v>
                </c:pt>
                <c:pt idx="2376">
                  <c:v>58300</c:v>
                </c:pt>
                <c:pt idx="2377">
                  <c:v>157300</c:v>
                </c:pt>
                <c:pt idx="2378">
                  <c:v>62300</c:v>
                </c:pt>
                <c:pt idx="2379">
                  <c:v>116500</c:v>
                </c:pt>
                <c:pt idx="2380">
                  <c:v>59600</c:v>
                </c:pt>
                <c:pt idx="2381">
                  <c:v>97200</c:v>
                </c:pt>
                <c:pt idx="2382">
                  <c:v>159600</c:v>
                </c:pt>
                <c:pt idx="2383">
                  <c:v>76200</c:v>
                </c:pt>
                <c:pt idx="2384">
                  <c:v>58900</c:v>
                </c:pt>
                <c:pt idx="2385">
                  <c:v>52600</c:v>
                </c:pt>
                <c:pt idx="2386">
                  <c:v>63800</c:v>
                </c:pt>
                <c:pt idx="2387">
                  <c:v>63800</c:v>
                </c:pt>
                <c:pt idx="2388">
                  <c:v>75200</c:v>
                </c:pt>
                <c:pt idx="2389">
                  <c:v>52600</c:v>
                </c:pt>
                <c:pt idx="2390">
                  <c:v>64100</c:v>
                </c:pt>
                <c:pt idx="2391">
                  <c:v>75200</c:v>
                </c:pt>
                <c:pt idx="2392">
                  <c:v>52600</c:v>
                </c:pt>
                <c:pt idx="2393">
                  <c:v>34275</c:v>
                </c:pt>
                <c:pt idx="2394">
                  <c:v>34095</c:v>
                </c:pt>
                <c:pt idx="2395">
                  <c:v>32995</c:v>
                </c:pt>
                <c:pt idx="2396">
                  <c:v>43575</c:v>
                </c:pt>
                <c:pt idx="2397">
                  <c:v>32995</c:v>
                </c:pt>
                <c:pt idx="2398">
                  <c:v>38085</c:v>
                </c:pt>
                <c:pt idx="2399">
                  <c:v>35375</c:v>
                </c:pt>
                <c:pt idx="2400">
                  <c:v>35375</c:v>
                </c:pt>
                <c:pt idx="2401">
                  <c:v>38085</c:v>
                </c:pt>
                <c:pt idx="2402">
                  <c:v>34095</c:v>
                </c:pt>
                <c:pt idx="2403">
                  <c:v>34275</c:v>
                </c:pt>
                <c:pt idx="2404">
                  <c:v>32670</c:v>
                </c:pt>
                <c:pt idx="2405">
                  <c:v>34655</c:v>
                </c:pt>
                <c:pt idx="2406">
                  <c:v>35755</c:v>
                </c:pt>
                <c:pt idx="2407">
                  <c:v>37820</c:v>
                </c:pt>
                <c:pt idx="2408">
                  <c:v>44355</c:v>
                </c:pt>
                <c:pt idx="2409">
                  <c:v>37820</c:v>
                </c:pt>
                <c:pt idx="2410">
                  <c:v>37820</c:v>
                </c:pt>
                <c:pt idx="2411">
                  <c:v>34475</c:v>
                </c:pt>
                <c:pt idx="2412">
                  <c:v>34475</c:v>
                </c:pt>
                <c:pt idx="2413">
                  <c:v>37820</c:v>
                </c:pt>
                <c:pt idx="2414">
                  <c:v>31570</c:v>
                </c:pt>
                <c:pt idx="2415">
                  <c:v>32670</c:v>
                </c:pt>
                <c:pt idx="2416">
                  <c:v>34655</c:v>
                </c:pt>
                <c:pt idx="2417">
                  <c:v>31570</c:v>
                </c:pt>
                <c:pt idx="2418">
                  <c:v>35755</c:v>
                </c:pt>
                <c:pt idx="2419">
                  <c:v>37820</c:v>
                </c:pt>
                <c:pt idx="2420">
                  <c:v>37820</c:v>
                </c:pt>
                <c:pt idx="2421">
                  <c:v>34475</c:v>
                </c:pt>
                <c:pt idx="2422">
                  <c:v>37820</c:v>
                </c:pt>
                <c:pt idx="2423">
                  <c:v>37820</c:v>
                </c:pt>
                <c:pt idx="2424">
                  <c:v>34475</c:v>
                </c:pt>
                <c:pt idx="2425">
                  <c:v>2000</c:v>
                </c:pt>
                <c:pt idx="2426">
                  <c:v>2000</c:v>
                </c:pt>
                <c:pt idx="2427">
                  <c:v>18140</c:v>
                </c:pt>
                <c:pt idx="2428">
                  <c:v>22005</c:v>
                </c:pt>
                <c:pt idx="2429">
                  <c:v>22705</c:v>
                </c:pt>
                <c:pt idx="2430">
                  <c:v>17340</c:v>
                </c:pt>
                <c:pt idx="2431">
                  <c:v>19535</c:v>
                </c:pt>
                <c:pt idx="2432">
                  <c:v>22935</c:v>
                </c:pt>
                <c:pt idx="2433">
                  <c:v>24810</c:v>
                </c:pt>
                <c:pt idx="2434">
                  <c:v>22235</c:v>
                </c:pt>
                <c:pt idx="2435">
                  <c:v>18370</c:v>
                </c:pt>
                <c:pt idx="2436">
                  <c:v>17570</c:v>
                </c:pt>
                <c:pt idx="2437">
                  <c:v>20335</c:v>
                </c:pt>
                <c:pt idx="2438">
                  <c:v>24110</c:v>
                </c:pt>
                <c:pt idx="2439">
                  <c:v>17670</c:v>
                </c:pt>
                <c:pt idx="2440">
                  <c:v>22335</c:v>
                </c:pt>
                <c:pt idx="2441">
                  <c:v>23035</c:v>
                </c:pt>
                <c:pt idx="2442">
                  <c:v>18470</c:v>
                </c:pt>
                <c:pt idx="2443">
                  <c:v>21235</c:v>
                </c:pt>
                <c:pt idx="2444">
                  <c:v>21815</c:v>
                </c:pt>
                <c:pt idx="2445">
                  <c:v>22040</c:v>
                </c:pt>
                <c:pt idx="2446">
                  <c:v>31995</c:v>
                </c:pt>
                <c:pt idx="2447">
                  <c:v>42595</c:v>
                </c:pt>
                <c:pt idx="2448">
                  <c:v>35795</c:v>
                </c:pt>
                <c:pt idx="2449">
                  <c:v>37995</c:v>
                </c:pt>
                <c:pt idx="2450">
                  <c:v>29995</c:v>
                </c:pt>
                <c:pt idx="2451">
                  <c:v>38795</c:v>
                </c:pt>
                <c:pt idx="2452">
                  <c:v>58295</c:v>
                </c:pt>
                <c:pt idx="2453">
                  <c:v>45695</c:v>
                </c:pt>
                <c:pt idx="2454">
                  <c:v>34995</c:v>
                </c:pt>
                <c:pt idx="2455">
                  <c:v>26995</c:v>
                </c:pt>
                <c:pt idx="2456">
                  <c:v>31995</c:v>
                </c:pt>
                <c:pt idx="2457">
                  <c:v>49195</c:v>
                </c:pt>
                <c:pt idx="2458">
                  <c:v>29995</c:v>
                </c:pt>
                <c:pt idx="2459">
                  <c:v>37995</c:v>
                </c:pt>
                <c:pt idx="2460">
                  <c:v>34995</c:v>
                </c:pt>
                <c:pt idx="2461">
                  <c:v>38995</c:v>
                </c:pt>
                <c:pt idx="2462">
                  <c:v>26995</c:v>
                </c:pt>
                <c:pt idx="2463">
                  <c:v>65945</c:v>
                </c:pt>
                <c:pt idx="2464">
                  <c:v>42795</c:v>
                </c:pt>
                <c:pt idx="2465">
                  <c:v>35995</c:v>
                </c:pt>
                <c:pt idx="2466">
                  <c:v>35890</c:v>
                </c:pt>
                <c:pt idx="2467">
                  <c:v>37995</c:v>
                </c:pt>
                <c:pt idx="2468">
                  <c:v>49195</c:v>
                </c:pt>
                <c:pt idx="2469">
                  <c:v>36890</c:v>
                </c:pt>
                <c:pt idx="2470">
                  <c:v>62495</c:v>
                </c:pt>
                <c:pt idx="2471">
                  <c:v>32890</c:v>
                </c:pt>
                <c:pt idx="2472">
                  <c:v>26995</c:v>
                </c:pt>
                <c:pt idx="2473">
                  <c:v>39890</c:v>
                </c:pt>
                <c:pt idx="2474">
                  <c:v>42795</c:v>
                </c:pt>
                <c:pt idx="2475">
                  <c:v>29995</c:v>
                </c:pt>
                <c:pt idx="2476">
                  <c:v>43995</c:v>
                </c:pt>
                <c:pt idx="2477">
                  <c:v>37390</c:v>
                </c:pt>
                <c:pt idx="2478">
                  <c:v>40140</c:v>
                </c:pt>
                <c:pt idx="2479">
                  <c:v>47995</c:v>
                </c:pt>
                <c:pt idx="2480">
                  <c:v>39995</c:v>
                </c:pt>
                <c:pt idx="2481">
                  <c:v>62295</c:v>
                </c:pt>
                <c:pt idx="2482">
                  <c:v>33595</c:v>
                </c:pt>
                <c:pt idx="2483">
                  <c:v>27995</c:v>
                </c:pt>
                <c:pt idx="2484">
                  <c:v>36595</c:v>
                </c:pt>
                <c:pt idx="2485">
                  <c:v>32995</c:v>
                </c:pt>
                <c:pt idx="2486">
                  <c:v>30995</c:v>
                </c:pt>
                <c:pt idx="2487">
                  <c:v>29995</c:v>
                </c:pt>
                <c:pt idx="2488">
                  <c:v>27995</c:v>
                </c:pt>
                <c:pt idx="2489">
                  <c:v>65945</c:v>
                </c:pt>
                <c:pt idx="2490">
                  <c:v>29995</c:v>
                </c:pt>
                <c:pt idx="2491">
                  <c:v>39995</c:v>
                </c:pt>
                <c:pt idx="2492">
                  <c:v>50995</c:v>
                </c:pt>
                <c:pt idx="2493">
                  <c:v>36895</c:v>
                </c:pt>
                <c:pt idx="2494">
                  <c:v>31995</c:v>
                </c:pt>
                <c:pt idx="2495">
                  <c:v>33895</c:v>
                </c:pt>
                <c:pt idx="2496">
                  <c:v>30245</c:v>
                </c:pt>
                <c:pt idx="2497">
                  <c:v>27995</c:v>
                </c:pt>
                <c:pt idx="2498">
                  <c:v>34790</c:v>
                </c:pt>
                <c:pt idx="2499">
                  <c:v>51145</c:v>
                </c:pt>
                <c:pt idx="2500">
                  <c:v>65945</c:v>
                </c:pt>
                <c:pt idx="2501">
                  <c:v>30245</c:v>
                </c:pt>
                <c:pt idx="2502">
                  <c:v>29995</c:v>
                </c:pt>
                <c:pt idx="2503">
                  <c:v>39890</c:v>
                </c:pt>
                <c:pt idx="2504">
                  <c:v>44995</c:v>
                </c:pt>
                <c:pt idx="2505">
                  <c:v>31995</c:v>
                </c:pt>
                <c:pt idx="2506">
                  <c:v>39995</c:v>
                </c:pt>
                <c:pt idx="2507">
                  <c:v>2000</c:v>
                </c:pt>
                <c:pt idx="2508">
                  <c:v>2000</c:v>
                </c:pt>
                <c:pt idx="2509">
                  <c:v>2000</c:v>
                </c:pt>
                <c:pt idx="2510">
                  <c:v>2000</c:v>
                </c:pt>
                <c:pt idx="2511">
                  <c:v>2000</c:v>
                </c:pt>
                <c:pt idx="2512">
                  <c:v>2000</c:v>
                </c:pt>
                <c:pt idx="2513">
                  <c:v>2050</c:v>
                </c:pt>
                <c:pt idx="2514">
                  <c:v>2052</c:v>
                </c:pt>
                <c:pt idx="2515">
                  <c:v>2116</c:v>
                </c:pt>
                <c:pt idx="2516">
                  <c:v>2000</c:v>
                </c:pt>
                <c:pt idx="2517">
                  <c:v>2000</c:v>
                </c:pt>
                <c:pt idx="2518">
                  <c:v>2000</c:v>
                </c:pt>
                <c:pt idx="2519">
                  <c:v>2107</c:v>
                </c:pt>
                <c:pt idx="2520">
                  <c:v>2202</c:v>
                </c:pt>
                <c:pt idx="2521">
                  <c:v>2373</c:v>
                </c:pt>
                <c:pt idx="2522">
                  <c:v>23515</c:v>
                </c:pt>
                <c:pt idx="2523">
                  <c:v>21955</c:v>
                </c:pt>
                <c:pt idx="2524">
                  <c:v>23515</c:v>
                </c:pt>
                <c:pt idx="2525">
                  <c:v>21955</c:v>
                </c:pt>
                <c:pt idx="2526">
                  <c:v>22405</c:v>
                </c:pt>
                <c:pt idx="2527">
                  <c:v>23515</c:v>
                </c:pt>
                <c:pt idx="2528">
                  <c:v>2000</c:v>
                </c:pt>
                <c:pt idx="2529">
                  <c:v>2000</c:v>
                </c:pt>
                <c:pt idx="2530">
                  <c:v>2000</c:v>
                </c:pt>
                <c:pt idx="2531">
                  <c:v>2000</c:v>
                </c:pt>
                <c:pt idx="2532">
                  <c:v>2000</c:v>
                </c:pt>
                <c:pt idx="2533">
                  <c:v>2000</c:v>
                </c:pt>
                <c:pt idx="2534">
                  <c:v>2000</c:v>
                </c:pt>
                <c:pt idx="2535">
                  <c:v>2000</c:v>
                </c:pt>
                <c:pt idx="2536">
                  <c:v>2033</c:v>
                </c:pt>
                <c:pt idx="2537">
                  <c:v>2000</c:v>
                </c:pt>
                <c:pt idx="2538">
                  <c:v>2213</c:v>
                </c:pt>
                <c:pt idx="2539">
                  <c:v>2108</c:v>
                </c:pt>
                <c:pt idx="2540">
                  <c:v>2410</c:v>
                </c:pt>
                <c:pt idx="2541">
                  <c:v>2142</c:v>
                </c:pt>
                <c:pt idx="2542">
                  <c:v>2322</c:v>
                </c:pt>
                <c:pt idx="2543">
                  <c:v>24340</c:v>
                </c:pt>
                <c:pt idx="2544">
                  <c:v>20040</c:v>
                </c:pt>
                <c:pt idx="2545">
                  <c:v>19990</c:v>
                </c:pt>
                <c:pt idx="2546">
                  <c:v>24590</c:v>
                </c:pt>
                <c:pt idx="2547">
                  <c:v>27435</c:v>
                </c:pt>
                <c:pt idx="2548">
                  <c:v>23090</c:v>
                </c:pt>
                <c:pt idx="2549">
                  <c:v>20390</c:v>
                </c:pt>
                <c:pt idx="2550">
                  <c:v>22890</c:v>
                </c:pt>
                <c:pt idx="2551">
                  <c:v>21190</c:v>
                </c:pt>
                <c:pt idx="2552">
                  <c:v>25935</c:v>
                </c:pt>
                <c:pt idx="2553">
                  <c:v>24390</c:v>
                </c:pt>
                <c:pt idx="2554">
                  <c:v>22840</c:v>
                </c:pt>
                <c:pt idx="2555">
                  <c:v>23290</c:v>
                </c:pt>
                <c:pt idx="2556">
                  <c:v>26740</c:v>
                </c:pt>
                <c:pt idx="2557">
                  <c:v>26235</c:v>
                </c:pt>
                <c:pt idx="2558">
                  <c:v>24735</c:v>
                </c:pt>
                <c:pt idx="2559">
                  <c:v>19290</c:v>
                </c:pt>
                <c:pt idx="2560">
                  <c:v>21190</c:v>
                </c:pt>
                <c:pt idx="2561">
                  <c:v>24140</c:v>
                </c:pt>
                <c:pt idx="2562">
                  <c:v>18290</c:v>
                </c:pt>
                <c:pt idx="2563">
                  <c:v>18490</c:v>
                </c:pt>
                <c:pt idx="2564">
                  <c:v>24590</c:v>
                </c:pt>
                <c:pt idx="2565">
                  <c:v>29390</c:v>
                </c:pt>
                <c:pt idx="2566">
                  <c:v>22640</c:v>
                </c:pt>
                <c:pt idx="2567">
                  <c:v>23090</c:v>
                </c:pt>
                <c:pt idx="2568">
                  <c:v>19090</c:v>
                </c:pt>
                <c:pt idx="2569">
                  <c:v>26125</c:v>
                </c:pt>
                <c:pt idx="2570">
                  <c:v>23425</c:v>
                </c:pt>
                <c:pt idx="2571">
                  <c:v>26500</c:v>
                </c:pt>
                <c:pt idx="2572">
                  <c:v>22300</c:v>
                </c:pt>
                <c:pt idx="2573">
                  <c:v>18640</c:v>
                </c:pt>
                <c:pt idx="2574">
                  <c:v>22040</c:v>
                </c:pt>
                <c:pt idx="2575">
                  <c:v>22200</c:v>
                </c:pt>
                <c:pt idx="2576">
                  <c:v>21040</c:v>
                </c:pt>
                <c:pt idx="2577">
                  <c:v>20850</c:v>
                </c:pt>
                <c:pt idx="2578">
                  <c:v>24700</c:v>
                </c:pt>
                <c:pt idx="2579">
                  <c:v>19050</c:v>
                </c:pt>
                <c:pt idx="2580">
                  <c:v>19440</c:v>
                </c:pt>
                <c:pt idx="2581">
                  <c:v>23700</c:v>
                </c:pt>
                <c:pt idx="2582">
                  <c:v>23200</c:v>
                </c:pt>
                <c:pt idx="2583">
                  <c:v>20440</c:v>
                </c:pt>
                <c:pt idx="2584">
                  <c:v>24700</c:v>
                </c:pt>
                <c:pt idx="2585">
                  <c:v>19850</c:v>
                </c:pt>
                <c:pt idx="2586">
                  <c:v>19700</c:v>
                </c:pt>
                <c:pt idx="2587">
                  <c:v>21300</c:v>
                </c:pt>
                <c:pt idx="2588">
                  <c:v>25300</c:v>
                </c:pt>
                <c:pt idx="2589">
                  <c:v>22800</c:v>
                </c:pt>
                <c:pt idx="2590">
                  <c:v>20500</c:v>
                </c:pt>
                <c:pt idx="2591">
                  <c:v>22100</c:v>
                </c:pt>
                <c:pt idx="2592">
                  <c:v>26600</c:v>
                </c:pt>
                <c:pt idx="2593">
                  <c:v>26225</c:v>
                </c:pt>
                <c:pt idx="2594">
                  <c:v>22300</c:v>
                </c:pt>
                <c:pt idx="2595">
                  <c:v>23525</c:v>
                </c:pt>
                <c:pt idx="2596">
                  <c:v>23800</c:v>
                </c:pt>
                <c:pt idx="2597">
                  <c:v>21500</c:v>
                </c:pt>
                <c:pt idx="2598">
                  <c:v>20540</c:v>
                </c:pt>
                <c:pt idx="2599">
                  <c:v>18740</c:v>
                </c:pt>
                <c:pt idx="2600">
                  <c:v>20950</c:v>
                </c:pt>
                <c:pt idx="2601">
                  <c:v>22400</c:v>
                </c:pt>
                <c:pt idx="2602">
                  <c:v>23300</c:v>
                </c:pt>
                <c:pt idx="2603">
                  <c:v>24800</c:v>
                </c:pt>
                <c:pt idx="2604">
                  <c:v>19540</c:v>
                </c:pt>
                <c:pt idx="2605">
                  <c:v>21140</c:v>
                </c:pt>
                <c:pt idx="2606">
                  <c:v>19150</c:v>
                </c:pt>
                <c:pt idx="2607">
                  <c:v>22140</c:v>
                </c:pt>
                <c:pt idx="2608">
                  <c:v>19950</c:v>
                </c:pt>
                <c:pt idx="2609">
                  <c:v>24800</c:v>
                </c:pt>
                <c:pt idx="2610">
                  <c:v>21600</c:v>
                </c:pt>
                <c:pt idx="2611">
                  <c:v>2949</c:v>
                </c:pt>
                <c:pt idx="2612">
                  <c:v>2992</c:v>
                </c:pt>
                <c:pt idx="2613">
                  <c:v>2529</c:v>
                </c:pt>
                <c:pt idx="2614">
                  <c:v>2580</c:v>
                </c:pt>
                <c:pt idx="2615">
                  <c:v>2668</c:v>
                </c:pt>
                <c:pt idx="2616">
                  <c:v>2583</c:v>
                </c:pt>
                <c:pt idx="2617">
                  <c:v>2637</c:v>
                </c:pt>
                <c:pt idx="2618">
                  <c:v>2517</c:v>
                </c:pt>
                <c:pt idx="2619">
                  <c:v>3046</c:v>
                </c:pt>
                <c:pt idx="2620">
                  <c:v>2265</c:v>
                </c:pt>
                <c:pt idx="2621">
                  <c:v>3046</c:v>
                </c:pt>
                <c:pt idx="2622">
                  <c:v>2896</c:v>
                </c:pt>
                <c:pt idx="2623">
                  <c:v>2891</c:v>
                </c:pt>
                <c:pt idx="2624">
                  <c:v>2713</c:v>
                </c:pt>
                <c:pt idx="2625">
                  <c:v>3120</c:v>
                </c:pt>
                <c:pt idx="2626">
                  <c:v>2653</c:v>
                </c:pt>
                <c:pt idx="2627">
                  <c:v>2541</c:v>
                </c:pt>
                <c:pt idx="2628">
                  <c:v>2486</c:v>
                </c:pt>
                <c:pt idx="2629">
                  <c:v>2268</c:v>
                </c:pt>
                <c:pt idx="2630">
                  <c:v>2207</c:v>
                </c:pt>
                <c:pt idx="2631">
                  <c:v>2925</c:v>
                </c:pt>
                <c:pt idx="2632">
                  <c:v>2242</c:v>
                </c:pt>
                <c:pt idx="2633">
                  <c:v>2554</c:v>
                </c:pt>
                <c:pt idx="2634">
                  <c:v>3088</c:v>
                </c:pt>
                <c:pt idx="2635">
                  <c:v>2749</c:v>
                </c:pt>
                <c:pt idx="2636">
                  <c:v>3220</c:v>
                </c:pt>
                <c:pt idx="2637">
                  <c:v>2996</c:v>
                </c:pt>
                <c:pt idx="2638">
                  <c:v>2366</c:v>
                </c:pt>
                <c:pt idx="2639">
                  <c:v>3265</c:v>
                </c:pt>
                <c:pt idx="2640">
                  <c:v>3676</c:v>
                </c:pt>
                <c:pt idx="2641">
                  <c:v>3427</c:v>
                </c:pt>
                <c:pt idx="2642">
                  <c:v>3470</c:v>
                </c:pt>
                <c:pt idx="2643">
                  <c:v>2898</c:v>
                </c:pt>
                <c:pt idx="2644">
                  <c:v>2920</c:v>
                </c:pt>
                <c:pt idx="2645">
                  <c:v>2580</c:v>
                </c:pt>
                <c:pt idx="2646">
                  <c:v>3357</c:v>
                </c:pt>
                <c:pt idx="2647">
                  <c:v>2996</c:v>
                </c:pt>
                <c:pt idx="2648">
                  <c:v>2883</c:v>
                </c:pt>
                <c:pt idx="2649">
                  <c:v>3094</c:v>
                </c:pt>
                <c:pt idx="2650">
                  <c:v>2885</c:v>
                </c:pt>
                <c:pt idx="2651">
                  <c:v>3419</c:v>
                </c:pt>
                <c:pt idx="2652">
                  <c:v>2668</c:v>
                </c:pt>
                <c:pt idx="2653">
                  <c:v>2789</c:v>
                </c:pt>
                <c:pt idx="2654">
                  <c:v>3321</c:v>
                </c:pt>
                <c:pt idx="2655">
                  <c:v>3342</c:v>
                </c:pt>
                <c:pt idx="2656">
                  <c:v>3025</c:v>
                </c:pt>
                <c:pt idx="2657">
                  <c:v>2653</c:v>
                </c:pt>
                <c:pt idx="2658">
                  <c:v>2740</c:v>
                </c:pt>
                <c:pt idx="2659">
                  <c:v>2639</c:v>
                </c:pt>
                <c:pt idx="2660">
                  <c:v>3067</c:v>
                </c:pt>
                <c:pt idx="2661">
                  <c:v>2817</c:v>
                </c:pt>
                <c:pt idx="2662">
                  <c:v>3350</c:v>
                </c:pt>
                <c:pt idx="2663">
                  <c:v>3282</c:v>
                </c:pt>
                <c:pt idx="2664">
                  <c:v>2430</c:v>
                </c:pt>
                <c:pt idx="2665">
                  <c:v>3696</c:v>
                </c:pt>
                <c:pt idx="2666">
                  <c:v>4098</c:v>
                </c:pt>
                <c:pt idx="2667">
                  <c:v>2949</c:v>
                </c:pt>
                <c:pt idx="2668">
                  <c:v>3345</c:v>
                </c:pt>
                <c:pt idx="2669">
                  <c:v>3034</c:v>
                </c:pt>
                <c:pt idx="2670">
                  <c:v>2697</c:v>
                </c:pt>
                <c:pt idx="2671">
                  <c:v>3360</c:v>
                </c:pt>
                <c:pt idx="2672">
                  <c:v>3068</c:v>
                </c:pt>
                <c:pt idx="2673">
                  <c:v>3090</c:v>
                </c:pt>
                <c:pt idx="2674">
                  <c:v>2847</c:v>
                </c:pt>
                <c:pt idx="2675">
                  <c:v>211000</c:v>
                </c:pt>
                <c:pt idx="2676">
                  <c:v>158700</c:v>
                </c:pt>
                <c:pt idx="2677">
                  <c:v>114100</c:v>
                </c:pt>
                <c:pt idx="2678">
                  <c:v>151500</c:v>
                </c:pt>
                <c:pt idx="2679">
                  <c:v>213200</c:v>
                </c:pt>
                <c:pt idx="2680">
                  <c:v>153000</c:v>
                </c:pt>
                <c:pt idx="2681">
                  <c:v>115300</c:v>
                </c:pt>
                <c:pt idx="2682">
                  <c:v>160300</c:v>
                </c:pt>
                <c:pt idx="2683">
                  <c:v>215500</c:v>
                </c:pt>
                <c:pt idx="2684">
                  <c:v>116600</c:v>
                </c:pt>
                <c:pt idx="2685">
                  <c:v>162000</c:v>
                </c:pt>
                <c:pt idx="2686">
                  <c:v>154600</c:v>
                </c:pt>
                <c:pt idx="2687">
                  <c:v>31500</c:v>
                </c:pt>
                <c:pt idx="2688">
                  <c:v>33500</c:v>
                </c:pt>
                <c:pt idx="2689">
                  <c:v>48500</c:v>
                </c:pt>
                <c:pt idx="2690">
                  <c:v>32050</c:v>
                </c:pt>
                <c:pt idx="2691">
                  <c:v>49500</c:v>
                </c:pt>
                <c:pt idx="2692">
                  <c:v>34050</c:v>
                </c:pt>
                <c:pt idx="2693">
                  <c:v>32400</c:v>
                </c:pt>
                <c:pt idx="2694">
                  <c:v>34400</c:v>
                </c:pt>
                <c:pt idx="2695">
                  <c:v>49950</c:v>
                </c:pt>
                <c:pt idx="2696">
                  <c:v>29980</c:v>
                </c:pt>
                <c:pt idx="2697">
                  <c:v>27980</c:v>
                </c:pt>
                <c:pt idx="2698">
                  <c:v>28030</c:v>
                </c:pt>
                <c:pt idx="2699">
                  <c:v>30030</c:v>
                </c:pt>
                <c:pt idx="2700">
                  <c:v>32700</c:v>
                </c:pt>
                <c:pt idx="2701">
                  <c:v>30550</c:v>
                </c:pt>
                <c:pt idx="2702">
                  <c:v>30350</c:v>
                </c:pt>
                <c:pt idx="2703">
                  <c:v>28200</c:v>
                </c:pt>
                <c:pt idx="2704">
                  <c:v>30550</c:v>
                </c:pt>
                <c:pt idx="2705">
                  <c:v>19505</c:v>
                </c:pt>
                <c:pt idx="2706">
                  <c:v>19690</c:v>
                </c:pt>
                <c:pt idx="2707">
                  <c:v>54200</c:v>
                </c:pt>
                <c:pt idx="2708">
                  <c:v>89200</c:v>
                </c:pt>
                <c:pt idx="2709">
                  <c:v>46200</c:v>
                </c:pt>
                <c:pt idx="2710">
                  <c:v>62900</c:v>
                </c:pt>
                <c:pt idx="2711">
                  <c:v>54900</c:v>
                </c:pt>
                <c:pt idx="2712">
                  <c:v>46450</c:v>
                </c:pt>
                <c:pt idx="2713">
                  <c:v>55150</c:v>
                </c:pt>
                <c:pt idx="2714">
                  <c:v>135000</c:v>
                </c:pt>
                <c:pt idx="2715">
                  <c:v>63200</c:v>
                </c:pt>
                <c:pt idx="2716">
                  <c:v>89500</c:v>
                </c:pt>
                <c:pt idx="2717">
                  <c:v>54500</c:v>
                </c:pt>
                <c:pt idx="2718">
                  <c:v>56100</c:v>
                </c:pt>
                <c:pt idx="2719">
                  <c:v>64800</c:v>
                </c:pt>
                <c:pt idx="2720">
                  <c:v>56800</c:v>
                </c:pt>
                <c:pt idx="2721">
                  <c:v>48100</c:v>
                </c:pt>
                <c:pt idx="2722">
                  <c:v>73200</c:v>
                </c:pt>
                <c:pt idx="2723">
                  <c:v>106550</c:v>
                </c:pt>
                <c:pt idx="2724">
                  <c:v>65990</c:v>
                </c:pt>
                <c:pt idx="2725">
                  <c:v>68490</c:v>
                </c:pt>
                <c:pt idx="2726">
                  <c:v>75700</c:v>
                </c:pt>
                <c:pt idx="2727">
                  <c:v>66900</c:v>
                </c:pt>
                <c:pt idx="2728">
                  <c:v>69400</c:v>
                </c:pt>
                <c:pt idx="2729">
                  <c:v>107800</c:v>
                </c:pt>
                <c:pt idx="2730">
                  <c:v>76600</c:v>
                </c:pt>
                <c:pt idx="2731">
                  <c:v>74100</c:v>
                </c:pt>
                <c:pt idx="2732">
                  <c:v>74850</c:v>
                </c:pt>
                <c:pt idx="2733">
                  <c:v>77350</c:v>
                </c:pt>
                <c:pt idx="2734">
                  <c:v>108900</c:v>
                </c:pt>
                <c:pt idx="2735">
                  <c:v>14410</c:v>
                </c:pt>
                <c:pt idx="2736">
                  <c:v>15120</c:v>
                </c:pt>
                <c:pt idx="2737">
                  <c:v>22335</c:v>
                </c:pt>
                <c:pt idx="2738">
                  <c:v>14410</c:v>
                </c:pt>
                <c:pt idx="2739">
                  <c:v>19695</c:v>
                </c:pt>
                <c:pt idx="2740">
                  <c:v>15120</c:v>
                </c:pt>
                <c:pt idx="2741">
                  <c:v>19695</c:v>
                </c:pt>
                <c:pt idx="2742">
                  <c:v>16460</c:v>
                </c:pt>
                <c:pt idx="2743">
                  <c:v>15660</c:v>
                </c:pt>
                <c:pt idx="2744">
                  <c:v>23425</c:v>
                </c:pt>
                <c:pt idx="2745">
                  <c:v>15660</c:v>
                </c:pt>
                <c:pt idx="2746">
                  <c:v>23425</c:v>
                </c:pt>
                <c:pt idx="2747">
                  <c:v>14990</c:v>
                </c:pt>
                <c:pt idx="2748">
                  <c:v>14990</c:v>
                </c:pt>
                <c:pt idx="2749">
                  <c:v>16460</c:v>
                </c:pt>
                <c:pt idx="2750">
                  <c:v>15670</c:v>
                </c:pt>
                <c:pt idx="2751">
                  <c:v>24535</c:v>
                </c:pt>
                <c:pt idx="2752">
                  <c:v>14990</c:v>
                </c:pt>
                <c:pt idx="2753">
                  <c:v>16470</c:v>
                </c:pt>
                <c:pt idx="2754">
                  <c:v>14990</c:v>
                </c:pt>
                <c:pt idx="2755">
                  <c:v>16470</c:v>
                </c:pt>
                <c:pt idx="2756">
                  <c:v>15670</c:v>
                </c:pt>
                <c:pt idx="2757">
                  <c:v>28340</c:v>
                </c:pt>
                <c:pt idx="2758">
                  <c:v>29480</c:v>
                </c:pt>
                <c:pt idx="2759">
                  <c:v>23030</c:v>
                </c:pt>
                <c:pt idx="2760">
                  <c:v>20980</c:v>
                </c:pt>
                <c:pt idx="2761">
                  <c:v>30320</c:v>
                </c:pt>
                <c:pt idx="2762">
                  <c:v>26160</c:v>
                </c:pt>
                <c:pt idx="2763">
                  <c:v>27490</c:v>
                </c:pt>
                <c:pt idx="2764">
                  <c:v>22955</c:v>
                </c:pt>
                <c:pt idx="2765">
                  <c:v>19730</c:v>
                </c:pt>
                <c:pt idx="2766">
                  <c:v>24440</c:v>
                </c:pt>
                <c:pt idx="2767">
                  <c:v>17475</c:v>
                </c:pt>
                <c:pt idx="2768">
                  <c:v>24285</c:v>
                </c:pt>
                <c:pt idx="2769">
                  <c:v>26620</c:v>
                </c:pt>
                <c:pt idx="2770">
                  <c:v>20370</c:v>
                </c:pt>
                <c:pt idx="2771">
                  <c:v>27010</c:v>
                </c:pt>
                <c:pt idx="2772">
                  <c:v>28460</c:v>
                </c:pt>
                <c:pt idx="2773">
                  <c:v>29220</c:v>
                </c:pt>
                <c:pt idx="2774">
                  <c:v>29550</c:v>
                </c:pt>
                <c:pt idx="2775">
                  <c:v>25850</c:v>
                </c:pt>
                <c:pt idx="2776">
                  <c:v>28630</c:v>
                </c:pt>
                <c:pt idx="2777">
                  <c:v>27110</c:v>
                </c:pt>
                <c:pt idx="2778">
                  <c:v>24330</c:v>
                </c:pt>
                <c:pt idx="2779">
                  <c:v>26885</c:v>
                </c:pt>
                <c:pt idx="2780">
                  <c:v>30005</c:v>
                </c:pt>
                <c:pt idx="2781">
                  <c:v>34415</c:v>
                </c:pt>
                <c:pt idx="2782">
                  <c:v>21775</c:v>
                </c:pt>
                <c:pt idx="2783">
                  <c:v>32085</c:v>
                </c:pt>
                <c:pt idx="2784">
                  <c:v>30785</c:v>
                </c:pt>
                <c:pt idx="2785">
                  <c:v>32385</c:v>
                </c:pt>
                <c:pt idx="2786">
                  <c:v>34115</c:v>
                </c:pt>
                <c:pt idx="2787">
                  <c:v>25170</c:v>
                </c:pt>
                <c:pt idx="2788">
                  <c:v>20120</c:v>
                </c:pt>
                <c:pt idx="2789">
                  <c:v>27630</c:v>
                </c:pt>
                <c:pt idx="2790">
                  <c:v>29705</c:v>
                </c:pt>
                <c:pt idx="2791">
                  <c:v>31555</c:v>
                </c:pt>
                <c:pt idx="2792">
                  <c:v>30665</c:v>
                </c:pt>
                <c:pt idx="2793">
                  <c:v>32895</c:v>
                </c:pt>
                <c:pt idx="2794">
                  <c:v>35000</c:v>
                </c:pt>
                <c:pt idx="2795">
                  <c:v>30365</c:v>
                </c:pt>
                <c:pt idx="2796">
                  <c:v>28515</c:v>
                </c:pt>
                <c:pt idx="2797">
                  <c:v>33195</c:v>
                </c:pt>
                <c:pt idx="2798">
                  <c:v>30030</c:v>
                </c:pt>
                <c:pt idx="2799">
                  <c:v>20100</c:v>
                </c:pt>
                <c:pt idx="2800">
                  <c:v>32440</c:v>
                </c:pt>
                <c:pt idx="2801">
                  <c:v>31670</c:v>
                </c:pt>
                <c:pt idx="2802">
                  <c:v>26510</c:v>
                </c:pt>
                <c:pt idx="2803">
                  <c:v>30435</c:v>
                </c:pt>
                <c:pt idx="2804">
                  <c:v>27545</c:v>
                </c:pt>
                <c:pt idx="2805">
                  <c:v>24990</c:v>
                </c:pt>
                <c:pt idx="2806">
                  <c:v>35300</c:v>
                </c:pt>
                <c:pt idx="2807">
                  <c:v>27920</c:v>
                </c:pt>
                <c:pt idx="2808">
                  <c:v>22435</c:v>
                </c:pt>
                <c:pt idx="2809">
                  <c:v>25980</c:v>
                </c:pt>
                <c:pt idx="2810">
                  <c:v>29440</c:v>
                </c:pt>
                <c:pt idx="2811">
                  <c:v>2000</c:v>
                </c:pt>
                <c:pt idx="2812">
                  <c:v>2000</c:v>
                </c:pt>
                <c:pt idx="2813">
                  <c:v>2000</c:v>
                </c:pt>
                <c:pt idx="2814">
                  <c:v>2000</c:v>
                </c:pt>
                <c:pt idx="2815">
                  <c:v>2000</c:v>
                </c:pt>
                <c:pt idx="2816">
                  <c:v>2000</c:v>
                </c:pt>
                <c:pt idx="2817">
                  <c:v>2000</c:v>
                </c:pt>
                <c:pt idx="2818">
                  <c:v>2000</c:v>
                </c:pt>
                <c:pt idx="2819">
                  <c:v>2000</c:v>
                </c:pt>
                <c:pt idx="2820">
                  <c:v>2000</c:v>
                </c:pt>
                <c:pt idx="2821">
                  <c:v>2000</c:v>
                </c:pt>
                <c:pt idx="2822">
                  <c:v>2000</c:v>
                </c:pt>
                <c:pt idx="2823">
                  <c:v>2000</c:v>
                </c:pt>
                <c:pt idx="2824">
                  <c:v>2000</c:v>
                </c:pt>
                <c:pt idx="2825">
                  <c:v>2000</c:v>
                </c:pt>
                <c:pt idx="2826">
                  <c:v>2000</c:v>
                </c:pt>
                <c:pt idx="2827">
                  <c:v>2000</c:v>
                </c:pt>
                <c:pt idx="2828">
                  <c:v>2000</c:v>
                </c:pt>
                <c:pt idx="2829">
                  <c:v>2000</c:v>
                </c:pt>
                <c:pt idx="2830">
                  <c:v>2000</c:v>
                </c:pt>
                <c:pt idx="2831">
                  <c:v>2000</c:v>
                </c:pt>
                <c:pt idx="2832">
                  <c:v>2000</c:v>
                </c:pt>
                <c:pt idx="2833">
                  <c:v>2000</c:v>
                </c:pt>
                <c:pt idx="2834">
                  <c:v>2000</c:v>
                </c:pt>
                <c:pt idx="2835">
                  <c:v>2000</c:v>
                </c:pt>
                <c:pt idx="2836">
                  <c:v>2000</c:v>
                </c:pt>
                <c:pt idx="2837">
                  <c:v>2000</c:v>
                </c:pt>
                <c:pt idx="2838">
                  <c:v>2000</c:v>
                </c:pt>
                <c:pt idx="2839">
                  <c:v>2000</c:v>
                </c:pt>
                <c:pt idx="2840">
                  <c:v>25520</c:v>
                </c:pt>
                <c:pt idx="2841">
                  <c:v>22790</c:v>
                </c:pt>
                <c:pt idx="2842">
                  <c:v>28415</c:v>
                </c:pt>
                <c:pt idx="2843">
                  <c:v>23180</c:v>
                </c:pt>
                <c:pt idx="2844">
                  <c:v>25910</c:v>
                </c:pt>
                <c:pt idx="2845">
                  <c:v>28805</c:v>
                </c:pt>
                <c:pt idx="2846">
                  <c:v>23480</c:v>
                </c:pt>
                <c:pt idx="2847">
                  <c:v>26210</c:v>
                </c:pt>
                <c:pt idx="2848">
                  <c:v>29105</c:v>
                </c:pt>
                <c:pt idx="2849">
                  <c:v>206600</c:v>
                </c:pt>
                <c:pt idx="2850">
                  <c:v>209600</c:v>
                </c:pt>
                <c:pt idx="2851">
                  <c:v>209600</c:v>
                </c:pt>
                <c:pt idx="2852">
                  <c:v>181200</c:v>
                </c:pt>
                <c:pt idx="2853">
                  <c:v>184200</c:v>
                </c:pt>
                <c:pt idx="2854">
                  <c:v>184200</c:v>
                </c:pt>
                <c:pt idx="2855">
                  <c:v>238700</c:v>
                </c:pt>
                <c:pt idx="2856">
                  <c:v>207700</c:v>
                </c:pt>
                <c:pt idx="2857">
                  <c:v>217000</c:v>
                </c:pt>
                <c:pt idx="2858">
                  <c:v>337000</c:v>
                </c:pt>
                <c:pt idx="2859">
                  <c:v>177500</c:v>
                </c:pt>
                <c:pt idx="2860">
                  <c:v>196500</c:v>
                </c:pt>
                <c:pt idx="2861">
                  <c:v>198600</c:v>
                </c:pt>
                <c:pt idx="2862">
                  <c:v>250100</c:v>
                </c:pt>
                <c:pt idx="2863">
                  <c:v>227600</c:v>
                </c:pt>
                <c:pt idx="2864">
                  <c:v>203500</c:v>
                </c:pt>
                <c:pt idx="2865">
                  <c:v>219400</c:v>
                </c:pt>
                <c:pt idx="2866">
                  <c:v>206300</c:v>
                </c:pt>
                <c:pt idx="2867">
                  <c:v>187900</c:v>
                </c:pt>
                <c:pt idx="2868">
                  <c:v>223600</c:v>
                </c:pt>
                <c:pt idx="2869">
                  <c:v>199700</c:v>
                </c:pt>
                <c:pt idx="2870">
                  <c:v>231800</c:v>
                </c:pt>
                <c:pt idx="2871">
                  <c:v>198500</c:v>
                </c:pt>
                <c:pt idx="2872">
                  <c:v>218400</c:v>
                </c:pt>
                <c:pt idx="2873">
                  <c:v>239400</c:v>
                </c:pt>
                <c:pt idx="2874">
                  <c:v>236100</c:v>
                </c:pt>
                <c:pt idx="2875">
                  <c:v>214600</c:v>
                </c:pt>
                <c:pt idx="2876">
                  <c:v>210700</c:v>
                </c:pt>
                <c:pt idx="2877">
                  <c:v>263400</c:v>
                </c:pt>
                <c:pt idx="2878">
                  <c:v>231400</c:v>
                </c:pt>
                <c:pt idx="2879">
                  <c:v>236100</c:v>
                </c:pt>
                <c:pt idx="2880">
                  <c:v>212800</c:v>
                </c:pt>
                <c:pt idx="2881">
                  <c:v>212800</c:v>
                </c:pt>
                <c:pt idx="2882">
                  <c:v>191400</c:v>
                </c:pt>
                <c:pt idx="2883">
                  <c:v>195200</c:v>
                </c:pt>
                <c:pt idx="2884">
                  <c:v>218500</c:v>
                </c:pt>
                <c:pt idx="2885">
                  <c:v>216200</c:v>
                </c:pt>
                <c:pt idx="2886">
                  <c:v>280400</c:v>
                </c:pt>
                <c:pt idx="2887">
                  <c:v>280400</c:v>
                </c:pt>
                <c:pt idx="2888">
                  <c:v>267000</c:v>
                </c:pt>
                <c:pt idx="2889">
                  <c:v>267000</c:v>
                </c:pt>
                <c:pt idx="2890">
                  <c:v>267000</c:v>
                </c:pt>
                <c:pt idx="2891">
                  <c:v>299900</c:v>
                </c:pt>
                <c:pt idx="2892">
                  <c:v>279900</c:v>
                </c:pt>
                <c:pt idx="2893">
                  <c:v>309900</c:v>
                </c:pt>
                <c:pt idx="2894">
                  <c:v>319900</c:v>
                </c:pt>
                <c:pt idx="2895">
                  <c:v>328990</c:v>
                </c:pt>
                <c:pt idx="2896">
                  <c:v>318990</c:v>
                </c:pt>
                <c:pt idx="2897">
                  <c:v>39660</c:v>
                </c:pt>
                <c:pt idx="2898">
                  <c:v>39895</c:v>
                </c:pt>
                <c:pt idx="2899">
                  <c:v>38185</c:v>
                </c:pt>
                <c:pt idx="2900">
                  <c:v>38790</c:v>
                </c:pt>
                <c:pt idx="2901">
                  <c:v>39775</c:v>
                </c:pt>
                <c:pt idx="2902">
                  <c:v>44560</c:v>
                </c:pt>
                <c:pt idx="2903">
                  <c:v>46560</c:v>
                </c:pt>
                <c:pt idx="2904">
                  <c:v>49515</c:v>
                </c:pt>
                <c:pt idx="2905">
                  <c:v>55915</c:v>
                </c:pt>
                <c:pt idx="2906">
                  <c:v>62915</c:v>
                </c:pt>
                <c:pt idx="2907">
                  <c:v>53915</c:v>
                </c:pt>
                <c:pt idx="2908">
                  <c:v>64915</c:v>
                </c:pt>
                <c:pt idx="2909">
                  <c:v>47515</c:v>
                </c:pt>
                <c:pt idx="2910">
                  <c:v>2655</c:v>
                </c:pt>
                <c:pt idx="2911">
                  <c:v>2702</c:v>
                </c:pt>
                <c:pt idx="2912">
                  <c:v>2937</c:v>
                </c:pt>
                <c:pt idx="2913">
                  <c:v>2000</c:v>
                </c:pt>
                <c:pt idx="2914">
                  <c:v>2000</c:v>
                </c:pt>
                <c:pt idx="2915">
                  <c:v>2000</c:v>
                </c:pt>
                <c:pt idx="2916">
                  <c:v>2000</c:v>
                </c:pt>
                <c:pt idx="2917">
                  <c:v>2000</c:v>
                </c:pt>
                <c:pt idx="2918">
                  <c:v>2000</c:v>
                </c:pt>
                <c:pt idx="2919">
                  <c:v>2000</c:v>
                </c:pt>
                <c:pt idx="2920">
                  <c:v>2079</c:v>
                </c:pt>
                <c:pt idx="2921">
                  <c:v>359990</c:v>
                </c:pt>
                <c:pt idx="2922">
                  <c:v>18750</c:v>
                </c:pt>
                <c:pt idx="2923">
                  <c:v>19490</c:v>
                </c:pt>
                <c:pt idx="2924">
                  <c:v>18965</c:v>
                </c:pt>
                <c:pt idx="2925">
                  <c:v>18965</c:v>
                </c:pt>
                <c:pt idx="2926">
                  <c:v>19665</c:v>
                </c:pt>
                <c:pt idx="2927">
                  <c:v>19895</c:v>
                </c:pt>
                <c:pt idx="2928">
                  <c:v>17550</c:v>
                </c:pt>
                <c:pt idx="2929">
                  <c:v>16950</c:v>
                </c:pt>
                <c:pt idx="2930">
                  <c:v>21495</c:v>
                </c:pt>
                <c:pt idx="2931">
                  <c:v>22025</c:v>
                </c:pt>
                <c:pt idx="2932">
                  <c:v>22955</c:v>
                </c:pt>
                <c:pt idx="2933">
                  <c:v>19195</c:v>
                </c:pt>
                <c:pt idx="2934">
                  <c:v>22725</c:v>
                </c:pt>
                <c:pt idx="2935">
                  <c:v>18565</c:v>
                </c:pt>
                <c:pt idx="2936">
                  <c:v>19135</c:v>
                </c:pt>
                <c:pt idx="2937">
                  <c:v>19135</c:v>
                </c:pt>
                <c:pt idx="2938">
                  <c:v>20065</c:v>
                </c:pt>
                <c:pt idx="2939">
                  <c:v>17300</c:v>
                </c:pt>
                <c:pt idx="2940">
                  <c:v>23125</c:v>
                </c:pt>
                <c:pt idx="2941">
                  <c:v>21665</c:v>
                </c:pt>
                <c:pt idx="2942">
                  <c:v>22195</c:v>
                </c:pt>
                <c:pt idx="2943">
                  <c:v>19835</c:v>
                </c:pt>
                <c:pt idx="2944">
                  <c:v>20635</c:v>
                </c:pt>
                <c:pt idx="2945">
                  <c:v>22895</c:v>
                </c:pt>
                <c:pt idx="2946">
                  <c:v>17900</c:v>
                </c:pt>
                <c:pt idx="2947">
                  <c:v>18735</c:v>
                </c:pt>
                <c:pt idx="2948">
                  <c:v>19365</c:v>
                </c:pt>
                <c:pt idx="2949">
                  <c:v>22680</c:v>
                </c:pt>
                <c:pt idx="2950">
                  <c:v>21300</c:v>
                </c:pt>
                <c:pt idx="2951">
                  <c:v>18500</c:v>
                </c:pt>
                <c:pt idx="2952">
                  <c:v>21665</c:v>
                </c:pt>
                <c:pt idx="2953">
                  <c:v>19335</c:v>
                </c:pt>
                <c:pt idx="2954">
                  <c:v>21900</c:v>
                </c:pt>
                <c:pt idx="2955">
                  <c:v>21825</c:v>
                </c:pt>
                <c:pt idx="2956">
                  <c:v>18935</c:v>
                </c:pt>
                <c:pt idx="2957">
                  <c:v>20445</c:v>
                </c:pt>
                <c:pt idx="2958">
                  <c:v>2000</c:v>
                </c:pt>
                <c:pt idx="2959">
                  <c:v>2000</c:v>
                </c:pt>
                <c:pt idx="2960">
                  <c:v>2000</c:v>
                </c:pt>
                <c:pt idx="2961">
                  <c:v>2000</c:v>
                </c:pt>
                <c:pt idx="2962">
                  <c:v>2000</c:v>
                </c:pt>
                <c:pt idx="2963">
                  <c:v>2000</c:v>
                </c:pt>
                <c:pt idx="2964">
                  <c:v>53000</c:v>
                </c:pt>
                <c:pt idx="2965">
                  <c:v>57000</c:v>
                </c:pt>
                <c:pt idx="2966">
                  <c:v>62000</c:v>
                </c:pt>
                <c:pt idx="2967">
                  <c:v>58000</c:v>
                </c:pt>
                <c:pt idx="2968">
                  <c:v>68160</c:v>
                </c:pt>
                <c:pt idx="2969">
                  <c:v>64160</c:v>
                </c:pt>
                <c:pt idx="2970">
                  <c:v>83000</c:v>
                </c:pt>
                <c:pt idx="2971">
                  <c:v>63160</c:v>
                </c:pt>
                <c:pt idx="2972">
                  <c:v>64000</c:v>
                </c:pt>
                <c:pt idx="2973">
                  <c:v>55000</c:v>
                </c:pt>
                <c:pt idx="2974">
                  <c:v>87650</c:v>
                </c:pt>
                <c:pt idx="2975">
                  <c:v>73450</c:v>
                </c:pt>
                <c:pt idx="2976">
                  <c:v>64450</c:v>
                </c:pt>
                <c:pt idx="2977">
                  <c:v>69450</c:v>
                </c:pt>
                <c:pt idx="2978">
                  <c:v>60000</c:v>
                </c:pt>
                <c:pt idx="2979">
                  <c:v>59000</c:v>
                </c:pt>
                <c:pt idx="2980">
                  <c:v>82270</c:v>
                </c:pt>
                <c:pt idx="2981">
                  <c:v>86270</c:v>
                </c:pt>
                <c:pt idx="2982">
                  <c:v>91650</c:v>
                </c:pt>
                <c:pt idx="2983">
                  <c:v>79000</c:v>
                </c:pt>
                <c:pt idx="2984">
                  <c:v>68450</c:v>
                </c:pt>
                <c:pt idx="2985">
                  <c:v>59160</c:v>
                </c:pt>
                <c:pt idx="2986">
                  <c:v>88345</c:v>
                </c:pt>
                <c:pt idx="2987">
                  <c:v>79400</c:v>
                </c:pt>
                <c:pt idx="2988">
                  <c:v>70145</c:v>
                </c:pt>
                <c:pt idx="2989">
                  <c:v>65145</c:v>
                </c:pt>
                <c:pt idx="2990">
                  <c:v>83400</c:v>
                </c:pt>
                <c:pt idx="2991">
                  <c:v>82965</c:v>
                </c:pt>
                <c:pt idx="2992">
                  <c:v>68855</c:v>
                </c:pt>
                <c:pt idx="2993">
                  <c:v>59855</c:v>
                </c:pt>
                <c:pt idx="2994">
                  <c:v>64400</c:v>
                </c:pt>
                <c:pt idx="2995">
                  <c:v>74145</c:v>
                </c:pt>
                <c:pt idx="2996">
                  <c:v>63855</c:v>
                </c:pt>
                <c:pt idx="2997">
                  <c:v>86965</c:v>
                </c:pt>
                <c:pt idx="2998">
                  <c:v>59400</c:v>
                </c:pt>
                <c:pt idx="2999">
                  <c:v>92345</c:v>
                </c:pt>
                <c:pt idx="3000">
                  <c:v>60400</c:v>
                </c:pt>
                <c:pt idx="3001">
                  <c:v>64855</c:v>
                </c:pt>
                <c:pt idx="3002">
                  <c:v>69145</c:v>
                </c:pt>
                <c:pt idx="3003">
                  <c:v>55400</c:v>
                </c:pt>
                <c:pt idx="3004">
                  <c:v>87015</c:v>
                </c:pt>
                <c:pt idx="3005">
                  <c:v>59905</c:v>
                </c:pt>
                <c:pt idx="3006">
                  <c:v>74195</c:v>
                </c:pt>
                <c:pt idx="3007">
                  <c:v>65195</c:v>
                </c:pt>
                <c:pt idx="3008">
                  <c:v>88395</c:v>
                </c:pt>
                <c:pt idx="3009">
                  <c:v>59450</c:v>
                </c:pt>
                <c:pt idx="3010">
                  <c:v>55450</c:v>
                </c:pt>
                <c:pt idx="3011">
                  <c:v>70195</c:v>
                </c:pt>
                <c:pt idx="3012">
                  <c:v>68905</c:v>
                </c:pt>
                <c:pt idx="3013">
                  <c:v>65450</c:v>
                </c:pt>
                <c:pt idx="3014">
                  <c:v>79450</c:v>
                </c:pt>
                <c:pt idx="3015">
                  <c:v>69905</c:v>
                </c:pt>
                <c:pt idx="3016">
                  <c:v>69195</c:v>
                </c:pt>
                <c:pt idx="3017">
                  <c:v>63905</c:v>
                </c:pt>
                <c:pt idx="3018">
                  <c:v>69450</c:v>
                </c:pt>
                <c:pt idx="3019">
                  <c:v>60450</c:v>
                </c:pt>
                <c:pt idx="3020">
                  <c:v>79195</c:v>
                </c:pt>
                <c:pt idx="3021">
                  <c:v>92395</c:v>
                </c:pt>
                <c:pt idx="3022">
                  <c:v>83450</c:v>
                </c:pt>
                <c:pt idx="3023">
                  <c:v>83015</c:v>
                </c:pt>
                <c:pt idx="3024">
                  <c:v>73905</c:v>
                </c:pt>
                <c:pt idx="3025">
                  <c:v>64450</c:v>
                </c:pt>
                <c:pt idx="3026">
                  <c:v>64905</c:v>
                </c:pt>
                <c:pt idx="3027">
                  <c:v>75195</c:v>
                </c:pt>
                <c:pt idx="3028">
                  <c:v>2000</c:v>
                </c:pt>
                <c:pt idx="3029">
                  <c:v>2000</c:v>
                </c:pt>
                <c:pt idx="3030">
                  <c:v>81013</c:v>
                </c:pt>
                <c:pt idx="3031">
                  <c:v>85174</c:v>
                </c:pt>
                <c:pt idx="3032">
                  <c:v>86877</c:v>
                </c:pt>
                <c:pt idx="3033">
                  <c:v>82633</c:v>
                </c:pt>
                <c:pt idx="3034">
                  <c:v>87577</c:v>
                </c:pt>
                <c:pt idx="3035">
                  <c:v>79900</c:v>
                </c:pt>
                <c:pt idx="3036">
                  <c:v>2000</c:v>
                </c:pt>
                <c:pt idx="3037">
                  <c:v>26470</c:v>
                </c:pt>
                <c:pt idx="3038">
                  <c:v>23120</c:v>
                </c:pt>
                <c:pt idx="3039">
                  <c:v>30620</c:v>
                </c:pt>
                <c:pt idx="3040">
                  <c:v>29370</c:v>
                </c:pt>
                <c:pt idx="3041">
                  <c:v>24370</c:v>
                </c:pt>
                <c:pt idx="3042">
                  <c:v>29120</c:v>
                </c:pt>
                <c:pt idx="3043">
                  <c:v>29820</c:v>
                </c:pt>
                <c:pt idx="3044">
                  <c:v>28570</c:v>
                </c:pt>
                <c:pt idx="3045">
                  <c:v>25220</c:v>
                </c:pt>
                <c:pt idx="3046">
                  <c:v>27870</c:v>
                </c:pt>
                <c:pt idx="3047">
                  <c:v>32895</c:v>
                </c:pt>
                <c:pt idx="3048">
                  <c:v>23445</c:v>
                </c:pt>
                <c:pt idx="3049">
                  <c:v>30895</c:v>
                </c:pt>
                <c:pt idx="3050">
                  <c:v>25545</c:v>
                </c:pt>
                <c:pt idx="3051">
                  <c:v>29395</c:v>
                </c:pt>
                <c:pt idx="3052">
                  <c:v>24695</c:v>
                </c:pt>
                <c:pt idx="3053">
                  <c:v>26795</c:v>
                </c:pt>
                <c:pt idx="3054">
                  <c:v>28145</c:v>
                </c:pt>
                <c:pt idx="3055">
                  <c:v>31645</c:v>
                </c:pt>
                <c:pt idx="3056">
                  <c:v>29645</c:v>
                </c:pt>
                <c:pt idx="3057">
                  <c:v>27295</c:v>
                </c:pt>
                <c:pt idx="3058">
                  <c:v>31245</c:v>
                </c:pt>
                <c:pt idx="3059">
                  <c:v>32095</c:v>
                </c:pt>
                <c:pt idx="3060">
                  <c:v>25845</c:v>
                </c:pt>
                <c:pt idx="3061">
                  <c:v>28445</c:v>
                </c:pt>
                <c:pt idx="3062">
                  <c:v>29945</c:v>
                </c:pt>
                <c:pt idx="3063">
                  <c:v>25045</c:v>
                </c:pt>
                <c:pt idx="3064">
                  <c:v>24545</c:v>
                </c:pt>
                <c:pt idx="3065">
                  <c:v>25995</c:v>
                </c:pt>
                <c:pt idx="3066">
                  <c:v>33395</c:v>
                </c:pt>
                <c:pt idx="3067">
                  <c:v>23745</c:v>
                </c:pt>
                <c:pt idx="3068">
                  <c:v>29745</c:v>
                </c:pt>
                <c:pt idx="3069">
                  <c:v>20645</c:v>
                </c:pt>
                <c:pt idx="3070">
                  <c:v>19995</c:v>
                </c:pt>
                <c:pt idx="3071">
                  <c:v>23340</c:v>
                </c:pt>
                <c:pt idx="3072">
                  <c:v>21840</c:v>
                </c:pt>
                <c:pt idx="3073">
                  <c:v>22490</c:v>
                </c:pt>
                <c:pt idx="3074">
                  <c:v>23990</c:v>
                </c:pt>
                <c:pt idx="3075">
                  <c:v>21990</c:v>
                </c:pt>
                <c:pt idx="3076">
                  <c:v>24140</c:v>
                </c:pt>
                <c:pt idx="3077">
                  <c:v>23490</c:v>
                </c:pt>
                <c:pt idx="3078">
                  <c:v>20145</c:v>
                </c:pt>
                <c:pt idx="3079">
                  <c:v>20795</c:v>
                </c:pt>
                <c:pt idx="3080">
                  <c:v>22640</c:v>
                </c:pt>
                <c:pt idx="3081">
                  <c:v>22140</c:v>
                </c:pt>
                <c:pt idx="3082">
                  <c:v>24440</c:v>
                </c:pt>
                <c:pt idx="3083">
                  <c:v>22790</c:v>
                </c:pt>
                <c:pt idx="3084">
                  <c:v>20295</c:v>
                </c:pt>
                <c:pt idx="3085">
                  <c:v>25090</c:v>
                </c:pt>
                <c:pt idx="3086">
                  <c:v>20945</c:v>
                </c:pt>
                <c:pt idx="3087">
                  <c:v>2000</c:v>
                </c:pt>
                <c:pt idx="3088">
                  <c:v>2000</c:v>
                </c:pt>
                <c:pt idx="3089">
                  <c:v>2000</c:v>
                </c:pt>
                <c:pt idx="3090">
                  <c:v>29145</c:v>
                </c:pt>
                <c:pt idx="3091">
                  <c:v>38545</c:v>
                </c:pt>
                <c:pt idx="3092">
                  <c:v>49470</c:v>
                </c:pt>
                <c:pt idx="3093">
                  <c:v>34195</c:v>
                </c:pt>
                <c:pt idx="3094">
                  <c:v>45170</c:v>
                </c:pt>
                <c:pt idx="3095">
                  <c:v>34185</c:v>
                </c:pt>
                <c:pt idx="3096">
                  <c:v>38955</c:v>
                </c:pt>
                <c:pt idx="3097">
                  <c:v>34595</c:v>
                </c:pt>
                <c:pt idx="3098">
                  <c:v>29510</c:v>
                </c:pt>
                <c:pt idx="3099">
                  <c:v>34560</c:v>
                </c:pt>
                <c:pt idx="3100">
                  <c:v>39130</c:v>
                </c:pt>
                <c:pt idx="3101">
                  <c:v>34735</c:v>
                </c:pt>
                <c:pt idx="3102">
                  <c:v>33540</c:v>
                </c:pt>
                <c:pt idx="3103">
                  <c:v>37090</c:v>
                </c:pt>
                <c:pt idx="3104">
                  <c:v>30890</c:v>
                </c:pt>
                <c:pt idx="3105">
                  <c:v>33015</c:v>
                </c:pt>
                <c:pt idx="3106">
                  <c:v>35640</c:v>
                </c:pt>
                <c:pt idx="3107">
                  <c:v>27230</c:v>
                </c:pt>
                <c:pt idx="3108">
                  <c:v>34990</c:v>
                </c:pt>
                <c:pt idx="3109">
                  <c:v>30915</c:v>
                </c:pt>
                <c:pt idx="3110">
                  <c:v>33690</c:v>
                </c:pt>
                <c:pt idx="3111">
                  <c:v>33165</c:v>
                </c:pt>
                <c:pt idx="3112">
                  <c:v>31065</c:v>
                </c:pt>
                <c:pt idx="3113">
                  <c:v>27380</c:v>
                </c:pt>
                <c:pt idx="3114">
                  <c:v>35790</c:v>
                </c:pt>
                <c:pt idx="3115">
                  <c:v>35140</c:v>
                </c:pt>
                <c:pt idx="3116">
                  <c:v>37240</c:v>
                </c:pt>
                <c:pt idx="3117">
                  <c:v>31040</c:v>
                </c:pt>
                <c:pt idx="3118">
                  <c:v>33315</c:v>
                </c:pt>
                <c:pt idx="3119">
                  <c:v>37390</c:v>
                </c:pt>
                <c:pt idx="3120">
                  <c:v>35940</c:v>
                </c:pt>
                <c:pt idx="3121">
                  <c:v>31190</c:v>
                </c:pt>
                <c:pt idx="3122">
                  <c:v>31215</c:v>
                </c:pt>
                <c:pt idx="3123">
                  <c:v>35290</c:v>
                </c:pt>
                <c:pt idx="3124">
                  <c:v>27530</c:v>
                </c:pt>
                <c:pt idx="3125">
                  <c:v>33840</c:v>
                </c:pt>
                <c:pt idx="3126">
                  <c:v>26395</c:v>
                </c:pt>
                <c:pt idx="3127">
                  <c:v>22395</c:v>
                </c:pt>
                <c:pt idx="3128">
                  <c:v>25095</c:v>
                </c:pt>
                <c:pt idx="3129">
                  <c:v>23395</c:v>
                </c:pt>
                <c:pt idx="3130">
                  <c:v>21595</c:v>
                </c:pt>
                <c:pt idx="3131">
                  <c:v>29995</c:v>
                </c:pt>
                <c:pt idx="3132">
                  <c:v>22495</c:v>
                </c:pt>
                <c:pt idx="3133">
                  <c:v>23495</c:v>
                </c:pt>
                <c:pt idx="3134">
                  <c:v>25195</c:v>
                </c:pt>
                <c:pt idx="3135">
                  <c:v>21695</c:v>
                </c:pt>
                <c:pt idx="3136">
                  <c:v>29205</c:v>
                </c:pt>
                <c:pt idx="3137">
                  <c:v>29905</c:v>
                </c:pt>
                <c:pt idx="3138">
                  <c:v>29905</c:v>
                </c:pt>
                <c:pt idx="3139">
                  <c:v>20195</c:v>
                </c:pt>
                <c:pt idx="3140">
                  <c:v>17845</c:v>
                </c:pt>
                <c:pt idx="3141">
                  <c:v>24370</c:v>
                </c:pt>
                <c:pt idx="3142">
                  <c:v>23370</c:v>
                </c:pt>
                <c:pt idx="3143">
                  <c:v>19165</c:v>
                </c:pt>
                <c:pt idx="3144">
                  <c:v>21470</c:v>
                </c:pt>
                <c:pt idx="3145">
                  <c:v>16120</c:v>
                </c:pt>
                <c:pt idx="3146">
                  <c:v>20195</c:v>
                </c:pt>
                <c:pt idx="3147">
                  <c:v>18970</c:v>
                </c:pt>
                <c:pt idx="3148">
                  <c:v>16170</c:v>
                </c:pt>
                <c:pt idx="3149">
                  <c:v>23270</c:v>
                </c:pt>
                <c:pt idx="3150">
                  <c:v>20095</c:v>
                </c:pt>
                <c:pt idx="3151">
                  <c:v>17745</c:v>
                </c:pt>
                <c:pt idx="3152">
                  <c:v>20095</c:v>
                </c:pt>
                <c:pt idx="3153">
                  <c:v>24270</c:v>
                </c:pt>
                <c:pt idx="3154">
                  <c:v>18870</c:v>
                </c:pt>
                <c:pt idx="3155">
                  <c:v>19065</c:v>
                </c:pt>
                <c:pt idx="3156">
                  <c:v>21370</c:v>
                </c:pt>
                <c:pt idx="3157">
                  <c:v>25660</c:v>
                </c:pt>
                <c:pt idx="3158">
                  <c:v>19120</c:v>
                </c:pt>
                <c:pt idx="3159">
                  <c:v>18120</c:v>
                </c:pt>
                <c:pt idx="3160">
                  <c:v>16620</c:v>
                </c:pt>
                <c:pt idx="3161">
                  <c:v>21120</c:v>
                </c:pt>
                <c:pt idx="3162">
                  <c:v>19820</c:v>
                </c:pt>
                <c:pt idx="3163">
                  <c:v>23120</c:v>
                </c:pt>
                <c:pt idx="3164">
                  <c:v>21920</c:v>
                </c:pt>
                <c:pt idx="3165">
                  <c:v>21240</c:v>
                </c:pt>
                <c:pt idx="3166">
                  <c:v>21450</c:v>
                </c:pt>
                <c:pt idx="3167">
                  <c:v>16975</c:v>
                </c:pt>
                <c:pt idx="3168">
                  <c:v>18525</c:v>
                </c:pt>
                <c:pt idx="3169">
                  <c:v>23475</c:v>
                </c:pt>
                <c:pt idx="3170">
                  <c:v>20150</c:v>
                </c:pt>
                <c:pt idx="3171">
                  <c:v>19525</c:v>
                </c:pt>
                <c:pt idx="3172">
                  <c:v>23945</c:v>
                </c:pt>
                <c:pt idx="3173">
                  <c:v>32200</c:v>
                </c:pt>
                <c:pt idx="3174">
                  <c:v>31250</c:v>
                </c:pt>
                <c:pt idx="3175">
                  <c:v>31250</c:v>
                </c:pt>
                <c:pt idx="3176">
                  <c:v>58395</c:v>
                </c:pt>
                <c:pt idx="3177">
                  <c:v>67570</c:v>
                </c:pt>
                <c:pt idx="3178">
                  <c:v>60395</c:v>
                </c:pt>
                <c:pt idx="3179">
                  <c:v>55495</c:v>
                </c:pt>
                <c:pt idx="3180">
                  <c:v>63570</c:v>
                </c:pt>
                <c:pt idx="3181">
                  <c:v>53495</c:v>
                </c:pt>
                <c:pt idx="3182">
                  <c:v>87465</c:v>
                </c:pt>
                <c:pt idx="3183">
                  <c:v>83465</c:v>
                </c:pt>
                <c:pt idx="3184">
                  <c:v>64395</c:v>
                </c:pt>
                <c:pt idx="3185">
                  <c:v>64395</c:v>
                </c:pt>
                <c:pt idx="3186">
                  <c:v>63595</c:v>
                </c:pt>
                <c:pt idx="3187">
                  <c:v>87495</c:v>
                </c:pt>
                <c:pt idx="3188">
                  <c:v>53495</c:v>
                </c:pt>
                <c:pt idx="3189">
                  <c:v>60395</c:v>
                </c:pt>
                <c:pt idx="3190">
                  <c:v>58395</c:v>
                </c:pt>
                <c:pt idx="3191">
                  <c:v>67595</c:v>
                </c:pt>
                <c:pt idx="3192">
                  <c:v>83495</c:v>
                </c:pt>
                <c:pt idx="3193">
                  <c:v>55495</c:v>
                </c:pt>
                <c:pt idx="3194">
                  <c:v>40615</c:v>
                </c:pt>
                <c:pt idx="3195">
                  <c:v>48150</c:v>
                </c:pt>
                <c:pt idx="3196">
                  <c:v>38715</c:v>
                </c:pt>
                <c:pt idx="3197">
                  <c:v>43950</c:v>
                </c:pt>
                <c:pt idx="3198">
                  <c:v>45850</c:v>
                </c:pt>
                <c:pt idx="3199">
                  <c:v>50050</c:v>
                </c:pt>
                <c:pt idx="3200">
                  <c:v>40805</c:v>
                </c:pt>
                <c:pt idx="3201">
                  <c:v>43950</c:v>
                </c:pt>
                <c:pt idx="3202">
                  <c:v>50050</c:v>
                </c:pt>
                <c:pt idx="3203">
                  <c:v>45850</c:v>
                </c:pt>
                <c:pt idx="3204">
                  <c:v>38905</c:v>
                </c:pt>
                <c:pt idx="3205">
                  <c:v>48150</c:v>
                </c:pt>
                <c:pt idx="3206">
                  <c:v>39495</c:v>
                </c:pt>
                <c:pt idx="3207">
                  <c:v>49995</c:v>
                </c:pt>
                <c:pt idx="3208">
                  <c:v>47995</c:v>
                </c:pt>
                <c:pt idx="3209">
                  <c:v>45795</c:v>
                </c:pt>
                <c:pt idx="3210">
                  <c:v>41495</c:v>
                </c:pt>
                <c:pt idx="3211">
                  <c:v>43795</c:v>
                </c:pt>
                <c:pt idx="3212">
                  <c:v>63215</c:v>
                </c:pt>
                <c:pt idx="3213">
                  <c:v>63600</c:v>
                </c:pt>
                <c:pt idx="3214">
                  <c:v>69900</c:v>
                </c:pt>
                <c:pt idx="3215">
                  <c:v>63215</c:v>
                </c:pt>
                <c:pt idx="3216">
                  <c:v>63215</c:v>
                </c:pt>
                <c:pt idx="3217">
                  <c:v>63600</c:v>
                </c:pt>
                <c:pt idx="3218">
                  <c:v>63600</c:v>
                </c:pt>
                <c:pt idx="3219">
                  <c:v>83995</c:v>
                </c:pt>
                <c:pt idx="3220">
                  <c:v>85995</c:v>
                </c:pt>
                <c:pt idx="3221">
                  <c:v>39015</c:v>
                </c:pt>
                <c:pt idx="3222">
                  <c:v>44190</c:v>
                </c:pt>
                <c:pt idx="3223">
                  <c:v>40915</c:v>
                </c:pt>
                <c:pt idx="3224">
                  <c:v>44050</c:v>
                </c:pt>
                <c:pt idx="3225">
                  <c:v>51650</c:v>
                </c:pt>
                <c:pt idx="3226">
                  <c:v>42150</c:v>
                </c:pt>
                <c:pt idx="3227">
                  <c:v>49750</c:v>
                </c:pt>
                <c:pt idx="3228">
                  <c:v>46090</c:v>
                </c:pt>
                <c:pt idx="3229">
                  <c:v>44190</c:v>
                </c:pt>
                <c:pt idx="3230">
                  <c:v>42150</c:v>
                </c:pt>
                <c:pt idx="3231">
                  <c:v>41105</c:v>
                </c:pt>
                <c:pt idx="3232">
                  <c:v>49750</c:v>
                </c:pt>
                <c:pt idx="3233">
                  <c:v>46090</c:v>
                </c:pt>
                <c:pt idx="3234">
                  <c:v>39205</c:v>
                </c:pt>
                <c:pt idx="3235">
                  <c:v>51650</c:v>
                </c:pt>
                <c:pt idx="3236">
                  <c:v>44050</c:v>
                </c:pt>
                <c:pt idx="3237">
                  <c:v>49795</c:v>
                </c:pt>
                <c:pt idx="3238">
                  <c:v>44095</c:v>
                </c:pt>
                <c:pt idx="3239">
                  <c:v>42195</c:v>
                </c:pt>
                <c:pt idx="3240">
                  <c:v>46095</c:v>
                </c:pt>
                <c:pt idx="3241">
                  <c:v>44195</c:v>
                </c:pt>
                <c:pt idx="3242">
                  <c:v>51695</c:v>
                </c:pt>
                <c:pt idx="3243">
                  <c:v>54970</c:v>
                </c:pt>
                <c:pt idx="3244">
                  <c:v>51270</c:v>
                </c:pt>
                <c:pt idx="3245">
                  <c:v>53270</c:v>
                </c:pt>
                <c:pt idx="3246">
                  <c:v>62070</c:v>
                </c:pt>
                <c:pt idx="3247">
                  <c:v>63770</c:v>
                </c:pt>
                <c:pt idx="3248">
                  <c:v>61770</c:v>
                </c:pt>
                <c:pt idx="3249">
                  <c:v>69340</c:v>
                </c:pt>
                <c:pt idx="3250">
                  <c:v>47345</c:v>
                </c:pt>
                <c:pt idx="3251">
                  <c:v>59370</c:v>
                </c:pt>
                <c:pt idx="3252">
                  <c:v>45345</c:v>
                </c:pt>
                <c:pt idx="3253">
                  <c:v>55670</c:v>
                </c:pt>
                <c:pt idx="3254">
                  <c:v>57670</c:v>
                </c:pt>
                <c:pt idx="3255">
                  <c:v>60070</c:v>
                </c:pt>
                <c:pt idx="3256">
                  <c:v>52970</c:v>
                </c:pt>
                <c:pt idx="3257">
                  <c:v>57370</c:v>
                </c:pt>
                <c:pt idx="3258">
                  <c:v>59340</c:v>
                </c:pt>
                <c:pt idx="3259">
                  <c:v>58285</c:v>
                </c:pt>
                <c:pt idx="3260">
                  <c:v>45560</c:v>
                </c:pt>
                <c:pt idx="3261">
                  <c:v>60685</c:v>
                </c:pt>
                <c:pt idx="3262">
                  <c:v>59955</c:v>
                </c:pt>
                <c:pt idx="3263">
                  <c:v>51285</c:v>
                </c:pt>
                <c:pt idx="3264">
                  <c:v>69955</c:v>
                </c:pt>
                <c:pt idx="3265">
                  <c:v>53285</c:v>
                </c:pt>
                <c:pt idx="3266">
                  <c:v>60285</c:v>
                </c:pt>
                <c:pt idx="3267">
                  <c:v>53285</c:v>
                </c:pt>
                <c:pt idx="3268">
                  <c:v>62685</c:v>
                </c:pt>
                <c:pt idx="3269">
                  <c:v>58285</c:v>
                </c:pt>
                <c:pt idx="3270">
                  <c:v>64685</c:v>
                </c:pt>
                <c:pt idx="3271">
                  <c:v>62685</c:v>
                </c:pt>
                <c:pt idx="3272">
                  <c:v>56285</c:v>
                </c:pt>
                <c:pt idx="3273">
                  <c:v>55285</c:v>
                </c:pt>
                <c:pt idx="3274">
                  <c:v>47560</c:v>
                </c:pt>
                <c:pt idx="3275">
                  <c:v>61195</c:v>
                </c:pt>
                <c:pt idx="3276">
                  <c:v>51695</c:v>
                </c:pt>
                <c:pt idx="3277">
                  <c:v>70795</c:v>
                </c:pt>
                <c:pt idx="3278">
                  <c:v>47995</c:v>
                </c:pt>
                <c:pt idx="3279">
                  <c:v>55695</c:v>
                </c:pt>
                <c:pt idx="3280">
                  <c:v>59195</c:v>
                </c:pt>
                <c:pt idx="3281">
                  <c:v>53695</c:v>
                </c:pt>
                <c:pt idx="3282">
                  <c:v>53695</c:v>
                </c:pt>
                <c:pt idx="3283">
                  <c:v>60695</c:v>
                </c:pt>
                <c:pt idx="3284">
                  <c:v>45995</c:v>
                </c:pt>
                <c:pt idx="3285">
                  <c:v>14980</c:v>
                </c:pt>
                <c:pt idx="3286">
                  <c:v>18680</c:v>
                </c:pt>
                <c:pt idx="3287">
                  <c:v>16580</c:v>
                </c:pt>
                <c:pt idx="3288">
                  <c:v>17580</c:v>
                </c:pt>
                <c:pt idx="3289">
                  <c:v>16760</c:v>
                </c:pt>
                <c:pt idx="3290">
                  <c:v>18860</c:v>
                </c:pt>
                <c:pt idx="3291">
                  <c:v>17760</c:v>
                </c:pt>
                <c:pt idx="3292">
                  <c:v>19000</c:v>
                </c:pt>
                <c:pt idx="3293">
                  <c:v>16900</c:v>
                </c:pt>
                <c:pt idx="3294">
                  <c:v>17900</c:v>
                </c:pt>
                <c:pt idx="3295">
                  <c:v>2000</c:v>
                </c:pt>
                <c:pt idx="3296">
                  <c:v>2000</c:v>
                </c:pt>
                <c:pt idx="3297">
                  <c:v>2000</c:v>
                </c:pt>
                <c:pt idx="3298">
                  <c:v>2000</c:v>
                </c:pt>
                <c:pt idx="3299">
                  <c:v>2000</c:v>
                </c:pt>
                <c:pt idx="3300">
                  <c:v>2000</c:v>
                </c:pt>
                <c:pt idx="3301">
                  <c:v>2000</c:v>
                </c:pt>
                <c:pt idx="3302">
                  <c:v>2000</c:v>
                </c:pt>
                <c:pt idx="3303">
                  <c:v>2000</c:v>
                </c:pt>
                <c:pt idx="3304">
                  <c:v>2000</c:v>
                </c:pt>
                <c:pt idx="3305">
                  <c:v>2000</c:v>
                </c:pt>
                <c:pt idx="3306">
                  <c:v>2000</c:v>
                </c:pt>
                <c:pt idx="3307">
                  <c:v>2000</c:v>
                </c:pt>
                <c:pt idx="3308">
                  <c:v>2000</c:v>
                </c:pt>
                <c:pt idx="3309">
                  <c:v>2000</c:v>
                </c:pt>
                <c:pt idx="3310">
                  <c:v>2000</c:v>
                </c:pt>
                <c:pt idx="3311">
                  <c:v>2000</c:v>
                </c:pt>
                <c:pt idx="3312">
                  <c:v>2000</c:v>
                </c:pt>
                <c:pt idx="3313">
                  <c:v>2000</c:v>
                </c:pt>
                <c:pt idx="3314">
                  <c:v>2000</c:v>
                </c:pt>
                <c:pt idx="3315">
                  <c:v>2000</c:v>
                </c:pt>
                <c:pt idx="3316">
                  <c:v>2000</c:v>
                </c:pt>
                <c:pt idx="3317">
                  <c:v>2000</c:v>
                </c:pt>
                <c:pt idx="3318">
                  <c:v>2000</c:v>
                </c:pt>
                <c:pt idx="3319">
                  <c:v>2000</c:v>
                </c:pt>
                <c:pt idx="3320">
                  <c:v>2000</c:v>
                </c:pt>
                <c:pt idx="3321">
                  <c:v>2000</c:v>
                </c:pt>
                <c:pt idx="3322">
                  <c:v>2000</c:v>
                </c:pt>
                <c:pt idx="3323">
                  <c:v>2000</c:v>
                </c:pt>
                <c:pt idx="3324">
                  <c:v>2000</c:v>
                </c:pt>
                <c:pt idx="3325">
                  <c:v>2000</c:v>
                </c:pt>
                <c:pt idx="3326">
                  <c:v>2000</c:v>
                </c:pt>
                <c:pt idx="3327">
                  <c:v>2000</c:v>
                </c:pt>
                <c:pt idx="3328">
                  <c:v>2000</c:v>
                </c:pt>
                <c:pt idx="3329">
                  <c:v>2000</c:v>
                </c:pt>
                <c:pt idx="3330">
                  <c:v>2000</c:v>
                </c:pt>
                <c:pt idx="3331">
                  <c:v>2000</c:v>
                </c:pt>
                <c:pt idx="3332">
                  <c:v>2000</c:v>
                </c:pt>
                <c:pt idx="3333">
                  <c:v>2000</c:v>
                </c:pt>
                <c:pt idx="3334">
                  <c:v>2000</c:v>
                </c:pt>
                <c:pt idx="3335">
                  <c:v>2000</c:v>
                </c:pt>
                <c:pt idx="3336">
                  <c:v>2079</c:v>
                </c:pt>
                <c:pt idx="3337">
                  <c:v>2045</c:v>
                </c:pt>
                <c:pt idx="3338">
                  <c:v>2148</c:v>
                </c:pt>
                <c:pt idx="3339">
                  <c:v>19960</c:v>
                </c:pt>
                <c:pt idx="3340">
                  <c:v>21960</c:v>
                </c:pt>
                <c:pt idx="3341">
                  <c:v>26240</c:v>
                </c:pt>
                <c:pt idx="3342">
                  <c:v>23210</c:v>
                </c:pt>
                <c:pt idx="3343">
                  <c:v>21210</c:v>
                </c:pt>
                <c:pt idx="3344">
                  <c:v>24990</c:v>
                </c:pt>
                <c:pt idx="3345">
                  <c:v>24990</c:v>
                </c:pt>
                <c:pt idx="3346">
                  <c:v>19960</c:v>
                </c:pt>
                <c:pt idx="3347">
                  <c:v>21960</c:v>
                </c:pt>
                <c:pt idx="3348">
                  <c:v>23210</c:v>
                </c:pt>
                <c:pt idx="3349">
                  <c:v>26240</c:v>
                </c:pt>
                <c:pt idx="3350">
                  <c:v>21210</c:v>
                </c:pt>
                <c:pt idx="3351">
                  <c:v>22795</c:v>
                </c:pt>
                <c:pt idx="3352">
                  <c:v>24045</c:v>
                </c:pt>
                <c:pt idx="3353">
                  <c:v>24815</c:v>
                </c:pt>
                <c:pt idx="3354">
                  <c:v>26065</c:v>
                </c:pt>
                <c:pt idx="3355">
                  <c:v>29070</c:v>
                </c:pt>
                <c:pt idx="3356">
                  <c:v>21395</c:v>
                </c:pt>
                <c:pt idx="3357">
                  <c:v>27820</c:v>
                </c:pt>
                <c:pt idx="3358">
                  <c:v>27970</c:v>
                </c:pt>
                <c:pt idx="3359">
                  <c:v>29220</c:v>
                </c:pt>
                <c:pt idx="3360">
                  <c:v>26215</c:v>
                </c:pt>
                <c:pt idx="3361">
                  <c:v>21545</c:v>
                </c:pt>
                <c:pt idx="3362">
                  <c:v>24965</c:v>
                </c:pt>
                <c:pt idx="3363">
                  <c:v>22945</c:v>
                </c:pt>
                <c:pt idx="3364">
                  <c:v>24195</c:v>
                </c:pt>
                <c:pt idx="3365">
                  <c:v>24395</c:v>
                </c:pt>
                <c:pt idx="3366">
                  <c:v>21795</c:v>
                </c:pt>
                <c:pt idx="3367">
                  <c:v>26465</c:v>
                </c:pt>
                <c:pt idx="3368">
                  <c:v>24445</c:v>
                </c:pt>
                <c:pt idx="3369">
                  <c:v>21795</c:v>
                </c:pt>
                <c:pt idx="3370">
                  <c:v>23195</c:v>
                </c:pt>
                <c:pt idx="3371">
                  <c:v>24895</c:v>
                </c:pt>
                <c:pt idx="3372">
                  <c:v>29870</c:v>
                </c:pt>
                <c:pt idx="3373">
                  <c:v>28570</c:v>
                </c:pt>
                <c:pt idx="3374">
                  <c:v>29470</c:v>
                </c:pt>
                <c:pt idx="3375">
                  <c:v>25215</c:v>
                </c:pt>
                <c:pt idx="3376">
                  <c:v>25215</c:v>
                </c:pt>
                <c:pt idx="3377">
                  <c:v>23595</c:v>
                </c:pt>
                <c:pt idx="3378">
                  <c:v>28220</c:v>
                </c:pt>
                <c:pt idx="3379">
                  <c:v>26515</c:v>
                </c:pt>
                <c:pt idx="3380">
                  <c:v>25950</c:v>
                </c:pt>
                <c:pt idx="3381">
                  <c:v>27650</c:v>
                </c:pt>
                <c:pt idx="3382">
                  <c:v>31335</c:v>
                </c:pt>
                <c:pt idx="3383">
                  <c:v>33035</c:v>
                </c:pt>
                <c:pt idx="3384">
                  <c:v>21700</c:v>
                </c:pt>
                <c:pt idx="3385">
                  <c:v>22490</c:v>
                </c:pt>
                <c:pt idx="3386">
                  <c:v>33340</c:v>
                </c:pt>
                <c:pt idx="3387">
                  <c:v>31640</c:v>
                </c:pt>
                <c:pt idx="3388">
                  <c:v>21990</c:v>
                </c:pt>
                <c:pt idx="3389">
                  <c:v>27955</c:v>
                </c:pt>
                <c:pt idx="3390">
                  <c:v>22795</c:v>
                </c:pt>
                <c:pt idx="3391">
                  <c:v>26390</c:v>
                </c:pt>
                <c:pt idx="3392">
                  <c:v>26255</c:v>
                </c:pt>
                <c:pt idx="3393">
                  <c:v>26455</c:v>
                </c:pt>
                <c:pt idx="3394">
                  <c:v>31840</c:v>
                </c:pt>
                <c:pt idx="3395">
                  <c:v>26590</c:v>
                </c:pt>
                <c:pt idx="3396">
                  <c:v>22995</c:v>
                </c:pt>
                <c:pt idx="3397">
                  <c:v>28155</c:v>
                </c:pt>
                <c:pt idx="3398">
                  <c:v>33540</c:v>
                </c:pt>
                <c:pt idx="3399">
                  <c:v>22190</c:v>
                </c:pt>
                <c:pt idx="3400">
                  <c:v>31575</c:v>
                </c:pt>
                <c:pt idx="3401">
                  <c:v>29985</c:v>
                </c:pt>
                <c:pt idx="3402">
                  <c:v>32480</c:v>
                </c:pt>
                <c:pt idx="3403">
                  <c:v>36625</c:v>
                </c:pt>
                <c:pt idx="3404">
                  <c:v>35035</c:v>
                </c:pt>
                <c:pt idx="3405">
                  <c:v>34070</c:v>
                </c:pt>
                <c:pt idx="3406">
                  <c:v>35035</c:v>
                </c:pt>
                <c:pt idx="3407">
                  <c:v>36625</c:v>
                </c:pt>
                <c:pt idx="3408">
                  <c:v>31575</c:v>
                </c:pt>
                <c:pt idx="3409">
                  <c:v>34070</c:v>
                </c:pt>
                <c:pt idx="3410">
                  <c:v>32480</c:v>
                </c:pt>
                <c:pt idx="3411">
                  <c:v>29985</c:v>
                </c:pt>
                <c:pt idx="3412">
                  <c:v>35970</c:v>
                </c:pt>
                <c:pt idx="3413">
                  <c:v>33320</c:v>
                </c:pt>
                <c:pt idx="3414">
                  <c:v>41970</c:v>
                </c:pt>
                <c:pt idx="3415">
                  <c:v>40170</c:v>
                </c:pt>
                <c:pt idx="3416">
                  <c:v>31520</c:v>
                </c:pt>
                <c:pt idx="3417">
                  <c:v>44015</c:v>
                </c:pt>
                <c:pt idx="3418">
                  <c:v>37770</c:v>
                </c:pt>
                <c:pt idx="3419">
                  <c:v>26170</c:v>
                </c:pt>
                <c:pt idx="3420">
                  <c:v>27780</c:v>
                </c:pt>
                <c:pt idx="3421">
                  <c:v>22030</c:v>
                </c:pt>
                <c:pt idx="3422">
                  <c:v>27625</c:v>
                </c:pt>
                <c:pt idx="3423">
                  <c:v>25245</c:v>
                </c:pt>
                <c:pt idx="3424">
                  <c:v>26280</c:v>
                </c:pt>
                <c:pt idx="3425">
                  <c:v>27625</c:v>
                </c:pt>
                <c:pt idx="3426">
                  <c:v>24720</c:v>
                </c:pt>
                <c:pt idx="3427">
                  <c:v>30155</c:v>
                </c:pt>
                <c:pt idx="3428">
                  <c:v>30780</c:v>
                </c:pt>
                <c:pt idx="3429">
                  <c:v>23640</c:v>
                </c:pt>
                <c:pt idx="3430">
                  <c:v>25395</c:v>
                </c:pt>
                <c:pt idx="3431">
                  <c:v>28580</c:v>
                </c:pt>
                <c:pt idx="3432">
                  <c:v>26590</c:v>
                </c:pt>
                <c:pt idx="3433">
                  <c:v>24010</c:v>
                </c:pt>
                <c:pt idx="3434">
                  <c:v>30510</c:v>
                </c:pt>
                <c:pt idx="3435">
                  <c:v>26120</c:v>
                </c:pt>
                <c:pt idx="3436">
                  <c:v>22030</c:v>
                </c:pt>
                <c:pt idx="3437">
                  <c:v>26920</c:v>
                </c:pt>
                <c:pt idx="3438">
                  <c:v>26540</c:v>
                </c:pt>
                <c:pt idx="3439">
                  <c:v>32135</c:v>
                </c:pt>
                <c:pt idx="3440">
                  <c:v>24010</c:v>
                </c:pt>
                <c:pt idx="3441">
                  <c:v>27935</c:v>
                </c:pt>
                <c:pt idx="3442">
                  <c:v>22505</c:v>
                </c:pt>
                <c:pt idx="3443">
                  <c:v>26280</c:v>
                </c:pt>
                <c:pt idx="3444">
                  <c:v>24985</c:v>
                </c:pt>
                <c:pt idx="3445">
                  <c:v>26935</c:v>
                </c:pt>
                <c:pt idx="3446">
                  <c:v>30760</c:v>
                </c:pt>
                <c:pt idx="3447">
                  <c:v>28520</c:v>
                </c:pt>
                <c:pt idx="3448">
                  <c:v>29095</c:v>
                </c:pt>
                <c:pt idx="3449">
                  <c:v>20470</c:v>
                </c:pt>
                <c:pt idx="3450">
                  <c:v>20995</c:v>
                </c:pt>
                <c:pt idx="3451">
                  <c:v>28630</c:v>
                </c:pt>
                <c:pt idx="3452">
                  <c:v>31630</c:v>
                </c:pt>
                <c:pt idx="3453">
                  <c:v>23710</c:v>
                </c:pt>
                <c:pt idx="3454">
                  <c:v>25260</c:v>
                </c:pt>
                <c:pt idx="3455">
                  <c:v>29355</c:v>
                </c:pt>
                <c:pt idx="3456">
                  <c:v>31045</c:v>
                </c:pt>
                <c:pt idx="3457">
                  <c:v>23710</c:v>
                </c:pt>
                <c:pt idx="3458">
                  <c:v>29355</c:v>
                </c:pt>
                <c:pt idx="3459">
                  <c:v>27960</c:v>
                </c:pt>
                <c:pt idx="3460">
                  <c:v>30155</c:v>
                </c:pt>
                <c:pt idx="3461">
                  <c:v>28210</c:v>
                </c:pt>
                <c:pt idx="3462">
                  <c:v>27960</c:v>
                </c:pt>
                <c:pt idx="3463">
                  <c:v>26405</c:v>
                </c:pt>
                <c:pt idx="3464">
                  <c:v>29985</c:v>
                </c:pt>
                <c:pt idx="3465">
                  <c:v>26810</c:v>
                </c:pt>
                <c:pt idx="3466">
                  <c:v>27315</c:v>
                </c:pt>
                <c:pt idx="3467">
                  <c:v>26405</c:v>
                </c:pt>
                <c:pt idx="3468">
                  <c:v>22560</c:v>
                </c:pt>
                <c:pt idx="3469">
                  <c:v>26325</c:v>
                </c:pt>
                <c:pt idx="3470">
                  <c:v>27880</c:v>
                </c:pt>
                <c:pt idx="3471">
                  <c:v>25305</c:v>
                </c:pt>
                <c:pt idx="3472">
                  <c:v>28255</c:v>
                </c:pt>
                <c:pt idx="3473">
                  <c:v>23630</c:v>
                </c:pt>
                <c:pt idx="3474">
                  <c:v>27005</c:v>
                </c:pt>
                <c:pt idx="3475">
                  <c:v>23630</c:v>
                </c:pt>
                <c:pt idx="3476">
                  <c:v>29275</c:v>
                </c:pt>
                <c:pt idx="3477">
                  <c:v>22755</c:v>
                </c:pt>
                <c:pt idx="3478">
                  <c:v>33180</c:v>
                </c:pt>
                <c:pt idx="3479">
                  <c:v>27880</c:v>
                </c:pt>
                <c:pt idx="3480">
                  <c:v>29275</c:v>
                </c:pt>
                <c:pt idx="3481">
                  <c:v>31365</c:v>
                </c:pt>
                <c:pt idx="3482">
                  <c:v>26325</c:v>
                </c:pt>
                <c:pt idx="3483">
                  <c:v>30180</c:v>
                </c:pt>
                <c:pt idx="3484">
                  <c:v>16495</c:v>
                </c:pt>
                <c:pt idx="3485">
                  <c:v>18595</c:v>
                </c:pt>
                <c:pt idx="3486">
                  <c:v>22995</c:v>
                </c:pt>
                <c:pt idx="3487">
                  <c:v>19995</c:v>
                </c:pt>
                <c:pt idx="3488">
                  <c:v>20995</c:v>
                </c:pt>
                <c:pt idx="3489">
                  <c:v>21645</c:v>
                </c:pt>
                <c:pt idx="3490">
                  <c:v>19000</c:v>
                </c:pt>
                <c:pt idx="3491">
                  <c:v>20495</c:v>
                </c:pt>
                <c:pt idx="3492">
                  <c:v>23795</c:v>
                </c:pt>
                <c:pt idx="3493">
                  <c:v>16495</c:v>
                </c:pt>
                <c:pt idx="3494">
                  <c:v>19495</c:v>
                </c:pt>
                <c:pt idx="3495">
                  <c:v>18995</c:v>
                </c:pt>
                <c:pt idx="3496">
                  <c:v>19395</c:v>
                </c:pt>
                <c:pt idx="3497">
                  <c:v>17995</c:v>
                </c:pt>
                <c:pt idx="3498">
                  <c:v>24395</c:v>
                </c:pt>
                <c:pt idx="3499">
                  <c:v>19595</c:v>
                </c:pt>
                <c:pt idx="3500">
                  <c:v>16995</c:v>
                </c:pt>
                <c:pt idx="3501">
                  <c:v>21095</c:v>
                </c:pt>
                <c:pt idx="3502">
                  <c:v>22095</c:v>
                </c:pt>
                <c:pt idx="3503">
                  <c:v>20995</c:v>
                </c:pt>
                <c:pt idx="3504">
                  <c:v>21595</c:v>
                </c:pt>
                <c:pt idx="3505">
                  <c:v>335000</c:v>
                </c:pt>
                <c:pt idx="3506">
                  <c:v>2000</c:v>
                </c:pt>
                <c:pt idx="3507">
                  <c:v>2000</c:v>
                </c:pt>
                <c:pt idx="3508">
                  <c:v>2000</c:v>
                </c:pt>
                <c:pt idx="3509">
                  <c:v>2000</c:v>
                </c:pt>
                <c:pt idx="3510">
                  <c:v>2000</c:v>
                </c:pt>
                <c:pt idx="3511">
                  <c:v>2000</c:v>
                </c:pt>
                <c:pt idx="3512">
                  <c:v>2000</c:v>
                </c:pt>
                <c:pt idx="3513">
                  <c:v>2000</c:v>
                </c:pt>
                <c:pt idx="3514">
                  <c:v>2000</c:v>
                </c:pt>
                <c:pt idx="3515">
                  <c:v>2000</c:v>
                </c:pt>
                <c:pt idx="3516">
                  <c:v>2000</c:v>
                </c:pt>
                <c:pt idx="3517">
                  <c:v>2000</c:v>
                </c:pt>
                <c:pt idx="3518">
                  <c:v>2000</c:v>
                </c:pt>
                <c:pt idx="3519">
                  <c:v>2000</c:v>
                </c:pt>
                <c:pt idx="3520">
                  <c:v>156300</c:v>
                </c:pt>
                <c:pt idx="3521">
                  <c:v>151800</c:v>
                </c:pt>
                <c:pt idx="3522">
                  <c:v>156300</c:v>
                </c:pt>
                <c:pt idx="3523">
                  <c:v>141800</c:v>
                </c:pt>
                <c:pt idx="3524">
                  <c:v>235307</c:v>
                </c:pt>
                <c:pt idx="3525">
                  <c:v>213250</c:v>
                </c:pt>
                <c:pt idx="3526">
                  <c:v>198250</c:v>
                </c:pt>
                <c:pt idx="3527">
                  <c:v>198700</c:v>
                </c:pt>
                <c:pt idx="3528">
                  <c:v>183700</c:v>
                </c:pt>
                <c:pt idx="3529">
                  <c:v>200800</c:v>
                </c:pt>
                <c:pt idx="3530">
                  <c:v>185800</c:v>
                </c:pt>
                <c:pt idx="3531">
                  <c:v>198295</c:v>
                </c:pt>
                <c:pt idx="3532">
                  <c:v>188295</c:v>
                </c:pt>
                <c:pt idx="3533">
                  <c:v>203295</c:v>
                </c:pt>
                <c:pt idx="3534">
                  <c:v>213295</c:v>
                </c:pt>
                <c:pt idx="3535">
                  <c:v>283900</c:v>
                </c:pt>
                <c:pt idx="3536">
                  <c:v>279500</c:v>
                </c:pt>
                <c:pt idx="3537">
                  <c:v>270400</c:v>
                </c:pt>
                <c:pt idx="3538">
                  <c:v>266000</c:v>
                </c:pt>
                <c:pt idx="3539">
                  <c:v>282295</c:v>
                </c:pt>
                <c:pt idx="3540">
                  <c:v>268660</c:v>
                </c:pt>
                <c:pt idx="3541">
                  <c:v>273104</c:v>
                </c:pt>
                <c:pt idx="3542">
                  <c:v>286739</c:v>
                </c:pt>
                <c:pt idx="3543">
                  <c:v>295987</c:v>
                </c:pt>
                <c:pt idx="3544">
                  <c:v>275861</c:v>
                </c:pt>
                <c:pt idx="3545">
                  <c:v>284576</c:v>
                </c:pt>
                <c:pt idx="3546">
                  <c:v>296387</c:v>
                </c:pt>
                <c:pt idx="3547">
                  <c:v>290461</c:v>
                </c:pt>
                <c:pt idx="3548">
                  <c:v>284976</c:v>
                </c:pt>
                <c:pt idx="3549">
                  <c:v>290861</c:v>
                </c:pt>
                <c:pt idx="3550">
                  <c:v>275461</c:v>
                </c:pt>
                <c:pt idx="3551">
                  <c:v>27736</c:v>
                </c:pt>
                <c:pt idx="3552">
                  <c:v>30709</c:v>
                </c:pt>
                <c:pt idx="3553">
                  <c:v>36931</c:v>
                </c:pt>
                <c:pt idx="3554">
                  <c:v>39669</c:v>
                </c:pt>
                <c:pt idx="3555">
                  <c:v>49150</c:v>
                </c:pt>
                <c:pt idx="3556">
                  <c:v>49150</c:v>
                </c:pt>
                <c:pt idx="3557">
                  <c:v>44400</c:v>
                </c:pt>
                <c:pt idx="3558">
                  <c:v>50750</c:v>
                </c:pt>
                <c:pt idx="3559">
                  <c:v>50750</c:v>
                </c:pt>
                <c:pt idx="3560">
                  <c:v>45600</c:v>
                </c:pt>
                <c:pt idx="3561">
                  <c:v>51600</c:v>
                </c:pt>
                <c:pt idx="3562">
                  <c:v>46430</c:v>
                </c:pt>
                <c:pt idx="3563">
                  <c:v>46045</c:v>
                </c:pt>
                <c:pt idx="3564">
                  <c:v>51600</c:v>
                </c:pt>
                <c:pt idx="3565">
                  <c:v>294900</c:v>
                </c:pt>
                <c:pt idx="3566">
                  <c:v>28447</c:v>
                </c:pt>
                <c:pt idx="3567">
                  <c:v>26997</c:v>
                </c:pt>
                <c:pt idx="3568">
                  <c:v>25687</c:v>
                </c:pt>
                <c:pt idx="3569">
                  <c:v>25997</c:v>
                </c:pt>
                <c:pt idx="3570">
                  <c:v>28447</c:v>
                </c:pt>
                <c:pt idx="3571">
                  <c:v>27097</c:v>
                </c:pt>
                <c:pt idx="3572">
                  <c:v>24999</c:v>
                </c:pt>
                <c:pt idx="3573">
                  <c:v>26819</c:v>
                </c:pt>
                <c:pt idx="3574">
                  <c:v>27619</c:v>
                </c:pt>
                <c:pt idx="3575">
                  <c:v>2561</c:v>
                </c:pt>
                <c:pt idx="3576">
                  <c:v>36350</c:v>
                </c:pt>
                <c:pt idx="3577">
                  <c:v>33350</c:v>
                </c:pt>
                <c:pt idx="3578">
                  <c:v>34350</c:v>
                </c:pt>
                <c:pt idx="3579">
                  <c:v>33350</c:v>
                </c:pt>
                <c:pt idx="3580">
                  <c:v>37150</c:v>
                </c:pt>
                <c:pt idx="3581">
                  <c:v>37070</c:v>
                </c:pt>
                <c:pt idx="3582">
                  <c:v>45570</c:v>
                </c:pt>
                <c:pt idx="3583">
                  <c:v>41570</c:v>
                </c:pt>
                <c:pt idx="3584">
                  <c:v>41955</c:v>
                </c:pt>
                <c:pt idx="3585">
                  <c:v>45955</c:v>
                </c:pt>
                <c:pt idx="3586">
                  <c:v>37455</c:v>
                </c:pt>
                <c:pt idx="3587">
                  <c:v>46595</c:v>
                </c:pt>
                <c:pt idx="3588">
                  <c:v>42195</c:v>
                </c:pt>
                <c:pt idx="3589">
                  <c:v>37695</c:v>
                </c:pt>
                <c:pt idx="3590">
                  <c:v>34350</c:v>
                </c:pt>
                <c:pt idx="3591">
                  <c:v>40350</c:v>
                </c:pt>
                <c:pt idx="3592">
                  <c:v>38350</c:v>
                </c:pt>
                <c:pt idx="3593">
                  <c:v>38685</c:v>
                </c:pt>
                <c:pt idx="3594">
                  <c:v>40685</c:v>
                </c:pt>
                <c:pt idx="3595">
                  <c:v>34330</c:v>
                </c:pt>
                <c:pt idx="3596">
                  <c:v>51460</c:v>
                </c:pt>
                <c:pt idx="3597">
                  <c:v>46280</c:v>
                </c:pt>
                <c:pt idx="3598">
                  <c:v>49730</c:v>
                </c:pt>
                <c:pt idx="3599">
                  <c:v>54230</c:v>
                </c:pt>
                <c:pt idx="3600">
                  <c:v>49230</c:v>
                </c:pt>
                <c:pt idx="3601">
                  <c:v>47625</c:v>
                </c:pt>
                <c:pt idx="3602">
                  <c:v>46280</c:v>
                </c:pt>
                <c:pt idx="3603">
                  <c:v>51525</c:v>
                </c:pt>
                <c:pt idx="3604">
                  <c:v>54425</c:v>
                </c:pt>
                <c:pt idx="3605">
                  <c:v>59475</c:v>
                </c:pt>
                <c:pt idx="3606">
                  <c:v>59875</c:v>
                </c:pt>
                <c:pt idx="3607">
                  <c:v>51925</c:v>
                </c:pt>
                <c:pt idx="3608">
                  <c:v>54825</c:v>
                </c:pt>
                <c:pt idx="3609">
                  <c:v>46680</c:v>
                </c:pt>
                <c:pt idx="3610">
                  <c:v>36895</c:v>
                </c:pt>
                <c:pt idx="3611">
                  <c:v>42495</c:v>
                </c:pt>
                <c:pt idx="3612">
                  <c:v>39495</c:v>
                </c:pt>
                <c:pt idx="3613">
                  <c:v>40995</c:v>
                </c:pt>
                <c:pt idx="3614">
                  <c:v>33095</c:v>
                </c:pt>
                <c:pt idx="3615">
                  <c:v>43595</c:v>
                </c:pt>
                <c:pt idx="3616">
                  <c:v>39995</c:v>
                </c:pt>
                <c:pt idx="3617">
                  <c:v>30495</c:v>
                </c:pt>
                <c:pt idx="3618">
                  <c:v>41995</c:v>
                </c:pt>
                <c:pt idx="3619">
                  <c:v>39595</c:v>
                </c:pt>
                <c:pt idx="3620">
                  <c:v>30495</c:v>
                </c:pt>
                <c:pt idx="3621">
                  <c:v>43895</c:v>
                </c:pt>
                <c:pt idx="3622">
                  <c:v>33095</c:v>
                </c:pt>
                <c:pt idx="3623">
                  <c:v>44595</c:v>
                </c:pt>
                <c:pt idx="3624">
                  <c:v>42390</c:v>
                </c:pt>
                <c:pt idx="3625">
                  <c:v>36995</c:v>
                </c:pt>
                <c:pt idx="3626">
                  <c:v>41295</c:v>
                </c:pt>
                <c:pt idx="3627">
                  <c:v>44990</c:v>
                </c:pt>
                <c:pt idx="3628">
                  <c:v>37495</c:v>
                </c:pt>
                <c:pt idx="3629">
                  <c:v>42490</c:v>
                </c:pt>
                <c:pt idx="3630">
                  <c:v>40095</c:v>
                </c:pt>
                <c:pt idx="3631">
                  <c:v>42095</c:v>
                </c:pt>
                <c:pt idx="3632">
                  <c:v>29995</c:v>
                </c:pt>
                <c:pt idx="3633">
                  <c:v>44695</c:v>
                </c:pt>
                <c:pt idx="3634">
                  <c:v>41395</c:v>
                </c:pt>
                <c:pt idx="3635">
                  <c:v>43995</c:v>
                </c:pt>
                <c:pt idx="3636">
                  <c:v>45090</c:v>
                </c:pt>
                <c:pt idx="3637">
                  <c:v>32595</c:v>
                </c:pt>
                <c:pt idx="3638">
                  <c:v>2000</c:v>
                </c:pt>
                <c:pt idx="3639">
                  <c:v>2000</c:v>
                </c:pt>
                <c:pt idx="3640">
                  <c:v>2000</c:v>
                </c:pt>
                <c:pt idx="3641">
                  <c:v>2000</c:v>
                </c:pt>
                <c:pt idx="3642">
                  <c:v>2000</c:v>
                </c:pt>
                <c:pt idx="3643">
                  <c:v>2000</c:v>
                </c:pt>
                <c:pt idx="3644">
                  <c:v>2000</c:v>
                </c:pt>
                <c:pt idx="3645">
                  <c:v>2000</c:v>
                </c:pt>
                <c:pt idx="3646">
                  <c:v>2000</c:v>
                </c:pt>
                <c:pt idx="3647">
                  <c:v>2000</c:v>
                </c:pt>
                <c:pt idx="3648">
                  <c:v>2000</c:v>
                </c:pt>
                <c:pt idx="3649">
                  <c:v>2000</c:v>
                </c:pt>
                <c:pt idx="3650">
                  <c:v>2123</c:v>
                </c:pt>
                <c:pt idx="3651">
                  <c:v>2074</c:v>
                </c:pt>
                <c:pt idx="3652">
                  <c:v>2000</c:v>
                </c:pt>
                <c:pt idx="3653">
                  <c:v>2301</c:v>
                </c:pt>
                <c:pt idx="3654">
                  <c:v>2079</c:v>
                </c:pt>
                <c:pt idx="3655">
                  <c:v>2256</c:v>
                </c:pt>
                <c:pt idx="3656">
                  <c:v>2169</c:v>
                </c:pt>
                <c:pt idx="3657">
                  <c:v>2000</c:v>
                </c:pt>
                <c:pt idx="3658">
                  <c:v>2000</c:v>
                </c:pt>
                <c:pt idx="3659">
                  <c:v>2000</c:v>
                </c:pt>
                <c:pt idx="3660">
                  <c:v>2000</c:v>
                </c:pt>
                <c:pt idx="3661">
                  <c:v>2000</c:v>
                </c:pt>
                <c:pt idx="3662">
                  <c:v>2000</c:v>
                </c:pt>
                <c:pt idx="3663">
                  <c:v>2000</c:v>
                </c:pt>
                <c:pt idx="3664">
                  <c:v>2000</c:v>
                </c:pt>
                <c:pt idx="3665">
                  <c:v>2080</c:v>
                </c:pt>
                <c:pt idx="3666">
                  <c:v>2107</c:v>
                </c:pt>
                <c:pt idx="3667">
                  <c:v>55850</c:v>
                </c:pt>
                <c:pt idx="3668">
                  <c:v>93600</c:v>
                </c:pt>
                <c:pt idx="3669">
                  <c:v>53350</c:v>
                </c:pt>
                <c:pt idx="3670">
                  <c:v>57100</c:v>
                </c:pt>
                <c:pt idx="3671">
                  <c:v>54800</c:v>
                </c:pt>
                <c:pt idx="3672">
                  <c:v>59000</c:v>
                </c:pt>
                <c:pt idx="3673">
                  <c:v>54300</c:v>
                </c:pt>
                <c:pt idx="3674">
                  <c:v>67750</c:v>
                </c:pt>
                <c:pt idx="3675">
                  <c:v>52300</c:v>
                </c:pt>
                <c:pt idx="3676">
                  <c:v>100600</c:v>
                </c:pt>
                <c:pt idx="3677">
                  <c:v>103200</c:v>
                </c:pt>
                <c:pt idx="3678">
                  <c:v>52300</c:v>
                </c:pt>
                <c:pt idx="3679">
                  <c:v>64850</c:v>
                </c:pt>
                <c:pt idx="3680">
                  <c:v>54300</c:v>
                </c:pt>
                <c:pt idx="3681">
                  <c:v>59400</c:v>
                </c:pt>
                <c:pt idx="3682">
                  <c:v>61350</c:v>
                </c:pt>
                <c:pt idx="3683">
                  <c:v>51800</c:v>
                </c:pt>
                <c:pt idx="3684">
                  <c:v>59000</c:v>
                </c:pt>
                <c:pt idx="3685">
                  <c:v>54800</c:v>
                </c:pt>
                <c:pt idx="3686">
                  <c:v>51800</c:v>
                </c:pt>
                <c:pt idx="3687">
                  <c:v>62350</c:v>
                </c:pt>
                <c:pt idx="3688">
                  <c:v>63100</c:v>
                </c:pt>
                <c:pt idx="3689">
                  <c:v>59900</c:v>
                </c:pt>
                <c:pt idx="3690">
                  <c:v>59900</c:v>
                </c:pt>
                <c:pt idx="3691">
                  <c:v>55150</c:v>
                </c:pt>
                <c:pt idx="3692">
                  <c:v>53100</c:v>
                </c:pt>
                <c:pt idx="3693">
                  <c:v>65600</c:v>
                </c:pt>
                <c:pt idx="3694">
                  <c:v>101700</c:v>
                </c:pt>
                <c:pt idx="3695">
                  <c:v>53100</c:v>
                </c:pt>
                <c:pt idx="3696">
                  <c:v>55600</c:v>
                </c:pt>
                <c:pt idx="3697">
                  <c:v>54200</c:v>
                </c:pt>
                <c:pt idx="3698">
                  <c:v>60300</c:v>
                </c:pt>
                <c:pt idx="3699">
                  <c:v>62250</c:v>
                </c:pt>
                <c:pt idx="3700">
                  <c:v>55150</c:v>
                </c:pt>
                <c:pt idx="3701">
                  <c:v>55600</c:v>
                </c:pt>
                <c:pt idx="3702">
                  <c:v>68700</c:v>
                </c:pt>
                <c:pt idx="3703">
                  <c:v>104300</c:v>
                </c:pt>
                <c:pt idx="3704">
                  <c:v>52650</c:v>
                </c:pt>
                <c:pt idx="3705">
                  <c:v>52650</c:v>
                </c:pt>
                <c:pt idx="3706">
                  <c:v>56700</c:v>
                </c:pt>
                <c:pt idx="3707">
                  <c:v>62600</c:v>
                </c:pt>
                <c:pt idx="3708">
                  <c:v>54650</c:v>
                </c:pt>
                <c:pt idx="3709">
                  <c:v>54650</c:v>
                </c:pt>
                <c:pt idx="3710">
                  <c:v>57050</c:v>
                </c:pt>
                <c:pt idx="3711">
                  <c:v>52150</c:v>
                </c:pt>
                <c:pt idx="3712">
                  <c:v>52150</c:v>
                </c:pt>
                <c:pt idx="3713">
                  <c:v>54550</c:v>
                </c:pt>
                <c:pt idx="3714">
                  <c:v>60650</c:v>
                </c:pt>
                <c:pt idx="3715">
                  <c:v>69100</c:v>
                </c:pt>
                <c:pt idx="3716">
                  <c:v>33450</c:v>
                </c:pt>
                <c:pt idx="3717">
                  <c:v>35445</c:v>
                </c:pt>
                <c:pt idx="3718">
                  <c:v>28995</c:v>
                </c:pt>
                <c:pt idx="3719">
                  <c:v>35595</c:v>
                </c:pt>
                <c:pt idx="3720">
                  <c:v>31460</c:v>
                </c:pt>
                <c:pt idx="3721">
                  <c:v>26630</c:v>
                </c:pt>
                <c:pt idx="3722">
                  <c:v>27630</c:v>
                </c:pt>
                <c:pt idx="3723">
                  <c:v>28985</c:v>
                </c:pt>
                <c:pt idx="3724">
                  <c:v>27840</c:v>
                </c:pt>
                <c:pt idx="3725">
                  <c:v>30560</c:v>
                </c:pt>
                <c:pt idx="3726">
                  <c:v>27325</c:v>
                </c:pt>
                <c:pt idx="3727">
                  <c:v>31485</c:v>
                </c:pt>
                <c:pt idx="3728">
                  <c:v>30145</c:v>
                </c:pt>
                <c:pt idx="3729">
                  <c:v>28785</c:v>
                </c:pt>
                <c:pt idx="3730">
                  <c:v>28540</c:v>
                </c:pt>
                <c:pt idx="3731">
                  <c:v>32385</c:v>
                </c:pt>
                <c:pt idx="3732">
                  <c:v>28600</c:v>
                </c:pt>
                <c:pt idx="3733">
                  <c:v>32760</c:v>
                </c:pt>
                <c:pt idx="3734">
                  <c:v>30060</c:v>
                </c:pt>
                <c:pt idx="3735">
                  <c:v>31420</c:v>
                </c:pt>
                <c:pt idx="3736">
                  <c:v>33660</c:v>
                </c:pt>
                <c:pt idx="3737">
                  <c:v>29815</c:v>
                </c:pt>
                <c:pt idx="3738">
                  <c:v>28760</c:v>
                </c:pt>
                <c:pt idx="3739">
                  <c:v>34320</c:v>
                </c:pt>
                <c:pt idx="3740">
                  <c:v>35620</c:v>
                </c:pt>
                <c:pt idx="3741">
                  <c:v>34160</c:v>
                </c:pt>
                <c:pt idx="3742">
                  <c:v>31200</c:v>
                </c:pt>
                <c:pt idx="3743">
                  <c:v>31855</c:v>
                </c:pt>
                <c:pt idx="3744">
                  <c:v>35245</c:v>
                </c:pt>
                <c:pt idx="3745">
                  <c:v>36545</c:v>
                </c:pt>
                <c:pt idx="3746">
                  <c:v>32785</c:v>
                </c:pt>
                <c:pt idx="3747">
                  <c:v>35085</c:v>
                </c:pt>
                <c:pt idx="3748">
                  <c:v>29455</c:v>
                </c:pt>
                <c:pt idx="3749">
                  <c:v>31900</c:v>
                </c:pt>
                <c:pt idx="3750">
                  <c:v>32675</c:v>
                </c:pt>
                <c:pt idx="3751">
                  <c:v>37320</c:v>
                </c:pt>
                <c:pt idx="3752">
                  <c:v>36020</c:v>
                </c:pt>
                <c:pt idx="3753">
                  <c:v>35860</c:v>
                </c:pt>
                <c:pt idx="3754">
                  <c:v>33560</c:v>
                </c:pt>
                <c:pt idx="3755">
                  <c:v>30230</c:v>
                </c:pt>
                <c:pt idx="3756">
                  <c:v>5878</c:v>
                </c:pt>
                <c:pt idx="3757">
                  <c:v>6120</c:v>
                </c:pt>
                <c:pt idx="3758">
                  <c:v>10775</c:v>
                </c:pt>
                <c:pt idx="3759">
                  <c:v>11575</c:v>
                </c:pt>
                <c:pt idx="3760">
                  <c:v>10245</c:v>
                </c:pt>
                <c:pt idx="3761">
                  <c:v>11045</c:v>
                </c:pt>
                <c:pt idx="3762">
                  <c:v>10885</c:v>
                </c:pt>
                <c:pt idx="3763">
                  <c:v>11685</c:v>
                </c:pt>
                <c:pt idx="3764">
                  <c:v>11155</c:v>
                </c:pt>
                <c:pt idx="3765">
                  <c:v>10355</c:v>
                </c:pt>
                <c:pt idx="3766">
                  <c:v>10985</c:v>
                </c:pt>
                <c:pt idx="3767">
                  <c:v>11255</c:v>
                </c:pt>
                <c:pt idx="3768">
                  <c:v>11785</c:v>
                </c:pt>
                <c:pt idx="3769">
                  <c:v>10455</c:v>
                </c:pt>
                <c:pt idx="3770">
                  <c:v>27799</c:v>
                </c:pt>
                <c:pt idx="3771">
                  <c:v>32599</c:v>
                </c:pt>
                <c:pt idx="3772">
                  <c:v>32599</c:v>
                </c:pt>
                <c:pt idx="3773">
                  <c:v>27999</c:v>
                </c:pt>
                <c:pt idx="3774">
                  <c:v>28299</c:v>
                </c:pt>
                <c:pt idx="3775">
                  <c:v>32599</c:v>
                </c:pt>
                <c:pt idx="3776">
                  <c:v>27999</c:v>
                </c:pt>
                <c:pt idx="3777">
                  <c:v>24699</c:v>
                </c:pt>
                <c:pt idx="3778">
                  <c:v>20699</c:v>
                </c:pt>
                <c:pt idx="3779">
                  <c:v>29089</c:v>
                </c:pt>
                <c:pt idx="3780">
                  <c:v>21699</c:v>
                </c:pt>
                <c:pt idx="3781">
                  <c:v>28089</c:v>
                </c:pt>
                <c:pt idx="3782">
                  <c:v>24699</c:v>
                </c:pt>
                <c:pt idx="3783">
                  <c:v>19999</c:v>
                </c:pt>
                <c:pt idx="3784">
                  <c:v>18999</c:v>
                </c:pt>
                <c:pt idx="3785">
                  <c:v>29089</c:v>
                </c:pt>
                <c:pt idx="3786">
                  <c:v>19499</c:v>
                </c:pt>
                <c:pt idx="3787">
                  <c:v>20499</c:v>
                </c:pt>
                <c:pt idx="3788">
                  <c:v>24699</c:v>
                </c:pt>
                <c:pt idx="3789">
                  <c:v>29089</c:v>
                </c:pt>
                <c:pt idx="3790">
                  <c:v>24699</c:v>
                </c:pt>
                <c:pt idx="3791">
                  <c:v>30095</c:v>
                </c:pt>
                <c:pt idx="3792">
                  <c:v>33495</c:v>
                </c:pt>
                <c:pt idx="3793">
                  <c:v>28100</c:v>
                </c:pt>
                <c:pt idx="3794">
                  <c:v>31500</c:v>
                </c:pt>
                <c:pt idx="3795">
                  <c:v>40095</c:v>
                </c:pt>
                <c:pt idx="3796">
                  <c:v>38100</c:v>
                </c:pt>
                <c:pt idx="3797">
                  <c:v>37595</c:v>
                </c:pt>
                <c:pt idx="3798">
                  <c:v>35600</c:v>
                </c:pt>
                <c:pt idx="3799">
                  <c:v>28700</c:v>
                </c:pt>
                <c:pt idx="3800">
                  <c:v>30695</c:v>
                </c:pt>
                <c:pt idx="3801">
                  <c:v>31790</c:v>
                </c:pt>
                <c:pt idx="3802">
                  <c:v>37595</c:v>
                </c:pt>
                <c:pt idx="3803">
                  <c:v>40900</c:v>
                </c:pt>
                <c:pt idx="3804">
                  <c:v>33785</c:v>
                </c:pt>
                <c:pt idx="3805">
                  <c:v>35600</c:v>
                </c:pt>
                <c:pt idx="3806">
                  <c:v>28950</c:v>
                </c:pt>
                <c:pt idx="3807">
                  <c:v>37595</c:v>
                </c:pt>
                <c:pt idx="3808">
                  <c:v>40900</c:v>
                </c:pt>
                <c:pt idx="3809">
                  <c:v>30945</c:v>
                </c:pt>
                <c:pt idx="3810">
                  <c:v>33785</c:v>
                </c:pt>
                <c:pt idx="3811">
                  <c:v>31790</c:v>
                </c:pt>
                <c:pt idx="3812">
                  <c:v>35600</c:v>
                </c:pt>
                <c:pt idx="3813">
                  <c:v>2000</c:v>
                </c:pt>
                <c:pt idx="3814">
                  <c:v>2000</c:v>
                </c:pt>
                <c:pt idx="3815">
                  <c:v>2000</c:v>
                </c:pt>
                <c:pt idx="3816">
                  <c:v>2000</c:v>
                </c:pt>
                <c:pt idx="3817">
                  <c:v>2000</c:v>
                </c:pt>
                <c:pt idx="3818">
                  <c:v>2000</c:v>
                </c:pt>
                <c:pt idx="3819">
                  <c:v>2000</c:v>
                </c:pt>
                <c:pt idx="3820">
                  <c:v>2000</c:v>
                </c:pt>
                <c:pt idx="3821">
                  <c:v>2000</c:v>
                </c:pt>
                <c:pt idx="3822">
                  <c:v>2000</c:v>
                </c:pt>
                <c:pt idx="3823">
                  <c:v>2000</c:v>
                </c:pt>
                <c:pt idx="3824">
                  <c:v>2000</c:v>
                </c:pt>
                <c:pt idx="3825">
                  <c:v>2000</c:v>
                </c:pt>
                <c:pt idx="3826">
                  <c:v>2098</c:v>
                </c:pt>
                <c:pt idx="3827">
                  <c:v>2210</c:v>
                </c:pt>
                <c:pt idx="3828">
                  <c:v>2107</c:v>
                </c:pt>
                <c:pt idx="3829">
                  <c:v>2320</c:v>
                </c:pt>
                <c:pt idx="3830">
                  <c:v>18595</c:v>
                </c:pt>
                <c:pt idx="3831">
                  <c:v>18595</c:v>
                </c:pt>
                <c:pt idx="3832">
                  <c:v>19895</c:v>
                </c:pt>
                <c:pt idx="3833">
                  <c:v>20895</c:v>
                </c:pt>
                <c:pt idx="3834">
                  <c:v>20895</c:v>
                </c:pt>
                <c:pt idx="3835">
                  <c:v>17595</c:v>
                </c:pt>
                <c:pt idx="3836">
                  <c:v>19600</c:v>
                </c:pt>
                <c:pt idx="3837">
                  <c:v>19600</c:v>
                </c:pt>
                <c:pt idx="3838">
                  <c:v>19800</c:v>
                </c:pt>
                <c:pt idx="3839">
                  <c:v>18800</c:v>
                </c:pt>
                <c:pt idx="3840">
                  <c:v>18800</c:v>
                </c:pt>
                <c:pt idx="3841">
                  <c:v>19800</c:v>
                </c:pt>
                <c:pt idx="3842">
                  <c:v>18800</c:v>
                </c:pt>
                <c:pt idx="3843">
                  <c:v>19800</c:v>
                </c:pt>
                <c:pt idx="3844">
                  <c:v>17195</c:v>
                </c:pt>
                <c:pt idx="3845">
                  <c:v>19795</c:v>
                </c:pt>
                <c:pt idx="3846">
                  <c:v>15995</c:v>
                </c:pt>
                <c:pt idx="3847">
                  <c:v>18995</c:v>
                </c:pt>
                <c:pt idx="3848">
                  <c:v>15995</c:v>
                </c:pt>
                <c:pt idx="3849">
                  <c:v>19495</c:v>
                </c:pt>
                <c:pt idx="3850">
                  <c:v>17195</c:v>
                </c:pt>
                <c:pt idx="3851">
                  <c:v>20295</c:v>
                </c:pt>
                <c:pt idx="3852">
                  <c:v>17195</c:v>
                </c:pt>
                <c:pt idx="3853">
                  <c:v>15995</c:v>
                </c:pt>
                <c:pt idx="3854">
                  <c:v>19495</c:v>
                </c:pt>
                <c:pt idx="3855">
                  <c:v>20295</c:v>
                </c:pt>
                <c:pt idx="3856">
                  <c:v>22600</c:v>
                </c:pt>
                <c:pt idx="3857">
                  <c:v>21700</c:v>
                </c:pt>
                <c:pt idx="3858">
                  <c:v>18250</c:v>
                </c:pt>
                <c:pt idx="3859">
                  <c:v>17250</c:v>
                </c:pt>
                <c:pt idx="3860">
                  <c:v>22600</c:v>
                </c:pt>
                <c:pt idx="3861">
                  <c:v>21600</c:v>
                </c:pt>
                <c:pt idx="3862">
                  <c:v>21700</c:v>
                </c:pt>
                <c:pt idx="3863">
                  <c:v>21250</c:v>
                </c:pt>
                <c:pt idx="3864">
                  <c:v>18250</c:v>
                </c:pt>
                <c:pt idx="3865">
                  <c:v>21250</c:v>
                </c:pt>
                <c:pt idx="3866">
                  <c:v>21700</c:v>
                </c:pt>
                <c:pt idx="3867">
                  <c:v>20250</c:v>
                </c:pt>
                <c:pt idx="3868">
                  <c:v>17250</c:v>
                </c:pt>
                <c:pt idx="3869">
                  <c:v>21700</c:v>
                </c:pt>
                <c:pt idx="3870">
                  <c:v>19700</c:v>
                </c:pt>
                <c:pt idx="3871">
                  <c:v>18150</c:v>
                </c:pt>
                <c:pt idx="3872">
                  <c:v>22350</c:v>
                </c:pt>
                <c:pt idx="3873">
                  <c:v>18150</c:v>
                </c:pt>
                <c:pt idx="3874">
                  <c:v>20650</c:v>
                </c:pt>
                <c:pt idx="3875">
                  <c:v>17150</c:v>
                </c:pt>
                <c:pt idx="3876">
                  <c:v>22350</c:v>
                </c:pt>
                <c:pt idx="3877">
                  <c:v>22750</c:v>
                </c:pt>
                <c:pt idx="3878">
                  <c:v>21650</c:v>
                </c:pt>
                <c:pt idx="3879">
                  <c:v>20250</c:v>
                </c:pt>
                <c:pt idx="3880">
                  <c:v>2905</c:v>
                </c:pt>
                <c:pt idx="3881">
                  <c:v>3257</c:v>
                </c:pt>
                <c:pt idx="3882">
                  <c:v>44011</c:v>
                </c:pt>
                <c:pt idx="3883">
                  <c:v>40436</c:v>
                </c:pt>
                <c:pt idx="3884">
                  <c:v>47660</c:v>
                </c:pt>
                <c:pt idx="3885">
                  <c:v>45265</c:v>
                </c:pt>
                <c:pt idx="3886">
                  <c:v>42130</c:v>
                </c:pt>
                <c:pt idx="3887">
                  <c:v>2000</c:v>
                </c:pt>
                <c:pt idx="3888">
                  <c:v>2000</c:v>
                </c:pt>
                <c:pt idx="3889">
                  <c:v>2000</c:v>
                </c:pt>
                <c:pt idx="3890">
                  <c:v>2000</c:v>
                </c:pt>
                <c:pt idx="3891">
                  <c:v>22785</c:v>
                </c:pt>
                <c:pt idx="3892">
                  <c:v>25770</c:v>
                </c:pt>
                <c:pt idx="3893">
                  <c:v>23270</c:v>
                </c:pt>
                <c:pt idx="3894">
                  <c:v>23585</c:v>
                </c:pt>
                <c:pt idx="3895">
                  <c:v>20275</c:v>
                </c:pt>
                <c:pt idx="3896">
                  <c:v>24085</c:v>
                </c:pt>
                <c:pt idx="3897">
                  <c:v>25285</c:v>
                </c:pt>
                <c:pt idx="3898">
                  <c:v>21475</c:v>
                </c:pt>
                <c:pt idx="3899">
                  <c:v>24070</c:v>
                </c:pt>
                <c:pt idx="3900">
                  <c:v>22385</c:v>
                </c:pt>
                <c:pt idx="3901">
                  <c:v>23885</c:v>
                </c:pt>
                <c:pt idx="3902">
                  <c:v>22635</c:v>
                </c:pt>
                <c:pt idx="3903">
                  <c:v>24335</c:v>
                </c:pt>
                <c:pt idx="3904">
                  <c:v>25585</c:v>
                </c:pt>
                <c:pt idx="3905">
                  <c:v>20525</c:v>
                </c:pt>
                <c:pt idx="3906">
                  <c:v>21775</c:v>
                </c:pt>
                <c:pt idx="3907">
                  <c:v>24320</c:v>
                </c:pt>
                <c:pt idx="3908">
                  <c:v>24185</c:v>
                </c:pt>
                <c:pt idx="3909">
                  <c:v>22075</c:v>
                </c:pt>
                <c:pt idx="3910">
                  <c:v>20825</c:v>
                </c:pt>
                <c:pt idx="3911">
                  <c:v>22935</c:v>
                </c:pt>
                <c:pt idx="3912">
                  <c:v>43995</c:v>
                </c:pt>
                <c:pt idx="3913">
                  <c:v>54990</c:v>
                </c:pt>
                <c:pt idx="3914">
                  <c:v>47250</c:v>
                </c:pt>
                <c:pt idx="3915">
                  <c:v>47250</c:v>
                </c:pt>
                <c:pt idx="3916">
                  <c:v>54990</c:v>
                </c:pt>
                <c:pt idx="3917">
                  <c:v>51845</c:v>
                </c:pt>
                <c:pt idx="3918">
                  <c:v>54990</c:v>
                </c:pt>
                <c:pt idx="3919">
                  <c:v>57950</c:v>
                </c:pt>
                <c:pt idx="3920">
                  <c:v>49305</c:v>
                </c:pt>
                <c:pt idx="3921">
                  <c:v>39050</c:v>
                </c:pt>
                <c:pt idx="3922">
                  <c:v>43450</c:v>
                </c:pt>
                <c:pt idx="3923">
                  <c:v>45450</c:v>
                </c:pt>
                <c:pt idx="3924">
                  <c:v>47305</c:v>
                </c:pt>
                <c:pt idx="3925">
                  <c:v>43660</c:v>
                </c:pt>
                <c:pt idx="3926">
                  <c:v>49515</c:v>
                </c:pt>
                <c:pt idx="3927">
                  <c:v>39065</c:v>
                </c:pt>
                <c:pt idx="3928">
                  <c:v>47515</c:v>
                </c:pt>
                <c:pt idx="3929">
                  <c:v>45660</c:v>
                </c:pt>
                <c:pt idx="3930">
                  <c:v>39065</c:v>
                </c:pt>
                <c:pt idx="3931">
                  <c:v>45765</c:v>
                </c:pt>
                <c:pt idx="3932">
                  <c:v>47625</c:v>
                </c:pt>
                <c:pt idx="3933">
                  <c:v>43765</c:v>
                </c:pt>
                <c:pt idx="3934">
                  <c:v>49625</c:v>
                </c:pt>
                <c:pt idx="3935">
                  <c:v>29450</c:v>
                </c:pt>
                <c:pt idx="3936">
                  <c:v>27655</c:v>
                </c:pt>
                <c:pt idx="3937">
                  <c:v>25565</c:v>
                </c:pt>
                <c:pt idx="3938">
                  <c:v>29435</c:v>
                </c:pt>
                <c:pt idx="3939">
                  <c:v>27950</c:v>
                </c:pt>
                <c:pt idx="3940">
                  <c:v>24065</c:v>
                </c:pt>
                <c:pt idx="3941">
                  <c:v>26155</c:v>
                </c:pt>
                <c:pt idx="3942">
                  <c:v>30935</c:v>
                </c:pt>
                <c:pt idx="3943">
                  <c:v>31285</c:v>
                </c:pt>
                <c:pt idx="3944">
                  <c:v>25565</c:v>
                </c:pt>
                <c:pt idx="3945">
                  <c:v>28300</c:v>
                </c:pt>
                <c:pt idx="3946">
                  <c:v>29785</c:v>
                </c:pt>
                <c:pt idx="3947">
                  <c:v>28850</c:v>
                </c:pt>
                <c:pt idx="3948">
                  <c:v>24065</c:v>
                </c:pt>
                <c:pt idx="3949">
                  <c:v>27350</c:v>
                </c:pt>
                <c:pt idx="3950">
                  <c:v>29800</c:v>
                </c:pt>
                <c:pt idx="3951">
                  <c:v>26355</c:v>
                </c:pt>
                <c:pt idx="3952">
                  <c:v>27855</c:v>
                </c:pt>
                <c:pt idx="3953">
                  <c:v>31965</c:v>
                </c:pt>
                <c:pt idx="3954">
                  <c:v>26865</c:v>
                </c:pt>
                <c:pt idx="3955">
                  <c:v>30565</c:v>
                </c:pt>
                <c:pt idx="3956">
                  <c:v>25565</c:v>
                </c:pt>
                <c:pt idx="3957">
                  <c:v>27065</c:v>
                </c:pt>
                <c:pt idx="3958">
                  <c:v>28365</c:v>
                </c:pt>
                <c:pt idx="3959">
                  <c:v>30465</c:v>
                </c:pt>
                <c:pt idx="3960">
                  <c:v>24365</c:v>
                </c:pt>
                <c:pt idx="3961">
                  <c:v>25865</c:v>
                </c:pt>
                <c:pt idx="3962">
                  <c:v>29065</c:v>
                </c:pt>
                <c:pt idx="3963">
                  <c:v>29099</c:v>
                </c:pt>
                <c:pt idx="3964">
                  <c:v>29099</c:v>
                </c:pt>
                <c:pt idx="3965">
                  <c:v>27599</c:v>
                </c:pt>
                <c:pt idx="3966">
                  <c:v>27599</c:v>
                </c:pt>
                <c:pt idx="3967">
                  <c:v>29999</c:v>
                </c:pt>
                <c:pt idx="3968">
                  <c:v>31499</c:v>
                </c:pt>
                <c:pt idx="3969">
                  <c:v>27999</c:v>
                </c:pt>
                <c:pt idx="3970">
                  <c:v>28299</c:v>
                </c:pt>
                <c:pt idx="3971">
                  <c:v>32099</c:v>
                </c:pt>
                <c:pt idx="3972">
                  <c:v>33599</c:v>
                </c:pt>
                <c:pt idx="3973">
                  <c:v>26395</c:v>
                </c:pt>
                <c:pt idx="3974">
                  <c:v>28895</c:v>
                </c:pt>
                <c:pt idx="3975">
                  <c:v>23895</c:v>
                </c:pt>
                <c:pt idx="3976">
                  <c:v>29895</c:v>
                </c:pt>
                <c:pt idx="3977">
                  <c:v>23995</c:v>
                </c:pt>
                <c:pt idx="3978">
                  <c:v>42070</c:v>
                </c:pt>
                <c:pt idx="3979">
                  <c:v>44710</c:v>
                </c:pt>
                <c:pt idx="3980">
                  <c:v>39570</c:v>
                </c:pt>
                <c:pt idx="3981">
                  <c:v>44960</c:v>
                </c:pt>
                <c:pt idx="3982">
                  <c:v>35870</c:v>
                </c:pt>
                <c:pt idx="3983">
                  <c:v>42320</c:v>
                </c:pt>
                <c:pt idx="3984">
                  <c:v>37720</c:v>
                </c:pt>
                <c:pt idx="3985">
                  <c:v>37720</c:v>
                </c:pt>
                <c:pt idx="3986">
                  <c:v>33570</c:v>
                </c:pt>
                <c:pt idx="3987">
                  <c:v>38120</c:v>
                </c:pt>
                <c:pt idx="3988">
                  <c:v>31320</c:v>
                </c:pt>
                <c:pt idx="3989">
                  <c:v>35870</c:v>
                </c:pt>
                <c:pt idx="3990">
                  <c:v>33810</c:v>
                </c:pt>
                <c:pt idx="3991">
                  <c:v>36060</c:v>
                </c:pt>
                <c:pt idx="3992">
                  <c:v>38160</c:v>
                </c:pt>
                <c:pt idx="3993">
                  <c:v>31945</c:v>
                </c:pt>
                <c:pt idx="3994">
                  <c:v>40235</c:v>
                </c:pt>
                <c:pt idx="3995">
                  <c:v>29695</c:v>
                </c:pt>
                <c:pt idx="3996">
                  <c:v>33160</c:v>
                </c:pt>
                <c:pt idx="3997">
                  <c:v>37600</c:v>
                </c:pt>
                <c:pt idx="3998">
                  <c:v>29630</c:v>
                </c:pt>
                <c:pt idx="3999">
                  <c:v>30910</c:v>
                </c:pt>
                <c:pt idx="4000">
                  <c:v>35350</c:v>
                </c:pt>
                <c:pt idx="4001">
                  <c:v>27380</c:v>
                </c:pt>
                <c:pt idx="4002">
                  <c:v>36115</c:v>
                </c:pt>
                <c:pt idx="4003">
                  <c:v>29780</c:v>
                </c:pt>
                <c:pt idx="4004">
                  <c:v>33865</c:v>
                </c:pt>
                <c:pt idx="4005">
                  <c:v>32030</c:v>
                </c:pt>
                <c:pt idx="4006">
                  <c:v>32960</c:v>
                </c:pt>
                <c:pt idx="4007">
                  <c:v>26760</c:v>
                </c:pt>
                <c:pt idx="4008">
                  <c:v>30770</c:v>
                </c:pt>
                <c:pt idx="4009">
                  <c:v>34990</c:v>
                </c:pt>
                <c:pt idx="4010">
                  <c:v>28950</c:v>
                </c:pt>
                <c:pt idx="4011">
                  <c:v>37190</c:v>
                </c:pt>
                <c:pt idx="4012">
                  <c:v>34020</c:v>
                </c:pt>
                <c:pt idx="4013">
                  <c:v>27980</c:v>
                </c:pt>
                <c:pt idx="4014">
                  <c:v>37105</c:v>
                </c:pt>
                <c:pt idx="4015">
                  <c:v>34970</c:v>
                </c:pt>
                <c:pt idx="4016">
                  <c:v>30115</c:v>
                </c:pt>
                <c:pt idx="4017">
                  <c:v>31885</c:v>
                </c:pt>
                <c:pt idx="4018">
                  <c:v>35615</c:v>
                </c:pt>
                <c:pt idx="4019">
                  <c:v>36535</c:v>
                </c:pt>
                <c:pt idx="4020">
                  <c:v>30625</c:v>
                </c:pt>
                <c:pt idx="4021">
                  <c:v>32760</c:v>
                </c:pt>
                <c:pt idx="4022">
                  <c:v>38670</c:v>
                </c:pt>
                <c:pt idx="4023">
                  <c:v>33480</c:v>
                </c:pt>
                <c:pt idx="4024">
                  <c:v>643330</c:v>
                </c:pt>
                <c:pt idx="4025">
                  <c:v>38325</c:v>
                </c:pt>
                <c:pt idx="4026">
                  <c:v>42095</c:v>
                </c:pt>
                <c:pt idx="4027">
                  <c:v>35595</c:v>
                </c:pt>
                <c:pt idx="4028">
                  <c:v>39545</c:v>
                </c:pt>
                <c:pt idx="4029">
                  <c:v>42745</c:v>
                </c:pt>
                <c:pt idx="4030">
                  <c:v>36145</c:v>
                </c:pt>
                <c:pt idx="4031">
                  <c:v>31995</c:v>
                </c:pt>
                <c:pt idx="4032">
                  <c:v>22075</c:v>
                </c:pt>
                <c:pt idx="4033">
                  <c:v>25645</c:v>
                </c:pt>
                <c:pt idx="4034">
                  <c:v>24775</c:v>
                </c:pt>
                <c:pt idx="4035">
                  <c:v>28850</c:v>
                </c:pt>
                <c:pt idx="4036">
                  <c:v>30900</c:v>
                </c:pt>
                <c:pt idx="4037">
                  <c:v>17520</c:v>
                </c:pt>
                <c:pt idx="4038">
                  <c:v>25125</c:v>
                </c:pt>
                <c:pt idx="4039">
                  <c:v>23245</c:v>
                </c:pt>
                <c:pt idx="4040">
                  <c:v>27825</c:v>
                </c:pt>
                <c:pt idx="4041">
                  <c:v>18825</c:v>
                </c:pt>
                <c:pt idx="4042">
                  <c:v>25979</c:v>
                </c:pt>
                <c:pt idx="4043">
                  <c:v>25279</c:v>
                </c:pt>
                <c:pt idx="4044">
                  <c:v>28279</c:v>
                </c:pt>
                <c:pt idx="4045">
                  <c:v>17595</c:v>
                </c:pt>
                <c:pt idx="4046">
                  <c:v>29150</c:v>
                </c:pt>
                <c:pt idx="4047">
                  <c:v>22479</c:v>
                </c:pt>
                <c:pt idx="4048">
                  <c:v>19299</c:v>
                </c:pt>
                <c:pt idx="4049">
                  <c:v>17899</c:v>
                </c:pt>
                <c:pt idx="4050">
                  <c:v>28699</c:v>
                </c:pt>
                <c:pt idx="4051">
                  <c:v>25699</c:v>
                </c:pt>
                <c:pt idx="4052">
                  <c:v>22799</c:v>
                </c:pt>
                <c:pt idx="4053">
                  <c:v>29550</c:v>
                </c:pt>
                <c:pt idx="4054">
                  <c:v>26299</c:v>
                </c:pt>
                <c:pt idx="4055">
                  <c:v>26270</c:v>
                </c:pt>
                <c:pt idx="4056">
                  <c:v>26170</c:v>
                </c:pt>
                <c:pt idx="4057">
                  <c:v>27920</c:v>
                </c:pt>
                <c:pt idx="4058">
                  <c:v>28170</c:v>
                </c:pt>
                <c:pt idx="4059">
                  <c:v>31920</c:v>
                </c:pt>
                <c:pt idx="4060">
                  <c:v>33670</c:v>
                </c:pt>
                <c:pt idx="4061">
                  <c:v>24520</c:v>
                </c:pt>
                <c:pt idx="4062">
                  <c:v>22120</c:v>
                </c:pt>
                <c:pt idx="4063">
                  <c:v>29920</c:v>
                </c:pt>
                <c:pt idx="4064">
                  <c:v>22600</c:v>
                </c:pt>
                <c:pt idx="4065">
                  <c:v>31490</c:v>
                </c:pt>
                <c:pt idx="4066">
                  <c:v>29740</c:v>
                </c:pt>
                <c:pt idx="4067">
                  <c:v>26960</c:v>
                </c:pt>
                <c:pt idx="4068">
                  <c:v>28200</c:v>
                </c:pt>
                <c:pt idx="4069">
                  <c:v>25210</c:v>
                </c:pt>
                <c:pt idx="4070">
                  <c:v>26450</c:v>
                </c:pt>
                <c:pt idx="4071">
                  <c:v>25510</c:v>
                </c:pt>
                <c:pt idx="4072">
                  <c:v>27260</c:v>
                </c:pt>
                <c:pt idx="4073">
                  <c:v>26750</c:v>
                </c:pt>
                <c:pt idx="4074">
                  <c:v>23100</c:v>
                </c:pt>
                <c:pt idx="4075">
                  <c:v>31790</c:v>
                </c:pt>
                <c:pt idx="4076">
                  <c:v>30040</c:v>
                </c:pt>
                <c:pt idx="4077">
                  <c:v>28500</c:v>
                </c:pt>
                <c:pt idx="4078">
                  <c:v>61250</c:v>
                </c:pt>
                <c:pt idx="4079">
                  <c:v>68500</c:v>
                </c:pt>
                <c:pt idx="4080">
                  <c:v>61500</c:v>
                </c:pt>
                <c:pt idx="4081">
                  <c:v>68750</c:v>
                </c:pt>
                <c:pt idx="4082">
                  <c:v>68750</c:v>
                </c:pt>
                <c:pt idx="4083">
                  <c:v>61500</c:v>
                </c:pt>
                <c:pt idx="4084">
                  <c:v>2000</c:v>
                </c:pt>
                <c:pt idx="4085">
                  <c:v>2000</c:v>
                </c:pt>
                <c:pt idx="4086">
                  <c:v>40580</c:v>
                </c:pt>
                <c:pt idx="4087">
                  <c:v>41020</c:v>
                </c:pt>
                <c:pt idx="4088">
                  <c:v>41820</c:v>
                </c:pt>
                <c:pt idx="4089">
                  <c:v>31505</c:v>
                </c:pt>
                <c:pt idx="4090">
                  <c:v>31505</c:v>
                </c:pt>
                <c:pt idx="4091">
                  <c:v>31725</c:v>
                </c:pt>
                <c:pt idx="4092">
                  <c:v>31725</c:v>
                </c:pt>
                <c:pt idx="4093">
                  <c:v>32175</c:v>
                </c:pt>
                <c:pt idx="4094">
                  <c:v>32300</c:v>
                </c:pt>
                <c:pt idx="4095">
                  <c:v>37700</c:v>
                </c:pt>
                <c:pt idx="4096">
                  <c:v>40440</c:v>
                </c:pt>
                <c:pt idx="4097">
                  <c:v>38100</c:v>
                </c:pt>
                <c:pt idx="4098">
                  <c:v>38900</c:v>
                </c:pt>
                <c:pt idx="4099">
                  <c:v>85795</c:v>
                </c:pt>
                <c:pt idx="4100">
                  <c:v>83195</c:v>
                </c:pt>
                <c:pt idx="4101">
                  <c:v>78695</c:v>
                </c:pt>
                <c:pt idx="4102">
                  <c:v>87070</c:v>
                </c:pt>
                <c:pt idx="4103">
                  <c:v>77295</c:v>
                </c:pt>
                <c:pt idx="4104">
                  <c:v>74695</c:v>
                </c:pt>
                <c:pt idx="4105">
                  <c:v>82570</c:v>
                </c:pt>
                <c:pt idx="4106">
                  <c:v>92275</c:v>
                </c:pt>
                <c:pt idx="4107">
                  <c:v>75970</c:v>
                </c:pt>
                <c:pt idx="4108">
                  <c:v>81295</c:v>
                </c:pt>
                <c:pt idx="4109">
                  <c:v>84470</c:v>
                </c:pt>
                <c:pt idx="4110">
                  <c:v>78570</c:v>
                </c:pt>
                <c:pt idx="4111">
                  <c:v>94875</c:v>
                </c:pt>
                <c:pt idx="4112">
                  <c:v>79970</c:v>
                </c:pt>
                <c:pt idx="4113">
                  <c:v>80045</c:v>
                </c:pt>
                <c:pt idx="4114">
                  <c:v>82645</c:v>
                </c:pt>
                <c:pt idx="4115">
                  <c:v>87145</c:v>
                </c:pt>
                <c:pt idx="4116">
                  <c:v>75970</c:v>
                </c:pt>
                <c:pt idx="4117">
                  <c:v>78570</c:v>
                </c:pt>
                <c:pt idx="4118">
                  <c:v>84545</c:v>
                </c:pt>
                <c:pt idx="4119">
                  <c:v>92350</c:v>
                </c:pt>
                <c:pt idx="4120">
                  <c:v>94950</c:v>
                </c:pt>
                <c:pt idx="4121">
                  <c:v>83995</c:v>
                </c:pt>
                <c:pt idx="4122">
                  <c:v>95195</c:v>
                </c:pt>
                <c:pt idx="4123">
                  <c:v>81395</c:v>
                </c:pt>
                <c:pt idx="4124">
                  <c:v>88495</c:v>
                </c:pt>
                <c:pt idx="4125">
                  <c:v>78995</c:v>
                </c:pt>
                <c:pt idx="4126">
                  <c:v>76395</c:v>
                </c:pt>
                <c:pt idx="4127">
                  <c:v>97795</c:v>
                </c:pt>
                <c:pt idx="4128">
                  <c:v>85895</c:v>
                </c:pt>
                <c:pt idx="4129">
                  <c:v>67350</c:v>
                </c:pt>
                <c:pt idx="4130">
                  <c:v>69740</c:v>
                </c:pt>
                <c:pt idx="4131">
                  <c:v>62160</c:v>
                </c:pt>
                <c:pt idx="4132">
                  <c:v>69640</c:v>
                </c:pt>
                <c:pt idx="4133">
                  <c:v>63060</c:v>
                </c:pt>
                <c:pt idx="4134">
                  <c:v>67250</c:v>
                </c:pt>
                <c:pt idx="4135">
                  <c:v>69640</c:v>
                </c:pt>
                <c:pt idx="4136">
                  <c:v>63060</c:v>
                </c:pt>
                <c:pt idx="4137">
                  <c:v>67250</c:v>
                </c:pt>
                <c:pt idx="4138">
                  <c:v>88435</c:v>
                </c:pt>
                <c:pt idx="4139">
                  <c:v>76685</c:v>
                </c:pt>
                <c:pt idx="4140">
                  <c:v>85935</c:v>
                </c:pt>
                <c:pt idx="4141">
                  <c:v>74135</c:v>
                </c:pt>
                <c:pt idx="4142">
                  <c:v>76400</c:v>
                </c:pt>
                <c:pt idx="4143">
                  <c:v>83295</c:v>
                </c:pt>
                <c:pt idx="4144">
                  <c:v>85845</c:v>
                </c:pt>
                <c:pt idx="4145">
                  <c:v>73850</c:v>
                </c:pt>
                <c:pt idx="4146">
                  <c:v>74425</c:v>
                </c:pt>
                <c:pt idx="4147">
                  <c:v>83870</c:v>
                </c:pt>
                <c:pt idx="4148">
                  <c:v>76975</c:v>
                </c:pt>
                <c:pt idx="4149">
                  <c:v>86420</c:v>
                </c:pt>
                <c:pt idx="4150">
                  <c:v>80195</c:v>
                </c:pt>
                <c:pt idx="4151">
                  <c:v>84070</c:v>
                </c:pt>
                <c:pt idx="4152">
                  <c:v>91875</c:v>
                </c:pt>
                <c:pt idx="4153">
                  <c:v>76970</c:v>
                </c:pt>
                <c:pt idx="4154">
                  <c:v>71695</c:v>
                </c:pt>
                <c:pt idx="4155">
                  <c:v>72970</c:v>
                </c:pt>
                <c:pt idx="4156">
                  <c:v>75570</c:v>
                </c:pt>
                <c:pt idx="4157">
                  <c:v>81470</c:v>
                </c:pt>
                <c:pt idx="4158">
                  <c:v>82795</c:v>
                </c:pt>
                <c:pt idx="4159">
                  <c:v>78295</c:v>
                </c:pt>
                <c:pt idx="4160">
                  <c:v>75695</c:v>
                </c:pt>
                <c:pt idx="4161">
                  <c:v>79570</c:v>
                </c:pt>
                <c:pt idx="4162">
                  <c:v>74295</c:v>
                </c:pt>
                <c:pt idx="4163">
                  <c:v>89275</c:v>
                </c:pt>
                <c:pt idx="4164">
                  <c:v>81545</c:v>
                </c:pt>
                <c:pt idx="4165">
                  <c:v>89350</c:v>
                </c:pt>
                <c:pt idx="4166">
                  <c:v>79645</c:v>
                </c:pt>
                <c:pt idx="4167">
                  <c:v>84145</c:v>
                </c:pt>
                <c:pt idx="4168">
                  <c:v>91950</c:v>
                </c:pt>
                <c:pt idx="4169">
                  <c:v>77045</c:v>
                </c:pt>
                <c:pt idx="4170">
                  <c:v>75570</c:v>
                </c:pt>
                <c:pt idx="4171">
                  <c:v>72970</c:v>
                </c:pt>
                <c:pt idx="4172">
                  <c:v>92195</c:v>
                </c:pt>
                <c:pt idx="4173">
                  <c:v>80995</c:v>
                </c:pt>
                <c:pt idx="4174">
                  <c:v>82895</c:v>
                </c:pt>
                <c:pt idx="4175">
                  <c:v>85495</c:v>
                </c:pt>
                <c:pt idx="4176">
                  <c:v>94795</c:v>
                </c:pt>
                <c:pt idx="4177">
                  <c:v>75995</c:v>
                </c:pt>
                <c:pt idx="4178">
                  <c:v>73395</c:v>
                </c:pt>
                <c:pt idx="4179">
                  <c:v>78395</c:v>
                </c:pt>
                <c:pt idx="4180">
                  <c:v>31975</c:v>
                </c:pt>
                <c:pt idx="4181">
                  <c:v>33725</c:v>
                </c:pt>
                <c:pt idx="4182">
                  <c:v>29645</c:v>
                </c:pt>
                <c:pt idx="4183">
                  <c:v>31395</c:v>
                </c:pt>
                <c:pt idx="4184">
                  <c:v>34120</c:v>
                </c:pt>
                <c:pt idx="4185">
                  <c:v>32370</c:v>
                </c:pt>
                <c:pt idx="4186">
                  <c:v>31610</c:v>
                </c:pt>
                <c:pt idx="4187">
                  <c:v>29860</c:v>
                </c:pt>
                <c:pt idx="4188">
                  <c:v>30570</c:v>
                </c:pt>
                <c:pt idx="4189">
                  <c:v>34830</c:v>
                </c:pt>
                <c:pt idx="4190">
                  <c:v>32320</c:v>
                </c:pt>
                <c:pt idx="4191">
                  <c:v>33080</c:v>
                </c:pt>
                <c:pt idx="4192">
                  <c:v>29735</c:v>
                </c:pt>
                <c:pt idx="4193">
                  <c:v>25650</c:v>
                </c:pt>
                <c:pt idx="4194">
                  <c:v>27400</c:v>
                </c:pt>
                <c:pt idx="4195">
                  <c:v>23450</c:v>
                </c:pt>
                <c:pt idx="4196">
                  <c:v>31485</c:v>
                </c:pt>
                <c:pt idx="4197">
                  <c:v>27540</c:v>
                </c:pt>
                <c:pt idx="4198">
                  <c:v>25790</c:v>
                </c:pt>
                <c:pt idx="4199">
                  <c:v>29995</c:v>
                </c:pt>
                <c:pt idx="4200">
                  <c:v>23590</c:v>
                </c:pt>
                <c:pt idx="4201">
                  <c:v>31745</c:v>
                </c:pt>
                <c:pt idx="4202">
                  <c:v>23600</c:v>
                </c:pt>
                <c:pt idx="4203">
                  <c:v>29100</c:v>
                </c:pt>
                <c:pt idx="4204">
                  <c:v>30850</c:v>
                </c:pt>
                <c:pt idx="4205">
                  <c:v>26850</c:v>
                </c:pt>
                <c:pt idx="4206">
                  <c:v>25100</c:v>
                </c:pt>
                <c:pt idx="4207">
                  <c:v>12340</c:v>
                </c:pt>
                <c:pt idx="4208">
                  <c:v>14315</c:v>
                </c:pt>
                <c:pt idx="4209">
                  <c:v>12815</c:v>
                </c:pt>
                <c:pt idx="4210">
                  <c:v>15015</c:v>
                </c:pt>
                <c:pt idx="4211">
                  <c:v>13860</c:v>
                </c:pt>
                <c:pt idx="4212">
                  <c:v>14090</c:v>
                </c:pt>
                <c:pt idx="4213">
                  <c:v>13205</c:v>
                </c:pt>
                <c:pt idx="4214">
                  <c:v>14355</c:v>
                </c:pt>
                <c:pt idx="4215">
                  <c:v>14810</c:v>
                </c:pt>
                <c:pt idx="4216">
                  <c:v>89825</c:v>
                </c:pt>
                <c:pt idx="4217">
                  <c:v>90825</c:v>
                </c:pt>
                <c:pt idx="4218">
                  <c:v>93225</c:v>
                </c:pt>
                <c:pt idx="4219">
                  <c:v>2000</c:v>
                </c:pt>
                <c:pt idx="4220">
                  <c:v>2000</c:v>
                </c:pt>
                <c:pt idx="4221">
                  <c:v>2000</c:v>
                </c:pt>
                <c:pt idx="4222">
                  <c:v>2000</c:v>
                </c:pt>
                <c:pt idx="4223">
                  <c:v>2000</c:v>
                </c:pt>
                <c:pt idx="4224">
                  <c:v>14199</c:v>
                </c:pt>
                <c:pt idx="4225">
                  <c:v>16499</c:v>
                </c:pt>
                <c:pt idx="4226">
                  <c:v>15499</c:v>
                </c:pt>
                <c:pt idx="4227">
                  <c:v>14999</c:v>
                </c:pt>
                <c:pt idx="4228">
                  <c:v>16699</c:v>
                </c:pt>
                <c:pt idx="4229">
                  <c:v>15699</c:v>
                </c:pt>
                <c:pt idx="4230">
                  <c:v>13699</c:v>
                </c:pt>
                <c:pt idx="4231">
                  <c:v>15799</c:v>
                </c:pt>
                <c:pt idx="4232">
                  <c:v>13199</c:v>
                </c:pt>
                <c:pt idx="4233">
                  <c:v>14699</c:v>
                </c:pt>
                <c:pt idx="4234">
                  <c:v>15899</c:v>
                </c:pt>
                <c:pt idx="4235">
                  <c:v>14199</c:v>
                </c:pt>
                <c:pt idx="4236">
                  <c:v>14899</c:v>
                </c:pt>
                <c:pt idx="4237">
                  <c:v>14699</c:v>
                </c:pt>
                <c:pt idx="4238">
                  <c:v>13999</c:v>
                </c:pt>
                <c:pt idx="4239">
                  <c:v>14499</c:v>
                </c:pt>
                <c:pt idx="4240">
                  <c:v>15199</c:v>
                </c:pt>
                <c:pt idx="4241">
                  <c:v>13299</c:v>
                </c:pt>
                <c:pt idx="4242">
                  <c:v>16799</c:v>
                </c:pt>
                <c:pt idx="4243">
                  <c:v>14799</c:v>
                </c:pt>
                <c:pt idx="4244">
                  <c:v>14299</c:v>
                </c:pt>
                <c:pt idx="4245">
                  <c:v>13799</c:v>
                </c:pt>
                <c:pt idx="4246">
                  <c:v>14799</c:v>
                </c:pt>
                <c:pt idx="4247">
                  <c:v>16599</c:v>
                </c:pt>
                <c:pt idx="4248">
                  <c:v>15299</c:v>
                </c:pt>
                <c:pt idx="4249">
                  <c:v>14299</c:v>
                </c:pt>
                <c:pt idx="4250">
                  <c:v>15799</c:v>
                </c:pt>
                <c:pt idx="4251">
                  <c:v>27700</c:v>
                </c:pt>
                <c:pt idx="4252">
                  <c:v>26200</c:v>
                </c:pt>
                <c:pt idx="4253">
                  <c:v>26200</c:v>
                </c:pt>
                <c:pt idx="4254">
                  <c:v>27700</c:v>
                </c:pt>
                <c:pt idx="4255">
                  <c:v>26200</c:v>
                </c:pt>
                <c:pt idx="4256">
                  <c:v>27700</c:v>
                </c:pt>
                <c:pt idx="4257">
                  <c:v>91900</c:v>
                </c:pt>
                <c:pt idx="4258">
                  <c:v>91900</c:v>
                </c:pt>
                <c:pt idx="4259">
                  <c:v>64000</c:v>
                </c:pt>
                <c:pt idx="4260">
                  <c:v>65500</c:v>
                </c:pt>
                <c:pt idx="4261">
                  <c:v>66800</c:v>
                </c:pt>
                <c:pt idx="4262">
                  <c:v>77100</c:v>
                </c:pt>
                <c:pt idx="4263">
                  <c:v>78600</c:v>
                </c:pt>
                <c:pt idx="4264">
                  <c:v>68300</c:v>
                </c:pt>
                <c:pt idx="4265">
                  <c:v>78750</c:v>
                </c:pt>
                <c:pt idx="4266">
                  <c:v>68750</c:v>
                </c:pt>
                <c:pt idx="4267">
                  <c:v>79980</c:v>
                </c:pt>
                <c:pt idx="4268">
                  <c:v>69980</c:v>
                </c:pt>
                <c:pt idx="4269">
                  <c:v>31900</c:v>
                </c:pt>
                <c:pt idx="4270">
                  <c:v>36850</c:v>
                </c:pt>
                <c:pt idx="4271">
                  <c:v>33300</c:v>
                </c:pt>
                <c:pt idx="4272">
                  <c:v>35450</c:v>
                </c:pt>
                <c:pt idx="4273">
                  <c:v>35200</c:v>
                </c:pt>
                <c:pt idx="4274">
                  <c:v>37400</c:v>
                </c:pt>
                <c:pt idx="4275">
                  <c:v>36000</c:v>
                </c:pt>
                <c:pt idx="4276">
                  <c:v>33800</c:v>
                </c:pt>
                <c:pt idx="4277">
                  <c:v>33800</c:v>
                </c:pt>
                <c:pt idx="4278">
                  <c:v>37400</c:v>
                </c:pt>
                <c:pt idx="4279">
                  <c:v>35200</c:v>
                </c:pt>
                <c:pt idx="4280">
                  <c:v>36000</c:v>
                </c:pt>
                <c:pt idx="4281">
                  <c:v>2000</c:v>
                </c:pt>
                <c:pt idx="4282">
                  <c:v>2000</c:v>
                </c:pt>
                <c:pt idx="4283">
                  <c:v>2000</c:v>
                </c:pt>
                <c:pt idx="4284">
                  <c:v>2000</c:v>
                </c:pt>
                <c:pt idx="4285">
                  <c:v>2000</c:v>
                </c:pt>
                <c:pt idx="4286">
                  <c:v>2000</c:v>
                </c:pt>
                <c:pt idx="4287">
                  <c:v>2000</c:v>
                </c:pt>
                <c:pt idx="4288">
                  <c:v>2000</c:v>
                </c:pt>
                <c:pt idx="4289">
                  <c:v>2000</c:v>
                </c:pt>
                <c:pt idx="4290">
                  <c:v>2000</c:v>
                </c:pt>
                <c:pt idx="4291">
                  <c:v>2000</c:v>
                </c:pt>
                <c:pt idx="4292">
                  <c:v>74995</c:v>
                </c:pt>
                <c:pt idx="4293">
                  <c:v>65690</c:v>
                </c:pt>
                <c:pt idx="4294">
                  <c:v>65690</c:v>
                </c:pt>
                <c:pt idx="4295">
                  <c:v>65690</c:v>
                </c:pt>
                <c:pt idx="4296">
                  <c:v>70750</c:v>
                </c:pt>
                <c:pt idx="4297">
                  <c:v>74950</c:v>
                </c:pt>
                <c:pt idx="4298">
                  <c:v>35200</c:v>
                </c:pt>
                <c:pt idx="4299">
                  <c:v>36600</c:v>
                </c:pt>
                <c:pt idx="4300">
                  <c:v>37400</c:v>
                </c:pt>
                <c:pt idx="4301">
                  <c:v>38800</c:v>
                </c:pt>
                <c:pt idx="4302">
                  <c:v>38100</c:v>
                </c:pt>
                <c:pt idx="4303">
                  <c:v>37200</c:v>
                </c:pt>
                <c:pt idx="4304">
                  <c:v>35800</c:v>
                </c:pt>
                <c:pt idx="4305">
                  <c:v>39500</c:v>
                </c:pt>
                <c:pt idx="4306">
                  <c:v>36900</c:v>
                </c:pt>
                <c:pt idx="4307">
                  <c:v>38300</c:v>
                </c:pt>
                <c:pt idx="4308">
                  <c:v>39250</c:v>
                </c:pt>
                <c:pt idx="4309">
                  <c:v>40650</c:v>
                </c:pt>
                <c:pt idx="4310">
                  <c:v>58185</c:v>
                </c:pt>
                <c:pt idx="4311">
                  <c:v>62025</c:v>
                </c:pt>
                <c:pt idx="4312">
                  <c:v>62985</c:v>
                </c:pt>
                <c:pt idx="4313">
                  <c:v>59375</c:v>
                </c:pt>
                <c:pt idx="4314">
                  <c:v>66025</c:v>
                </c:pt>
                <c:pt idx="4315">
                  <c:v>57795</c:v>
                </c:pt>
                <c:pt idx="4316">
                  <c:v>60835</c:v>
                </c:pt>
                <c:pt idx="4317">
                  <c:v>64945</c:v>
                </c:pt>
                <c:pt idx="4318">
                  <c:v>45435</c:v>
                </c:pt>
                <c:pt idx="4319">
                  <c:v>63375</c:v>
                </c:pt>
                <c:pt idx="4320">
                  <c:v>48360</c:v>
                </c:pt>
                <c:pt idx="4321">
                  <c:v>60335</c:v>
                </c:pt>
                <c:pt idx="4322">
                  <c:v>48145</c:v>
                </c:pt>
                <c:pt idx="4323">
                  <c:v>62295</c:v>
                </c:pt>
                <c:pt idx="4324">
                  <c:v>55145</c:v>
                </c:pt>
                <c:pt idx="4325">
                  <c:v>51070</c:v>
                </c:pt>
                <c:pt idx="4326">
                  <c:v>41135</c:v>
                </c:pt>
                <c:pt idx="4327">
                  <c:v>47330</c:v>
                </c:pt>
                <c:pt idx="4328">
                  <c:v>44055</c:v>
                </c:pt>
                <c:pt idx="4329">
                  <c:v>44410</c:v>
                </c:pt>
                <c:pt idx="4330">
                  <c:v>58021</c:v>
                </c:pt>
                <c:pt idx="4331">
                  <c:v>49150</c:v>
                </c:pt>
                <c:pt idx="4332">
                  <c:v>62590</c:v>
                </c:pt>
                <c:pt idx="4333">
                  <c:v>63307</c:v>
                </c:pt>
                <c:pt idx="4334">
                  <c:v>65957</c:v>
                </c:pt>
                <c:pt idx="4335">
                  <c:v>58410</c:v>
                </c:pt>
                <c:pt idx="4336">
                  <c:v>46225</c:v>
                </c:pt>
                <c:pt idx="4337">
                  <c:v>59940</c:v>
                </c:pt>
                <c:pt idx="4338">
                  <c:v>51861</c:v>
                </c:pt>
                <c:pt idx="4339">
                  <c:v>61061</c:v>
                </c:pt>
                <c:pt idx="4340">
                  <c:v>65510</c:v>
                </c:pt>
                <c:pt idx="4341">
                  <c:v>66347</c:v>
                </c:pt>
                <c:pt idx="4342">
                  <c:v>62860</c:v>
                </c:pt>
                <c:pt idx="4343">
                  <c:v>48936</c:v>
                </c:pt>
                <c:pt idx="4344">
                  <c:v>55370</c:v>
                </c:pt>
                <c:pt idx="4345">
                  <c:v>68996</c:v>
                </c:pt>
                <c:pt idx="4346">
                  <c:v>31320</c:v>
                </c:pt>
                <c:pt idx="4347">
                  <c:v>31320</c:v>
                </c:pt>
                <c:pt idx="4348">
                  <c:v>30015</c:v>
                </c:pt>
                <c:pt idx="4349">
                  <c:v>27925</c:v>
                </c:pt>
                <c:pt idx="4350">
                  <c:v>25400</c:v>
                </c:pt>
                <c:pt idx="4351">
                  <c:v>28800</c:v>
                </c:pt>
                <c:pt idx="4352">
                  <c:v>30015</c:v>
                </c:pt>
                <c:pt idx="4353">
                  <c:v>26710</c:v>
                </c:pt>
                <c:pt idx="4354">
                  <c:v>27490</c:v>
                </c:pt>
                <c:pt idx="4355">
                  <c:v>29235</c:v>
                </c:pt>
                <c:pt idx="4356">
                  <c:v>31145</c:v>
                </c:pt>
                <c:pt idx="4357">
                  <c:v>29835</c:v>
                </c:pt>
                <c:pt idx="4358">
                  <c:v>28510</c:v>
                </c:pt>
                <c:pt idx="4359">
                  <c:v>33670</c:v>
                </c:pt>
                <c:pt idx="4360">
                  <c:v>33670</c:v>
                </c:pt>
                <c:pt idx="4361">
                  <c:v>29835</c:v>
                </c:pt>
                <c:pt idx="4362">
                  <c:v>29820</c:v>
                </c:pt>
                <c:pt idx="4363">
                  <c:v>31145</c:v>
                </c:pt>
                <c:pt idx="4364">
                  <c:v>27295</c:v>
                </c:pt>
                <c:pt idx="4365">
                  <c:v>32360</c:v>
                </c:pt>
                <c:pt idx="4366">
                  <c:v>25985</c:v>
                </c:pt>
                <c:pt idx="4367">
                  <c:v>32360</c:v>
                </c:pt>
                <c:pt idx="4368">
                  <c:v>33065</c:v>
                </c:pt>
                <c:pt idx="4369">
                  <c:v>35590</c:v>
                </c:pt>
                <c:pt idx="4370">
                  <c:v>28210</c:v>
                </c:pt>
                <c:pt idx="4371">
                  <c:v>35590</c:v>
                </c:pt>
                <c:pt idx="4372">
                  <c:v>30735</c:v>
                </c:pt>
                <c:pt idx="4373">
                  <c:v>24055</c:v>
                </c:pt>
                <c:pt idx="4374">
                  <c:v>21035</c:v>
                </c:pt>
                <c:pt idx="4375">
                  <c:v>24615</c:v>
                </c:pt>
                <c:pt idx="4376">
                  <c:v>24240</c:v>
                </c:pt>
                <c:pt idx="4377">
                  <c:v>21220</c:v>
                </c:pt>
                <c:pt idx="4378">
                  <c:v>26075</c:v>
                </c:pt>
                <c:pt idx="4379">
                  <c:v>22265</c:v>
                </c:pt>
                <c:pt idx="4380">
                  <c:v>23055</c:v>
                </c:pt>
                <c:pt idx="4381">
                  <c:v>27780</c:v>
                </c:pt>
                <c:pt idx="4382">
                  <c:v>25285</c:v>
                </c:pt>
                <c:pt idx="4383">
                  <c:v>23835</c:v>
                </c:pt>
                <c:pt idx="4384">
                  <c:v>25565</c:v>
                </c:pt>
                <c:pt idx="4385">
                  <c:v>22545</c:v>
                </c:pt>
                <c:pt idx="4386">
                  <c:v>25595</c:v>
                </c:pt>
                <c:pt idx="4387">
                  <c:v>28760</c:v>
                </c:pt>
                <c:pt idx="4388">
                  <c:v>24890</c:v>
                </c:pt>
                <c:pt idx="4389">
                  <c:v>26915</c:v>
                </c:pt>
                <c:pt idx="4390">
                  <c:v>21870</c:v>
                </c:pt>
                <c:pt idx="4391">
                  <c:v>33000</c:v>
                </c:pt>
                <c:pt idx="4392">
                  <c:v>40200</c:v>
                </c:pt>
                <c:pt idx="4393">
                  <c:v>38200</c:v>
                </c:pt>
                <c:pt idx="4394">
                  <c:v>32700</c:v>
                </c:pt>
                <c:pt idx="4395">
                  <c:v>30700</c:v>
                </c:pt>
                <c:pt idx="4396">
                  <c:v>43100</c:v>
                </c:pt>
                <c:pt idx="4397">
                  <c:v>35000</c:v>
                </c:pt>
                <c:pt idx="4398">
                  <c:v>35400</c:v>
                </c:pt>
                <c:pt idx="4399">
                  <c:v>41300</c:v>
                </c:pt>
                <c:pt idx="4400">
                  <c:v>52970</c:v>
                </c:pt>
                <c:pt idx="4401">
                  <c:v>43500</c:v>
                </c:pt>
                <c:pt idx="4402">
                  <c:v>31050</c:v>
                </c:pt>
                <c:pt idx="4403">
                  <c:v>33050</c:v>
                </c:pt>
                <c:pt idx="4404">
                  <c:v>43300</c:v>
                </c:pt>
                <c:pt idx="4405">
                  <c:v>33400</c:v>
                </c:pt>
                <c:pt idx="4406">
                  <c:v>53235</c:v>
                </c:pt>
                <c:pt idx="4407">
                  <c:v>33310</c:v>
                </c:pt>
                <c:pt idx="4408">
                  <c:v>41525</c:v>
                </c:pt>
                <c:pt idx="4409">
                  <c:v>33625</c:v>
                </c:pt>
                <c:pt idx="4410">
                  <c:v>31160</c:v>
                </c:pt>
                <c:pt idx="4411">
                  <c:v>45205</c:v>
                </c:pt>
                <c:pt idx="4412">
                  <c:v>35775</c:v>
                </c:pt>
                <c:pt idx="4413">
                  <c:v>43675</c:v>
                </c:pt>
                <c:pt idx="4414">
                  <c:v>2000</c:v>
                </c:pt>
                <c:pt idx="4415">
                  <c:v>2000</c:v>
                </c:pt>
                <c:pt idx="4416">
                  <c:v>2000</c:v>
                </c:pt>
                <c:pt idx="4417">
                  <c:v>2000</c:v>
                </c:pt>
                <c:pt idx="4418">
                  <c:v>2000</c:v>
                </c:pt>
                <c:pt idx="4419">
                  <c:v>2000</c:v>
                </c:pt>
                <c:pt idx="4420">
                  <c:v>2000</c:v>
                </c:pt>
                <c:pt idx="4421">
                  <c:v>2000</c:v>
                </c:pt>
                <c:pt idx="4422">
                  <c:v>2000</c:v>
                </c:pt>
                <c:pt idx="4423">
                  <c:v>2000</c:v>
                </c:pt>
                <c:pt idx="4424">
                  <c:v>2000</c:v>
                </c:pt>
                <c:pt idx="4425">
                  <c:v>2000</c:v>
                </c:pt>
                <c:pt idx="4426">
                  <c:v>2000</c:v>
                </c:pt>
                <c:pt idx="4427">
                  <c:v>2000</c:v>
                </c:pt>
                <c:pt idx="4428">
                  <c:v>32760</c:v>
                </c:pt>
                <c:pt idx="4429">
                  <c:v>27710</c:v>
                </c:pt>
                <c:pt idx="4430">
                  <c:v>34525</c:v>
                </c:pt>
                <c:pt idx="4431">
                  <c:v>34160</c:v>
                </c:pt>
                <c:pt idx="4432">
                  <c:v>30970</c:v>
                </c:pt>
                <c:pt idx="4433">
                  <c:v>36030</c:v>
                </c:pt>
                <c:pt idx="4434">
                  <c:v>31865</c:v>
                </c:pt>
                <c:pt idx="4435">
                  <c:v>32190</c:v>
                </c:pt>
                <c:pt idx="4436">
                  <c:v>34485</c:v>
                </c:pt>
                <c:pt idx="4437">
                  <c:v>35915</c:v>
                </c:pt>
                <c:pt idx="4438">
                  <c:v>36700</c:v>
                </c:pt>
                <c:pt idx="4439">
                  <c:v>36355</c:v>
                </c:pt>
                <c:pt idx="4440">
                  <c:v>34015</c:v>
                </c:pt>
                <c:pt idx="4441">
                  <c:v>37500</c:v>
                </c:pt>
                <c:pt idx="4442">
                  <c:v>32990</c:v>
                </c:pt>
                <c:pt idx="4443">
                  <c:v>35285</c:v>
                </c:pt>
                <c:pt idx="4444">
                  <c:v>36715</c:v>
                </c:pt>
                <c:pt idx="4445">
                  <c:v>34815</c:v>
                </c:pt>
                <c:pt idx="4446">
                  <c:v>37155</c:v>
                </c:pt>
                <c:pt idx="4447">
                  <c:v>22295</c:v>
                </c:pt>
                <c:pt idx="4448">
                  <c:v>26160</c:v>
                </c:pt>
                <c:pt idx="4449">
                  <c:v>23830</c:v>
                </c:pt>
                <c:pt idx="4450">
                  <c:v>22315</c:v>
                </c:pt>
                <c:pt idx="4451">
                  <c:v>25730</c:v>
                </c:pt>
                <c:pt idx="4452">
                  <c:v>20490</c:v>
                </c:pt>
                <c:pt idx="4453">
                  <c:v>25160</c:v>
                </c:pt>
                <c:pt idx="4454">
                  <c:v>26460</c:v>
                </c:pt>
                <c:pt idx="4455">
                  <c:v>22615</c:v>
                </c:pt>
                <c:pt idx="4456">
                  <c:v>23160</c:v>
                </c:pt>
                <c:pt idx="4457">
                  <c:v>26575</c:v>
                </c:pt>
                <c:pt idx="4458">
                  <c:v>19910</c:v>
                </c:pt>
                <c:pt idx="4459">
                  <c:v>26030</c:v>
                </c:pt>
                <c:pt idx="4460">
                  <c:v>19610</c:v>
                </c:pt>
                <c:pt idx="4461">
                  <c:v>22595</c:v>
                </c:pt>
                <c:pt idx="4462">
                  <c:v>25460</c:v>
                </c:pt>
                <c:pt idx="4463">
                  <c:v>28975</c:v>
                </c:pt>
                <c:pt idx="4464">
                  <c:v>23285</c:v>
                </c:pt>
                <c:pt idx="4465">
                  <c:v>29275</c:v>
                </c:pt>
                <c:pt idx="4466">
                  <c:v>22985</c:v>
                </c:pt>
                <c:pt idx="4467">
                  <c:v>4508</c:v>
                </c:pt>
                <c:pt idx="4468">
                  <c:v>5691</c:v>
                </c:pt>
                <c:pt idx="4469">
                  <c:v>5860</c:v>
                </c:pt>
                <c:pt idx="4470">
                  <c:v>45090</c:v>
                </c:pt>
                <c:pt idx="4471">
                  <c:v>34205</c:v>
                </c:pt>
                <c:pt idx="4472">
                  <c:v>35310</c:v>
                </c:pt>
                <c:pt idx="4473">
                  <c:v>36555</c:v>
                </c:pt>
                <c:pt idx="4474">
                  <c:v>55305</c:v>
                </c:pt>
                <c:pt idx="4475">
                  <c:v>43785</c:v>
                </c:pt>
                <c:pt idx="4476">
                  <c:v>39310</c:v>
                </c:pt>
                <c:pt idx="4477">
                  <c:v>30975</c:v>
                </c:pt>
                <c:pt idx="4478">
                  <c:v>39485</c:v>
                </c:pt>
                <c:pt idx="4479">
                  <c:v>31320</c:v>
                </c:pt>
                <c:pt idx="4480">
                  <c:v>33515</c:v>
                </c:pt>
                <c:pt idx="4481">
                  <c:v>52545</c:v>
                </c:pt>
                <c:pt idx="4482">
                  <c:v>35360</c:v>
                </c:pt>
                <c:pt idx="4483">
                  <c:v>37665</c:v>
                </c:pt>
                <c:pt idx="4484">
                  <c:v>39610</c:v>
                </c:pt>
                <c:pt idx="4485">
                  <c:v>36055</c:v>
                </c:pt>
                <c:pt idx="4486">
                  <c:v>26030</c:v>
                </c:pt>
                <c:pt idx="4487">
                  <c:v>51585</c:v>
                </c:pt>
                <c:pt idx="4488">
                  <c:v>49120</c:v>
                </c:pt>
                <c:pt idx="4489">
                  <c:v>31625</c:v>
                </c:pt>
                <c:pt idx="4490">
                  <c:v>46140</c:v>
                </c:pt>
                <c:pt idx="4491">
                  <c:v>33655</c:v>
                </c:pt>
                <c:pt idx="4492">
                  <c:v>49420</c:v>
                </c:pt>
                <c:pt idx="4493">
                  <c:v>37630</c:v>
                </c:pt>
                <c:pt idx="4494">
                  <c:v>41970</c:v>
                </c:pt>
                <c:pt idx="4495">
                  <c:v>34745</c:v>
                </c:pt>
                <c:pt idx="4496">
                  <c:v>51885</c:v>
                </c:pt>
                <c:pt idx="4497">
                  <c:v>30675</c:v>
                </c:pt>
                <c:pt idx="4498">
                  <c:v>41670</c:v>
                </c:pt>
                <c:pt idx="4499">
                  <c:v>52845</c:v>
                </c:pt>
                <c:pt idx="4500">
                  <c:v>41840</c:v>
                </c:pt>
                <c:pt idx="4501">
                  <c:v>26330</c:v>
                </c:pt>
                <c:pt idx="4502">
                  <c:v>30090</c:v>
                </c:pt>
                <c:pt idx="4503">
                  <c:v>31200</c:v>
                </c:pt>
                <c:pt idx="4504">
                  <c:v>32545</c:v>
                </c:pt>
                <c:pt idx="4505">
                  <c:v>55010</c:v>
                </c:pt>
                <c:pt idx="4506">
                  <c:v>42735</c:v>
                </c:pt>
                <c:pt idx="4507">
                  <c:v>35045</c:v>
                </c:pt>
                <c:pt idx="4508">
                  <c:v>37815</c:v>
                </c:pt>
                <c:pt idx="4509">
                  <c:v>40050</c:v>
                </c:pt>
                <c:pt idx="4510">
                  <c:v>31185</c:v>
                </c:pt>
                <c:pt idx="4511">
                  <c:v>53775</c:v>
                </c:pt>
                <c:pt idx="4512">
                  <c:v>37140</c:v>
                </c:pt>
                <c:pt idx="4513">
                  <c:v>26540</c:v>
                </c:pt>
                <c:pt idx="4514">
                  <c:v>30600</c:v>
                </c:pt>
                <c:pt idx="4515">
                  <c:v>52815</c:v>
                </c:pt>
                <c:pt idx="4516">
                  <c:v>53475</c:v>
                </c:pt>
                <c:pt idx="4517">
                  <c:v>56235</c:v>
                </c:pt>
                <c:pt idx="4518">
                  <c:v>40070</c:v>
                </c:pt>
                <c:pt idx="4519">
                  <c:v>50050</c:v>
                </c:pt>
                <c:pt idx="4520">
                  <c:v>31905</c:v>
                </c:pt>
                <c:pt idx="4521">
                  <c:v>35330</c:v>
                </c:pt>
                <c:pt idx="4522">
                  <c:v>26840</c:v>
                </c:pt>
                <c:pt idx="4523">
                  <c:v>34165</c:v>
                </c:pt>
                <c:pt idx="4524">
                  <c:v>58885</c:v>
                </c:pt>
                <c:pt idx="4525">
                  <c:v>35895</c:v>
                </c:pt>
                <c:pt idx="4526">
                  <c:v>35870</c:v>
                </c:pt>
                <c:pt idx="4527">
                  <c:v>62310</c:v>
                </c:pt>
                <c:pt idx="4528">
                  <c:v>34790</c:v>
                </c:pt>
                <c:pt idx="4529">
                  <c:v>43490</c:v>
                </c:pt>
                <c:pt idx="4530">
                  <c:v>32210</c:v>
                </c:pt>
                <c:pt idx="4531">
                  <c:v>36565</c:v>
                </c:pt>
                <c:pt idx="4532">
                  <c:v>31485</c:v>
                </c:pt>
                <c:pt idx="4533">
                  <c:v>40365</c:v>
                </c:pt>
                <c:pt idx="4534">
                  <c:v>33055</c:v>
                </c:pt>
                <c:pt idx="4535">
                  <c:v>38215</c:v>
                </c:pt>
                <c:pt idx="4536">
                  <c:v>40065</c:v>
                </c:pt>
                <c:pt idx="4537">
                  <c:v>42725</c:v>
                </c:pt>
                <c:pt idx="4538">
                  <c:v>31710</c:v>
                </c:pt>
                <c:pt idx="4539">
                  <c:v>45845</c:v>
                </c:pt>
                <c:pt idx="4540">
                  <c:v>38325</c:v>
                </c:pt>
                <c:pt idx="4541">
                  <c:v>50350</c:v>
                </c:pt>
                <c:pt idx="4542">
                  <c:v>42425</c:v>
                </c:pt>
                <c:pt idx="4543">
                  <c:v>55940</c:v>
                </c:pt>
                <c:pt idx="4544">
                  <c:v>42425</c:v>
                </c:pt>
                <c:pt idx="4545">
                  <c:v>34025</c:v>
                </c:pt>
                <c:pt idx="4546">
                  <c:v>40635</c:v>
                </c:pt>
                <c:pt idx="4547">
                  <c:v>38250</c:v>
                </c:pt>
                <c:pt idx="4548">
                  <c:v>35630</c:v>
                </c:pt>
                <c:pt idx="4549">
                  <c:v>52515</c:v>
                </c:pt>
                <c:pt idx="4550">
                  <c:v>44540</c:v>
                </c:pt>
                <c:pt idx="4551">
                  <c:v>46895</c:v>
                </c:pt>
                <c:pt idx="4552">
                  <c:v>31710</c:v>
                </c:pt>
                <c:pt idx="4553">
                  <c:v>51310</c:v>
                </c:pt>
                <c:pt idx="4554">
                  <c:v>56260</c:v>
                </c:pt>
                <c:pt idx="4555">
                  <c:v>40070</c:v>
                </c:pt>
                <c:pt idx="4556">
                  <c:v>59600</c:v>
                </c:pt>
                <c:pt idx="4557">
                  <c:v>48325</c:v>
                </c:pt>
                <c:pt idx="4558">
                  <c:v>40365</c:v>
                </c:pt>
                <c:pt idx="4559">
                  <c:v>46895</c:v>
                </c:pt>
                <c:pt idx="4560">
                  <c:v>26540</c:v>
                </c:pt>
                <c:pt idx="4561">
                  <c:v>36565</c:v>
                </c:pt>
                <c:pt idx="4562">
                  <c:v>31905</c:v>
                </c:pt>
                <c:pt idx="4563">
                  <c:v>44540</c:v>
                </c:pt>
                <c:pt idx="4564">
                  <c:v>45845</c:v>
                </c:pt>
                <c:pt idx="4565">
                  <c:v>38325</c:v>
                </c:pt>
                <c:pt idx="4566">
                  <c:v>31185</c:v>
                </c:pt>
                <c:pt idx="4567">
                  <c:v>40065</c:v>
                </c:pt>
                <c:pt idx="4568">
                  <c:v>53704</c:v>
                </c:pt>
                <c:pt idx="4569">
                  <c:v>54004</c:v>
                </c:pt>
                <c:pt idx="4570">
                  <c:v>35055</c:v>
                </c:pt>
                <c:pt idx="4571">
                  <c:v>52835</c:v>
                </c:pt>
                <c:pt idx="4572">
                  <c:v>42425</c:v>
                </c:pt>
                <c:pt idx="4573">
                  <c:v>56555</c:v>
                </c:pt>
                <c:pt idx="4574">
                  <c:v>35630</c:v>
                </c:pt>
                <c:pt idx="4575">
                  <c:v>34165</c:v>
                </c:pt>
                <c:pt idx="4576">
                  <c:v>31485</c:v>
                </c:pt>
                <c:pt idx="4577">
                  <c:v>35895</c:v>
                </c:pt>
                <c:pt idx="4578">
                  <c:v>50280</c:v>
                </c:pt>
                <c:pt idx="4579">
                  <c:v>38215</c:v>
                </c:pt>
                <c:pt idx="4580">
                  <c:v>35870</c:v>
                </c:pt>
                <c:pt idx="4581">
                  <c:v>42425</c:v>
                </c:pt>
                <c:pt idx="4582">
                  <c:v>26840</c:v>
                </c:pt>
                <c:pt idx="4583">
                  <c:v>35330</c:v>
                </c:pt>
                <c:pt idx="4584">
                  <c:v>43490</c:v>
                </c:pt>
                <c:pt idx="4585">
                  <c:v>32210</c:v>
                </c:pt>
                <c:pt idx="4586">
                  <c:v>42725</c:v>
                </c:pt>
                <c:pt idx="4587">
                  <c:v>50580</c:v>
                </c:pt>
                <c:pt idx="4588">
                  <c:v>37140</c:v>
                </c:pt>
                <c:pt idx="4589">
                  <c:v>34790</c:v>
                </c:pt>
                <c:pt idx="4590">
                  <c:v>30600</c:v>
                </c:pt>
                <c:pt idx="4591">
                  <c:v>34025</c:v>
                </c:pt>
                <c:pt idx="4592">
                  <c:v>63025</c:v>
                </c:pt>
                <c:pt idx="4593">
                  <c:v>38250</c:v>
                </c:pt>
                <c:pt idx="4594">
                  <c:v>40635</c:v>
                </c:pt>
                <c:pt idx="4595">
                  <c:v>53135</c:v>
                </c:pt>
                <c:pt idx="4596">
                  <c:v>3104</c:v>
                </c:pt>
                <c:pt idx="4597">
                  <c:v>2862</c:v>
                </c:pt>
                <c:pt idx="4598">
                  <c:v>3433</c:v>
                </c:pt>
                <c:pt idx="4599">
                  <c:v>3215</c:v>
                </c:pt>
                <c:pt idx="4600">
                  <c:v>3059</c:v>
                </c:pt>
                <c:pt idx="4601">
                  <c:v>3214</c:v>
                </c:pt>
                <c:pt idx="4602">
                  <c:v>3241</c:v>
                </c:pt>
                <c:pt idx="4603">
                  <c:v>2956</c:v>
                </c:pt>
                <c:pt idx="4604">
                  <c:v>3394</c:v>
                </c:pt>
                <c:pt idx="4605">
                  <c:v>2836</c:v>
                </c:pt>
                <c:pt idx="4606">
                  <c:v>2529</c:v>
                </c:pt>
                <c:pt idx="4607">
                  <c:v>2577</c:v>
                </c:pt>
                <c:pt idx="4608">
                  <c:v>2787</c:v>
                </c:pt>
                <c:pt idx="4609">
                  <c:v>3008</c:v>
                </c:pt>
                <c:pt idx="4610">
                  <c:v>3156</c:v>
                </c:pt>
                <c:pt idx="4611">
                  <c:v>3431</c:v>
                </c:pt>
                <c:pt idx="4612">
                  <c:v>3338</c:v>
                </c:pt>
                <c:pt idx="4613">
                  <c:v>3138</c:v>
                </c:pt>
                <c:pt idx="4614">
                  <c:v>3096</c:v>
                </c:pt>
                <c:pt idx="4615">
                  <c:v>3535</c:v>
                </c:pt>
                <c:pt idx="4616">
                  <c:v>3733</c:v>
                </c:pt>
                <c:pt idx="4617">
                  <c:v>3487</c:v>
                </c:pt>
                <c:pt idx="4618">
                  <c:v>3269</c:v>
                </c:pt>
                <c:pt idx="4619">
                  <c:v>2843</c:v>
                </c:pt>
                <c:pt idx="4620">
                  <c:v>3395</c:v>
                </c:pt>
                <c:pt idx="4621">
                  <c:v>3099</c:v>
                </c:pt>
                <c:pt idx="4622">
                  <c:v>3471</c:v>
                </c:pt>
                <c:pt idx="4623">
                  <c:v>3199</c:v>
                </c:pt>
                <c:pt idx="4624">
                  <c:v>2817</c:v>
                </c:pt>
                <c:pt idx="4625">
                  <c:v>3223</c:v>
                </c:pt>
                <c:pt idx="4626">
                  <c:v>3764</c:v>
                </c:pt>
                <c:pt idx="4627">
                  <c:v>3822</c:v>
                </c:pt>
                <c:pt idx="4628">
                  <c:v>3251</c:v>
                </c:pt>
                <c:pt idx="4629">
                  <c:v>3550</c:v>
                </c:pt>
                <c:pt idx="4630">
                  <c:v>3269</c:v>
                </c:pt>
                <c:pt idx="4631">
                  <c:v>4078</c:v>
                </c:pt>
                <c:pt idx="4632">
                  <c:v>3241</c:v>
                </c:pt>
                <c:pt idx="4633">
                  <c:v>3583</c:v>
                </c:pt>
                <c:pt idx="4634">
                  <c:v>3542</c:v>
                </c:pt>
                <c:pt idx="4635">
                  <c:v>3560</c:v>
                </c:pt>
                <c:pt idx="4636">
                  <c:v>2922</c:v>
                </c:pt>
                <c:pt idx="4637">
                  <c:v>3188</c:v>
                </c:pt>
                <c:pt idx="4638">
                  <c:v>3192</c:v>
                </c:pt>
                <c:pt idx="4639">
                  <c:v>3878</c:v>
                </c:pt>
                <c:pt idx="4640">
                  <c:v>3752</c:v>
                </c:pt>
                <c:pt idx="4641">
                  <c:v>3572</c:v>
                </c:pt>
                <c:pt idx="4642">
                  <c:v>3908</c:v>
                </c:pt>
                <c:pt idx="4643">
                  <c:v>2923</c:v>
                </c:pt>
                <c:pt idx="4644">
                  <c:v>315888</c:v>
                </c:pt>
                <c:pt idx="4645">
                  <c:v>315888</c:v>
                </c:pt>
                <c:pt idx="4646">
                  <c:v>319995</c:v>
                </c:pt>
                <c:pt idx="4647">
                  <c:v>173079</c:v>
                </c:pt>
                <c:pt idx="4648">
                  <c:v>211525</c:v>
                </c:pt>
                <c:pt idx="4649">
                  <c:v>234945</c:v>
                </c:pt>
                <c:pt idx="4650">
                  <c:v>184309</c:v>
                </c:pt>
                <c:pt idx="4651">
                  <c:v>201213</c:v>
                </c:pt>
                <c:pt idx="4652">
                  <c:v>199054</c:v>
                </c:pt>
                <c:pt idx="4653">
                  <c:v>217310</c:v>
                </c:pt>
                <c:pt idx="4654">
                  <c:v>228447</c:v>
                </c:pt>
                <c:pt idx="4655">
                  <c:v>186925</c:v>
                </c:pt>
                <c:pt idx="4656">
                  <c:v>200054</c:v>
                </c:pt>
                <c:pt idx="4657">
                  <c:v>218310</c:v>
                </c:pt>
                <c:pt idx="4658">
                  <c:v>187925</c:v>
                </c:pt>
                <c:pt idx="4659">
                  <c:v>229447</c:v>
                </c:pt>
                <c:pt idx="4660">
                  <c:v>2000</c:v>
                </c:pt>
                <c:pt idx="4661">
                  <c:v>2000</c:v>
                </c:pt>
                <c:pt idx="4662">
                  <c:v>2000</c:v>
                </c:pt>
                <c:pt idx="4663">
                  <c:v>2000</c:v>
                </c:pt>
                <c:pt idx="4664">
                  <c:v>2000</c:v>
                </c:pt>
                <c:pt idx="4665">
                  <c:v>2000</c:v>
                </c:pt>
                <c:pt idx="4666">
                  <c:v>295000</c:v>
                </c:pt>
                <c:pt idx="4667">
                  <c:v>295000</c:v>
                </c:pt>
                <c:pt idx="4668">
                  <c:v>295000</c:v>
                </c:pt>
                <c:pt idx="4669">
                  <c:v>18405</c:v>
                </c:pt>
                <c:pt idx="4670">
                  <c:v>21435</c:v>
                </c:pt>
                <c:pt idx="4671">
                  <c:v>15685</c:v>
                </c:pt>
                <c:pt idx="4672">
                  <c:v>16085</c:v>
                </c:pt>
                <c:pt idx="4673">
                  <c:v>14455</c:v>
                </c:pt>
                <c:pt idx="4674">
                  <c:v>14855</c:v>
                </c:pt>
                <c:pt idx="4675">
                  <c:v>18805</c:v>
                </c:pt>
                <c:pt idx="4676">
                  <c:v>14880</c:v>
                </c:pt>
                <c:pt idx="4677">
                  <c:v>16110</c:v>
                </c:pt>
                <c:pt idx="4678">
                  <c:v>18830</c:v>
                </c:pt>
                <c:pt idx="4679">
                  <c:v>15810</c:v>
                </c:pt>
                <c:pt idx="4680">
                  <c:v>14580</c:v>
                </c:pt>
                <c:pt idx="4681">
                  <c:v>18530</c:v>
                </c:pt>
                <c:pt idx="4682">
                  <c:v>21460</c:v>
                </c:pt>
                <c:pt idx="4683">
                  <c:v>15660</c:v>
                </c:pt>
                <c:pt idx="4684">
                  <c:v>19420</c:v>
                </c:pt>
                <c:pt idx="4685">
                  <c:v>21610</c:v>
                </c:pt>
                <c:pt idx="4686">
                  <c:v>14430</c:v>
                </c:pt>
                <c:pt idx="4687">
                  <c:v>14130</c:v>
                </c:pt>
                <c:pt idx="4688">
                  <c:v>15360</c:v>
                </c:pt>
                <c:pt idx="4689">
                  <c:v>19120</c:v>
                </c:pt>
                <c:pt idx="4690">
                  <c:v>4677</c:v>
                </c:pt>
                <c:pt idx="4691">
                  <c:v>6175</c:v>
                </c:pt>
                <c:pt idx="4692">
                  <c:v>8548</c:v>
                </c:pt>
                <c:pt idx="4693">
                  <c:v>9567</c:v>
                </c:pt>
                <c:pt idx="4694">
                  <c:v>5844</c:v>
                </c:pt>
                <c:pt idx="4695">
                  <c:v>24035</c:v>
                </c:pt>
                <c:pt idx="4696">
                  <c:v>25475</c:v>
                </c:pt>
                <c:pt idx="4697">
                  <c:v>31215</c:v>
                </c:pt>
                <c:pt idx="4698">
                  <c:v>18855</c:v>
                </c:pt>
                <c:pt idx="4699">
                  <c:v>27145</c:v>
                </c:pt>
                <c:pt idx="4700">
                  <c:v>32095</c:v>
                </c:pt>
                <c:pt idx="4701">
                  <c:v>25995</c:v>
                </c:pt>
                <c:pt idx="4702">
                  <c:v>28025</c:v>
                </c:pt>
                <c:pt idx="4703">
                  <c:v>20050</c:v>
                </c:pt>
                <c:pt idx="4704">
                  <c:v>26965</c:v>
                </c:pt>
                <c:pt idx="4705">
                  <c:v>36625</c:v>
                </c:pt>
                <c:pt idx="4706">
                  <c:v>36625</c:v>
                </c:pt>
                <c:pt idx="4707">
                  <c:v>15650</c:v>
                </c:pt>
                <c:pt idx="4708">
                  <c:v>17560</c:v>
                </c:pt>
                <c:pt idx="4709">
                  <c:v>19925</c:v>
                </c:pt>
                <c:pt idx="4710">
                  <c:v>20925</c:v>
                </c:pt>
                <c:pt idx="4711">
                  <c:v>16450</c:v>
                </c:pt>
                <c:pt idx="4712">
                  <c:v>18360</c:v>
                </c:pt>
                <c:pt idx="4713">
                  <c:v>21165</c:v>
                </c:pt>
                <c:pt idx="4714">
                  <c:v>20165</c:v>
                </c:pt>
                <c:pt idx="4715">
                  <c:v>16690</c:v>
                </c:pt>
                <c:pt idx="4716">
                  <c:v>18600</c:v>
                </c:pt>
                <c:pt idx="4717">
                  <c:v>17800</c:v>
                </c:pt>
                <c:pt idx="4718">
                  <c:v>15890</c:v>
                </c:pt>
                <c:pt idx="4719">
                  <c:v>20265</c:v>
                </c:pt>
                <c:pt idx="4720">
                  <c:v>16790</c:v>
                </c:pt>
                <c:pt idx="4721">
                  <c:v>21265</c:v>
                </c:pt>
                <c:pt idx="4722">
                  <c:v>17900</c:v>
                </c:pt>
                <c:pt idx="4723">
                  <c:v>15990</c:v>
                </c:pt>
                <c:pt idx="4724">
                  <c:v>18700</c:v>
                </c:pt>
                <c:pt idx="4725">
                  <c:v>24165</c:v>
                </c:pt>
                <c:pt idx="4726">
                  <c:v>23965</c:v>
                </c:pt>
                <c:pt idx="4727">
                  <c:v>26290</c:v>
                </c:pt>
                <c:pt idx="4728">
                  <c:v>22165</c:v>
                </c:pt>
                <c:pt idx="4729">
                  <c:v>28090</c:v>
                </c:pt>
                <c:pt idx="4730">
                  <c:v>25965</c:v>
                </c:pt>
                <c:pt idx="4731">
                  <c:v>24230</c:v>
                </c:pt>
                <c:pt idx="4732">
                  <c:v>22230</c:v>
                </c:pt>
                <c:pt idx="4733">
                  <c:v>28230</c:v>
                </c:pt>
                <c:pt idx="4734">
                  <c:v>24080</c:v>
                </c:pt>
                <c:pt idx="4735">
                  <c:v>26380</c:v>
                </c:pt>
                <c:pt idx="4736">
                  <c:v>26080</c:v>
                </c:pt>
                <c:pt idx="4737">
                  <c:v>28460</c:v>
                </c:pt>
                <c:pt idx="4738">
                  <c:v>24885</c:v>
                </c:pt>
                <c:pt idx="4739">
                  <c:v>23035</c:v>
                </c:pt>
                <c:pt idx="4740">
                  <c:v>26610</c:v>
                </c:pt>
                <c:pt idx="4741">
                  <c:v>27705</c:v>
                </c:pt>
                <c:pt idx="4742">
                  <c:v>27295</c:v>
                </c:pt>
                <c:pt idx="4743">
                  <c:v>26115</c:v>
                </c:pt>
                <c:pt idx="4744">
                  <c:v>27030</c:v>
                </c:pt>
                <c:pt idx="4745">
                  <c:v>28620</c:v>
                </c:pt>
                <c:pt idx="4746">
                  <c:v>28210</c:v>
                </c:pt>
                <c:pt idx="4747">
                  <c:v>29270</c:v>
                </c:pt>
                <c:pt idx="4748">
                  <c:v>27680</c:v>
                </c:pt>
                <c:pt idx="4749">
                  <c:v>28860</c:v>
                </c:pt>
                <c:pt idx="4750">
                  <c:v>2000</c:v>
                </c:pt>
                <c:pt idx="4751">
                  <c:v>2000</c:v>
                </c:pt>
                <c:pt idx="4752">
                  <c:v>2158</c:v>
                </c:pt>
                <c:pt idx="4753">
                  <c:v>32100</c:v>
                </c:pt>
                <c:pt idx="4754">
                  <c:v>29100</c:v>
                </c:pt>
                <c:pt idx="4755">
                  <c:v>37700</c:v>
                </c:pt>
                <c:pt idx="4756">
                  <c:v>39650</c:v>
                </c:pt>
                <c:pt idx="4757">
                  <c:v>34050</c:v>
                </c:pt>
                <c:pt idx="4758">
                  <c:v>42400</c:v>
                </c:pt>
                <c:pt idx="4759">
                  <c:v>42600</c:v>
                </c:pt>
                <c:pt idx="4760">
                  <c:v>32300</c:v>
                </c:pt>
                <c:pt idx="4761">
                  <c:v>29600</c:v>
                </c:pt>
                <c:pt idx="4762">
                  <c:v>34250</c:v>
                </c:pt>
                <c:pt idx="4763">
                  <c:v>39750</c:v>
                </c:pt>
                <c:pt idx="4764">
                  <c:v>37800</c:v>
                </c:pt>
                <c:pt idx="4765">
                  <c:v>43030</c:v>
                </c:pt>
                <c:pt idx="4766">
                  <c:v>40180</c:v>
                </c:pt>
                <c:pt idx="4767">
                  <c:v>32730</c:v>
                </c:pt>
                <c:pt idx="4768">
                  <c:v>38230</c:v>
                </c:pt>
                <c:pt idx="4769">
                  <c:v>30025</c:v>
                </c:pt>
                <c:pt idx="4770">
                  <c:v>34680</c:v>
                </c:pt>
                <c:pt idx="4771">
                  <c:v>200500</c:v>
                </c:pt>
                <c:pt idx="4772">
                  <c:v>215800</c:v>
                </c:pt>
                <c:pt idx="4773">
                  <c:v>195100</c:v>
                </c:pt>
                <c:pt idx="4774">
                  <c:v>201000</c:v>
                </c:pt>
                <c:pt idx="4775">
                  <c:v>222300</c:v>
                </c:pt>
                <c:pt idx="4776">
                  <c:v>36120</c:v>
                </c:pt>
                <c:pt idx="4777">
                  <c:v>24370</c:v>
                </c:pt>
                <c:pt idx="4778">
                  <c:v>24425</c:v>
                </c:pt>
                <c:pt idx="4779">
                  <c:v>24775</c:v>
                </c:pt>
                <c:pt idx="4780">
                  <c:v>18460</c:v>
                </c:pt>
                <c:pt idx="4781">
                  <c:v>18960</c:v>
                </c:pt>
                <c:pt idx="4782">
                  <c:v>23170</c:v>
                </c:pt>
                <c:pt idx="4783">
                  <c:v>17170</c:v>
                </c:pt>
                <c:pt idx="4784">
                  <c:v>23670</c:v>
                </c:pt>
                <c:pt idx="4785">
                  <c:v>29170</c:v>
                </c:pt>
                <c:pt idx="4786">
                  <c:v>18515</c:v>
                </c:pt>
                <c:pt idx="4787">
                  <c:v>23725</c:v>
                </c:pt>
                <c:pt idx="4788">
                  <c:v>23225</c:v>
                </c:pt>
                <c:pt idx="4789">
                  <c:v>29170</c:v>
                </c:pt>
                <c:pt idx="4790">
                  <c:v>19015</c:v>
                </c:pt>
                <c:pt idx="4791">
                  <c:v>17225</c:v>
                </c:pt>
                <c:pt idx="4792">
                  <c:v>21675</c:v>
                </c:pt>
                <c:pt idx="4793">
                  <c:v>18175</c:v>
                </c:pt>
                <c:pt idx="4794">
                  <c:v>16775</c:v>
                </c:pt>
                <c:pt idx="4795">
                  <c:v>24075</c:v>
                </c:pt>
                <c:pt idx="4796">
                  <c:v>23575</c:v>
                </c:pt>
                <c:pt idx="4797">
                  <c:v>21175</c:v>
                </c:pt>
                <c:pt idx="4798">
                  <c:v>29120</c:v>
                </c:pt>
                <c:pt idx="4799">
                  <c:v>19765</c:v>
                </c:pt>
                <c:pt idx="4800">
                  <c:v>16699</c:v>
                </c:pt>
                <c:pt idx="4801">
                  <c:v>13799</c:v>
                </c:pt>
                <c:pt idx="4802">
                  <c:v>14499</c:v>
                </c:pt>
                <c:pt idx="4803">
                  <c:v>15099</c:v>
                </c:pt>
                <c:pt idx="4804">
                  <c:v>15999</c:v>
                </c:pt>
                <c:pt idx="4805">
                  <c:v>15399</c:v>
                </c:pt>
                <c:pt idx="4806">
                  <c:v>14699</c:v>
                </c:pt>
                <c:pt idx="4807">
                  <c:v>15799</c:v>
                </c:pt>
                <c:pt idx="4808">
                  <c:v>16349</c:v>
                </c:pt>
                <c:pt idx="4809">
                  <c:v>14899</c:v>
                </c:pt>
                <c:pt idx="4810">
                  <c:v>15399</c:v>
                </c:pt>
                <c:pt idx="4811">
                  <c:v>15099</c:v>
                </c:pt>
                <c:pt idx="4812">
                  <c:v>16499</c:v>
                </c:pt>
                <c:pt idx="4813">
                  <c:v>15449</c:v>
                </c:pt>
                <c:pt idx="4814">
                  <c:v>13999</c:v>
                </c:pt>
                <c:pt idx="4815">
                  <c:v>14349</c:v>
                </c:pt>
                <c:pt idx="4816">
                  <c:v>16049</c:v>
                </c:pt>
                <c:pt idx="4817">
                  <c:v>14499</c:v>
                </c:pt>
                <c:pt idx="4818">
                  <c:v>14949</c:v>
                </c:pt>
                <c:pt idx="4819">
                  <c:v>15999</c:v>
                </c:pt>
                <c:pt idx="4820">
                  <c:v>16949</c:v>
                </c:pt>
                <c:pt idx="4821">
                  <c:v>15249</c:v>
                </c:pt>
                <c:pt idx="4822">
                  <c:v>15849</c:v>
                </c:pt>
                <c:pt idx="4823">
                  <c:v>15599</c:v>
                </c:pt>
                <c:pt idx="4824">
                  <c:v>15589</c:v>
                </c:pt>
                <c:pt idx="4825">
                  <c:v>16489</c:v>
                </c:pt>
                <c:pt idx="4826">
                  <c:v>17689</c:v>
                </c:pt>
                <c:pt idx="4827">
                  <c:v>16989</c:v>
                </c:pt>
                <c:pt idx="4828">
                  <c:v>16089</c:v>
                </c:pt>
                <c:pt idx="4829">
                  <c:v>16789</c:v>
                </c:pt>
                <c:pt idx="4830">
                  <c:v>14489</c:v>
                </c:pt>
                <c:pt idx="4831">
                  <c:v>15889</c:v>
                </c:pt>
                <c:pt idx="4832">
                  <c:v>14989</c:v>
                </c:pt>
                <c:pt idx="4833">
                  <c:v>15389</c:v>
                </c:pt>
                <c:pt idx="4834">
                  <c:v>33095</c:v>
                </c:pt>
                <c:pt idx="4835">
                  <c:v>25095</c:v>
                </c:pt>
                <c:pt idx="4836">
                  <c:v>24595</c:v>
                </c:pt>
                <c:pt idx="4837">
                  <c:v>28095</c:v>
                </c:pt>
                <c:pt idx="4838">
                  <c:v>30095</c:v>
                </c:pt>
                <c:pt idx="4839">
                  <c:v>22195</c:v>
                </c:pt>
                <c:pt idx="4840">
                  <c:v>28495</c:v>
                </c:pt>
                <c:pt idx="4841">
                  <c:v>23195</c:v>
                </c:pt>
                <c:pt idx="4842">
                  <c:v>28795</c:v>
                </c:pt>
                <c:pt idx="4843">
                  <c:v>25295</c:v>
                </c:pt>
                <c:pt idx="4844">
                  <c:v>23395</c:v>
                </c:pt>
                <c:pt idx="4845">
                  <c:v>29195</c:v>
                </c:pt>
                <c:pt idx="4846">
                  <c:v>22395</c:v>
                </c:pt>
                <c:pt idx="4847">
                  <c:v>33795</c:v>
                </c:pt>
                <c:pt idx="4848">
                  <c:v>25795</c:v>
                </c:pt>
                <c:pt idx="4849">
                  <c:v>30795</c:v>
                </c:pt>
                <c:pt idx="4850">
                  <c:v>34295</c:v>
                </c:pt>
                <c:pt idx="4851">
                  <c:v>25995</c:v>
                </c:pt>
                <c:pt idx="4852">
                  <c:v>29295</c:v>
                </c:pt>
                <c:pt idx="4853">
                  <c:v>25495</c:v>
                </c:pt>
                <c:pt idx="4854">
                  <c:v>29195</c:v>
                </c:pt>
                <c:pt idx="4855">
                  <c:v>31295</c:v>
                </c:pt>
                <c:pt idx="4856">
                  <c:v>23595</c:v>
                </c:pt>
                <c:pt idx="4857">
                  <c:v>22595</c:v>
                </c:pt>
                <c:pt idx="4858">
                  <c:v>19590</c:v>
                </c:pt>
                <c:pt idx="4859">
                  <c:v>19390</c:v>
                </c:pt>
                <c:pt idx="4860">
                  <c:v>18590</c:v>
                </c:pt>
                <c:pt idx="4861">
                  <c:v>20890</c:v>
                </c:pt>
                <c:pt idx="4862">
                  <c:v>21890</c:v>
                </c:pt>
                <c:pt idx="4863">
                  <c:v>17490</c:v>
                </c:pt>
                <c:pt idx="4864">
                  <c:v>15890</c:v>
                </c:pt>
                <c:pt idx="4865">
                  <c:v>19690</c:v>
                </c:pt>
                <c:pt idx="4866">
                  <c:v>20590</c:v>
                </c:pt>
                <c:pt idx="4867">
                  <c:v>21590</c:v>
                </c:pt>
                <c:pt idx="4868">
                  <c:v>20690</c:v>
                </c:pt>
                <c:pt idx="4869">
                  <c:v>15990</c:v>
                </c:pt>
                <c:pt idx="4870">
                  <c:v>21990</c:v>
                </c:pt>
                <c:pt idx="4871">
                  <c:v>21690</c:v>
                </c:pt>
                <c:pt idx="4872">
                  <c:v>18090</c:v>
                </c:pt>
                <c:pt idx="4873">
                  <c:v>20390</c:v>
                </c:pt>
                <c:pt idx="4874">
                  <c:v>19890</c:v>
                </c:pt>
                <c:pt idx="4875">
                  <c:v>17700</c:v>
                </c:pt>
                <c:pt idx="4876">
                  <c:v>20990</c:v>
                </c:pt>
                <c:pt idx="4877">
                  <c:v>19990</c:v>
                </c:pt>
                <c:pt idx="4878">
                  <c:v>17500</c:v>
                </c:pt>
                <c:pt idx="4879">
                  <c:v>19200</c:v>
                </c:pt>
                <c:pt idx="4880">
                  <c:v>21200</c:v>
                </c:pt>
                <c:pt idx="4881">
                  <c:v>16490</c:v>
                </c:pt>
                <c:pt idx="4882">
                  <c:v>18090</c:v>
                </c:pt>
                <c:pt idx="4883">
                  <c:v>25890</c:v>
                </c:pt>
                <c:pt idx="4884">
                  <c:v>23690</c:v>
                </c:pt>
                <c:pt idx="4885">
                  <c:v>21990</c:v>
                </c:pt>
                <c:pt idx="4886">
                  <c:v>2000</c:v>
                </c:pt>
                <c:pt idx="4887">
                  <c:v>2000</c:v>
                </c:pt>
                <c:pt idx="4888">
                  <c:v>2000</c:v>
                </c:pt>
                <c:pt idx="4889">
                  <c:v>2000</c:v>
                </c:pt>
                <c:pt idx="4890">
                  <c:v>2000</c:v>
                </c:pt>
                <c:pt idx="4891">
                  <c:v>2000</c:v>
                </c:pt>
                <c:pt idx="4892">
                  <c:v>2000</c:v>
                </c:pt>
                <c:pt idx="4893">
                  <c:v>24700</c:v>
                </c:pt>
                <c:pt idx="4894">
                  <c:v>28500</c:v>
                </c:pt>
                <c:pt idx="4895">
                  <c:v>27400</c:v>
                </c:pt>
                <c:pt idx="4896">
                  <c:v>25800</c:v>
                </c:pt>
                <c:pt idx="4897">
                  <c:v>31090</c:v>
                </c:pt>
                <c:pt idx="4898">
                  <c:v>26000</c:v>
                </c:pt>
                <c:pt idx="4899">
                  <c:v>24900</c:v>
                </c:pt>
                <c:pt idx="4900">
                  <c:v>29990</c:v>
                </c:pt>
                <c:pt idx="4901">
                  <c:v>25305</c:v>
                </c:pt>
                <c:pt idx="4902">
                  <c:v>30610</c:v>
                </c:pt>
                <c:pt idx="4903">
                  <c:v>29510</c:v>
                </c:pt>
                <c:pt idx="4904">
                  <c:v>26405</c:v>
                </c:pt>
                <c:pt idx="4905">
                  <c:v>24975</c:v>
                </c:pt>
                <c:pt idx="4906">
                  <c:v>26370</c:v>
                </c:pt>
                <c:pt idx="4907">
                  <c:v>31575</c:v>
                </c:pt>
                <c:pt idx="4908">
                  <c:v>27775</c:v>
                </c:pt>
                <c:pt idx="4909">
                  <c:v>26330</c:v>
                </c:pt>
                <c:pt idx="4910">
                  <c:v>28330</c:v>
                </c:pt>
                <c:pt idx="4911">
                  <c:v>25330</c:v>
                </c:pt>
                <c:pt idx="4912">
                  <c:v>26830</c:v>
                </c:pt>
                <c:pt idx="4913">
                  <c:v>26830</c:v>
                </c:pt>
                <c:pt idx="4914">
                  <c:v>28030</c:v>
                </c:pt>
                <c:pt idx="4915">
                  <c:v>23930</c:v>
                </c:pt>
                <c:pt idx="4916">
                  <c:v>21630</c:v>
                </c:pt>
                <c:pt idx="4917">
                  <c:v>26530</c:v>
                </c:pt>
                <c:pt idx="4918">
                  <c:v>29030</c:v>
                </c:pt>
                <c:pt idx="4919">
                  <c:v>32755</c:v>
                </c:pt>
                <c:pt idx="4920">
                  <c:v>19650</c:v>
                </c:pt>
                <c:pt idx="4921">
                  <c:v>29575</c:v>
                </c:pt>
                <c:pt idx="4922">
                  <c:v>23655</c:v>
                </c:pt>
                <c:pt idx="4923">
                  <c:v>26615</c:v>
                </c:pt>
                <c:pt idx="4924">
                  <c:v>26665</c:v>
                </c:pt>
                <c:pt idx="4925">
                  <c:v>23705</c:v>
                </c:pt>
                <c:pt idx="4926">
                  <c:v>29575</c:v>
                </c:pt>
                <c:pt idx="4927">
                  <c:v>19700</c:v>
                </c:pt>
                <c:pt idx="4928">
                  <c:v>28440</c:v>
                </c:pt>
                <c:pt idx="4929">
                  <c:v>30440</c:v>
                </c:pt>
                <c:pt idx="4930">
                  <c:v>25040</c:v>
                </c:pt>
                <c:pt idx="4931">
                  <c:v>26840</c:v>
                </c:pt>
                <c:pt idx="4932">
                  <c:v>26440</c:v>
                </c:pt>
                <c:pt idx="4933">
                  <c:v>28240</c:v>
                </c:pt>
                <c:pt idx="4934">
                  <c:v>28355</c:v>
                </c:pt>
                <c:pt idx="4935">
                  <c:v>26505</c:v>
                </c:pt>
                <c:pt idx="4936">
                  <c:v>25105</c:v>
                </c:pt>
                <c:pt idx="4937">
                  <c:v>30580</c:v>
                </c:pt>
                <c:pt idx="4938">
                  <c:v>26955</c:v>
                </c:pt>
                <c:pt idx="4939">
                  <c:v>28530</c:v>
                </c:pt>
                <c:pt idx="4940">
                  <c:v>27770</c:v>
                </c:pt>
                <c:pt idx="4941">
                  <c:v>29205</c:v>
                </c:pt>
                <c:pt idx="4942">
                  <c:v>31055</c:v>
                </c:pt>
                <c:pt idx="4943">
                  <c:v>25920</c:v>
                </c:pt>
                <c:pt idx="4944">
                  <c:v>32560</c:v>
                </c:pt>
                <c:pt idx="4945">
                  <c:v>20660</c:v>
                </c:pt>
                <c:pt idx="4946">
                  <c:v>25510</c:v>
                </c:pt>
                <c:pt idx="4947">
                  <c:v>34010</c:v>
                </c:pt>
                <c:pt idx="4948">
                  <c:v>31510</c:v>
                </c:pt>
                <c:pt idx="4949">
                  <c:v>32560</c:v>
                </c:pt>
                <c:pt idx="4950">
                  <c:v>25860</c:v>
                </c:pt>
                <c:pt idx="4951">
                  <c:v>26450</c:v>
                </c:pt>
                <c:pt idx="4952">
                  <c:v>23020</c:v>
                </c:pt>
                <c:pt idx="4953">
                  <c:v>27240</c:v>
                </c:pt>
                <c:pt idx="4954">
                  <c:v>17990</c:v>
                </c:pt>
                <c:pt idx="4955">
                  <c:v>30550</c:v>
                </c:pt>
                <c:pt idx="4956">
                  <c:v>24190</c:v>
                </c:pt>
                <c:pt idx="4957">
                  <c:v>23750</c:v>
                </c:pt>
                <c:pt idx="4958">
                  <c:v>28050</c:v>
                </c:pt>
                <c:pt idx="4959">
                  <c:v>21970</c:v>
                </c:pt>
                <c:pt idx="4960">
                  <c:v>31360</c:v>
                </c:pt>
                <c:pt idx="4961">
                  <c:v>24540</c:v>
                </c:pt>
                <c:pt idx="4962">
                  <c:v>25400</c:v>
                </c:pt>
                <c:pt idx="4963">
                  <c:v>25350</c:v>
                </c:pt>
                <c:pt idx="4964">
                  <c:v>23610</c:v>
                </c:pt>
                <c:pt idx="4965">
                  <c:v>28560</c:v>
                </c:pt>
                <c:pt idx="4966">
                  <c:v>26310</c:v>
                </c:pt>
                <c:pt idx="4967">
                  <c:v>22700</c:v>
                </c:pt>
                <c:pt idx="4968">
                  <c:v>35260</c:v>
                </c:pt>
                <c:pt idx="4969">
                  <c:v>24630</c:v>
                </c:pt>
                <c:pt idx="4970">
                  <c:v>27630</c:v>
                </c:pt>
                <c:pt idx="4971">
                  <c:v>31750</c:v>
                </c:pt>
                <c:pt idx="4972">
                  <c:v>26750</c:v>
                </c:pt>
                <c:pt idx="4973">
                  <c:v>25840</c:v>
                </c:pt>
                <c:pt idx="4974">
                  <c:v>32890</c:v>
                </c:pt>
                <c:pt idx="4975">
                  <c:v>24050</c:v>
                </c:pt>
                <c:pt idx="4976">
                  <c:v>31840</c:v>
                </c:pt>
                <c:pt idx="4977">
                  <c:v>24960</c:v>
                </c:pt>
                <c:pt idx="4978">
                  <c:v>26640</c:v>
                </c:pt>
                <c:pt idx="4979">
                  <c:v>35590</c:v>
                </c:pt>
                <c:pt idx="4980">
                  <c:v>23000</c:v>
                </c:pt>
                <c:pt idx="4981">
                  <c:v>32080</c:v>
                </c:pt>
                <c:pt idx="4982">
                  <c:v>34360</c:v>
                </c:pt>
                <c:pt idx="4983">
                  <c:v>28380</c:v>
                </c:pt>
                <c:pt idx="4984">
                  <c:v>25680</c:v>
                </c:pt>
                <c:pt idx="4985">
                  <c:v>23940</c:v>
                </c:pt>
                <c:pt idx="4986">
                  <c:v>24520</c:v>
                </c:pt>
                <c:pt idx="4987">
                  <c:v>31690</c:v>
                </c:pt>
                <c:pt idx="4988">
                  <c:v>28910</c:v>
                </c:pt>
                <c:pt idx="4989">
                  <c:v>35610</c:v>
                </c:pt>
                <c:pt idx="4990">
                  <c:v>18290</c:v>
                </c:pt>
                <c:pt idx="4991">
                  <c:v>23230</c:v>
                </c:pt>
                <c:pt idx="4992">
                  <c:v>34340</c:v>
                </c:pt>
                <c:pt idx="4993">
                  <c:v>28890</c:v>
                </c:pt>
                <c:pt idx="4994">
                  <c:v>31710</c:v>
                </c:pt>
                <c:pt idx="4995">
                  <c:v>27960</c:v>
                </c:pt>
                <c:pt idx="4996">
                  <c:v>20960</c:v>
                </c:pt>
                <c:pt idx="4997">
                  <c:v>22180</c:v>
                </c:pt>
                <c:pt idx="4998">
                  <c:v>25750</c:v>
                </c:pt>
                <c:pt idx="4999">
                  <c:v>32340</c:v>
                </c:pt>
                <c:pt idx="5000">
                  <c:v>27320</c:v>
                </c:pt>
                <c:pt idx="5001">
                  <c:v>26470</c:v>
                </c:pt>
                <c:pt idx="5002">
                  <c:v>27650</c:v>
                </c:pt>
                <c:pt idx="5003">
                  <c:v>29170</c:v>
                </c:pt>
                <c:pt idx="5004">
                  <c:v>18390</c:v>
                </c:pt>
                <c:pt idx="5005">
                  <c:v>22160</c:v>
                </c:pt>
                <c:pt idx="5006">
                  <c:v>24950</c:v>
                </c:pt>
                <c:pt idx="5007">
                  <c:v>26630</c:v>
                </c:pt>
                <c:pt idx="5008">
                  <c:v>33390</c:v>
                </c:pt>
                <c:pt idx="5009">
                  <c:v>35160</c:v>
                </c:pt>
                <c:pt idx="5010">
                  <c:v>28750</c:v>
                </c:pt>
                <c:pt idx="5011">
                  <c:v>23910</c:v>
                </c:pt>
                <c:pt idx="5012">
                  <c:v>32580</c:v>
                </c:pt>
                <c:pt idx="5013">
                  <c:v>29700</c:v>
                </c:pt>
                <c:pt idx="5014">
                  <c:v>36410</c:v>
                </c:pt>
                <c:pt idx="5015">
                  <c:v>25200</c:v>
                </c:pt>
                <c:pt idx="5016">
                  <c:v>23900</c:v>
                </c:pt>
                <c:pt idx="5017">
                  <c:v>24620</c:v>
                </c:pt>
                <c:pt idx="5018">
                  <c:v>32510</c:v>
                </c:pt>
                <c:pt idx="5019">
                  <c:v>22860</c:v>
                </c:pt>
                <c:pt idx="5020">
                  <c:v>27380</c:v>
                </c:pt>
                <c:pt idx="5021">
                  <c:v>26575</c:v>
                </c:pt>
                <c:pt idx="5022">
                  <c:v>32330</c:v>
                </c:pt>
                <c:pt idx="5023">
                  <c:v>31430</c:v>
                </c:pt>
                <c:pt idx="5024">
                  <c:v>26480</c:v>
                </c:pt>
                <c:pt idx="5025">
                  <c:v>25675</c:v>
                </c:pt>
                <c:pt idx="5026">
                  <c:v>37020</c:v>
                </c:pt>
                <c:pt idx="5027">
                  <c:v>31010</c:v>
                </c:pt>
                <c:pt idx="5028">
                  <c:v>25675</c:v>
                </c:pt>
                <c:pt idx="5029">
                  <c:v>26480</c:v>
                </c:pt>
                <c:pt idx="5030">
                  <c:v>27830</c:v>
                </c:pt>
                <c:pt idx="5031">
                  <c:v>32780</c:v>
                </c:pt>
                <c:pt idx="5032">
                  <c:v>24035</c:v>
                </c:pt>
                <c:pt idx="5033">
                  <c:v>30780</c:v>
                </c:pt>
                <c:pt idx="5034">
                  <c:v>22500</c:v>
                </c:pt>
                <c:pt idx="5035">
                  <c:v>31270</c:v>
                </c:pt>
                <c:pt idx="5036">
                  <c:v>22750</c:v>
                </c:pt>
                <c:pt idx="5037">
                  <c:v>24320</c:v>
                </c:pt>
                <c:pt idx="5038">
                  <c:v>33270</c:v>
                </c:pt>
                <c:pt idx="5039">
                  <c:v>28115</c:v>
                </c:pt>
                <c:pt idx="5040">
                  <c:v>30610</c:v>
                </c:pt>
                <c:pt idx="5041">
                  <c:v>27405</c:v>
                </c:pt>
                <c:pt idx="5042">
                  <c:v>32610</c:v>
                </c:pt>
                <c:pt idx="5043">
                  <c:v>22610</c:v>
                </c:pt>
                <c:pt idx="5044">
                  <c:v>23610</c:v>
                </c:pt>
                <c:pt idx="5045">
                  <c:v>36620</c:v>
                </c:pt>
                <c:pt idx="5046">
                  <c:v>38620</c:v>
                </c:pt>
                <c:pt idx="5047">
                  <c:v>39550</c:v>
                </c:pt>
                <c:pt idx="5048">
                  <c:v>38050</c:v>
                </c:pt>
                <c:pt idx="5049">
                  <c:v>42150</c:v>
                </c:pt>
                <c:pt idx="5050">
                  <c:v>43600</c:v>
                </c:pt>
                <c:pt idx="5051">
                  <c:v>42850</c:v>
                </c:pt>
                <c:pt idx="5052">
                  <c:v>44300</c:v>
                </c:pt>
                <c:pt idx="5053">
                  <c:v>49750</c:v>
                </c:pt>
                <c:pt idx="5054">
                  <c:v>49850</c:v>
                </c:pt>
                <c:pt idx="5055">
                  <c:v>50100</c:v>
                </c:pt>
                <c:pt idx="5056">
                  <c:v>58400</c:v>
                </c:pt>
                <c:pt idx="5057">
                  <c:v>59000</c:v>
                </c:pt>
                <c:pt idx="5058">
                  <c:v>44050</c:v>
                </c:pt>
                <c:pt idx="5059">
                  <c:v>42600</c:v>
                </c:pt>
                <c:pt idx="5060">
                  <c:v>57600</c:v>
                </c:pt>
                <c:pt idx="5061">
                  <c:v>43700</c:v>
                </c:pt>
                <c:pt idx="5062">
                  <c:v>59800</c:v>
                </c:pt>
                <c:pt idx="5063">
                  <c:v>52000</c:v>
                </c:pt>
                <c:pt idx="5064">
                  <c:v>45150</c:v>
                </c:pt>
                <c:pt idx="5065">
                  <c:v>53400</c:v>
                </c:pt>
                <c:pt idx="5066">
                  <c:v>44950</c:v>
                </c:pt>
                <c:pt idx="5067">
                  <c:v>61500</c:v>
                </c:pt>
                <c:pt idx="5068">
                  <c:v>46400</c:v>
                </c:pt>
                <c:pt idx="5069">
                  <c:v>115400</c:v>
                </c:pt>
                <c:pt idx="5070">
                  <c:v>137100</c:v>
                </c:pt>
                <c:pt idx="5071">
                  <c:v>119900</c:v>
                </c:pt>
                <c:pt idx="5072">
                  <c:v>139900</c:v>
                </c:pt>
                <c:pt idx="5073">
                  <c:v>217900</c:v>
                </c:pt>
                <c:pt idx="5074">
                  <c:v>50200</c:v>
                </c:pt>
                <c:pt idx="5075">
                  <c:v>45750</c:v>
                </c:pt>
                <c:pt idx="5076">
                  <c:v>58000</c:v>
                </c:pt>
                <c:pt idx="5077">
                  <c:v>51300</c:v>
                </c:pt>
                <c:pt idx="5078">
                  <c:v>46650</c:v>
                </c:pt>
                <c:pt idx="5079">
                  <c:v>61450</c:v>
                </c:pt>
                <c:pt idx="5080">
                  <c:v>47900</c:v>
                </c:pt>
                <c:pt idx="5081">
                  <c:v>52750</c:v>
                </c:pt>
                <c:pt idx="5082">
                  <c:v>38600</c:v>
                </c:pt>
                <c:pt idx="5083">
                  <c:v>43350</c:v>
                </c:pt>
                <c:pt idx="5084">
                  <c:v>48900</c:v>
                </c:pt>
                <c:pt idx="5085">
                  <c:v>40250</c:v>
                </c:pt>
                <c:pt idx="5086">
                  <c:v>50800</c:v>
                </c:pt>
                <c:pt idx="5087">
                  <c:v>37150</c:v>
                </c:pt>
                <c:pt idx="5088">
                  <c:v>51700</c:v>
                </c:pt>
                <c:pt idx="5089">
                  <c:v>37800</c:v>
                </c:pt>
                <c:pt idx="5090">
                  <c:v>49800</c:v>
                </c:pt>
                <c:pt idx="5091">
                  <c:v>40900</c:v>
                </c:pt>
                <c:pt idx="5092">
                  <c:v>39250</c:v>
                </c:pt>
                <c:pt idx="5093">
                  <c:v>44200</c:v>
                </c:pt>
                <c:pt idx="5094">
                  <c:v>45500</c:v>
                </c:pt>
                <c:pt idx="5095">
                  <c:v>42050</c:v>
                </c:pt>
                <c:pt idx="5096">
                  <c:v>40400</c:v>
                </c:pt>
                <c:pt idx="5097">
                  <c:v>53100</c:v>
                </c:pt>
                <c:pt idx="5098">
                  <c:v>51200</c:v>
                </c:pt>
                <c:pt idx="5099">
                  <c:v>41550</c:v>
                </c:pt>
                <c:pt idx="5100">
                  <c:v>44150</c:v>
                </c:pt>
                <c:pt idx="5101">
                  <c:v>39950</c:v>
                </c:pt>
                <c:pt idx="5102">
                  <c:v>35800</c:v>
                </c:pt>
                <c:pt idx="5103">
                  <c:v>37400</c:v>
                </c:pt>
                <c:pt idx="5104">
                  <c:v>32000</c:v>
                </c:pt>
                <c:pt idx="5105">
                  <c:v>40200</c:v>
                </c:pt>
                <c:pt idx="5106">
                  <c:v>35000</c:v>
                </c:pt>
                <c:pt idx="5107">
                  <c:v>33400</c:v>
                </c:pt>
                <c:pt idx="5108">
                  <c:v>44750</c:v>
                </c:pt>
                <c:pt idx="5109">
                  <c:v>41500</c:v>
                </c:pt>
                <c:pt idx="5110">
                  <c:v>36900</c:v>
                </c:pt>
                <c:pt idx="5111">
                  <c:v>33100</c:v>
                </c:pt>
                <c:pt idx="5112">
                  <c:v>38500</c:v>
                </c:pt>
                <c:pt idx="5113">
                  <c:v>41850</c:v>
                </c:pt>
                <c:pt idx="5114">
                  <c:v>46050</c:v>
                </c:pt>
                <c:pt idx="5115">
                  <c:v>45450</c:v>
                </c:pt>
                <c:pt idx="5116">
                  <c:v>36100</c:v>
                </c:pt>
                <c:pt idx="5117">
                  <c:v>40250</c:v>
                </c:pt>
                <c:pt idx="5118">
                  <c:v>34500</c:v>
                </c:pt>
                <c:pt idx="5119">
                  <c:v>37150</c:v>
                </c:pt>
                <c:pt idx="5120">
                  <c:v>34550</c:v>
                </c:pt>
                <c:pt idx="5121">
                  <c:v>32950</c:v>
                </c:pt>
                <c:pt idx="5122">
                  <c:v>2251</c:v>
                </c:pt>
                <c:pt idx="5123">
                  <c:v>2449</c:v>
                </c:pt>
                <c:pt idx="5124">
                  <c:v>22195</c:v>
                </c:pt>
                <c:pt idx="5125">
                  <c:v>21395</c:v>
                </c:pt>
                <c:pt idx="5126">
                  <c:v>24895</c:v>
                </c:pt>
                <c:pt idx="5127">
                  <c:v>24095</c:v>
                </c:pt>
                <c:pt idx="5128">
                  <c:v>22195</c:v>
                </c:pt>
                <c:pt idx="5129">
                  <c:v>21395</c:v>
                </c:pt>
                <c:pt idx="5130">
                  <c:v>33250</c:v>
                </c:pt>
                <c:pt idx="5131">
                  <c:v>33800</c:v>
                </c:pt>
                <c:pt idx="5132">
                  <c:v>33200</c:v>
                </c:pt>
                <c:pt idx="5133">
                  <c:v>31450</c:v>
                </c:pt>
                <c:pt idx="5134">
                  <c:v>31200</c:v>
                </c:pt>
                <c:pt idx="5135">
                  <c:v>33450</c:v>
                </c:pt>
                <c:pt idx="5136">
                  <c:v>33450</c:v>
                </c:pt>
                <c:pt idx="5137">
                  <c:v>33950</c:v>
                </c:pt>
                <c:pt idx="5138">
                  <c:v>34050</c:v>
                </c:pt>
                <c:pt idx="5139">
                  <c:v>31900</c:v>
                </c:pt>
                <c:pt idx="5140">
                  <c:v>31450</c:v>
                </c:pt>
                <c:pt idx="5141">
                  <c:v>32250</c:v>
                </c:pt>
                <c:pt idx="5142">
                  <c:v>32250</c:v>
                </c:pt>
                <c:pt idx="5143">
                  <c:v>34750</c:v>
                </c:pt>
                <c:pt idx="5144">
                  <c:v>32700</c:v>
                </c:pt>
                <c:pt idx="5145">
                  <c:v>33050</c:v>
                </c:pt>
                <c:pt idx="5146">
                  <c:v>46950</c:v>
                </c:pt>
                <c:pt idx="5147">
                  <c:v>54900</c:v>
                </c:pt>
                <c:pt idx="5148">
                  <c:v>44350</c:v>
                </c:pt>
                <c:pt idx="5149">
                  <c:v>37500</c:v>
                </c:pt>
                <c:pt idx="5150">
                  <c:v>36050</c:v>
                </c:pt>
                <c:pt idx="5151">
                  <c:v>39150</c:v>
                </c:pt>
                <c:pt idx="5152">
                  <c:v>50550</c:v>
                </c:pt>
                <c:pt idx="5153">
                  <c:v>40400</c:v>
                </c:pt>
                <c:pt idx="5154">
                  <c:v>43350</c:v>
                </c:pt>
                <c:pt idx="5155">
                  <c:v>33250</c:v>
                </c:pt>
                <c:pt idx="5156">
                  <c:v>36050</c:v>
                </c:pt>
                <c:pt idx="5157">
                  <c:v>43550</c:v>
                </c:pt>
                <c:pt idx="5158">
                  <c:v>37000</c:v>
                </c:pt>
                <c:pt idx="5159">
                  <c:v>34450</c:v>
                </c:pt>
                <c:pt idx="5160">
                  <c:v>35650</c:v>
                </c:pt>
                <c:pt idx="5161">
                  <c:v>36200</c:v>
                </c:pt>
                <c:pt idx="5162">
                  <c:v>34900</c:v>
                </c:pt>
                <c:pt idx="5163">
                  <c:v>33700</c:v>
                </c:pt>
                <c:pt idx="5164">
                  <c:v>33250</c:v>
                </c:pt>
                <c:pt idx="5165">
                  <c:v>34250</c:v>
                </c:pt>
                <c:pt idx="5166">
                  <c:v>43850</c:v>
                </c:pt>
                <c:pt idx="5167">
                  <c:v>35750</c:v>
                </c:pt>
                <c:pt idx="5168">
                  <c:v>38700</c:v>
                </c:pt>
                <c:pt idx="5169">
                  <c:v>37000</c:v>
                </c:pt>
                <c:pt idx="5170">
                  <c:v>35900</c:v>
                </c:pt>
                <c:pt idx="5171">
                  <c:v>43900</c:v>
                </c:pt>
                <c:pt idx="5172">
                  <c:v>36650</c:v>
                </c:pt>
                <c:pt idx="5173">
                  <c:v>14335</c:v>
                </c:pt>
                <c:pt idx="5174">
                  <c:v>14775</c:v>
                </c:pt>
                <c:pt idx="5175">
                  <c:v>18425</c:v>
                </c:pt>
                <c:pt idx="5176">
                  <c:v>19850</c:v>
                </c:pt>
                <c:pt idx="5177">
                  <c:v>15675</c:v>
                </c:pt>
                <c:pt idx="5178">
                  <c:v>16980</c:v>
                </c:pt>
                <c:pt idx="5179">
                  <c:v>20280</c:v>
                </c:pt>
                <c:pt idx="5180">
                  <c:v>30210</c:v>
                </c:pt>
                <c:pt idx="5181">
                  <c:v>26755</c:v>
                </c:pt>
                <c:pt idx="5182">
                  <c:v>23100</c:v>
                </c:pt>
                <c:pt idx="5183">
                  <c:v>26960</c:v>
                </c:pt>
                <c:pt idx="5184">
                  <c:v>18765</c:v>
                </c:pt>
                <c:pt idx="5185">
                  <c:v>20290</c:v>
                </c:pt>
                <c:pt idx="5186">
                  <c:v>23100</c:v>
                </c:pt>
                <c:pt idx="5187">
                  <c:v>28580</c:v>
                </c:pt>
                <c:pt idx="5188">
                  <c:v>19275</c:v>
                </c:pt>
                <c:pt idx="5189">
                  <c:v>24180</c:v>
                </c:pt>
                <c:pt idx="5190">
                  <c:v>28960</c:v>
                </c:pt>
                <c:pt idx="5191">
                  <c:v>24710</c:v>
                </c:pt>
                <c:pt idx="5192">
                  <c:v>22220</c:v>
                </c:pt>
                <c:pt idx="5193">
                  <c:v>32300</c:v>
                </c:pt>
                <c:pt idx="5194">
                  <c:v>20490</c:v>
                </c:pt>
                <c:pt idx="5195">
                  <c:v>21165</c:v>
                </c:pt>
                <c:pt idx="5196">
                  <c:v>29060</c:v>
                </c:pt>
                <c:pt idx="5197">
                  <c:v>24080</c:v>
                </c:pt>
                <c:pt idx="5198">
                  <c:v>28480</c:v>
                </c:pt>
                <c:pt idx="5199">
                  <c:v>24610</c:v>
                </c:pt>
                <c:pt idx="5200">
                  <c:v>31870</c:v>
                </c:pt>
                <c:pt idx="5201">
                  <c:v>21275</c:v>
                </c:pt>
                <c:pt idx="5202">
                  <c:v>41400</c:v>
                </c:pt>
                <c:pt idx="5203">
                  <c:v>54550</c:v>
                </c:pt>
                <c:pt idx="5204">
                  <c:v>43900</c:v>
                </c:pt>
                <c:pt idx="5205">
                  <c:v>29310</c:v>
                </c:pt>
                <c:pt idx="5206">
                  <c:v>26910</c:v>
                </c:pt>
                <c:pt idx="5207">
                  <c:v>31755</c:v>
                </c:pt>
                <c:pt idx="5208">
                  <c:v>28250</c:v>
                </c:pt>
                <c:pt idx="5209">
                  <c:v>37610</c:v>
                </c:pt>
                <c:pt idx="5210">
                  <c:v>21599</c:v>
                </c:pt>
                <c:pt idx="5211">
                  <c:v>23999</c:v>
                </c:pt>
                <c:pt idx="5212">
                  <c:v>21599</c:v>
                </c:pt>
                <c:pt idx="5213">
                  <c:v>23999</c:v>
                </c:pt>
                <c:pt idx="5214">
                  <c:v>21899</c:v>
                </c:pt>
                <c:pt idx="5215">
                  <c:v>24299</c:v>
                </c:pt>
                <c:pt idx="5216">
                  <c:v>248000</c:v>
                </c:pt>
                <c:pt idx="5217">
                  <c:v>225400</c:v>
                </c:pt>
                <c:pt idx="5218">
                  <c:v>187900</c:v>
                </c:pt>
                <c:pt idx="5219">
                  <c:v>237600</c:v>
                </c:pt>
                <c:pt idx="5220">
                  <c:v>191900</c:v>
                </c:pt>
                <c:pt idx="5221">
                  <c:v>202000</c:v>
                </c:pt>
                <c:pt idx="5222">
                  <c:v>202000</c:v>
                </c:pt>
                <c:pt idx="5223">
                  <c:v>225400</c:v>
                </c:pt>
                <c:pt idx="5224">
                  <c:v>248000</c:v>
                </c:pt>
                <c:pt idx="5225">
                  <c:v>191900</c:v>
                </c:pt>
                <c:pt idx="5226">
                  <c:v>237600</c:v>
                </c:pt>
                <c:pt idx="5227">
                  <c:v>209500</c:v>
                </c:pt>
                <c:pt idx="5228">
                  <c:v>209500</c:v>
                </c:pt>
                <c:pt idx="5229">
                  <c:v>191900</c:v>
                </c:pt>
                <c:pt idx="5230">
                  <c:v>251600</c:v>
                </c:pt>
                <c:pt idx="5231">
                  <c:v>191900</c:v>
                </c:pt>
                <c:pt idx="5232">
                  <c:v>198900</c:v>
                </c:pt>
                <c:pt idx="5233">
                  <c:v>256300</c:v>
                </c:pt>
                <c:pt idx="5234">
                  <c:v>202000</c:v>
                </c:pt>
                <c:pt idx="5235">
                  <c:v>241200</c:v>
                </c:pt>
                <c:pt idx="5236">
                  <c:v>251600</c:v>
                </c:pt>
                <c:pt idx="5237">
                  <c:v>241200</c:v>
                </c:pt>
                <c:pt idx="5238">
                  <c:v>202000</c:v>
                </c:pt>
                <c:pt idx="5239">
                  <c:v>225400</c:v>
                </c:pt>
                <c:pt idx="5240">
                  <c:v>225400</c:v>
                </c:pt>
                <c:pt idx="5241">
                  <c:v>29350</c:v>
                </c:pt>
                <c:pt idx="5242">
                  <c:v>32150</c:v>
                </c:pt>
                <c:pt idx="5243">
                  <c:v>26350</c:v>
                </c:pt>
                <c:pt idx="5244">
                  <c:v>32150</c:v>
                </c:pt>
                <c:pt idx="5245">
                  <c:v>34600</c:v>
                </c:pt>
                <c:pt idx="5246">
                  <c:v>29300</c:v>
                </c:pt>
                <c:pt idx="5247">
                  <c:v>33400</c:v>
                </c:pt>
                <c:pt idx="5248">
                  <c:v>27200</c:v>
                </c:pt>
                <c:pt idx="5249">
                  <c:v>27950</c:v>
                </c:pt>
                <c:pt idx="5250">
                  <c:v>26750</c:v>
                </c:pt>
                <c:pt idx="5251">
                  <c:v>34600</c:v>
                </c:pt>
                <c:pt idx="5252">
                  <c:v>33400</c:v>
                </c:pt>
                <c:pt idx="5253">
                  <c:v>29500</c:v>
                </c:pt>
                <c:pt idx="5254">
                  <c:v>26950</c:v>
                </c:pt>
                <c:pt idx="5255">
                  <c:v>34950</c:v>
                </c:pt>
                <c:pt idx="5256">
                  <c:v>28150</c:v>
                </c:pt>
                <c:pt idx="5257">
                  <c:v>29900</c:v>
                </c:pt>
                <c:pt idx="5258">
                  <c:v>33750</c:v>
                </c:pt>
                <c:pt idx="5259">
                  <c:v>35200</c:v>
                </c:pt>
                <c:pt idx="5260">
                  <c:v>47400</c:v>
                </c:pt>
                <c:pt idx="5261">
                  <c:v>51500</c:v>
                </c:pt>
                <c:pt idx="5262">
                  <c:v>38000</c:v>
                </c:pt>
                <c:pt idx="5263">
                  <c:v>40500</c:v>
                </c:pt>
                <c:pt idx="5264">
                  <c:v>41250</c:v>
                </c:pt>
                <c:pt idx="5265">
                  <c:v>38750</c:v>
                </c:pt>
                <c:pt idx="5266">
                  <c:v>53850</c:v>
                </c:pt>
                <c:pt idx="5267">
                  <c:v>77900</c:v>
                </c:pt>
                <c:pt idx="5268">
                  <c:v>69800</c:v>
                </c:pt>
                <c:pt idx="5269">
                  <c:v>76050</c:v>
                </c:pt>
                <c:pt idx="5270">
                  <c:v>70600</c:v>
                </c:pt>
                <c:pt idx="5271">
                  <c:v>78550</c:v>
                </c:pt>
                <c:pt idx="5272">
                  <c:v>77200</c:v>
                </c:pt>
                <c:pt idx="5273">
                  <c:v>79700</c:v>
                </c:pt>
                <c:pt idx="5274">
                  <c:v>71600</c:v>
                </c:pt>
                <c:pt idx="5275">
                  <c:v>286750</c:v>
                </c:pt>
                <c:pt idx="5276">
                  <c:v>319400</c:v>
                </c:pt>
                <c:pt idx="5277">
                  <c:v>295850</c:v>
                </c:pt>
                <c:pt idx="5278">
                  <c:v>329325</c:v>
                </c:pt>
                <c:pt idx="5279">
                  <c:v>250000</c:v>
                </c:pt>
                <c:pt idx="5280">
                  <c:v>290000</c:v>
                </c:pt>
                <c:pt idx="5281">
                  <c:v>296000</c:v>
                </c:pt>
                <c:pt idx="5282">
                  <c:v>256650</c:v>
                </c:pt>
                <c:pt idx="5283">
                  <c:v>263200</c:v>
                </c:pt>
                <c:pt idx="5284">
                  <c:v>303300</c:v>
                </c:pt>
                <c:pt idx="5285">
                  <c:v>63000</c:v>
                </c:pt>
                <c:pt idx="5286">
                  <c:v>64550</c:v>
                </c:pt>
                <c:pt idx="5287">
                  <c:v>88600</c:v>
                </c:pt>
                <c:pt idx="5288">
                  <c:v>118160</c:v>
                </c:pt>
                <c:pt idx="5289">
                  <c:v>119450</c:v>
                </c:pt>
                <c:pt idx="5290">
                  <c:v>89950</c:v>
                </c:pt>
                <c:pt idx="5291">
                  <c:v>65200</c:v>
                </c:pt>
                <c:pt idx="5292">
                  <c:v>63600</c:v>
                </c:pt>
                <c:pt idx="5293">
                  <c:v>89950</c:v>
                </c:pt>
                <c:pt idx="5294">
                  <c:v>63600</c:v>
                </c:pt>
                <c:pt idx="5295">
                  <c:v>65200</c:v>
                </c:pt>
                <c:pt idx="5296">
                  <c:v>119450</c:v>
                </c:pt>
                <c:pt idx="5297">
                  <c:v>31300</c:v>
                </c:pt>
                <c:pt idx="5298">
                  <c:v>33300</c:v>
                </c:pt>
                <c:pt idx="5299">
                  <c:v>48300</c:v>
                </c:pt>
                <c:pt idx="5300">
                  <c:v>49580</c:v>
                </c:pt>
                <c:pt idx="5301">
                  <c:v>32500</c:v>
                </c:pt>
                <c:pt idx="5302">
                  <c:v>34500</c:v>
                </c:pt>
                <c:pt idx="5303">
                  <c:v>49900</c:v>
                </c:pt>
                <c:pt idx="5304">
                  <c:v>32850</c:v>
                </c:pt>
                <c:pt idx="5305">
                  <c:v>34850</c:v>
                </c:pt>
                <c:pt idx="5306">
                  <c:v>38950</c:v>
                </c:pt>
                <c:pt idx="5307">
                  <c:v>40950</c:v>
                </c:pt>
                <c:pt idx="5308">
                  <c:v>39150</c:v>
                </c:pt>
                <c:pt idx="5309">
                  <c:v>41150</c:v>
                </c:pt>
                <c:pt idx="5310">
                  <c:v>65100</c:v>
                </c:pt>
                <c:pt idx="5311">
                  <c:v>109300</c:v>
                </c:pt>
                <c:pt idx="5312">
                  <c:v>69650</c:v>
                </c:pt>
                <c:pt idx="5313">
                  <c:v>110650</c:v>
                </c:pt>
                <c:pt idx="5314">
                  <c:v>64600</c:v>
                </c:pt>
                <c:pt idx="5315">
                  <c:v>99950</c:v>
                </c:pt>
                <c:pt idx="5316">
                  <c:v>51100</c:v>
                </c:pt>
                <c:pt idx="5317">
                  <c:v>107100</c:v>
                </c:pt>
                <c:pt idx="5318">
                  <c:v>52500</c:v>
                </c:pt>
                <c:pt idx="5319">
                  <c:v>53600</c:v>
                </c:pt>
                <c:pt idx="5320">
                  <c:v>108840</c:v>
                </c:pt>
                <c:pt idx="5321">
                  <c:v>101690</c:v>
                </c:pt>
                <c:pt idx="5322">
                  <c:v>65650</c:v>
                </c:pt>
                <c:pt idx="5323">
                  <c:v>52000</c:v>
                </c:pt>
                <c:pt idx="5324">
                  <c:v>54500</c:v>
                </c:pt>
                <c:pt idx="5325">
                  <c:v>25375</c:v>
                </c:pt>
                <c:pt idx="5326">
                  <c:v>25375</c:v>
                </c:pt>
                <c:pt idx="5327">
                  <c:v>24300</c:v>
                </c:pt>
                <c:pt idx="5328">
                  <c:v>24300</c:v>
                </c:pt>
                <c:pt idx="5329">
                  <c:v>24300</c:v>
                </c:pt>
                <c:pt idx="5330">
                  <c:v>25375</c:v>
                </c:pt>
                <c:pt idx="5331">
                  <c:v>24770</c:v>
                </c:pt>
                <c:pt idx="5332">
                  <c:v>24770</c:v>
                </c:pt>
                <c:pt idx="5333">
                  <c:v>25870</c:v>
                </c:pt>
                <c:pt idx="5334">
                  <c:v>25870</c:v>
                </c:pt>
                <c:pt idx="5335">
                  <c:v>26895</c:v>
                </c:pt>
                <c:pt idx="5336">
                  <c:v>25795</c:v>
                </c:pt>
                <c:pt idx="5337">
                  <c:v>26695</c:v>
                </c:pt>
                <c:pt idx="5338">
                  <c:v>24845</c:v>
                </c:pt>
                <c:pt idx="5339">
                  <c:v>26895</c:v>
                </c:pt>
                <c:pt idx="5340">
                  <c:v>25795</c:v>
                </c:pt>
                <c:pt idx="5341">
                  <c:v>27795</c:v>
                </c:pt>
                <c:pt idx="5342">
                  <c:v>24845</c:v>
                </c:pt>
                <c:pt idx="5343">
                  <c:v>27795</c:v>
                </c:pt>
                <c:pt idx="5344">
                  <c:v>26695</c:v>
                </c:pt>
                <c:pt idx="5345">
                  <c:v>23745</c:v>
                </c:pt>
                <c:pt idx="5346">
                  <c:v>23745</c:v>
                </c:pt>
                <c:pt idx="5347">
                  <c:v>37090</c:v>
                </c:pt>
                <c:pt idx="5348">
                  <c:v>39090</c:v>
                </c:pt>
                <c:pt idx="5349">
                  <c:v>38590</c:v>
                </c:pt>
                <c:pt idx="5350">
                  <c:v>38980</c:v>
                </c:pt>
                <c:pt idx="5351">
                  <c:v>39480</c:v>
                </c:pt>
                <c:pt idx="5352">
                  <c:v>37480</c:v>
                </c:pt>
                <c:pt idx="5353">
                  <c:v>37900</c:v>
                </c:pt>
                <c:pt idx="5354">
                  <c:v>39900</c:v>
                </c:pt>
                <c:pt idx="5355">
                  <c:v>39400</c:v>
                </c:pt>
                <c:pt idx="5356">
                  <c:v>124100</c:v>
                </c:pt>
                <c:pt idx="5357">
                  <c:v>93850</c:v>
                </c:pt>
                <c:pt idx="5358">
                  <c:v>68700</c:v>
                </c:pt>
                <c:pt idx="5359">
                  <c:v>26950</c:v>
                </c:pt>
                <c:pt idx="5360">
                  <c:v>32890</c:v>
                </c:pt>
                <c:pt idx="5361">
                  <c:v>30530</c:v>
                </c:pt>
                <c:pt idx="5362">
                  <c:v>25850</c:v>
                </c:pt>
                <c:pt idx="5363">
                  <c:v>29430</c:v>
                </c:pt>
                <c:pt idx="5364">
                  <c:v>29280</c:v>
                </c:pt>
                <c:pt idx="5365">
                  <c:v>32640</c:v>
                </c:pt>
                <c:pt idx="5366">
                  <c:v>24785</c:v>
                </c:pt>
                <c:pt idx="5367">
                  <c:v>28885</c:v>
                </c:pt>
                <c:pt idx="5368">
                  <c:v>26280</c:v>
                </c:pt>
                <c:pt idx="5369">
                  <c:v>25885</c:v>
                </c:pt>
                <c:pt idx="5370">
                  <c:v>30380</c:v>
                </c:pt>
                <c:pt idx="5371">
                  <c:v>29880</c:v>
                </c:pt>
                <c:pt idx="5372">
                  <c:v>27380</c:v>
                </c:pt>
                <c:pt idx="5373">
                  <c:v>30980</c:v>
                </c:pt>
                <c:pt idx="5374">
                  <c:v>27980</c:v>
                </c:pt>
                <c:pt idx="5375">
                  <c:v>29485</c:v>
                </c:pt>
                <c:pt idx="5376">
                  <c:v>31540</c:v>
                </c:pt>
                <c:pt idx="5377">
                  <c:v>25385</c:v>
                </c:pt>
                <c:pt idx="5378">
                  <c:v>30045</c:v>
                </c:pt>
                <c:pt idx="5379">
                  <c:v>26880</c:v>
                </c:pt>
                <c:pt idx="5380">
                  <c:v>31145</c:v>
                </c:pt>
                <c:pt idx="5381">
                  <c:v>27785</c:v>
                </c:pt>
                <c:pt idx="5382">
                  <c:v>26485</c:v>
                </c:pt>
                <c:pt idx="5383">
                  <c:v>28385</c:v>
                </c:pt>
                <c:pt idx="5384">
                  <c:v>30620</c:v>
                </c:pt>
                <c:pt idx="5385">
                  <c:v>26095</c:v>
                </c:pt>
                <c:pt idx="5386">
                  <c:v>25595</c:v>
                </c:pt>
                <c:pt idx="5387">
                  <c:v>29125</c:v>
                </c:pt>
                <c:pt idx="5388">
                  <c:v>31220</c:v>
                </c:pt>
                <c:pt idx="5389">
                  <c:v>27090</c:v>
                </c:pt>
                <c:pt idx="5390">
                  <c:v>27590</c:v>
                </c:pt>
                <c:pt idx="5391">
                  <c:v>31630</c:v>
                </c:pt>
                <c:pt idx="5392">
                  <c:v>24995</c:v>
                </c:pt>
                <c:pt idx="5393">
                  <c:v>30135</c:v>
                </c:pt>
                <c:pt idx="5394">
                  <c:v>31235</c:v>
                </c:pt>
                <c:pt idx="5395">
                  <c:v>32730</c:v>
                </c:pt>
                <c:pt idx="5396">
                  <c:v>29725</c:v>
                </c:pt>
                <c:pt idx="5397">
                  <c:v>28025</c:v>
                </c:pt>
                <c:pt idx="5398">
                  <c:v>26490</c:v>
                </c:pt>
                <c:pt idx="5399">
                  <c:v>30120</c:v>
                </c:pt>
                <c:pt idx="5400">
                  <c:v>28625</c:v>
                </c:pt>
                <c:pt idx="5401">
                  <c:v>26695</c:v>
                </c:pt>
                <c:pt idx="5402">
                  <c:v>29520</c:v>
                </c:pt>
                <c:pt idx="5403">
                  <c:v>28190</c:v>
                </c:pt>
                <c:pt idx="5404">
                  <c:v>35195</c:v>
                </c:pt>
                <c:pt idx="5405">
                  <c:v>25595</c:v>
                </c:pt>
                <c:pt idx="5406">
                  <c:v>27995</c:v>
                </c:pt>
                <c:pt idx="5407">
                  <c:v>34095</c:v>
                </c:pt>
                <c:pt idx="5408">
                  <c:v>26095</c:v>
                </c:pt>
                <c:pt idx="5409">
                  <c:v>26695</c:v>
                </c:pt>
                <c:pt idx="5410">
                  <c:v>31990</c:v>
                </c:pt>
                <c:pt idx="5411">
                  <c:v>30890</c:v>
                </c:pt>
                <c:pt idx="5412">
                  <c:v>24995</c:v>
                </c:pt>
                <c:pt idx="5413">
                  <c:v>29095</c:v>
                </c:pt>
                <c:pt idx="5414">
                  <c:v>39090</c:v>
                </c:pt>
                <c:pt idx="5415">
                  <c:v>36595</c:v>
                </c:pt>
                <c:pt idx="5416">
                  <c:v>36750</c:v>
                </c:pt>
                <c:pt idx="5417">
                  <c:v>38995</c:v>
                </c:pt>
                <c:pt idx="5418">
                  <c:v>35650</c:v>
                </c:pt>
                <c:pt idx="5419">
                  <c:v>37895</c:v>
                </c:pt>
                <c:pt idx="5420">
                  <c:v>36755</c:v>
                </c:pt>
                <c:pt idx="5421">
                  <c:v>35655</c:v>
                </c:pt>
                <c:pt idx="5422">
                  <c:v>39375</c:v>
                </c:pt>
                <c:pt idx="5423">
                  <c:v>40475</c:v>
                </c:pt>
                <c:pt idx="5424">
                  <c:v>31445</c:v>
                </c:pt>
                <c:pt idx="5425">
                  <c:v>22495</c:v>
                </c:pt>
                <c:pt idx="5426">
                  <c:v>27995</c:v>
                </c:pt>
                <c:pt idx="5427">
                  <c:v>21395</c:v>
                </c:pt>
                <c:pt idx="5428">
                  <c:v>29345</c:v>
                </c:pt>
                <c:pt idx="5429">
                  <c:v>26995</c:v>
                </c:pt>
                <c:pt idx="5430">
                  <c:v>30345</c:v>
                </c:pt>
                <c:pt idx="5431">
                  <c:v>24595</c:v>
                </c:pt>
                <c:pt idx="5432">
                  <c:v>25695</c:v>
                </c:pt>
                <c:pt idx="5433">
                  <c:v>29095</c:v>
                </c:pt>
                <c:pt idx="5434">
                  <c:v>24995</c:v>
                </c:pt>
                <c:pt idx="5435">
                  <c:v>27025</c:v>
                </c:pt>
                <c:pt idx="5436">
                  <c:v>29385</c:v>
                </c:pt>
                <c:pt idx="5437">
                  <c:v>22725</c:v>
                </c:pt>
                <c:pt idx="5438">
                  <c:v>21625</c:v>
                </c:pt>
                <c:pt idx="5439">
                  <c:v>22680</c:v>
                </c:pt>
                <c:pt idx="5440">
                  <c:v>27030</c:v>
                </c:pt>
                <c:pt idx="5441">
                  <c:v>21580</c:v>
                </c:pt>
                <c:pt idx="5442">
                  <c:v>29970</c:v>
                </c:pt>
                <c:pt idx="5443">
                  <c:v>26995</c:v>
                </c:pt>
                <c:pt idx="5444">
                  <c:v>19295</c:v>
                </c:pt>
                <c:pt idx="5445">
                  <c:v>23445</c:v>
                </c:pt>
                <c:pt idx="5446">
                  <c:v>21295</c:v>
                </c:pt>
                <c:pt idx="5447">
                  <c:v>17995</c:v>
                </c:pt>
                <c:pt idx="5448">
                  <c:v>28395</c:v>
                </c:pt>
                <c:pt idx="5449">
                  <c:v>24895</c:v>
                </c:pt>
                <c:pt idx="5450">
                  <c:v>20995</c:v>
                </c:pt>
                <c:pt idx="5451">
                  <c:v>29495</c:v>
                </c:pt>
                <c:pt idx="5452">
                  <c:v>27395</c:v>
                </c:pt>
                <c:pt idx="5453">
                  <c:v>22345</c:v>
                </c:pt>
                <c:pt idx="5454">
                  <c:v>25895</c:v>
                </c:pt>
                <c:pt idx="5455">
                  <c:v>22395</c:v>
                </c:pt>
                <c:pt idx="5456">
                  <c:v>20395</c:v>
                </c:pt>
                <c:pt idx="5457">
                  <c:v>20675</c:v>
                </c:pt>
                <c:pt idx="5458">
                  <c:v>27425</c:v>
                </c:pt>
                <c:pt idx="5459">
                  <c:v>19595</c:v>
                </c:pt>
                <c:pt idx="5460">
                  <c:v>22625</c:v>
                </c:pt>
                <c:pt idx="5461">
                  <c:v>18495</c:v>
                </c:pt>
                <c:pt idx="5462">
                  <c:v>25225</c:v>
                </c:pt>
                <c:pt idx="5463">
                  <c:v>20175</c:v>
                </c:pt>
                <c:pt idx="5464">
                  <c:v>19575</c:v>
                </c:pt>
                <c:pt idx="5465">
                  <c:v>21275</c:v>
                </c:pt>
                <c:pt idx="5466">
                  <c:v>20995</c:v>
                </c:pt>
                <c:pt idx="5467">
                  <c:v>22695</c:v>
                </c:pt>
                <c:pt idx="5468">
                  <c:v>21595</c:v>
                </c:pt>
                <c:pt idx="5469">
                  <c:v>19895</c:v>
                </c:pt>
                <c:pt idx="5470">
                  <c:v>22940</c:v>
                </c:pt>
                <c:pt idx="5471">
                  <c:v>21690</c:v>
                </c:pt>
                <c:pt idx="5472">
                  <c:v>17070</c:v>
                </c:pt>
                <c:pt idx="5473">
                  <c:v>21240</c:v>
                </c:pt>
                <c:pt idx="5474">
                  <c:v>22940</c:v>
                </c:pt>
                <c:pt idx="5475">
                  <c:v>21690</c:v>
                </c:pt>
                <c:pt idx="5476">
                  <c:v>18890</c:v>
                </c:pt>
                <c:pt idx="5477">
                  <c:v>17070</c:v>
                </c:pt>
                <c:pt idx="5478">
                  <c:v>23530</c:v>
                </c:pt>
                <c:pt idx="5479">
                  <c:v>22280</c:v>
                </c:pt>
                <c:pt idx="5480">
                  <c:v>23530</c:v>
                </c:pt>
                <c:pt idx="5481">
                  <c:v>21830</c:v>
                </c:pt>
                <c:pt idx="5482">
                  <c:v>19555</c:v>
                </c:pt>
                <c:pt idx="5483">
                  <c:v>22280</c:v>
                </c:pt>
                <c:pt idx="5484">
                  <c:v>23750</c:v>
                </c:pt>
                <c:pt idx="5485">
                  <c:v>22500</c:v>
                </c:pt>
                <c:pt idx="5486">
                  <c:v>20090</c:v>
                </c:pt>
                <c:pt idx="5487">
                  <c:v>30995</c:v>
                </c:pt>
                <c:pt idx="5488">
                  <c:v>27395</c:v>
                </c:pt>
                <c:pt idx="5489">
                  <c:v>21795</c:v>
                </c:pt>
                <c:pt idx="5490">
                  <c:v>24245</c:v>
                </c:pt>
                <c:pt idx="5491">
                  <c:v>28395</c:v>
                </c:pt>
                <c:pt idx="5492">
                  <c:v>25245</c:v>
                </c:pt>
                <c:pt idx="5493">
                  <c:v>25095</c:v>
                </c:pt>
                <c:pt idx="5494">
                  <c:v>22595</c:v>
                </c:pt>
                <c:pt idx="5495">
                  <c:v>28295</c:v>
                </c:pt>
                <c:pt idx="5496">
                  <c:v>31495</c:v>
                </c:pt>
                <c:pt idx="5497">
                  <c:v>26195</c:v>
                </c:pt>
                <c:pt idx="5498">
                  <c:v>29395</c:v>
                </c:pt>
                <c:pt idx="5499">
                  <c:v>29395</c:v>
                </c:pt>
                <c:pt idx="5500">
                  <c:v>26695</c:v>
                </c:pt>
                <c:pt idx="5501">
                  <c:v>32395</c:v>
                </c:pt>
                <c:pt idx="5502">
                  <c:v>23995</c:v>
                </c:pt>
                <c:pt idx="5503">
                  <c:v>24330</c:v>
                </c:pt>
                <c:pt idx="5504">
                  <c:v>27330</c:v>
                </c:pt>
                <c:pt idx="5505">
                  <c:v>21330</c:v>
                </c:pt>
                <c:pt idx="5506">
                  <c:v>28815</c:v>
                </c:pt>
                <c:pt idx="5507">
                  <c:v>24735</c:v>
                </c:pt>
                <c:pt idx="5508">
                  <c:v>21815</c:v>
                </c:pt>
                <c:pt idx="5509">
                  <c:v>22210</c:v>
                </c:pt>
                <c:pt idx="5510">
                  <c:v>29325</c:v>
                </c:pt>
                <c:pt idx="5511">
                  <c:v>23449</c:v>
                </c:pt>
                <c:pt idx="5512">
                  <c:v>24949</c:v>
                </c:pt>
                <c:pt idx="5513">
                  <c:v>19299</c:v>
                </c:pt>
                <c:pt idx="5514">
                  <c:v>22549</c:v>
                </c:pt>
                <c:pt idx="5515">
                  <c:v>22899</c:v>
                </c:pt>
                <c:pt idx="5516">
                  <c:v>21099</c:v>
                </c:pt>
                <c:pt idx="5517">
                  <c:v>23949</c:v>
                </c:pt>
                <c:pt idx="5518">
                  <c:v>21399</c:v>
                </c:pt>
                <c:pt idx="5519">
                  <c:v>25249</c:v>
                </c:pt>
                <c:pt idx="5520">
                  <c:v>22299</c:v>
                </c:pt>
                <c:pt idx="5521">
                  <c:v>19499</c:v>
                </c:pt>
                <c:pt idx="5522">
                  <c:v>22849</c:v>
                </c:pt>
                <c:pt idx="5523">
                  <c:v>23749</c:v>
                </c:pt>
                <c:pt idx="5524">
                  <c:v>23799</c:v>
                </c:pt>
                <c:pt idx="5525">
                  <c:v>25949</c:v>
                </c:pt>
                <c:pt idx="5526">
                  <c:v>22349</c:v>
                </c:pt>
                <c:pt idx="5527">
                  <c:v>19949</c:v>
                </c:pt>
                <c:pt idx="5528">
                  <c:v>24449</c:v>
                </c:pt>
                <c:pt idx="5529">
                  <c:v>2169</c:v>
                </c:pt>
                <c:pt idx="5530">
                  <c:v>2266</c:v>
                </c:pt>
                <c:pt idx="5531">
                  <c:v>2000</c:v>
                </c:pt>
                <c:pt idx="5532">
                  <c:v>2048</c:v>
                </c:pt>
                <c:pt idx="5533">
                  <c:v>2000</c:v>
                </c:pt>
                <c:pt idx="5534">
                  <c:v>2055</c:v>
                </c:pt>
                <c:pt idx="5535">
                  <c:v>2152</c:v>
                </c:pt>
                <c:pt idx="5536">
                  <c:v>2234</c:v>
                </c:pt>
                <c:pt idx="5537">
                  <c:v>2331</c:v>
                </c:pt>
                <c:pt idx="5538">
                  <c:v>2267</c:v>
                </c:pt>
                <c:pt idx="5539">
                  <c:v>98172</c:v>
                </c:pt>
                <c:pt idx="5540">
                  <c:v>98872</c:v>
                </c:pt>
                <c:pt idx="5541">
                  <c:v>104122</c:v>
                </c:pt>
                <c:pt idx="5542">
                  <c:v>99900</c:v>
                </c:pt>
                <c:pt idx="5543">
                  <c:v>143300</c:v>
                </c:pt>
                <c:pt idx="5544">
                  <c:v>153400</c:v>
                </c:pt>
                <c:pt idx="5545">
                  <c:v>138800</c:v>
                </c:pt>
                <c:pt idx="5546">
                  <c:v>161070</c:v>
                </c:pt>
                <c:pt idx="5547">
                  <c:v>182009</c:v>
                </c:pt>
                <c:pt idx="5548">
                  <c:v>150465</c:v>
                </c:pt>
                <c:pt idx="5549">
                  <c:v>145740</c:v>
                </c:pt>
                <c:pt idx="5550">
                  <c:v>161070</c:v>
                </c:pt>
                <c:pt idx="5551">
                  <c:v>150465</c:v>
                </c:pt>
                <c:pt idx="5552">
                  <c:v>145740</c:v>
                </c:pt>
                <c:pt idx="5553">
                  <c:v>182009</c:v>
                </c:pt>
                <c:pt idx="5554">
                  <c:v>143400</c:v>
                </c:pt>
                <c:pt idx="5555">
                  <c:v>126500</c:v>
                </c:pt>
                <c:pt idx="5556">
                  <c:v>132825</c:v>
                </c:pt>
                <c:pt idx="5557">
                  <c:v>165627</c:v>
                </c:pt>
                <c:pt idx="5558">
                  <c:v>150570</c:v>
                </c:pt>
                <c:pt idx="5559">
                  <c:v>150570</c:v>
                </c:pt>
                <c:pt idx="5560">
                  <c:v>132825</c:v>
                </c:pt>
                <c:pt idx="5561">
                  <c:v>165627</c:v>
                </c:pt>
                <c:pt idx="5562">
                  <c:v>53285</c:v>
                </c:pt>
                <c:pt idx="5563">
                  <c:v>45615</c:v>
                </c:pt>
                <c:pt idx="5564">
                  <c:v>46310</c:v>
                </c:pt>
                <c:pt idx="5565">
                  <c:v>53980</c:v>
                </c:pt>
                <c:pt idx="5566">
                  <c:v>38875</c:v>
                </c:pt>
                <c:pt idx="5567">
                  <c:v>38875</c:v>
                </c:pt>
                <c:pt idx="5568">
                  <c:v>43150</c:v>
                </c:pt>
                <c:pt idx="5569">
                  <c:v>45100</c:v>
                </c:pt>
                <c:pt idx="5570">
                  <c:v>55070</c:v>
                </c:pt>
                <c:pt idx="5571">
                  <c:v>48600</c:v>
                </c:pt>
                <c:pt idx="5572">
                  <c:v>57330</c:v>
                </c:pt>
                <c:pt idx="5573">
                  <c:v>50850</c:v>
                </c:pt>
                <c:pt idx="5574">
                  <c:v>50000</c:v>
                </c:pt>
                <c:pt idx="5575">
                  <c:v>54115</c:v>
                </c:pt>
                <c:pt idx="5576">
                  <c:v>50470</c:v>
                </c:pt>
                <c:pt idx="5577">
                  <c:v>50695</c:v>
                </c:pt>
                <c:pt idx="5578">
                  <c:v>54810</c:v>
                </c:pt>
                <c:pt idx="5579">
                  <c:v>50365</c:v>
                </c:pt>
                <c:pt idx="5580">
                  <c:v>56555</c:v>
                </c:pt>
                <c:pt idx="5581">
                  <c:v>3542</c:v>
                </c:pt>
                <c:pt idx="5582">
                  <c:v>3741</c:v>
                </c:pt>
                <c:pt idx="5583">
                  <c:v>3965</c:v>
                </c:pt>
                <c:pt idx="5584">
                  <c:v>47975</c:v>
                </c:pt>
                <c:pt idx="5585">
                  <c:v>51375</c:v>
                </c:pt>
                <c:pt idx="5586">
                  <c:v>52375</c:v>
                </c:pt>
                <c:pt idx="5587">
                  <c:v>60430</c:v>
                </c:pt>
                <c:pt idx="5588">
                  <c:v>61330</c:v>
                </c:pt>
                <c:pt idx="5589">
                  <c:v>63080</c:v>
                </c:pt>
                <c:pt idx="5590">
                  <c:v>53470</c:v>
                </c:pt>
                <c:pt idx="5591">
                  <c:v>54070</c:v>
                </c:pt>
                <c:pt idx="5592">
                  <c:v>55370</c:v>
                </c:pt>
                <c:pt idx="5593">
                  <c:v>84440</c:v>
                </c:pt>
                <c:pt idx="5594">
                  <c:v>111510</c:v>
                </c:pt>
                <c:pt idx="5595">
                  <c:v>115710</c:v>
                </c:pt>
                <c:pt idx="5596">
                  <c:v>101770</c:v>
                </c:pt>
                <c:pt idx="5597">
                  <c:v>149990</c:v>
                </c:pt>
                <c:pt idx="5598">
                  <c:v>111510</c:v>
                </c:pt>
                <c:pt idx="5599">
                  <c:v>149990</c:v>
                </c:pt>
                <c:pt idx="5600">
                  <c:v>101770</c:v>
                </c:pt>
                <c:pt idx="5601">
                  <c:v>109990</c:v>
                </c:pt>
                <c:pt idx="5602">
                  <c:v>149995</c:v>
                </c:pt>
                <c:pt idx="5603">
                  <c:v>149995</c:v>
                </c:pt>
                <c:pt idx="5604">
                  <c:v>26275</c:v>
                </c:pt>
                <c:pt idx="5605">
                  <c:v>31695</c:v>
                </c:pt>
                <c:pt idx="5606">
                  <c:v>24595</c:v>
                </c:pt>
                <c:pt idx="5607">
                  <c:v>25095</c:v>
                </c:pt>
                <c:pt idx="5608">
                  <c:v>27375</c:v>
                </c:pt>
                <c:pt idx="5609">
                  <c:v>31695</c:v>
                </c:pt>
                <c:pt idx="5610">
                  <c:v>29995</c:v>
                </c:pt>
                <c:pt idx="5611">
                  <c:v>29545</c:v>
                </c:pt>
                <c:pt idx="5612">
                  <c:v>27845</c:v>
                </c:pt>
                <c:pt idx="5613">
                  <c:v>31095</c:v>
                </c:pt>
                <c:pt idx="5614">
                  <c:v>28445</c:v>
                </c:pt>
                <c:pt idx="5615">
                  <c:v>27845</c:v>
                </c:pt>
                <c:pt idx="5616">
                  <c:v>25095</c:v>
                </c:pt>
                <c:pt idx="5617">
                  <c:v>24595</c:v>
                </c:pt>
                <c:pt idx="5618">
                  <c:v>28945</c:v>
                </c:pt>
                <c:pt idx="5619">
                  <c:v>23995</c:v>
                </c:pt>
                <c:pt idx="5620">
                  <c:v>27375</c:v>
                </c:pt>
                <c:pt idx="5621">
                  <c:v>29545</c:v>
                </c:pt>
                <c:pt idx="5622">
                  <c:v>29995</c:v>
                </c:pt>
                <c:pt idx="5623">
                  <c:v>23995</c:v>
                </c:pt>
                <c:pt idx="5624">
                  <c:v>25695</c:v>
                </c:pt>
                <c:pt idx="5625">
                  <c:v>26875</c:v>
                </c:pt>
                <c:pt idx="5626">
                  <c:v>30595</c:v>
                </c:pt>
                <c:pt idx="5627">
                  <c:v>30595</c:v>
                </c:pt>
                <c:pt idx="5628">
                  <c:v>27975</c:v>
                </c:pt>
                <c:pt idx="5629">
                  <c:v>26875</c:v>
                </c:pt>
                <c:pt idx="5630">
                  <c:v>28445</c:v>
                </c:pt>
                <c:pt idx="5631">
                  <c:v>25695</c:v>
                </c:pt>
                <c:pt idx="5632">
                  <c:v>26275</c:v>
                </c:pt>
                <c:pt idx="5633">
                  <c:v>28945</c:v>
                </c:pt>
                <c:pt idx="5634">
                  <c:v>31095</c:v>
                </c:pt>
                <c:pt idx="5635">
                  <c:v>27975</c:v>
                </c:pt>
                <c:pt idx="5636">
                  <c:v>29895</c:v>
                </c:pt>
                <c:pt idx="5637">
                  <c:v>29695</c:v>
                </c:pt>
                <c:pt idx="5638">
                  <c:v>30795</c:v>
                </c:pt>
                <c:pt idx="5639">
                  <c:v>25300</c:v>
                </c:pt>
                <c:pt idx="5640">
                  <c:v>24200</c:v>
                </c:pt>
                <c:pt idx="5641">
                  <c:v>25895</c:v>
                </c:pt>
                <c:pt idx="5642">
                  <c:v>30995</c:v>
                </c:pt>
                <c:pt idx="5643">
                  <c:v>30395</c:v>
                </c:pt>
                <c:pt idx="5644">
                  <c:v>24200</c:v>
                </c:pt>
                <c:pt idx="5645">
                  <c:v>28795</c:v>
                </c:pt>
                <c:pt idx="5646">
                  <c:v>25095</c:v>
                </c:pt>
                <c:pt idx="5647">
                  <c:v>28395</c:v>
                </c:pt>
                <c:pt idx="5648">
                  <c:v>27295</c:v>
                </c:pt>
                <c:pt idx="5649">
                  <c:v>28195</c:v>
                </c:pt>
                <c:pt idx="5650">
                  <c:v>31495</c:v>
                </c:pt>
                <c:pt idx="5651">
                  <c:v>28195</c:v>
                </c:pt>
                <c:pt idx="5652">
                  <c:v>24795</c:v>
                </c:pt>
                <c:pt idx="5653">
                  <c:v>26195</c:v>
                </c:pt>
                <c:pt idx="5654">
                  <c:v>31495</c:v>
                </c:pt>
                <c:pt idx="5655">
                  <c:v>24795</c:v>
                </c:pt>
                <c:pt idx="5656">
                  <c:v>32095</c:v>
                </c:pt>
                <c:pt idx="5657">
                  <c:v>25300</c:v>
                </c:pt>
                <c:pt idx="5658">
                  <c:v>27895</c:v>
                </c:pt>
                <c:pt idx="5659">
                  <c:v>30995</c:v>
                </c:pt>
                <c:pt idx="5660">
                  <c:v>29295</c:v>
                </c:pt>
                <c:pt idx="5661">
                  <c:v>29695</c:v>
                </c:pt>
                <c:pt idx="5662">
                  <c:v>26195</c:v>
                </c:pt>
                <c:pt idx="5663">
                  <c:v>32095</c:v>
                </c:pt>
                <c:pt idx="5664">
                  <c:v>26795</c:v>
                </c:pt>
                <c:pt idx="5665">
                  <c:v>25895</c:v>
                </c:pt>
                <c:pt idx="5666">
                  <c:v>25095</c:v>
                </c:pt>
                <c:pt idx="5667">
                  <c:v>26795</c:v>
                </c:pt>
                <c:pt idx="5668">
                  <c:v>28395</c:v>
                </c:pt>
                <c:pt idx="5669">
                  <c:v>27895</c:v>
                </c:pt>
                <c:pt idx="5670">
                  <c:v>29295</c:v>
                </c:pt>
                <c:pt idx="5671">
                  <c:v>27295</c:v>
                </c:pt>
                <c:pt idx="5672">
                  <c:v>30795</c:v>
                </c:pt>
                <c:pt idx="5673">
                  <c:v>30395</c:v>
                </c:pt>
                <c:pt idx="5674">
                  <c:v>29895</c:v>
                </c:pt>
                <c:pt idx="5675">
                  <c:v>28795</c:v>
                </c:pt>
                <c:pt idx="5676">
                  <c:v>26195</c:v>
                </c:pt>
                <c:pt idx="5677">
                  <c:v>29695</c:v>
                </c:pt>
                <c:pt idx="5678">
                  <c:v>25095</c:v>
                </c:pt>
                <c:pt idx="5679">
                  <c:v>30795</c:v>
                </c:pt>
                <c:pt idx="5680">
                  <c:v>31795</c:v>
                </c:pt>
                <c:pt idx="5681">
                  <c:v>32295</c:v>
                </c:pt>
                <c:pt idx="5682">
                  <c:v>31290</c:v>
                </c:pt>
                <c:pt idx="5683">
                  <c:v>49485</c:v>
                </c:pt>
                <c:pt idx="5684">
                  <c:v>61115</c:v>
                </c:pt>
                <c:pt idx="5685">
                  <c:v>50780</c:v>
                </c:pt>
                <c:pt idx="5686">
                  <c:v>62155</c:v>
                </c:pt>
                <c:pt idx="5687">
                  <c:v>51280</c:v>
                </c:pt>
                <c:pt idx="5688">
                  <c:v>62980</c:v>
                </c:pt>
                <c:pt idx="5689">
                  <c:v>46635</c:v>
                </c:pt>
                <c:pt idx="5690">
                  <c:v>47315</c:v>
                </c:pt>
                <c:pt idx="5691">
                  <c:v>47615</c:v>
                </c:pt>
                <c:pt idx="5692">
                  <c:v>39290</c:v>
                </c:pt>
                <c:pt idx="5693">
                  <c:v>30995</c:v>
                </c:pt>
                <c:pt idx="5694">
                  <c:v>39560</c:v>
                </c:pt>
                <c:pt idx="5695">
                  <c:v>33390</c:v>
                </c:pt>
                <c:pt idx="5696">
                  <c:v>43130</c:v>
                </c:pt>
                <c:pt idx="5697">
                  <c:v>41705</c:v>
                </c:pt>
                <c:pt idx="5698">
                  <c:v>41705</c:v>
                </c:pt>
                <c:pt idx="5699">
                  <c:v>33390</c:v>
                </c:pt>
                <c:pt idx="5700">
                  <c:v>38365</c:v>
                </c:pt>
                <c:pt idx="5701">
                  <c:v>35960</c:v>
                </c:pt>
                <c:pt idx="5702">
                  <c:v>30750</c:v>
                </c:pt>
                <c:pt idx="5703">
                  <c:v>36015</c:v>
                </c:pt>
                <c:pt idx="5704">
                  <c:v>39205</c:v>
                </c:pt>
                <c:pt idx="5705">
                  <c:v>30915</c:v>
                </c:pt>
                <c:pt idx="5706">
                  <c:v>36355</c:v>
                </c:pt>
                <c:pt idx="5707">
                  <c:v>35680</c:v>
                </c:pt>
                <c:pt idx="5708">
                  <c:v>33485</c:v>
                </c:pt>
                <c:pt idx="5709">
                  <c:v>20720</c:v>
                </c:pt>
                <c:pt idx="5710">
                  <c:v>25135</c:v>
                </c:pt>
                <c:pt idx="5711">
                  <c:v>18720</c:v>
                </c:pt>
                <c:pt idx="5712">
                  <c:v>24815</c:v>
                </c:pt>
                <c:pt idx="5713">
                  <c:v>19030</c:v>
                </c:pt>
                <c:pt idx="5714">
                  <c:v>21030</c:v>
                </c:pt>
                <c:pt idx="5715">
                  <c:v>20030</c:v>
                </c:pt>
                <c:pt idx="5716">
                  <c:v>18720</c:v>
                </c:pt>
                <c:pt idx="5717">
                  <c:v>26255</c:v>
                </c:pt>
                <c:pt idx="5718">
                  <c:v>19720</c:v>
                </c:pt>
                <c:pt idx="5719">
                  <c:v>19030</c:v>
                </c:pt>
                <c:pt idx="5720">
                  <c:v>18720</c:v>
                </c:pt>
                <c:pt idx="5721">
                  <c:v>19030</c:v>
                </c:pt>
                <c:pt idx="5722">
                  <c:v>19720</c:v>
                </c:pt>
                <c:pt idx="5723">
                  <c:v>47300</c:v>
                </c:pt>
                <c:pt idx="5724">
                  <c:v>49790</c:v>
                </c:pt>
                <c:pt idx="5725">
                  <c:v>47850</c:v>
                </c:pt>
                <c:pt idx="5726">
                  <c:v>50340</c:v>
                </c:pt>
                <c:pt idx="5727">
                  <c:v>50485</c:v>
                </c:pt>
                <c:pt idx="5728">
                  <c:v>47870</c:v>
                </c:pt>
                <c:pt idx="5729">
                  <c:v>34750</c:v>
                </c:pt>
                <c:pt idx="5730">
                  <c:v>31070</c:v>
                </c:pt>
                <c:pt idx="5731">
                  <c:v>44140</c:v>
                </c:pt>
                <c:pt idx="5732">
                  <c:v>38050</c:v>
                </c:pt>
                <c:pt idx="5733">
                  <c:v>41650</c:v>
                </c:pt>
                <c:pt idx="5734">
                  <c:v>42680</c:v>
                </c:pt>
                <c:pt idx="5735">
                  <c:v>32530</c:v>
                </c:pt>
                <c:pt idx="5736">
                  <c:v>29765</c:v>
                </c:pt>
                <c:pt idx="5737">
                  <c:v>33290</c:v>
                </c:pt>
                <c:pt idx="5738">
                  <c:v>36590</c:v>
                </c:pt>
                <c:pt idx="5739">
                  <c:v>40190</c:v>
                </c:pt>
                <c:pt idx="5740">
                  <c:v>34395</c:v>
                </c:pt>
                <c:pt idx="5741">
                  <c:v>38775</c:v>
                </c:pt>
                <c:pt idx="5742">
                  <c:v>30490</c:v>
                </c:pt>
                <c:pt idx="5743">
                  <c:v>42375</c:v>
                </c:pt>
                <c:pt idx="5744">
                  <c:v>44990</c:v>
                </c:pt>
                <c:pt idx="5745">
                  <c:v>33475</c:v>
                </c:pt>
                <c:pt idx="5746">
                  <c:v>43530</c:v>
                </c:pt>
                <c:pt idx="5747">
                  <c:v>32015</c:v>
                </c:pt>
                <c:pt idx="5748">
                  <c:v>40915</c:v>
                </c:pt>
                <c:pt idx="5749">
                  <c:v>35855</c:v>
                </c:pt>
                <c:pt idx="5750">
                  <c:v>37315</c:v>
                </c:pt>
                <c:pt idx="5751">
                  <c:v>2000</c:v>
                </c:pt>
                <c:pt idx="5752">
                  <c:v>22065</c:v>
                </c:pt>
                <c:pt idx="5753">
                  <c:v>23365</c:v>
                </c:pt>
                <c:pt idx="5754">
                  <c:v>20015</c:v>
                </c:pt>
                <c:pt idx="5755">
                  <c:v>25990</c:v>
                </c:pt>
                <c:pt idx="5756">
                  <c:v>21315</c:v>
                </c:pt>
                <c:pt idx="5757">
                  <c:v>24690</c:v>
                </c:pt>
                <c:pt idx="5758">
                  <c:v>19215</c:v>
                </c:pt>
                <c:pt idx="5759">
                  <c:v>21265</c:v>
                </c:pt>
                <c:pt idx="5760">
                  <c:v>22215</c:v>
                </c:pt>
                <c:pt idx="5761">
                  <c:v>23515</c:v>
                </c:pt>
                <c:pt idx="5762">
                  <c:v>20165</c:v>
                </c:pt>
                <c:pt idx="5763">
                  <c:v>26140</c:v>
                </c:pt>
                <c:pt idx="5764">
                  <c:v>24840</c:v>
                </c:pt>
                <c:pt idx="5765">
                  <c:v>19365</c:v>
                </c:pt>
                <c:pt idx="5766">
                  <c:v>21465</c:v>
                </c:pt>
                <c:pt idx="5767">
                  <c:v>21415</c:v>
                </c:pt>
                <c:pt idx="5768">
                  <c:v>34650</c:v>
                </c:pt>
                <c:pt idx="5769">
                  <c:v>37420</c:v>
                </c:pt>
                <c:pt idx="5770">
                  <c:v>39100</c:v>
                </c:pt>
                <c:pt idx="5771">
                  <c:v>36330</c:v>
                </c:pt>
                <c:pt idx="5772">
                  <c:v>39800</c:v>
                </c:pt>
                <c:pt idx="5773">
                  <c:v>37030</c:v>
                </c:pt>
                <c:pt idx="5774">
                  <c:v>237250</c:v>
                </c:pt>
                <c:pt idx="5775">
                  <c:v>238500</c:v>
                </c:pt>
                <c:pt idx="5776">
                  <c:v>262350</c:v>
                </c:pt>
                <c:pt idx="5777">
                  <c:v>199800</c:v>
                </c:pt>
                <c:pt idx="5778">
                  <c:v>22995</c:v>
                </c:pt>
                <c:pt idx="5779">
                  <c:v>22995</c:v>
                </c:pt>
                <c:pt idx="5780">
                  <c:v>22995</c:v>
                </c:pt>
                <c:pt idx="5781">
                  <c:v>2288</c:v>
                </c:pt>
                <c:pt idx="5782">
                  <c:v>2433</c:v>
                </c:pt>
                <c:pt idx="5783">
                  <c:v>2648</c:v>
                </c:pt>
                <c:pt idx="5784">
                  <c:v>2552</c:v>
                </c:pt>
                <c:pt idx="5785">
                  <c:v>31790</c:v>
                </c:pt>
                <c:pt idx="5786">
                  <c:v>29715</c:v>
                </c:pt>
                <c:pt idx="5787">
                  <c:v>28750</c:v>
                </c:pt>
                <c:pt idx="5788">
                  <c:v>29100</c:v>
                </c:pt>
                <c:pt idx="5789">
                  <c:v>30600</c:v>
                </c:pt>
                <c:pt idx="5790">
                  <c:v>42400</c:v>
                </c:pt>
                <c:pt idx="5791">
                  <c:v>42400</c:v>
                </c:pt>
                <c:pt idx="5792">
                  <c:v>42400</c:v>
                </c:pt>
                <c:pt idx="5793">
                  <c:v>43600</c:v>
                </c:pt>
                <c:pt idx="5794">
                  <c:v>16800</c:v>
                </c:pt>
                <c:pt idx="5795">
                  <c:v>15700</c:v>
                </c:pt>
                <c:pt idx="5796">
                  <c:v>28900</c:v>
                </c:pt>
                <c:pt idx="5797">
                  <c:v>34600</c:v>
                </c:pt>
                <c:pt idx="5798">
                  <c:v>29350</c:v>
                </c:pt>
                <c:pt idx="5799">
                  <c:v>31750</c:v>
                </c:pt>
                <c:pt idx="5800">
                  <c:v>29350</c:v>
                </c:pt>
                <c:pt idx="5801">
                  <c:v>27050</c:v>
                </c:pt>
                <c:pt idx="5802">
                  <c:v>34890</c:v>
                </c:pt>
                <c:pt idx="5803">
                  <c:v>29900</c:v>
                </c:pt>
                <c:pt idx="5804">
                  <c:v>29200</c:v>
                </c:pt>
                <c:pt idx="5805">
                  <c:v>31890</c:v>
                </c:pt>
                <c:pt idx="5806">
                  <c:v>32900</c:v>
                </c:pt>
                <c:pt idx="5807">
                  <c:v>27900</c:v>
                </c:pt>
                <c:pt idx="5808">
                  <c:v>32990</c:v>
                </c:pt>
                <c:pt idx="5809">
                  <c:v>29290</c:v>
                </c:pt>
                <c:pt idx="5810">
                  <c:v>31980</c:v>
                </c:pt>
                <c:pt idx="5811">
                  <c:v>34980</c:v>
                </c:pt>
                <c:pt idx="5812">
                  <c:v>27990</c:v>
                </c:pt>
                <c:pt idx="5813">
                  <c:v>29990</c:v>
                </c:pt>
                <c:pt idx="5814">
                  <c:v>26840</c:v>
                </c:pt>
                <c:pt idx="5815">
                  <c:v>25830</c:v>
                </c:pt>
                <c:pt idx="5816">
                  <c:v>30535</c:v>
                </c:pt>
                <c:pt idx="5817">
                  <c:v>26840</c:v>
                </c:pt>
                <c:pt idx="5818">
                  <c:v>25830</c:v>
                </c:pt>
                <c:pt idx="5819">
                  <c:v>30535</c:v>
                </c:pt>
                <c:pt idx="5820">
                  <c:v>26840</c:v>
                </c:pt>
                <c:pt idx="5821">
                  <c:v>30535</c:v>
                </c:pt>
                <c:pt idx="5822">
                  <c:v>25830</c:v>
                </c:pt>
                <c:pt idx="5823">
                  <c:v>34465</c:v>
                </c:pt>
                <c:pt idx="5824">
                  <c:v>27060</c:v>
                </c:pt>
                <c:pt idx="5825">
                  <c:v>40660</c:v>
                </c:pt>
                <c:pt idx="5826">
                  <c:v>35440</c:v>
                </c:pt>
                <c:pt idx="5827">
                  <c:v>30285</c:v>
                </c:pt>
                <c:pt idx="5828">
                  <c:v>29310</c:v>
                </c:pt>
                <c:pt idx="5829">
                  <c:v>27060</c:v>
                </c:pt>
                <c:pt idx="5830">
                  <c:v>37535</c:v>
                </c:pt>
                <c:pt idx="5831">
                  <c:v>40810</c:v>
                </c:pt>
                <c:pt idx="5832">
                  <c:v>35540</c:v>
                </c:pt>
                <c:pt idx="5833">
                  <c:v>37570</c:v>
                </c:pt>
                <c:pt idx="5834">
                  <c:v>30435</c:v>
                </c:pt>
                <c:pt idx="5835">
                  <c:v>27095</c:v>
                </c:pt>
                <c:pt idx="5836">
                  <c:v>29460</c:v>
                </c:pt>
                <c:pt idx="5837">
                  <c:v>27095</c:v>
                </c:pt>
                <c:pt idx="5838">
                  <c:v>35645</c:v>
                </c:pt>
                <c:pt idx="5839">
                  <c:v>37675</c:v>
                </c:pt>
                <c:pt idx="5840">
                  <c:v>40915</c:v>
                </c:pt>
                <c:pt idx="5841">
                  <c:v>2000</c:v>
                </c:pt>
                <c:pt idx="5842">
                  <c:v>2000</c:v>
                </c:pt>
                <c:pt idx="5843">
                  <c:v>2000</c:v>
                </c:pt>
                <c:pt idx="5844">
                  <c:v>28295</c:v>
                </c:pt>
                <c:pt idx="5845">
                  <c:v>29295</c:v>
                </c:pt>
                <c:pt idx="5846">
                  <c:v>36295</c:v>
                </c:pt>
                <c:pt idx="5847">
                  <c:v>37645</c:v>
                </c:pt>
                <c:pt idx="5848">
                  <c:v>34295</c:v>
                </c:pt>
                <c:pt idx="5849">
                  <c:v>25795</c:v>
                </c:pt>
                <c:pt idx="5850">
                  <c:v>29295</c:v>
                </c:pt>
                <c:pt idx="5851">
                  <c:v>28295</c:v>
                </c:pt>
                <c:pt idx="5852">
                  <c:v>25795</c:v>
                </c:pt>
                <c:pt idx="5853">
                  <c:v>28495</c:v>
                </c:pt>
                <c:pt idx="5854">
                  <c:v>29495</c:v>
                </c:pt>
                <c:pt idx="5855">
                  <c:v>34495</c:v>
                </c:pt>
                <c:pt idx="5856">
                  <c:v>25995</c:v>
                </c:pt>
                <c:pt idx="5857">
                  <c:v>36495</c:v>
                </c:pt>
                <c:pt idx="5858">
                  <c:v>25995</c:v>
                </c:pt>
                <c:pt idx="5859">
                  <c:v>37845</c:v>
                </c:pt>
                <c:pt idx="5860">
                  <c:v>28495</c:v>
                </c:pt>
                <c:pt idx="5861">
                  <c:v>29495</c:v>
                </c:pt>
                <c:pt idx="5862">
                  <c:v>21495</c:v>
                </c:pt>
                <c:pt idx="5863">
                  <c:v>23295</c:v>
                </c:pt>
                <c:pt idx="5864">
                  <c:v>20995</c:v>
                </c:pt>
                <c:pt idx="5865">
                  <c:v>20995</c:v>
                </c:pt>
                <c:pt idx="5866">
                  <c:v>22795</c:v>
                </c:pt>
                <c:pt idx="5867">
                  <c:v>19695</c:v>
                </c:pt>
                <c:pt idx="5868">
                  <c:v>18695</c:v>
                </c:pt>
                <c:pt idx="5869">
                  <c:v>18195</c:v>
                </c:pt>
                <c:pt idx="5870">
                  <c:v>22295</c:v>
                </c:pt>
                <c:pt idx="5871">
                  <c:v>21995</c:v>
                </c:pt>
                <c:pt idx="5872">
                  <c:v>19195</c:v>
                </c:pt>
                <c:pt idx="5873">
                  <c:v>18295</c:v>
                </c:pt>
                <c:pt idx="5874">
                  <c:v>21095</c:v>
                </c:pt>
                <c:pt idx="5875">
                  <c:v>22095</c:v>
                </c:pt>
                <c:pt idx="5876">
                  <c:v>21095</c:v>
                </c:pt>
                <c:pt idx="5877">
                  <c:v>21595</c:v>
                </c:pt>
                <c:pt idx="5878">
                  <c:v>19795</c:v>
                </c:pt>
                <c:pt idx="5879">
                  <c:v>23595</c:v>
                </c:pt>
                <c:pt idx="5880">
                  <c:v>19295</c:v>
                </c:pt>
                <c:pt idx="5881">
                  <c:v>18795</c:v>
                </c:pt>
                <c:pt idx="5882">
                  <c:v>22595</c:v>
                </c:pt>
                <c:pt idx="5883">
                  <c:v>23095</c:v>
                </c:pt>
                <c:pt idx="5884">
                  <c:v>18395</c:v>
                </c:pt>
                <c:pt idx="5885">
                  <c:v>18895</c:v>
                </c:pt>
                <c:pt idx="5886">
                  <c:v>21695</c:v>
                </c:pt>
                <c:pt idx="5887">
                  <c:v>21195</c:v>
                </c:pt>
                <c:pt idx="5888">
                  <c:v>24595</c:v>
                </c:pt>
                <c:pt idx="5889">
                  <c:v>24095</c:v>
                </c:pt>
                <c:pt idx="5890">
                  <c:v>22795</c:v>
                </c:pt>
                <c:pt idx="5891">
                  <c:v>21995</c:v>
                </c:pt>
                <c:pt idx="5892">
                  <c:v>19895</c:v>
                </c:pt>
                <c:pt idx="5893">
                  <c:v>23295</c:v>
                </c:pt>
                <c:pt idx="5894">
                  <c:v>19395</c:v>
                </c:pt>
                <c:pt idx="5895">
                  <c:v>22495</c:v>
                </c:pt>
                <c:pt idx="5896">
                  <c:v>18460</c:v>
                </c:pt>
                <c:pt idx="5897">
                  <c:v>19200</c:v>
                </c:pt>
                <c:pt idx="5898">
                  <c:v>23690</c:v>
                </c:pt>
                <c:pt idx="5899">
                  <c:v>18500</c:v>
                </c:pt>
                <c:pt idx="5900">
                  <c:v>20275</c:v>
                </c:pt>
                <c:pt idx="5901">
                  <c:v>18500</c:v>
                </c:pt>
                <c:pt idx="5902">
                  <c:v>21965</c:v>
                </c:pt>
                <c:pt idx="5903">
                  <c:v>20275</c:v>
                </c:pt>
                <c:pt idx="5904">
                  <c:v>21965</c:v>
                </c:pt>
                <c:pt idx="5905">
                  <c:v>23690</c:v>
                </c:pt>
                <c:pt idx="5906">
                  <c:v>22065</c:v>
                </c:pt>
                <c:pt idx="5907">
                  <c:v>20375</c:v>
                </c:pt>
                <c:pt idx="5908">
                  <c:v>23790</c:v>
                </c:pt>
                <c:pt idx="5909">
                  <c:v>20375</c:v>
                </c:pt>
                <c:pt idx="5910">
                  <c:v>18600</c:v>
                </c:pt>
                <c:pt idx="5911">
                  <c:v>23790</c:v>
                </c:pt>
                <c:pt idx="5912">
                  <c:v>18600</c:v>
                </c:pt>
                <c:pt idx="5913">
                  <c:v>22065</c:v>
                </c:pt>
                <c:pt idx="5914">
                  <c:v>22190</c:v>
                </c:pt>
                <c:pt idx="5915">
                  <c:v>23915</c:v>
                </c:pt>
                <c:pt idx="5916">
                  <c:v>18725</c:v>
                </c:pt>
                <c:pt idx="5917">
                  <c:v>20500</c:v>
                </c:pt>
                <c:pt idx="5918">
                  <c:v>2827</c:v>
                </c:pt>
                <c:pt idx="5919">
                  <c:v>3000</c:v>
                </c:pt>
                <c:pt idx="5920">
                  <c:v>2912</c:v>
                </c:pt>
                <c:pt idx="5921">
                  <c:v>3381</c:v>
                </c:pt>
                <c:pt idx="5922">
                  <c:v>3355</c:v>
                </c:pt>
                <c:pt idx="5923">
                  <c:v>2799</c:v>
                </c:pt>
                <c:pt idx="5924">
                  <c:v>3130</c:v>
                </c:pt>
                <c:pt idx="5925">
                  <c:v>3012</c:v>
                </c:pt>
                <c:pt idx="5926">
                  <c:v>3622</c:v>
                </c:pt>
                <c:pt idx="5927">
                  <c:v>3652</c:v>
                </c:pt>
                <c:pt idx="5928">
                  <c:v>3222</c:v>
                </c:pt>
                <c:pt idx="5929">
                  <c:v>7398</c:v>
                </c:pt>
                <c:pt idx="5930">
                  <c:v>3086</c:v>
                </c:pt>
                <c:pt idx="5931">
                  <c:v>22600</c:v>
                </c:pt>
                <c:pt idx="5932">
                  <c:v>21050</c:v>
                </c:pt>
                <c:pt idx="5933">
                  <c:v>19400</c:v>
                </c:pt>
                <c:pt idx="5934">
                  <c:v>20200</c:v>
                </c:pt>
                <c:pt idx="5935">
                  <c:v>21600</c:v>
                </c:pt>
                <c:pt idx="5936">
                  <c:v>21850</c:v>
                </c:pt>
                <c:pt idx="5937">
                  <c:v>21000</c:v>
                </c:pt>
                <c:pt idx="5938">
                  <c:v>22400</c:v>
                </c:pt>
                <c:pt idx="5939">
                  <c:v>24450</c:v>
                </c:pt>
                <c:pt idx="5940">
                  <c:v>20200</c:v>
                </c:pt>
                <c:pt idx="5941">
                  <c:v>22300</c:v>
                </c:pt>
                <c:pt idx="5942">
                  <c:v>27055</c:v>
                </c:pt>
                <c:pt idx="5943">
                  <c:v>20810</c:v>
                </c:pt>
                <c:pt idx="5944">
                  <c:v>22970</c:v>
                </c:pt>
                <c:pt idx="5945">
                  <c:v>24875</c:v>
                </c:pt>
                <c:pt idx="5946">
                  <c:v>21155</c:v>
                </c:pt>
                <c:pt idx="5947">
                  <c:v>25415</c:v>
                </c:pt>
                <c:pt idx="5948">
                  <c:v>25105</c:v>
                </c:pt>
                <c:pt idx="5949">
                  <c:v>21385</c:v>
                </c:pt>
                <c:pt idx="5950">
                  <c:v>2233</c:v>
                </c:pt>
                <c:pt idx="5951">
                  <c:v>2484</c:v>
                </c:pt>
                <c:pt idx="5952">
                  <c:v>2290</c:v>
                </c:pt>
                <c:pt idx="5953">
                  <c:v>22515</c:v>
                </c:pt>
                <c:pt idx="5954">
                  <c:v>26635</c:v>
                </c:pt>
                <c:pt idx="5955">
                  <c:v>24270</c:v>
                </c:pt>
                <c:pt idx="5956">
                  <c:v>28070</c:v>
                </c:pt>
                <c:pt idx="5957">
                  <c:v>24580</c:v>
                </c:pt>
                <c:pt idx="5958">
                  <c:v>23160</c:v>
                </c:pt>
                <c:pt idx="5959">
                  <c:v>15495</c:v>
                </c:pt>
                <c:pt idx="5960">
                  <c:v>17850</c:v>
                </c:pt>
                <c:pt idx="5961">
                  <c:v>15665</c:v>
                </c:pt>
                <c:pt idx="5962">
                  <c:v>15665</c:v>
                </c:pt>
                <c:pt idx="5963">
                  <c:v>37325</c:v>
                </c:pt>
                <c:pt idx="5964">
                  <c:v>37825</c:v>
                </c:pt>
                <c:pt idx="5965">
                  <c:v>42610</c:v>
                </c:pt>
                <c:pt idx="5966">
                  <c:v>42860</c:v>
                </c:pt>
                <c:pt idx="5967">
                  <c:v>43360</c:v>
                </c:pt>
                <c:pt idx="5968">
                  <c:v>35065</c:v>
                </c:pt>
                <c:pt idx="5969">
                  <c:v>37525</c:v>
                </c:pt>
                <c:pt idx="5970">
                  <c:v>36100</c:v>
                </c:pt>
                <c:pt idx="5971">
                  <c:v>38635</c:v>
                </c:pt>
                <c:pt idx="5972">
                  <c:v>36550</c:v>
                </c:pt>
                <c:pt idx="5973">
                  <c:v>41440</c:v>
                </c:pt>
                <c:pt idx="5974">
                  <c:v>39085</c:v>
                </c:pt>
                <c:pt idx="5975">
                  <c:v>43690</c:v>
                </c:pt>
                <c:pt idx="5976">
                  <c:v>31105</c:v>
                </c:pt>
                <c:pt idx="5977">
                  <c:v>31105</c:v>
                </c:pt>
                <c:pt idx="5978">
                  <c:v>29735</c:v>
                </c:pt>
                <c:pt idx="5979">
                  <c:v>39700</c:v>
                </c:pt>
                <c:pt idx="5980">
                  <c:v>40200</c:v>
                </c:pt>
                <c:pt idx="5981">
                  <c:v>46890</c:v>
                </c:pt>
                <c:pt idx="5982">
                  <c:v>47140</c:v>
                </c:pt>
                <c:pt idx="5983">
                  <c:v>47640</c:v>
                </c:pt>
                <c:pt idx="5984">
                  <c:v>39615</c:v>
                </c:pt>
                <c:pt idx="5985">
                  <c:v>41850</c:v>
                </c:pt>
                <c:pt idx="5986">
                  <c:v>40065</c:v>
                </c:pt>
                <c:pt idx="5987">
                  <c:v>42300</c:v>
                </c:pt>
                <c:pt idx="5988">
                  <c:v>43035</c:v>
                </c:pt>
                <c:pt idx="5989">
                  <c:v>40870</c:v>
                </c:pt>
                <c:pt idx="5990">
                  <c:v>61300</c:v>
                </c:pt>
                <c:pt idx="5991">
                  <c:v>61750</c:v>
                </c:pt>
                <c:pt idx="5992">
                  <c:v>63600</c:v>
                </c:pt>
                <c:pt idx="5993">
                  <c:v>2000</c:v>
                </c:pt>
                <c:pt idx="5994">
                  <c:v>2000</c:v>
                </c:pt>
                <c:pt idx="5995">
                  <c:v>2000</c:v>
                </c:pt>
                <c:pt idx="5996">
                  <c:v>2081</c:v>
                </c:pt>
                <c:pt idx="5997">
                  <c:v>2032</c:v>
                </c:pt>
                <c:pt idx="5998">
                  <c:v>2081</c:v>
                </c:pt>
                <c:pt idx="5999">
                  <c:v>2000</c:v>
                </c:pt>
                <c:pt idx="6000">
                  <c:v>25270</c:v>
                </c:pt>
                <c:pt idx="6001">
                  <c:v>26195</c:v>
                </c:pt>
                <c:pt idx="6002">
                  <c:v>24170</c:v>
                </c:pt>
                <c:pt idx="6003">
                  <c:v>29525</c:v>
                </c:pt>
                <c:pt idx="6004">
                  <c:v>27295</c:v>
                </c:pt>
                <c:pt idx="6005">
                  <c:v>27295</c:v>
                </c:pt>
                <c:pt idx="6006">
                  <c:v>28200</c:v>
                </c:pt>
                <c:pt idx="6007">
                  <c:v>24170</c:v>
                </c:pt>
                <c:pt idx="6008">
                  <c:v>26420</c:v>
                </c:pt>
                <c:pt idx="6009">
                  <c:v>27520</c:v>
                </c:pt>
                <c:pt idx="6010">
                  <c:v>29300</c:v>
                </c:pt>
                <c:pt idx="6011">
                  <c:v>25045</c:v>
                </c:pt>
                <c:pt idx="6012">
                  <c:v>29300</c:v>
                </c:pt>
                <c:pt idx="6013">
                  <c:v>26195</c:v>
                </c:pt>
                <c:pt idx="6014">
                  <c:v>28425</c:v>
                </c:pt>
                <c:pt idx="6015">
                  <c:v>28200</c:v>
                </c:pt>
                <c:pt idx="6016">
                  <c:v>23945</c:v>
                </c:pt>
                <c:pt idx="6017">
                  <c:v>27520</c:v>
                </c:pt>
                <c:pt idx="6018">
                  <c:v>28425</c:v>
                </c:pt>
                <c:pt idx="6019">
                  <c:v>25045</c:v>
                </c:pt>
                <c:pt idx="6020">
                  <c:v>23945</c:v>
                </c:pt>
                <c:pt idx="6021">
                  <c:v>25270</c:v>
                </c:pt>
                <c:pt idx="6022">
                  <c:v>29525</c:v>
                </c:pt>
                <c:pt idx="6023">
                  <c:v>26420</c:v>
                </c:pt>
                <c:pt idx="6024">
                  <c:v>24535</c:v>
                </c:pt>
                <c:pt idx="6025">
                  <c:v>30875</c:v>
                </c:pt>
                <c:pt idx="6026">
                  <c:v>28555</c:v>
                </c:pt>
                <c:pt idx="6027">
                  <c:v>29775</c:v>
                </c:pt>
                <c:pt idx="6028">
                  <c:v>28855</c:v>
                </c:pt>
                <c:pt idx="6029">
                  <c:v>27925</c:v>
                </c:pt>
                <c:pt idx="6030">
                  <c:v>27455</c:v>
                </c:pt>
                <c:pt idx="6031">
                  <c:v>30875</c:v>
                </c:pt>
                <c:pt idx="6032">
                  <c:v>25635</c:v>
                </c:pt>
                <c:pt idx="6033">
                  <c:v>29775</c:v>
                </c:pt>
                <c:pt idx="6034">
                  <c:v>27455</c:v>
                </c:pt>
                <c:pt idx="6035">
                  <c:v>28855</c:v>
                </c:pt>
                <c:pt idx="6036">
                  <c:v>25635</c:v>
                </c:pt>
                <c:pt idx="6037">
                  <c:v>24535</c:v>
                </c:pt>
                <c:pt idx="6038">
                  <c:v>26825</c:v>
                </c:pt>
                <c:pt idx="6039">
                  <c:v>28555</c:v>
                </c:pt>
                <c:pt idx="6040">
                  <c:v>27925</c:v>
                </c:pt>
                <c:pt idx="6041">
                  <c:v>29955</c:v>
                </c:pt>
                <c:pt idx="6042">
                  <c:v>29955</c:v>
                </c:pt>
                <c:pt idx="6043">
                  <c:v>26825</c:v>
                </c:pt>
                <c:pt idx="6044">
                  <c:v>26990</c:v>
                </c:pt>
                <c:pt idx="6045">
                  <c:v>24995</c:v>
                </c:pt>
                <c:pt idx="6046">
                  <c:v>29325</c:v>
                </c:pt>
                <c:pt idx="6047">
                  <c:v>31180</c:v>
                </c:pt>
                <c:pt idx="6048">
                  <c:v>31895</c:v>
                </c:pt>
                <c:pt idx="6049">
                  <c:v>25560</c:v>
                </c:pt>
                <c:pt idx="6050">
                  <c:v>27645</c:v>
                </c:pt>
                <c:pt idx="6051">
                  <c:v>30245</c:v>
                </c:pt>
                <c:pt idx="6052">
                  <c:v>24210</c:v>
                </c:pt>
                <c:pt idx="6053">
                  <c:v>21295</c:v>
                </c:pt>
                <c:pt idx="6054">
                  <c:v>28120</c:v>
                </c:pt>
                <c:pt idx="6055">
                  <c:v>24210</c:v>
                </c:pt>
                <c:pt idx="6056">
                  <c:v>21295</c:v>
                </c:pt>
                <c:pt idx="6057">
                  <c:v>20195</c:v>
                </c:pt>
                <c:pt idx="6058">
                  <c:v>20195</c:v>
                </c:pt>
                <c:pt idx="6059">
                  <c:v>28390</c:v>
                </c:pt>
                <c:pt idx="6060">
                  <c:v>29220</c:v>
                </c:pt>
                <c:pt idx="6061">
                  <c:v>25960</c:v>
                </c:pt>
                <c:pt idx="6062">
                  <c:v>26640</c:v>
                </c:pt>
                <c:pt idx="6063">
                  <c:v>25960</c:v>
                </c:pt>
                <c:pt idx="6064">
                  <c:v>25540</c:v>
                </c:pt>
                <c:pt idx="6065">
                  <c:v>27290</c:v>
                </c:pt>
                <c:pt idx="6066">
                  <c:v>21695</c:v>
                </c:pt>
                <c:pt idx="6067">
                  <c:v>21695</c:v>
                </c:pt>
                <c:pt idx="6068">
                  <c:v>29495</c:v>
                </c:pt>
                <c:pt idx="6069">
                  <c:v>20595</c:v>
                </c:pt>
                <c:pt idx="6070">
                  <c:v>28395</c:v>
                </c:pt>
                <c:pt idx="6071">
                  <c:v>26895</c:v>
                </c:pt>
                <c:pt idx="6072">
                  <c:v>20595</c:v>
                </c:pt>
                <c:pt idx="6073">
                  <c:v>28695</c:v>
                </c:pt>
                <c:pt idx="6074">
                  <c:v>24395</c:v>
                </c:pt>
                <c:pt idx="6075">
                  <c:v>26195</c:v>
                </c:pt>
                <c:pt idx="6076">
                  <c:v>26195</c:v>
                </c:pt>
                <c:pt idx="6077">
                  <c:v>24395</c:v>
                </c:pt>
                <c:pt idx="6078">
                  <c:v>27595</c:v>
                </c:pt>
                <c:pt idx="6079">
                  <c:v>25795</c:v>
                </c:pt>
                <c:pt idx="6080">
                  <c:v>20995</c:v>
                </c:pt>
                <c:pt idx="6081">
                  <c:v>27665</c:v>
                </c:pt>
                <c:pt idx="6082">
                  <c:v>30265</c:v>
                </c:pt>
                <c:pt idx="6083">
                  <c:v>29165</c:v>
                </c:pt>
                <c:pt idx="6084">
                  <c:v>26685</c:v>
                </c:pt>
                <c:pt idx="6085">
                  <c:v>24885</c:v>
                </c:pt>
                <c:pt idx="6086">
                  <c:v>22095</c:v>
                </c:pt>
                <c:pt idx="6087">
                  <c:v>26685</c:v>
                </c:pt>
                <c:pt idx="6088">
                  <c:v>20995</c:v>
                </c:pt>
                <c:pt idx="6089">
                  <c:v>26565</c:v>
                </c:pt>
                <c:pt idx="6090">
                  <c:v>24885</c:v>
                </c:pt>
                <c:pt idx="6091">
                  <c:v>22095</c:v>
                </c:pt>
                <c:pt idx="6092">
                  <c:v>29465</c:v>
                </c:pt>
                <c:pt idx="6093">
                  <c:v>28365</c:v>
                </c:pt>
                <c:pt idx="6094">
                  <c:v>22325</c:v>
                </c:pt>
                <c:pt idx="6095">
                  <c:v>29280</c:v>
                </c:pt>
                <c:pt idx="6096">
                  <c:v>23650</c:v>
                </c:pt>
                <c:pt idx="6097">
                  <c:v>25380</c:v>
                </c:pt>
                <c:pt idx="6098">
                  <c:v>25175</c:v>
                </c:pt>
                <c:pt idx="6099">
                  <c:v>26920</c:v>
                </c:pt>
                <c:pt idx="6100">
                  <c:v>20895</c:v>
                </c:pt>
                <c:pt idx="6101">
                  <c:v>21640</c:v>
                </c:pt>
                <c:pt idx="6102">
                  <c:v>26920</c:v>
                </c:pt>
                <c:pt idx="6103">
                  <c:v>28020</c:v>
                </c:pt>
                <c:pt idx="6104">
                  <c:v>22740</c:v>
                </c:pt>
                <c:pt idx="6105">
                  <c:v>30380</c:v>
                </c:pt>
                <c:pt idx="6106">
                  <c:v>29280</c:v>
                </c:pt>
                <c:pt idx="6107">
                  <c:v>24075</c:v>
                </c:pt>
                <c:pt idx="6108">
                  <c:v>30380</c:v>
                </c:pt>
                <c:pt idx="6109">
                  <c:v>16215</c:v>
                </c:pt>
                <c:pt idx="6110">
                  <c:v>28020</c:v>
                </c:pt>
                <c:pt idx="6111">
                  <c:v>17325</c:v>
                </c:pt>
                <c:pt idx="6112">
                  <c:v>20095</c:v>
                </c:pt>
                <c:pt idx="6113">
                  <c:v>23650</c:v>
                </c:pt>
                <c:pt idx="6114">
                  <c:v>18995</c:v>
                </c:pt>
                <c:pt idx="6115">
                  <c:v>26410</c:v>
                </c:pt>
                <c:pt idx="6116">
                  <c:v>22325</c:v>
                </c:pt>
                <c:pt idx="6117">
                  <c:v>20095</c:v>
                </c:pt>
                <c:pt idx="6118">
                  <c:v>25380</c:v>
                </c:pt>
                <c:pt idx="6119">
                  <c:v>31670</c:v>
                </c:pt>
                <c:pt idx="6120">
                  <c:v>18425</c:v>
                </c:pt>
                <c:pt idx="6121">
                  <c:v>27510</c:v>
                </c:pt>
                <c:pt idx="6122">
                  <c:v>19420</c:v>
                </c:pt>
                <c:pt idx="6123">
                  <c:v>18320</c:v>
                </c:pt>
                <c:pt idx="6124">
                  <c:v>18995</c:v>
                </c:pt>
                <c:pt idx="6125">
                  <c:v>21995</c:v>
                </c:pt>
                <c:pt idx="6126">
                  <c:v>22325</c:v>
                </c:pt>
                <c:pt idx="6127">
                  <c:v>23650</c:v>
                </c:pt>
                <c:pt idx="6128">
                  <c:v>29280</c:v>
                </c:pt>
                <c:pt idx="6129">
                  <c:v>19775</c:v>
                </c:pt>
                <c:pt idx="6130">
                  <c:v>25380</c:v>
                </c:pt>
                <c:pt idx="6131">
                  <c:v>28020</c:v>
                </c:pt>
                <c:pt idx="6132">
                  <c:v>26920</c:v>
                </c:pt>
                <c:pt idx="6133">
                  <c:v>18675</c:v>
                </c:pt>
                <c:pt idx="6134">
                  <c:v>26920</c:v>
                </c:pt>
                <c:pt idx="6135">
                  <c:v>23650</c:v>
                </c:pt>
                <c:pt idx="6136">
                  <c:v>21995</c:v>
                </c:pt>
                <c:pt idx="6137">
                  <c:v>18995</c:v>
                </c:pt>
                <c:pt idx="6138">
                  <c:v>20095</c:v>
                </c:pt>
                <c:pt idx="6139">
                  <c:v>20895</c:v>
                </c:pt>
                <c:pt idx="6140">
                  <c:v>31120</c:v>
                </c:pt>
                <c:pt idx="6141">
                  <c:v>17680</c:v>
                </c:pt>
                <c:pt idx="6142">
                  <c:v>28020</c:v>
                </c:pt>
                <c:pt idx="6143">
                  <c:v>18780</c:v>
                </c:pt>
                <c:pt idx="6144">
                  <c:v>30380</c:v>
                </c:pt>
                <c:pt idx="6145">
                  <c:v>30380</c:v>
                </c:pt>
                <c:pt idx="6146">
                  <c:v>29280</c:v>
                </c:pt>
                <c:pt idx="6147">
                  <c:v>25380</c:v>
                </c:pt>
                <c:pt idx="6148">
                  <c:v>28995</c:v>
                </c:pt>
                <c:pt idx="6149">
                  <c:v>21995</c:v>
                </c:pt>
                <c:pt idx="6150">
                  <c:v>20895</c:v>
                </c:pt>
                <c:pt idx="6151">
                  <c:v>18995</c:v>
                </c:pt>
                <c:pt idx="6152">
                  <c:v>17895</c:v>
                </c:pt>
                <c:pt idx="6153">
                  <c:v>24995</c:v>
                </c:pt>
                <c:pt idx="6154">
                  <c:v>27895</c:v>
                </c:pt>
                <c:pt idx="6155">
                  <c:v>2347</c:v>
                </c:pt>
                <c:pt idx="6156">
                  <c:v>2554</c:v>
                </c:pt>
                <c:pt idx="6157">
                  <c:v>2590</c:v>
                </c:pt>
                <c:pt idx="6158">
                  <c:v>2182</c:v>
                </c:pt>
                <c:pt idx="6159">
                  <c:v>2691</c:v>
                </c:pt>
                <c:pt idx="6160">
                  <c:v>2317</c:v>
                </c:pt>
                <c:pt idx="6161">
                  <c:v>2368</c:v>
                </c:pt>
                <c:pt idx="6162">
                  <c:v>2377</c:v>
                </c:pt>
                <c:pt idx="6163">
                  <c:v>2251</c:v>
                </c:pt>
                <c:pt idx="6164">
                  <c:v>2038</c:v>
                </c:pt>
                <c:pt idx="6165">
                  <c:v>2407</c:v>
                </c:pt>
                <c:pt idx="6166">
                  <c:v>2463</c:v>
                </c:pt>
                <c:pt idx="6167">
                  <c:v>2773</c:v>
                </c:pt>
                <c:pt idx="6168">
                  <c:v>2756</c:v>
                </c:pt>
                <c:pt idx="6169">
                  <c:v>2590</c:v>
                </c:pt>
                <c:pt idx="6170">
                  <c:v>2916</c:v>
                </c:pt>
                <c:pt idx="6171">
                  <c:v>2322</c:v>
                </c:pt>
                <c:pt idx="6172">
                  <c:v>2623</c:v>
                </c:pt>
                <c:pt idx="6173">
                  <c:v>2655</c:v>
                </c:pt>
                <c:pt idx="6174">
                  <c:v>2578</c:v>
                </c:pt>
                <c:pt idx="6175">
                  <c:v>26770</c:v>
                </c:pt>
                <c:pt idx="6176">
                  <c:v>22270</c:v>
                </c:pt>
                <c:pt idx="6177">
                  <c:v>25170</c:v>
                </c:pt>
                <c:pt idx="6178">
                  <c:v>31925</c:v>
                </c:pt>
                <c:pt idx="6179">
                  <c:v>19270</c:v>
                </c:pt>
                <c:pt idx="6180">
                  <c:v>22170</c:v>
                </c:pt>
                <c:pt idx="6181">
                  <c:v>30225</c:v>
                </c:pt>
                <c:pt idx="6182">
                  <c:v>28225</c:v>
                </c:pt>
                <c:pt idx="6183">
                  <c:v>33920</c:v>
                </c:pt>
                <c:pt idx="6184">
                  <c:v>28770</c:v>
                </c:pt>
                <c:pt idx="6185">
                  <c:v>29925</c:v>
                </c:pt>
                <c:pt idx="6186">
                  <c:v>33295</c:v>
                </c:pt>
                <c:pt idx="6187">
                  <c:v>33295</c:v>
                </c:pt>
                <c:pt idx="6188">
                  <c:v>27395</c:v>
                </c:pt>
                <c:pt idx="6189">
                  <c:v>28695</c:v>
                </c:pt>
                <c:pt idx="6190">
                  <c:v>26595</c:v>
                </c:pt>
                <c:pt idx="6191">
                  <c:v>23495</c:v>
                </c:pt>
                <c:pt idx="6192">
                  <c:v>29995</c:v>
                </c:pt>
                <c:pt idx="6193">
                  <c:v>25195</c:v>
                </c:pt>
                <c:pt idx="6194">
                  <c:v>20695</c:v>
                </c:pt>
                <c:pt idx="6195">
                  <c:v>31395</c:v>
                </c:pt>
                <c:pt idx="6196">
                  <c:v>31395</c:v>
                </c:pt>
                <c:pt idx="6197">
                  <c:v>27395</c:v>
                </c:pt>
                <c:pt idx="6198">
                  <c:v>26295</c:v>
                </c:pt>
                <c:pt idx="6199">
                  <c:v>26595</c:v>
                </c:pt>
                <c:pt idx="6200">
                  <c:v>33695</c:v>
                </c:pt>
                <c:pt idx="6201">
                  <c:v>28395</c:v>
                </c:pt>
                <c:pt idx="6202">
                  <c:v>31795</c:v>
                </c:pt>
                <c:pt idx="6203">
                  <c:v>30895</c:v>
                </c:pt>
                <c:pt idx="6204">
                  <c:v>20995</c:v>
                </c:pt>
                <c:pt idx="6205">
                  <c:v>24895</c:v>
                </c:pt>
                <c:pt idx="6206">
                  <c:v>29795</c:v>
                </c:pt>
                <c:pt idx="6207">
                  <c:v>20995</c:v>
                </c:pt>
                <c:pt idx="6208">
                  <c:v>33695</c:v>
                </c:pt>
                <c:pt idx="6209">
                  <c:v>26295</c:v>
                </c:pt>
                <c:pt idx="6210">
                  <c:v>29795</c:v>
                </c:pt>
                <c:pt idx="6211">
                  <c:v>31795</c:v>
                </c:pt>
                <c:pt idx="6212">
                  <c:v>30995</c:v>
                </c:pt>
                <c:pt idx="6213">
                  <c:v>26595</c:v>
                </c:pt>
                <c:pt idx="6214">
                  <c:v>27495</c:v>
                </c:pt>
                <c:pt idx="6215">
                  <c:v>28395</c:v>
                </c:pt>
                <c:pt idx="6216">
                  <c:v>24895</c:v>
                </c:pt>
                <c:pt idx="6217">
                  <c:v>25240</c:v>
                </c:pt>
                <c:pt idx="6218">
                  <c:v>28020</c:v>
                </c:pt>
                <c:pt idx="6219">
                  <c:v>30020</c:v>
                </c:pt>
                <c:pt idx="6220">
                  <c:v>26940</c:v>
                </c:pt>
                <c:pt idx="6221">
                  <c:v>20250</c:v>
                </c:pt>
                <c:pt idx="6222">
                  <c:v>22300</c:v>
                </c:pt>
                <c:pt idx="6223">
                  <c:v>24150</c:v>
                </c:pt>
                <c:pt idx="6224">
                  <c:v>22100</c:v>
                </c:pt>
                <c:pt idx="6225">
                  <c:v>27230</c:v>
                </c:pt>
                <c:pt idx="6226">
                  <c:v>24830</c:v>
                </c:pt>
                <c:pt idx="6227">
                  <c:v>24830</c:v>
                </c:pt>
                <c:pt idx="6228">
                  <c:v>22100</c:v>
                </c:pt>
                <c:pt idx="6229">
                  <c:v>28020</c:v>
                </c:pt>
                <c:pt idx="6230">
                  <c:v>22300</c:v>
                </c:pt>
                <c:pt idx="6231">
                  <c:v>24150</c:v>
                </c:pt>
                <c:pt idx="6232">
                  <c:v>26940</c:v>
                </c:pt>
                <c:pt idx="6233">
                  <c:v>30020</c:v>
                </c:pt>
                <c:pt idx="6234">
                  <c:v>20250</c:v>
                </c:pt>
                <c:pt idx="6235">
                  <c:v>27230</c:v>
                </c:pt>
                <c:pt idx="6236">
                  <c:v>25240</c:v>
                </c:pt>
                <c:pt idx="6237">
                  <c:v>28020</c:v>
                </c:pt>
                <c:pt idx="6238">
                  <c:v>24830</c:v>
                </c:pt>
                <c:pt idx="6239">
                  <c:v>30020</c:v>
                </c:pt>
                <c:pt idx="6240">
                  <c:v>27230</c:v>
                </c:pt>
                <c:pt idx="6241">
                  <c:v>26940</c:v>
                </c:pt>
                <c:pt idx="6242">
                  <c:v>24400</c:v>
                </c:pt>
                <c:pt idx="6243">
                  <c:v>22100</c:v>
                </c:pt>
                <c:pt idx="6244">
                  <c:v>20250</c:v>
                </c:pt>
                <c:pt idx="6245">
                  <c:v>22550</c:v>
                </c:pt>
                <c:pt idx="6246">
                  <c:v>25240</c:v>
                </c:pt>
                <c:pt idx="6247">
                  <c:v>2000</c:v>
                </c:pt>
                <c:pt idx="6248">
                  <c:v>2000</c:v>
                </c:pt>
                <c:pt idx="6249">
                  <c:v>2000</c:v>
                </c:pt>
                <c:pt idx="6250">
                  <c:v>2000</c:v>
                </c:pt>
                <c:pt idx="6251">
                  <c:v>2000</c:v>
                </c:pt>
                <c:pt idx="6252">
                  <c:v>2000</c:v>
                </c:pt>
                <c:pt idx="6253">
                  <c:v>2000</c:v>
                </c:pt>
                <c:pt idx="6254">
                  <c:v>2000</c:v>
                </c:pt>
                <c:pt idx="6255">
                  <c:v>2000</c:v>
                </c:pt>
                <c:pt idx="6256">
                  <c:v>2000</c:v>
                </c:pt>
                <c:pt idx="6257">
                  <c:v>41250</c:v>
                </c:pt>
                <c:pt idx="6258">
                  <c:v>42650</c:v>
                </c:pt>
                <c:pt idx="6259">
                  <c:v>59900</c:v>
                </c:pt>
                <c:pt idx="6260">
                  <c:v>54500</c:v>
                </c:pt>
                <c:pt idx="6261">
                  <c:v>49000</c:v>
                </c:pt>
                <c:pt idx="6262">
                  <c:v>61900</c:v>
                </c:pt>
                <c:pt idx="6263">
                  <c:v>54900</c:v>
                </c:pt>
                <c:pt idx="6264">
                  <c:v>21049</c:v>
                </c:pt>
                <c:pt idx="6265">
                  <c:v>22049</c:v>
                </c:pt>
                <c:pt idx="6266">
                  <c:v>24149</c:v>
                </c:pt>
                <c:pt idx="6267">
                  <c:v>27299</c:v>
                </c:pt>
                <c:pt idx="6268">
                  <c:v>23399</c:v>
                </c:pt>
                <c:pt idx="6269">
                  <c:v>24849</c:v>
                </c:pt>
                <c:pt idx="6270">
                  <c:v>23049</c:v>
                </c:pt>
                <c:pt idx="6271">
                  <c:v>25949</c:v>
                </c:pt>
                <c:pt idx="6272">
                  <c:v>22099</c:v>
                </c:pt>
                <c:pt idx="6273">
                  <c:v>25499</c:v>
                </c:pt>
                <c:pt idx="6274">
                  <c:v>18999</c:v>
                </c:pt>
                <c:pt idx="6275">
                  <c:v>23899</c:v>
                </c:pt>
                <c:pt idx="6276">
                  <c:v>25249</c:v>
                </c:pt>
                <c:pt idx="6277">
                  <c:v>27549</c:v>
                </c:pt>
                <c:pt idx="6278">
                  <c:v>22299</c:v>
                </c:pt>
                <c:pt idx="6279">
                  <c:v>23649</c:v>
                </c:pt>
                <c:pt idx="6280">
                  <c:v>25749</c:v>
                </c:pt>
                <c:pt idx="6281">
                  <c:v>24399</c:v>
                </c:pt>
                <c:pt idx="6282">
                  <c:v>18999</c:v>
                </c:pt>
                <c:pt idx="6283">
                  <c:v>26199</c:v>
                </c:pt>
                <c:pt idx="6284">
                  <c:v>25099</c:v>
                </c:pt>
                <c:pt idx="6285">
                  <c:v>20999</c:v>
                </c:pt>
                <c:pt idx="6286">
                  <c:v>22249</c:v>
                </c:pt>
                <c:pt idx="6287">
                  <c:v>27549</c:v>
                </c:pt>
                <c:pt idx="6288">
                  <c:v>26199</c:v>
                </c:pt>
                <c:pt idx="6289">
                  <c:v>22349</c:v>
                </c:pt>
                <c:pt idx="6290">
                  <c:v>25799</c:v>
                </c:pt>
                <c:pt idx="6291">
                  <c:v>21749</c:v>
                </c:pt>
                <c:pt idx="6292">
                  <c:v>23249</c:v>
                </c:pt>
                <c:pt idx="6293">
                  <c:v>28999</c:v>
                </c:pt>
                <c:pt idx="6294">
                  <c:v>19999</c:v>
                </c:pt>
                <c:pt idx="6295">
                  <c:v>27199</c:v>
                </c:pt>
                <c:pt idx="6296">
                  <c:v>35725</c:v>
                </c:pt>
                <c:pt idx="6297">
                  <c:v>31065</c:v>
                </c:pt>
                <c:pt idx="6298">
                  <c:v>40500</c:v>
                </c:pt>
                <c:pt idx="6299">
                  <c:v>39970</c:v>
                </c:pt>
                <c:pt idx="6300">
                  <c:v>33635</c:v>
                </c:pt>
                <c:pt idx="6301">
                  <c:v>38025</c:v>
                </c:pt>
                <c:pt idx="6302">
                  <c:v>38730</c:v>
                </c:pt>
                <c:pt idx="6303">
                  <c:v>34065</c:v>
                </c:pt>
                <c:pt idx="6304">
                  <c:v>40145</c:v>
                </c:pt>
                <c:pt idx="6305">
                  <c:v>38905</c:v>
                </c:pt>
                <c:pt idx="6306">
                  <c:v>35900</c:v>
                </c:pt>
                <c:pt idx="6307">
                  <c:v>33810</c:v>
                </c:pt>
                <c:pt idx="6308">
                  <c:v>40675</c:v>
                </c:pt>
                <c:pt idx="6309">
                  <c:v>38200</c:v>
                </c:pt>
                <c:pt idx="6310">
                  <c:v>31065</c:v>
                </c:pt>
                <c:pt idx="6311">
                  <c:v>36065</c:v>
                </c:pt>
                <c:pt idx="6312">
                  <c:v>38665</c:v>
                </c:pt>
                <c:pt idx="6313">
                  <c:v>43265</c:v>
                </c:pt>
                <c:pt idx="6314">
                  <c:v>32065</c:v>
                </c:pt>
                <c:pt idx="6315">
                  <c:v>41065</c:v>
                </c:pt>
                <c:pt idx="6316">
                  <c:v>37895</c:v>
                </c:pt>
                <c:pt idx="6317">
                  <c:v>34695</c:v>
                </c:pt>
                <c:pt idx="6318">
                  <c:v>38195</c:v>
                </c:pt>
                <c:pt idx="6319">
                  <c:v>34995</c:v>
                </c:pt>
                <c:pt idx="6320">
                  <c:v>37995</c:v>
                </c:pt>
                <c:pt idx="6321">
                  <c:v>34495</c:v>
                </c:pt>
                <c:pt idx="6322">
                  <c:v>38995</c:v>
                </c:pt>
                <c:pt idx="6323">
                  <c:v>21345</c:v>
                </c:pt>
                <c:pt idx="6324">
                  <c:v>18395</c:v>
                </c:pt>
                <c:pt idx="6325">
                  <c:v>18495</c:v>
                </c:pt>
                <c:pt idx="6326">
                  <c:v>21495</c:v>
                </c:pt>
                <c:pt idx="6327">
                  <c:v>21945</c:v>
                </c:pt>
                <c:pt idx="6328">
                  <c:v>18595</c:v>
                </c:pt>
                <c:pt idx="6329">
                  <c:v>17395</c:v>
                </c:pt>
                <c:pt idx="6330">
                  <c:v>29495</c:v>
                </c:pt>
                <c:pt idx="6331">
                  <c:v>20595</c:v>
                </c:pt>
                <c:pt idx="6332">
                  <c:v>21595</c:v>
                </c:pt>
                <c:pt idx="6333">
                  <c:v>20995</c:v>
                </c:pt>
                <c:pt idx="6334">
                  <c:v>18295</c:v>
                </c:pt>
                <c:pt idx="6335">
                  <c:v>18595</c:v>
                </c:pt>
                <c:pt idx="6336">
                  <c:v>20995</c:v>
                </c:pt>
                <c:pt idx="6337">
                  <c:v>17595</c:v>
                </c:pt>
                <c:pt idx="6338">
                  <c:v>23495</c:v>
                </c:pt>
                <c:pt idx="6339">
                  <c:v>22495</c:v>
                </c:pt>
                <c:pt idx="6340">
                  <c:v>19995</c:v>
                </c:pt>
                <c:pt idx="6341">
                  <c:v>21995</c:v>
                </c:pt>
                <c:pt idx="6342">
                  <c:v>20295</c:v>
                </c:pt>
                <c:pt idx="6343">
                  <c:v>21095</c:v>
                </c:pt>
                <c:pt idx="6344">
                  <c:v>18795</c:v>
                </c:pt>
                <c:pt idx="6345">
                  <c:v>17795</c:v>
                </c:pt>
                <c:pt idx="6346">
                  <c:v>22095</c:v>
                </c:pt>
                <c:pt idx="6347">
                  <c:v>80155</c:v>
                </c:pt>
                <c:pt idx="6348">
                  <c:v>83825</c:v>
                </c:pt>
                <c:pt idx="6349">
                  <c:v>84325</c:v>
                </c:pt>
                <c:pt idx="6350">
                  <c:v>1380000</c:v>
                </c:pt>
                <c:pt idx="6351">
                  <c:v>1382750</c:v>
                </c:pt>
                <c:pt idx="6352">
                  <c:v>2000</c:v>
                </c:pt>
                <c:pt idx="6353">
                  <c:v>2000</c:v>
                </c:pt>
                <c:pt idx="6354">
                  <c:v>2000</c:v>
                </c:pt>
                <c:pt idx="6355">
                  <c:v>2000</c:v>
                </c:pt>
                <c:pt idx="6356">
                  <c:v>2000</c:v>
                </c:pt>
                <c:pt idx="6357">
                  <c:v>2000</c:v>
                </c:pt>
                <c:pt idx="6358">
                  <c:v>2000</c:v>
                </c:pt>
                <c:pt idx="6359">
                  <c:v>2000</c:v>
                </c:pt>
                <c:pt idx="6360">
                  <c:v>2000</c:v>
                </c:pt>
                <c:pt idx="6361">
                  <c:v>2000</c:v>
                </c:pt>
                <c:pt idx="6362">
                  <c:v>2000</c:v>
                </c:pt>
                <c:pt idx="6363">
                  <c:v>2000</c:v>
                </c:pt>
                <c:pt idx="6364">
                  <c:v>2000</c:v>
                </c:pt>
                <c:pt idx="6365">
                  <c:v>2000</c:v>
                </c:pt>
                <c:pt idx="6366">
                  <c:v>2000</c:v>
                </c:pt>
                <c:pt idx="6367">
                  <c:v>2000</c:v>
                </c:pt>
                <c:pt idx="6368">
                  <c:v>2000</c:v>
                </c:pt>
                <c:pt idx="6369">
                  <c:v>2000</c:v>
                </c:pt>
                <c:pt idx="6370">
                  <c:v>2000</c:v>
                </c:pt>
                <c:pt idx="6371">
                  <c:v>2000</c:v>
                </c:pt>
                <c:pt idx="6372">
                  <c:v>2000</c:v>
                </c:pt>
                <c:pt idx="6373">
                  <c:v>2000</c:v>
                </c:pt>
                <c:pt idx="6374">
                  <c:v>2000</c:v>
                </c:pt>
                <c:pt idx="6375">
                  <c:v>2000</c:v>
                </c:pt>
                <c:pt idx="6376">
                  <c:v>2000</c:v>
                </c:pt>
                <c:pt idx="6377">
                  <c:v>2000</c:v>
                </c:pt>
                <c:pt idx="6378">
                  <c:v>2000</c:v>
                </c:pt>
                <c:pt idx="6379">
                  <c:v>2000</c:v>
                </c:pt>
                <c:pt idx="6380">
                  <c:v>2000</c:v>
                </c:pt>
                <c:pt idx="6381">
                  <c:v>2000</c:v>
                </c:pt>
                <c:pt idx="6382">
                  <c:v>2000</c:v>
                </c:pt>
                <c:pt idx="6383">
                  <c:v>2000</c:v>
                </c:pt>
                <c:pt idx="6384">
                  <c:v>2000</c:v>
                </c:pt>
                <c:pt idx="6385">
                  <c:v>35020</c:v>
                </c:pt>
                <c:pt idx="6386">
                  <c:v>32000</c:v>
                </c:pt>
                <c:pt idx="6387">
                  <c:v>28980</c:v>
                </c:pt>
                <c:pt idx="6388">
                  <c:v>32100</c:v>
                </c:pt>
                <c:pt idx="6389">
                  <c:v>35120</c:v>
                </c:pt>
                <c:pt idx="6390">
                  <c:v>29010</c:v>
                </c:pt>
                <c:pt idx="6391">
                  <c:v>32000</c:v>
                </c:pt>
                <c:pt idx="6392">
                  <c:v>29010</c:v>
                </c:pt>
                <c:pt idx="6393">
                  <c:v>34200</c:v>
                </c:pt>
                <c:pt idx="6394">
                  <c:v>36790</c:v>
                </c:pt>
                <c:pt idx="6395">
                  <c:v>26495</c:v>
                </c:pt>
                <c:pt idx="6396">
                  <c:v>29595</c:v>
                </c:pt>
                <c:pt idx="6397">
                  <c:v>26795</c:v>
                </c:pt>
                <c:pt idx="6398">
                  <c:v>23495</c:v>
                </c:pt>
                <c:pt idx="6399">
                  <c:v>21995</c:v>
                </c:pt>
                <c:pt idx="6400">
                  <c:v>23795</c:v>
                </c:pt>
                <c:pt idx="6401">
                  <c:v>21695</c:v>
                </c:pt>
                <c:pt idx="6402">
                  <c:v>21745</c:v>
                </c:pt>
                <c:pt idx="6403">
                  <c:v>26845</c:v>
                </c:pt>
                <c:pt idx="6404">
                  <c:v>29945</c:v>
                </c:pt>
                <c:pt idx="6405">
                  <c:v>23845</c:v>
                </c:pt>
                <c:pt idx="6406">
                  <c:v>22045</c:v>
                </c:pt>
                <c:pt idx="6407">
                  <c:v>27145</c:v>
                </c:pt>
                <c:pt idx="6408">
                  <c:v>24145</c:v>
                </c:pt>
                <c:pt idx="6409">
                  <c:v>31640</c:v>
                </c:pt>
                <c:pt idx="6410">
                  <c:v>23995</c:v>
                </c:pt>
                <c:pt idx="6411">
                  <c:v>21995</c:v>
                </c:pt>
                <c:pt idx="6412">
                  <c:v>25995</c:v>
                </c:pt>
                <c:pt idx="6413">
                  <c:v>28840</c:v>
                </c:pt>
                <c:pt idx="6414">
                  <c:v>2000</c:v>
                </c:pt>
                <c:pt idx="6415">
                  <c:v>2060</c:v>
                </c:pt>
                <c:pt idx="6416">
                  <c:v>2042</c:v>
                </c:pt>
                <c:pt idx="6417">
                  <c:v>2000</c:v>
                </c:pt>
                <c:pt idx="6418">
                  <c:v>2000</c:v>
                </c:pt>
                <c:pt idx="6419">
                  <c:v>2181</c:v>
                </c:pt>
                <c:pt idx="6420">
                  <c:v>2028</c:v>
                </c:pt>
                <c:pt idx="6421">
                  <c:v>2063</c:v>
                </c:pt>
                <c:pt idx="6422">
                  <c:v>2066</c:v>
                </c:pt>
                <c:pt idx="6423">
                  <c:v>2384</c:v>
                </c:pt>
                <c:pt idx="6424">
                  <c:v>2356</c:v>
                </c:pt>
                <c:pt idx="6425">
                  <c:v>2506</c:v>
                </c:pt>
                <c:pt idx="6426">
                  <c:v>2265</c:v>
                </c:pt>
                <c:pt idx="6427">
                  <c:v>2144</c:v>
                </c:pt>
                <c:pt idx="6428">
                  <c:v>2135</c:v>
                </c:pt>
                <c:pt idx="6429">
                  <c:v>2066</c:v>
                </c:pt>
                <c:pt idx="6430">
                  <c:v>25645</c:v>
                </c:pt>
                <c:pt idx="6431">
                  <c:v>31420</c:v>
                </c:pt>
                <c:pt idx="6432">
                  <c:v>26040</c:v>
                </c:pt>
                <c:pt idx="6433">
                  <c:v>32085</c:v>
                </c:pt>
                <c:pt idx="6434">
                  <c:v>26725</c:v>
                </c:pt>
                <c:pt idx="6435">
                  <c:v>32385</c:v>
                </c:pt>
                <c:pt idx="6436">
                  <c:v>83000</c:v>
                </c:pt>
                <c:pt idx="6437">
                  <c:v>72000</c:v>
                </c:pt>
                <c:pt idx="6438">
                  <c:v>375000</c:v>
                </c:pt>
                <c:pt idx="6439">
                  <c:v>2000</c:v>
                </c:pt>
                <c:pt idx="6440">
                  <c:v>2087</c:v>
                </c:pt>
                <c:pt idx="6441">
                  <c:v>28680</c:v>
                </c:pt>
                <c:pt idx="6442">
                  <c:v>2000</c:v>
                </c:pt>
                <c:pt idx="6443">
                  <c:v>2000</c:v>
                </c:pt>
                <c:pt idx="6444">
                  <c:v>2000</c:v>
                </c:pt>
                <c:pt idx="6445">
                  <c:v>2000</c:v>
                </c:pt>
                <c:pt idx="6446">
                  <c:v>2000</c:v>
                </c:pt>
                <c:pt idx="6447">
                  <c:v>2000</c:v>
                </c:pt>
                <c:pt idx="6448">
                  <c:v>2000</c:v>
                </c:pt>
                <c:pt idx="6449">
                  <c:v>2000</c:v>
                </c:pt>
                <c:pt idx="6450">
                  <c:v>2000</c:v>
                </c:pt>
                <c:pt idx="6451">
                  <c:v>36400</c:v>
                </c:pt>
                <c:pt idx="6452">
                  <c:v>41500</c:v>
                </c:pt>
                <c:pt idx="6453">
                  <c:v>38900</c:v>
                </c:pt>
                <c:pt idx="6454">
                  <c:v>36600</c:v>
                </c:pt>
                <c:pt idx="6455">
                  <c:v>39100</c:v>
                </c:pt>
                <c:pt idx="6456">
                  <c:v>41700</c:v>
                </c:pt>
                <c:pt idx="6457">
                  <c:v>36600</c:v>
                </c:pt>
                <c:pt idx="6458">
                  <c:v>39100</c:v>
                </c:pt>
                <c:pt idx="6459">
                  <c:v>41700</c:v>
                </c:pt>
                <c:pt idx="6460">
                  <c:v>48525</c:v>
                </c:pt>
                <c:pt idx="6461">
                  <c:v>54025</c:v>
                </c:pt>
                <c:pt idx="6462">
                  <c:v>45975</c:v>
                </c:pt>
                <c:pt idx="6463">
                  <c:v>49700</c:v>
                </c:pt>
                <c:pt idx="6464">
                  <c:v>59900</c:v>
                </c:pt>
                <c:pt idx="6465">
                  <c:v>54600</c:v>
                </c:pt>
                <c:pt idx="6466">
                  <c:v>69279</c:v>
                </c:pt>
                <c:pt idx="6467">
                  <c:v>60600</c:v>
                </c:pt>
                <c:pt idx="6468">
                  <c:v>50400</c:v>
                </c:pt>
                <c:pt idx="6469">
                  <c:v>55300</c:v>
                </c:pt>
                <c:pt idx="6470">
                  <c:v>50400</c:v>
                </c:pt>
                <c:pt idx="6471">
                  <c:v>55300</c:v>
                </c:pt>
                <c:pt idx="6472">
                  <c:v>60600</c:v>
                </c:pt>
                <c:pt idx="6473">
                  <c:v>4207</c:v>
                </c:pt>
                <c:pt idx="6474">
                  <c:v>4556</c:v>
                </c:pt>
                <c:pt idx="6475">
                  <c:v>5035</c:v>
                </c:pt>
                <c:pt idx="6476">
                  <c:v>55375</c:v>
                </c:pt>
                <c:pt idx="6477">
                  <c:v>56225</c:v>
                </c:pt>
                <c:pt idx="6478">
                  <c:v>56525</c:v>
                </c:pt>
                <c:pt idx="6479">
                  <c:v>82305</c:v>
                </c:pt>
                <c:pt idx="6480">
                  <c:v>84500</c:v>
                </c:pt>
                <c:pt idx="6481">
                  <c:v>78820</c:v>
                </c:pt>
                <c:pt idx="6482">
                  <c:v>72520</c:v>
                </c:pt>
                <c:pt idx="6483">
                  <c:v>75465</c:v>
                </c:pt>
                <c:pt idx="6484">
                  <c:v>87500</c:v>
                </c:pt>
                <c:pt idx="6485">
                  <c:v>75465</c:v>
                </c:pt>
                <c:pt idx="6486">
                  <c:v>78820</c:v>
                </c:pt>
                <c:pt idx="6487">
                  <c:v>72520</c:v>
                </c:pt>
                <c:pt idx="6488">
                  <c:v>82305</c:v>
                </c:pt>
                <c:pt idx="6489">
                  <c:v>82305</c:v>
                </c:pt>
                <c:pt idx="6490">
                  <c:v>72520</c:v>
                </c:pt>
                <c:pt idx="6491">
                  <c:v>78820</c:v>
                </c:pt>
                <c:pt idx="6492">
                  <c:v>75465</c:v>
                </c:pt>
                <c:pt idx="6493">
                  <c:v>120060</c:v>
                </c:pt>
                <c:pt idx="6494">
                  <c:v>120440</c:v>
                </c:pt>
                <c:pt idx="6495">
                  <c:v>120440</c:v>
                </c:pt>
                <c:pt idx="6496">
                  <c:v>36770</c:v>
                </c:pt>
                <c:pt idx="6497">
                  <c:v>43370</c:v>
                </c:pt>
                <c:pt idx="6498">
                  <c:v>36140</c:v>
                </c:pt>
                <c:pt idx="6499">
                  <c:v>39970</c:v>
                </c:pt>
                <c:pt idx="6500">
                  <c:v>32370</c:v>
                </c:pt>
                <c:pt idx="6501">
                  <c:v>43590</c:v>
                </c:pt>
                <c:pt idx="6502">
                  <c:v>32640</c:v>
                </c:pt>
                <c:pt idx="6503">
                  <c:v>36360</c:v>
                </c:pt>
                <c:pt idx="6504">
                  <c:v>36990</c:v>
                </c:pt>
                <c:pt idx="6505">
                  <c:v>40190</c:v>
                </c:pt>
                <c:pt idx="6506">
                  <c:v>39285</c:v>
                </c:pt>
                <c:pt idx="6507">
                  <c:v>2136</c:v>
                </c:pt>
                <c:pt idx="6508">
                  <c:v>2080</c:v>
                </c:pt>
                <c:pt idx="6509">
                  <c:v>2283</c:v>
                </c:pt>
                <c:pt idx="6510">
                  <c:v>2444</c:v>
                </c:pt>
                <c:pt idx="6511">
                  <c:v>2681</c:v>
                </c:pt>
                <c:pt idx="6512">
                  <c:v>2356</c:v>
                </c:pt>
                <c:pt idx="6513">
                  <c:v>2000</c:v>
                </c:pt>
                <c:pt idx="6514">
                  <c:v>2000</c:v>
                </c:pt>
                <c:pt idx="6515">
                  <c:v>2000</c:v>
                </c:pt>
                <c:pt idx="6516">
                  <c:v>2000</c:v>
                </c:pt>
                <c:pt idx="6517">
                  <c:v>2000</c:v>
                </c:pt>
                <c:pt idx="6518">
                  <c:v>2000</c:v>
                </c:pt>
                <c:pt idx="6519">
                  <c:v>2000</c:v>
                </c:pt>
                <c:pt idx="6520">
                  <c:v>2000</c:v>
                </c:pt>
                <c:pt idx="6521">
                  <c:v>2000</c:v>
                </c:pt>
                <c:pt idx="6522">
                  <c:v>2000</c:v>
                </c:pt>
                <c:pt idx="6523">
                  <c:v>2000</c:v>
                </c:pt>
                <c:pt idx="6524">
                  <c:v>2000</c:v>
                </c:pt>
                <c:pt idx="6525">
                  <c:v>2000</c:v>
                </c:pt>
                <c:pt idx="6526">
                  <c:v>40205</c:v>
                </c:pt>
                <c:pt idx="6527">
                  <c:v>32520</c:v>
                </c:pt>
                <c:pt idx="6528">
                  <c:v>29265</c:v>
                </c:pt>
                <c:pt idx="6529">
                  <c:v>35770</c:v>
                </c:pt>
                <c:pt idx="6530">
                  <c:v>33120</c:v>
                </c:pt>
                <c:pt idx="6531">
                  <c:v>35270</c:v>
                </c:pt>
                <c:pt idx="6532">
                  <c:v>30770</c:v>
                </c:pt>
                <c:pt idx="6533">
                  <c:v>34670</c:v>
                </c:pt>
                <c:pt idx="6534">
                  <c:v>35730</c:v>
                </c:pt>
                <c:pt idx="6535">
                  <c:v>30930</c:v>
                </c:pt>
                <c:pt idx="6536">
                  <c:v>34830</c:v>
                </c:pt>
                <c:pt idx="6537">
                  <c:v>33230</c:v>
                </c:pt>
                <c:pt idx="6538">
                  <c:v>32730</c:v>
                </c:pt>
                <c:pt idx="6539">
                  <c:v>42515</c:v>
                </c:pt>
                <c:pt idx="6540">
                  <c:v>29230</c:v>
                </c:pt>
                <c:pt idx="6541">
                  <c:v>35625</c:v>
                </c:pt>
                <c:pt idx="6542">
                  <c:v>36230</c:v>
                </c:pt>
                <c:pt idx="6543">
                  <c:v>29730</c:v>
                </c:pt>
                <c:pt idx="6544">
                  <c:v>35675</c:v>
                </c:pt>
                <c:pt idx="6545">
                  <c:v>33130</c:v>
                </c:pt>
                <c:pt idx="6546">
                  <c:v>44460</c:v>
                </c:pt>
                <c:pt idx="6547">
                  <c:v>2000</c:v>
                </c:pt>
                <c:pt idx="6548">
                  <c:v>2000</c:v>
                </c:pt>
                <c:pt idx="6549">
                  <c:v>2000</c:v>
                </c:pt>
                <c:pt idx="6550">
                  <c:v>2000</c:v>
                </c:pt>
                <c:pt idx="6551">
                  <c:v>2000</c:v>
                </c:pt>
                <c:pt idx="6552">
                  <c:v>2000</c:v>
                </c:pt>
                <c:pt idx="6553">
                  <c:v>2000</c:v>
                </c:pt>
                <c:pt idx="6554">
                  <c:v>2000</c:v>
                </c:pt>
                <c:pt idx="6555">
                  <c:v>2044</c:v>
                </c:pt>
                <c:pt idx="6556">
                  <c:v>2100</c:v>
                </c:pt>
                <c:pt idx="6557">
                  <c:v>18890</c:v>
                </c:pt>
                <c:pt idx="6558">
                  <c:v>3667</c:v>
                </c:pt>
                <c:pt idx="6559">
                  <c:v>4282</c:v>
                </c:pt>
                <c:pt idx="6560">
                  <c:v>65225</c:v>
                </c:pt>
                <c:pt idx="6561">
                  <c:v>67395</c:v>
                </c:pt>
                <c:pt idx="6562">
                  <c:v>67395</c:v>
                </c:pt>
                <c:pt idx="6563">
                  <c:v>83180</c:v>
                </c:pt>
                <c:pt idx="6564">
                  <c:v>88880</c:v>
                </c:pt>
                <c:pt idx="6565">
                  <c:v>89380</c:v>
                </c:pt>
                <c:pt idx="6566">
                  <c:v>51270</c:v>
                </c:pt>
                <c:pt idx="6567">
                  <c:v>96100</c:v>
                </c:pt>
                <c:pt idx="6568">
                  <c:v>58800</c:v>
                </c:pt>
                <c:pt idx="6569">
                  <c:v>49770</c:v>
                </c:pt>
                <c:pt idx="6570">
                  <c:v>47270</c:v>
                </c:pt>
                <c:pt idx="6571">
                  <c:v>97250</c:v>
                </c:pt>
                <c:pt idx="6572">
                  <c:v>51790</c:v>
                </c:pt>
                <c:pt idx="6573">
                  <c:v>50290</c:v>
                </c:pt>
                <c:pt idx="6574">
                  <c:v>59450</c:v>
                </c:pt>
                <c:pt idx="6575">
                  <c:v>47790</c:v>
                </c:pt>
                <c:pt idx="6576">
                  <c:v>62900</c:v>
                </c:pt>
                <c:pt idx="6577">
                  <c:v>48300</c:v>
                </c:pt>
                <c:pt idx="6578">
                  <c:v>49800</c:v>
                </c:pt>
                <c:pt idx="6579">
                  <c:v>98400</c:v>
                </c:pt>
                <c:pt idx="6580">
                  <c:v>50800</c:v>
                </c:pt>
                <c:pt idx="6581">
                  <c:v>51700</c:v>
                </c:pt>
                <c:pt idx="6582">
                  <c:v>51700</c:v>
                </c:pt>
                <c:pt idx="6583">
                  <c:v>2000</c:v>
                </c:pt>
                <c:pt idx="6584">
                  <c:v>2000</c:v>
                </c:pt>
                <c:pt idx="6585">
                  <c:v>2000</c:v>
                </c:pt>
                <c:pt idx="6586">
                  <c:v>2000</c:v>
                </c:pt>
                <c:pt idx="6587">
                  <c:v>2000</c:v>
                </c:pt>
                <c:pt idx="6588">
                  <c:v>43900</c:v>
                </c:pt>
                <c:pt idx="6589">
                  <c:v>45650</c:v>
                </c:pt>
                <c:pt idx="6590">
                  <c:v>45800</c:v>
                </c:pt>
                <c:pt idx="6591">
                  <c:v>47950</c:v>
                </c:pt>
                <c:pt idx="6592">
                  <c:v>45800</c:v>
                </c:pt>
                <c:pt idx="6593">
                  <c:v>47950</c:v>
                </c:pt>
                <c:pt idx="6594">
                  <c:v>49200</c:v>
                </c:pt>
                <c:pt idx="6595">
                  <c:v>47050</c:v>
                </c:pt>
                <c:pt idx="6596">
                  <c:v>62000</c:v>
                </c:pt>
                <c:pt idx="6597">
                  <c:v>63500</c:v>
                </c:pt>
                <c:pt idx="6598">
                  <c:v>64000</c:v>
                </c:pt>
                <c:pt idx="6599">
                  <c:v>133205</c:v>
                </c:pt>
                <c:pt idx="6600">
                  <c:v>50250</c:v>
                </c:pt>
                <c:pt idx="6601">
                  <c:v>52750</c:v>
                </c:pt>
                <c:pt idx="6602">
                  <c:v>52150</c:v>
                </c:pt>
                <c:pt idx="6603">
                  <c:v>54650</c:v>
                </c:pt>
                <c:pt idx="6604">
                  <c:v>54650</c:v>
                </c:pt>
                <c:pt idx="6605">
                  <c:v>52150</c:v>
                </c:pt>
                <c:pt idx="6606">
                  <c:v>64200</c:v>
                </c:pt>
                <c:pt idx="6607">
                  <c:v>72500</c:v>
                </c:pt>
                <c:pt idx="6608">
                  <c:v>74200</c:v>
                </c:pt>
                <c:pt idx="6609">
                  <c:v>65700</c:v>
                </c:pt>
                <c:pt idx="6610">
                  <c:v>74700</c:v>
                </c:pt>
                <c:pt idx="6611">
                  <c:v>66200</c:v>
                </c:pt>
                <c:pt idx="6612">
                  <c:v>60950</c:v>
                </c:pt>
                <c:pt idx="6613">
                  <c:v>58450</c:v>
                </c:pt>
                <c:pt idx="6614">
                  <c:v>92900</c:v>
                </c:pt>
                <c:pt idx="6615">
                  <c:v>93600</c:v>
                </c:pt>
                <c:pt idx="6616">
                  <c:v>94100</c:v>
                </c:pt>
                <c:pt idx="6617">
                  <c:v>115700</c:v>
                </c:pt>
                <c:pt idx="6618">
                  <c:v>117200</c:v>
                </c:pt>
                <c:pt idx="6619">
                  <c:v>117500</c:v>
                </c:pt>
                <c:pt idx="6620">
                  <c:v>118200</c:v>
                </c:pt>
                <c:pt idx="6621">
                  <c:v>111900</c:v>
                </c:pt>
                <c:pt idx="6622">
                  <c:v>119700</c:v>
                </c:pt>
                <c:pt idx="6623">
                  <c:v>113400</c:v>
                </c:pt>
                <c:pt idx="6624">
                  <c:v>113700</c:v>
                </c:pt>
                <c:pt idx="6625">
                  <c:v>120000</c:v>
                </c:pt>
                <c:pt idx="6626">
                  <c:v>72300</c:v>
                </c:pt>
                <c:pt idx="6627">
                  <c:v>49900</c:v>
                </c:pt>
                <c:pt idx="6628">
                  <c:v>52600</c:v>
                </c:pt>
                <c:pt idx="6629">
                  <c:v>73900</c:v>
                </c:pt>
                <c:pt idx="6630">
                  <c:v>67200</c:v>
                </c:pt>
                <c:pt idx="6631">
                  <c:v>54400</c:v>
                </c:pt>
                <c:pt idx="6632">
                  <c:v>76000</c:v>
                </c:pt>
                <c:pt idx="6633">
                  <c:v>47500</c:v>
                </c:pt>
                <c:pt idx="6634">
                  <c:v>32855</c:v>
                </c:pt>
                <c:pt idx="6635">
                  <c:v>30855</c:v>
                </c:pt>
                <c:pt idx="6636">
                  <c:v>22680</c:v>
                </c:pt>
                <c:pt idx="6637">
                  <c:v>29100</c:v>
                </c:pt>
                <c:pt idx="6638">
                  <c:v>37320</c:v>
                </c:pt>
                <c:pt idx="6639">
                  <c:v>29860</c:v>
                </c:pt>
                <c:pt idx="6640">
                  <c:v>23370</c:v>
                </c:pt>
                <c:pt idx="6641">
                  <c:v>31515</c:v>
                </c:pt>
                <c:pt idx="6642">
                  <c:v>33615</c:v>
                </c:pt>
                <c:pt idx="6643">
                  <c:v>37795</c:v>
                </c:pt>
                <c:pt idx="6644">
                  <c:v>38105</c:v>
                </c:pt>
                <c:pt idx="6645">
                  <c:v>33880</c:v>
                </c:pt>
                <c:pt idx="6646">
                  <c:v>27225</c:v>
                </c:pt>
                <c:pt idx="6647">
                  <c:v>29855</c:v>
                </c:pt>
                <c:pt idx="6648">
                  <c:v>31780</c:v>
                </c:pt>
                <c:pt idx="6649">
                  <c:v>23420</c:v>
                </c:pt>
                <c:pt idx="6650">
                  <c:v>20320</c:v>
                </c:pt>
                <c:pt idx="6651">
                  <c:v>17935</c:v>
                </c:pt>
                <c:pt idx="6652">
                  <c:v>19695</c:v>
                </c:pt>
                <c:pt idx="6653">
                  <c:v>23640</c:v>
                </c:pt>
                <c:pt idx="6654">
                  <c:v>25555</c:v>
                </c:pt>
                <c:pt idx="6655">
                  <c:v>25925</c:v>
                </c:pt>
                <c:pt idx="6656">
                  <c:v>23835</c:v>
                </c:pt>
                <c:pt idx="6657">
                  <c:v>22565</c:v>
                </c:pt>
                <c:pt idx="6658">
                  <c:v>28420</c:v>
                </c:pt>
                <c:pt idx="6659">
                  <c:v>22565</c:v>
                </c:pt>
                <c:pt idx="6660">
                  <c:v>24610</c:v>
                </c:pt>
                <c:pt idx="6661">
                  <c:v>21465</c:v>
                </c:pt>
                <c:pt idx="6662">
                  <c:v>20965</c:v>
                </c:pt>
                <c:pt idx="6663">
                  <c:v>23465</c:v>
                </c:pt>
                <c:pt idx="6664">
                  <c:v>20165</c:v>
                </c:pt>
                <c:pt idx="6665">
                  <c:v>23265</c:v>
                </c:pt>
                <c:pt idx="6666">
                  <c:v>19565</c:v>
                </c:pt>
                <c:pt idx="6667">
                  <c:v>20575</c:v>
                </c:pt>
                <c:pt idx="6668">
                  <c:v>19795</c:v>
                </c:pt>
                <c:pt idx="6669">
                  <c:v>23710</c:v>
                </c:pt>
                <c:pt idx="6670">
                  <c:v>23915</c:v>
                </c:pt>
                <c:pt idx="6671">
                  <c:v>28195</c:v>
                </c:pt>
                <c:pt idx="6672">
                  <c:v>25470</c:v>
                </c:pt>
                <c:pt idx="6673">
                  <c:v>30355</c:v>
                </c:pt>
                <c:pt idx="6674">
                  <c:v>22340</c:v>
                </c:pt>
                <c:pt idx="6675">
                  <c:v>27005</c:v>
                </c:pt>
                <c:pt idx="6676">
                  <c:v>23610</c:v>
                </c:pt>
                <c:pt idx="6677">
                  <c:v>22340</c:v>
                </c:pt>
                <c:pt idx="6678">
                  <c:v>21625</c:v>
                </c:pt>
                <c:pt idx="6679">
                  <c:v>28620</c:v>
                </c:pt>
                <c:pt idx="6680">
                  <c:v>27770</c:v>
                </c:pt>
                <c:pt idx="6681">
                  <c:v>30920</c:v>
                </c:pt>
                <c:pt idx="6682">
                  <c:v>23120</c:v>
                </c:pt>
                <c:pt idx="6683">
                  <c:v>25020</c:v>
                </c:pt>
                <c:pt idx="6684">
                  <c:v>23120</c:v>
                </c:pt>
                <c:pt idx="6685">
                  <c:v>25125</c:v>
                </c:pt>
                <c:pt idx="6686">
                  <c:v>27875</c:v>
                </c:pt>
                <c:pt idx="6687">
                  <c:v>21680</c:v>
                </c:pt>
                <c:pt idx="6688">
                  <c:v>30975</c:v>
                </c:pt>
                <c:pt idx="6689">
                  <c:v>23225</c:v>
                </c:pt>
                <c:pt idx="6690">
                  <c:v>38680</c:v>
                </c:pt>
                <c:pt idx="6691">
                  <c:v>42235</c:v>
                </c:pt>
                <c:pt idx="6692">
                  <c:v>41225</c:v>
                </c:pt>
                <c:pt idx="6693">
                  <c:v>41525</c:v>
                </c:pt>
                <c:pt idx="6694">
                  <c:v>38425</c:v>
                </c:pt>
                <c:pt idx="6695">
                  <c:v>38125</c:v>
                </c:pt>
                <c:pt idx="6696">
                  <c:v>38915</c:v>
                </c:pt>
                <c:pt idx="6697">
                  <c:v>42015</c:v>
                </c:pt>
                <c:pt idx="6698">
                  <c:v>41715</c:v>
                </c:pt>
                <c:pt idx="6699">
                  <c:v>38615</c:v>
                </c:pt>
                <c:pt idx="6700">
                  <c:v>2000</c:v>
                </c:pt>
                <c:pt idx="6701">
                  <c:v>2000</c:v>
                </c:pt>
                <c:pt idx="6702">
                  <c:v>2263</c:v>
                </c:pt>
                <c:pt idx="6703">
                  <c:v>2209</c:v>
                </c:pt>
                <c:pt idx="6704">
                  <c:v>2411</c:v>
                </c:pt>
                <c:pt idx="6705">
                  <c:v>2459</c:v>
                </c:pt>
                <c:pt idx="6706">
                  <c:v>2000</c:v>
                </c:pt>
                <c:pt idx="6707">
                  <c:v>2000</c:v>
                </c:pt>
                <c:pt idx="6708">
                  <c:v>2000</c:v>
                </c:pt>
                <c:pt idx="6709">
                  <c:v>2000</c:v>
                </c:pt>
                <c:pt idx="6710">
                  <c:v>2000</c:v>
                </c:pt>
                <c:pt idx="6711">
                  <c:v>2000</c:v>
                </c:pt>
                <c:pt idx="6712">
                  <c:v>19685</c:v>
                </c:pt>
                <c:pt idx="6713">
                  <c:v>20755</c:v>
                </c:pt>
                <c:pt idx="6714">
                  <c:v>19565</c:v>
                </c:pt>
                <c:pt idx="6715">
                  <c:v>21715</c:v>
                </c:pt>
                <c:pt idx="6716">
                  <c:v>18845</c:v>
                </c:pt>
                <c:pt idx="6717">
                  <c:v>21715</c:v>
                </c:pt>
                <c:pt idx="6718">
                  <c:v>18845</c:v>
                </c:pt>
                <c:pt idx="6719">
                  <c:v>20755</c:v>
                </c:pt>
                <c:pt idx="6720">
                  <c:v>19685</c:v>
                </c:pt>
                <c:pt idx="6721">
                  <c:v>19565</c:v>
                </c:pt>
                <c:pt idx="6722">
                  <c:v>20115</c:v>
                </c:pt>
                <c:pt idx="6723">
                  <c:v>22415</c:v>
                </c:pt>
                <c:pt idx="6724">
                  <c:v>20265</c:v>
                </c:pt>
                <c:pt idx="6725">
                  <c:v>21455</c:v>
                </c:pt>
                <c:pt idx="6726">
                  <c:v>19275</c:v>
                </c:pt>
                <c:pt idx="6727">
                  <c:v>34380</c:v>
                </c:pt>
                <c:pt idx="6728">
                  <c:v>31290</c:v>
                </c:pt>
                <c:pt idx="6729">
                  <c:v>36990</c:v>
                </c:pt>
                <c:pt idx="6730">
                  <c:v>34490</c:v>
                </c:pt>
                <c:pt idx="6731">
                  <c:v>32510</c:v>
                </c:pt>
                <c:pt idx="6732">
                  <c:v>39960</c:v>
                </c:pt>
                <c:pt idx="6733">
                  <c:v>37770</c:v>
                </c:pt>
                <c:pt idx="6734">
                  <c:v>34590</c:v>
                </c:pt>
                <c:pt idx="6735">
                  <c:v>37090</c:v>
                </c:pt>
                <c:pt idx="6736">
                  <c:v>40040</c:v>
                </c:pt>
                <c:pt idx="6737">
                  <c:v>32610</c:v>
                </c:pt>
                <c:pt idx="6738">
                  <c:v>37870</c:v>
                </c:pt>
                <c:pt idx="6739">
                  <c:v>189350</c:v>
                </c:pt>
                <c:pt idx="6740">
                  <c:v>191300</c:v>
                </c:pt>
                <c:pt idx="6741">
                  <c:v>23700</c:v>
                </c:pt>
                <c:pt idx="6742">
                  <c:v>24000</c:v>
                </c:pt>
                <c:pt idx="6743">
                  <c:v>24200</c:v>
                </c:pt>
                <c:pt idx="6744">
                  <c:v>27995</c:v>
                </c:pt>
                <c:pt idx="6745">
                  <c:v>29925</c:v>
                </c:pt>
                <c:pt idx="6746">
                  <c:v>29925</c:v>
                </c:pt>
                <c:pt idx="6747">
                  <c:v>27995</c:v>
                </c:pt>
                <c:pt idx="6748">
                  <c:v>25730</c:v>
                </c:pt>
                <c:pt idx="6749">
                  <c:v>25780</c:v>
                </c:pt>
                <c:pt idx="6750">
                  <c:v>26580</c:v>
                </c:pt>
                <c:pt idx="6751">
                  <c:v>20480</c:v>
                </c:pt>
                <c:pt idx="6752">
                  <c:v>19980</c:v>
                </c:pt>
                <c:pt idx="6753">
                  <c:v>44990</c:v>
                </c:pt>
                <c:pt idx="6754">
                  <c:v>45990</c:v>
                </c:pt>
                <c:pt idx="6755">
                  <c:v>44990</c:v>
                </c:pt>
                <c:pt idx="6756">
                  <c:v>49300</c:v>
                </c:pt>
                <c:pt idx="6757">
                  <c:v>51300</c:v>
                </c:pt>
                <c:pt idx="6758">
                  <c:v>44565</c:v>
                </c:pt>
                <c:pt idx="6759">
                  <c:v>48840</c:v>
                </c:pt>
                <c:pt idx="6760">
                  <c:v>50840</c:v>
                </c:pt>
                <c:pt idx="6761">
                  <c:v>42565</c:v>
                </c:pt>
                <c:pt idx="6762">
                  <c:v>48840</c:v>
                </c:pt>
                <c:pt idx="6763">
                  <c:v>46840</c:v>
                </c:pt>
                <c:pt idx="6764">
                  <c:v>56780</c:v>
                </c:pt>
                <c:pt idx="6765">
                  <c:v>54780</c:v>
                </c:pt>
                <c:pt idx="6766">
                  <c:v>43015</c:v>
                </c:pt>
                <c:pt idx="6767">
                  <c:v>49440</c:v>
                </c:pt>
                <c:pt idx="6768">
                  <c:v>46515</c:v>
                </c:pt>
                <c:pt idx="6769">
                  <c:v>44515</c:v>
                </c:pt>
                <c:pt idx="6770">
                  <c:v>55230</c:v>
                </c:pt>
                <c:pt idx="6771">
                  <c:v>45015</c:v>
                </c:pt>
                <c:pt idx="6772">
                  <c:v>53230</c:v>
                </c:pt>
                <c:pt idx="6773">
                  <c:v>52640</c:v>
                </c:pt>
                <c:pt idx="6774">
                  <c:v>51440</c:v>
                </c:pt>
                <c:pt idx="6775">
                  <c:v>50640</c:v>
                </c:pt>
                <c:pt idx="6776">
                  <c:v>55230</c:v>
                </c:pt>
                <c:pt idx="6777">
                  <c:v>49440</c:v>
                </c:pt>
                <c:pt idx="6778">
                  <c:v>47440</c:v>
                </c:pt>
                <c:pt idx="6779">
                  <c:v>48640</c:v>
                </c:pt>
                <c:pt idx="6780">
                  <c:v>50640</c:v>
                </c:pt>
                <c:pt idx="6781">
                  <c:v>57230</c:v>
                </c:pt>
                <c:pt idx="6782">
                  <c:v>56400</c:v>
                </c:pt>
                <c:pt idx="6783">
                  <c:v>48360</c:v>
                </c:pt>
                <c:pt idx="6784">
                  <c:v>50360</c:v>
                </c:pt>
                <c:pt idx="6785">
                  <c:v>52360</c:v>
                </c:pt>
                <c:pt idx="6786">
                  <c:v>58400</c:v>
                </c:pt>
                <c:pt idx="6787">
                  <c:v>56400</c:v>
                </c:pt>
                <c:pt idx="6788">
                  <c:v>43950</c:v>
                </c:pt>
                <c:pt idx="6789">
                  <c:v>50360</c:v>
                </c:pt>
                <c:pt idx="6790">
                  <c:v>45950</c:v>
                </c:pt>
                <c:pt idx="6791">
                  <c:v>54400</c:v>
                </c:pt>
                <c:pt idx="6792">
                  <c:v>32500</c:v>
                </c:pt>
                <c:pt idx="6793">
                  <c:v>28950</c:v>
                </c:pt>
                <c:pt idx="6794">
                  <c:v>2000</c:v>
                </c:pt>
                <c:pt idx="6795">
                  <c:v>2000</c:v>
                </c:pt>
                <c:pt idx="6796">
                  <c:v>2000</c:v>
                </c:pt>
                <c:pt idx="6797">
                  <c:v>2000</c:v>
                </c:pt>
                <c:pt idx="6798">
                  <c:v>2000</c:v>
                </c:pt>
                <c:pt idx="6799">
                  <c:v>2000</c:v>
                </c:pt>
                <c:pt idx="6800">
                  <c:v>12515</c:v>
                </c:pt>
                <c:pt idx="6801">
                  <c:v>2000</c:v>
                </c:pt>
                <c:pt idx="6802">
                  <c:v>2000</c:v>
                </c:pt>
                <c:pt idx="6803">
                  <c:v>2000</c:v>
                </c:pt>
                <c:pt idx="6804">
                  <c:v>2000</c:v>
                </c:pt>
                <c:pt idx="6805">
                  <c:v>2000</c:v>
                </c:pt>
                <c:pt idx="6806">
                  <c:v>2381</c:v>
                </c:pt>
                <c:pt idx="6807">
                  <c:v>2337</c:v>
                </c:pt>
                <c:pt idx="6808">
                  <c:v>2138</c:v>
                </c:pt>
                <c:pt idx="6809">
                  <c:v>31025</c:v>
                </c:pt>
                <c:pt idx="6810">
                  <c:v>28025</c:v>
                </c:pt>
                <c:pt idx="6811">
                  <c:v>28075</c:v>
                </c:pt>
                <c:pt idx="6812">
                  <c:v>31075</c:v>
                </c:pt>
                <c:pt idx="6813">
                  <c:v>31675</c:v>
                </c:pt>
                <c:pt idx="6814">
                  <c:v>28875</c:v>
                </c:pt>
                <c:pt idx="6815">
                  <c:v>49850</c:v>
                </c:pt>
                <c:pt idx="6816">
                  <c:v>47700</c:v>
                </c:pt>
                <c:pt idx="6817">
                  <c:v>53700</c:v>
                </c:pt>
                <c:pt idx="6818">
                  <c:v>59200</c:v>
                </c:pt>
                <c:pt idx="6819">
                  <c:v>61700</c:v>
                </c:pt>
                <c:pt idx="6820">
                  <c:v>61200</c:v>
                </c:pt>
                <c:pt idx="6821">
                  <c:v>54750</c:v>
                </c:pt>
                <c:pt idx="6822">
                  <c:v>48700</c:v>
                </c:pt>
                <c:pt idx="6823">
                  <c:v>63700</c:v>
                </c:pt>
                <c:pt idx="6824">
                  <c:v>50850</c:v>
                </c:pt>
                <c:pt idx="6825">
                  <c:v>13995</c:v>
                </c:pt>
                <c:pt idx="6826">
                  <c:v>16995</c:v>
                </c:pt>
                <c:pt idx="6827">
                  <c:v>15195</c:v>
                </c:pt>
                <c:pt idx="6828">
                  <c:v>12995</c:v>
                </c:pt>
                <c:pt idx="6829">
                  <c:v>15195</c:v>
                </c:pt>
                <c:pt idx="6830">
                  <c:v>14195</c:v>
                </c:pt>
                <c:pt idx="6831">
                  <c:v>13995</c:v>
                </c:pt>
                <c:pt idx="6832">
                  <c:v>12995</c:v>
                </c:pt>
                <c:pt idx="6833">
                  <c:v>14295</c:v>
                </c:pt>
                <c:pt idx="6834">
                  <c:v>15395</c:v>
                </c:pt>
                <c:pt idx="6835">
                  <c:v>14095</c:v>
                </c:pt>
                <c:pt idx="6836">
                  <c:v>14945</c:v>
                </c:pt>
                <c:pt idx="6837">
                  <c:v>14795</c:v>
                </c:pt>
                <c:pt idx="6838">
                  <c:v>12995</c:v>
                </c:pt>
                <c:pt idx="6839">
                  <c:v>14195</c:v>
                </c:pt>
                <c:pt idx="6840">
                  <c:v>15995</c:v>
                </c:pt>
                <c:pt idx="6841">
                  <c:v>16495</c:v>
                </c:pt>
                <c:pt idx="6842">
                  <c:v>46030</c:v>
                </c:pt>
                <c:pt idx="6843">
                  <c:v>35595</c:v>
                </c:pt>
                <c:pt idx="6844">
                  <c:v>33100</c:v>
                </c:pt>
                <c:pt idx="6845">
                  <c:v>48525</c:v>
                </c:pt>
                <c:pt idx="6846">
                  <c:v>46455</c:v>
                </c:pt>
                <c:pt idx="6847">
                  <c:v>42955</c:v>
                </c:pt>
                <c:pt idx="6848">
                  <c:v>48950</c:v>
                </c:pt>
                <c:pt idx="6849">
                  <c:v>40460</c:v>
                </c:pt>
                <c:pt idx="6850">
                  <c:v>33260</c:v>
                </c:pt>
                <c:pt idx="6851">
                  <c:v>39585</c:v>
                </c:pt>
                <c:pt idx="6852">
                  <c:v>37090</c:v>
                </c:pt>
                <c:pt idx="6853">
                  <c:v>35755</c:v>
                </c:pt>
                <c:pt idx="6854">
                  <c:v>41895</c:v>
                </c:pt>
                <c:pt idx="6855">
                  <c:v>35720</c:v>
                </c:pt>
                <c:pt idx="6856">
                  <c:v>35130</c:v>
                </c:pt>
                <c:pt idx="6857">
                  <c:v>32720</c:v>
                </c:pt>
                <c:pt idx="6858">
                  <c:v>39485</c:v>
                </c:pt>
                <c:pt idx="6859">
                  <c:v>38125</c:v>
                </c:pt>
                <c:pt idx="6860">
                  <c:v>45475</c:v>
                </c:pt>
                <c:pt idx="6861">
                  <c:v>47880</c:v>
                </c:pt>
                <c:pt idx="6862">
                  <c:v>38850</c:v>
                </c:pt>
                <c:pt idx="6863">
                  <c:v>40845</c:v>
                </c:pt>
                <c:pt idx="6864">
                  <c:v>45840</c:v>
                </c:pt>
                <c:pt idx="6865">
                  <c:v>45840</c:v>
                </c:pt>
                <c:pt idx="6866">
                  <c:v>38850</c:v>
                </c:pt>
                <c:pt idx="6867">
                  <c:v>40845</c:v>
                </c:pt>
                <c:pt idx="6868">
                  <c:v>41005</c:v>
                </c:pt>
                <c:pt idx="6869">
                  <c:v>39010</c:v>
                </c:pt>
                <c:pt idx="6870">
                  <c:v>46000</c:v>
                </c:pt>
                <c:pt idx="6871">
                  <c:v>45205</c:v>
                </c:pt>
                <c:pt idx="6872">
                  <c:v>43210</c:v>
                </c:pt>
                <c:pt idx="6873">
                  <c:v>43370</c:v>
                </c:pt>
                <c:pt idx="6874">
                  <c:v>45365</c:v>
                </c:pt>
                <c:pt idx="6875">
                  <c:v>43530</c:v>
                </c:pt>
                <c:pt idx="6876">
                  <c:v>49025</c:v>
                </c:pt>
                <c:pt idx="6877">
                  <c:v>40850</c:v>
                </c:pt>
                <c:pt idx="6878">
                  <c:v>38900</c:v>
                </c:pt>
                <c:pt idx="6879">
                  <c:v>44045</c:v>
                </c:pt>
                <c:pt idx="6880">
                  <c:v>47810</c:v>
                </c:pt>
                <c:pt idx="6881">
                  <c:v>53475</c:v>
                </c:pt>
                <c:pt idx="6882">
                  <c:v>38260</c:v>
                </c:pt>
                <c:pt idx="6883">
                  <c:v>55970</c:v>
                </c:pt>
                <c:pt idx="6884">
                  <c:v>45315</c:v>
                </c:pt>
                <c:pt idx="6885">
                  <c:v>40755</c:v>
                </c:pt>
                <c:pt idx="6886">
                  <c:v>41550</c:v>
                </c:pt>
                <c:pt idx="6887">
                  <c:v>38260</c:v>
                </c:pt>
                <c:pt idx="6888">
                  <c:v>44045</c:v>
                </c:pt>
                <c:pt idx="6889">
                  <c:v>48055</c:v>
                </c:pt>
                <c:pt idx="6890">
                  <c:v>45560</c:v>
                </c:pt>
                <c:pt idx="6891">
                  <c:v>53475</c:v>
                </c:pt>
                <c:pt idx="6892">
                  <c:v>40755</c:v>
                </c:pt>
                <c:pt idx="6893">
                  <c:v>41550</c:v>
                </c:pt>
                <c:pt idx="6894">
                  <c:v>55970</c:v>
                </c:pt>
                <c:pt idx="6895">
                  <c:v>34645</c:v>
                </c:pt>
                <c:pt idx="6896">
                  <c:v>45555</c:v>
                </c:pt>
                <c:pt idx="6897">
                  <c:v>35190</c:v>
                </c:pt>
                <c:pt idx="6898">
                  <c:v>35190</c:v>
                </c:pt>
                <c:pt idx="6899">
                  <c:v>37080</c:v>
                </c:pt>
                <c:pt idx="6900">
                  <c:v>45555</c:v>
                </c:pt>
                <c:pt idx="6901">
                  <c:v>47445</c:v>
                </c:pt>
                <c:pt idx="6902">
                  <c:v>37080</c:v>
                </c:pt>
                <c:pt idx="6903">
                  <c:v>45605</c:v>
                </c:pt>
                <c:pt idx="6904">
                  <c:v>45605</c:v>
                </c:pt>
                <c:pt idx="6905">
                  <c:v>47495</c:v>
                </c:pt>
                <c:pt idx="6906">
                  <c:v>35190</c:v>
                </c:pt>
                <c:pt idx="6907">
                  <c:v>35190</c:v>
                </c:pt>
                <c:pt idx="6908">
                  <c:v>35010</c:v>
                </c:pt>
                <c:pt idx="6909">
                  <c:v>36900</c:v>
                </c:pt>
                <c:pt idx="6910">
                  <c:v>39510</c:v>
                </c:pt>
                <c:pt idx="6911">
                  <c:v>39510</c:v>
                </c:pt>
                <c:pt idx="6912">
                  <c:v>49560</c:v>
                </c:pt>
                <c:pt idx="6913">
                  <c:v>35010</c:v>
                </c:pt>
                <c:pt idx="6914">
                  <c:v>41400</c:v>
                </c:pt>
                <c:pt idx="6915">
                  <c:v>47670</c:v>
                </c:pt>
                <c:pt idx="6916">
                  <c:v>36760</c:v>
                </c:pt>
                <c:pt idx="6917">
                  <c:v>36760</c:v>
                </c:pt>
                <c:pt idx="6918">
                  <c:v>47670</c:v>
                </c:pt>
                <c:pt idx="6919">
                  <c:v>38650</c:v>
                </c:pt>
                <c:pt idx="6920">
                  <c:v>5650</c:v>
                </c:pt>
                <c:pt idx="6921">
                  <c:v>79900</c:v>
                </c:pt>
                <c:pt idx="6922">
                  <c:v>69900</c:v>
                </c:pt>
                <c:pt idx="6923">
                  <c:v>104500</c:v>
                </c:pt>
                <c:pt idx="6924">
                  <c:v>93400</c:v>
                </c:pt>
                <c:pt idx="6925">
                  <c:v>69900</c:v>
                </c:pt>
                <c:pt idx="6926">
                  <c:v>75000</c:v>
                </c:pt>
                <c:pt idx="6927">
                  <c:v>85000</c:v>
                </c:pt>
                <c:pt idx="6928">
                  <c:v>105000</c:v>
                </c:pt>
                <c:pt idx="6929">
                  <c:v>80000</c:v>
                </c:pt>
                <c:pt idx="6930">
                  <c:v>79500</c:v>
                </c:pt>
                <c:pt idx="6931">
                  <c:v>66000</c:v>
                </c:pt>
                <c:pt idx="6932">
                  <c:v>134500</c:v>
                </c:pt>
                <c:pt idx="6933">
                  <c:v>74500</c:v>
                </c:pt>
                <c:pt idx="6934">
                  <c:v>71000</c:v>
                </c:pt>
                <c:pt idx="6935">
                  <c:v>75000</c:v>
                </c:pt>
                <c:pt idx="6936">
                  <c:v>89500</c:v>
                </c:pt>
                <c:pt idx="6937">
                  <c:v>112000</c:v>
                </c:pt>
                <c:pt idx="6938">
                  <c:v>70000</c:v>
                </c:pt>
                <c:pt idx="6939">
                  <c:v>2000</c:v>
                </c:pt>
                <c:pt idx="6940">
                  <c:v>2000</c:v>
                </c:pt>
                <c:pt idx="6941">
                  <c:v>2000</c:v>
                </c:pt>
                <c:pt idx="6942">
                  <c:v>2000</c:v>
                </c:pt>
                <c:pt idx="6943">
                  <c:v>2000</c:v>
                </c:pt>
                <c:pt idx="6944">
                  <c:v>2000</c:v>
                </c:pt>
                <c:pt idx="6945">
                  <c:v>24250</c:v>
                </c:pt>
                <c:pt idx="6946">
                  <c:v>27750</c:v>
                </c:pt>
                <c:pt idx="6947">
                  <c:v>26140</c:v>
                </c:pt>
                <c:pt idx="6948">
                  <c:v>33790</c:v>
                </c:pt>
                <c:pt idx="6949">
                  <c:v>25815</c:v>
                </c:pt>
                <c:pt idx="6950">
                  <c:v>30540</c:v>
                </c:pt>
                <c:pt idx="6951">
                  <c:v>27590</c:v>
                </c:pt>
                <c:pt idx="6952">
                  <c:v>24165</c:v>
                </c:pt>
                <c:pt idx="6953">
                  <c:v>29740</c:v>
                </c:pt>
                <c:pt idx="6954">
                  <c:v>23335</c:v>
                </c:pt>
                <c:pt idx="6955">
                  <c:v>31035</c:v>
                </c:pt>
                <c:pt idx="6956">
                  <c:v>25885</c:v>
                </c:pt>
                <c:pt idx="6957">
                  <c:v>30235</c:v>
                </c:pt>
                <c:pt idx="6958">
                  <c:v>30210</c:v>
                </c:pt>
                <c:pt idx="6959">
                  <c:v>26040</c:v>
                </c:pt>
                <c:pt idx="6960">
                  <c:v>24520</c:v>
                </c:pt>
                <c:pt idx="6961">
                  <c:v>27890</c:v>
                </c:pt>
                <c:pt idx="6962">
                  <c:v>30420</c:v>
                </c:pt>
                <c:pt idx="6963">
                  <c:v>27700</c:v>
                </c:pt>
                <c:pt idx="6964">
                  <c:v>22280</c:v>
                </c:pt>
                <c:pt idx="6965">
                  <c:v>24690</c:v>
                </c:pt>
                <c:pt idx="6966">
                  <c:v>28355</c:v>
                </c:pt>
                <c:pt idx="6967">
                  <c:v>24930</c:v>
                </c:pt>
                <c:pt idx="6968">
                  <c:v>20830</c:v>
                </c:pt>
                <c:pt idx="6969">
                  <c:v>26330</c:v>
                </c:pt>
                <c:pt idx="6970">
                  <c:v>20330</c:v>
                </c:pt>
                <c:pt idx="6971">
                  <c:v>23430</c:v>
                </c:pt>
                <c:pt idx="6972">
                  <c:v>27740</c:v>
                </c:pt>
                <c:pt idx="6973">
                  <c:v>22625</c:v>
                </c:pt>
                <c:pt idx="6974">
                  <c:v>21015</c:v>
                </c:pt>
                <c:pt idx="6975">
                  <c:v>27607</c:v>
                </c:pt>
                <c:pt idx="6976">
                  <c:v>27777</c:v>
                </c:pt>
                <c:pt idx="6977">
                  <c:v>29627</c:v>
                </c:pt>
                <c:pt idx="6978">
                  <c:v>22777</c:v>
                </c:pt>
                <c:pt idx="6979">
                  <c:v>32887</c:v>
                </c:pt>
                <c:pt idx="6980">
                  <c:v>31317</c:v>
                </c:pt>
                <c:pt idx="6981">
                  <c:v>25087</c:v>
                </c:pt>
                <c:pt idx="6982">
                  <c:v>25637</c:v>
                </c:pt>
                <c:pt idx="6983">
                  <c:v>27777</c:v>
                </c:pt>
                <c:pt idx="6984">
                  <c:v>25217</c:v>
                </c:pt>
                <c:pt idx="6985">
                  <c:v>27607</c:v>
                </c:pt>
                <c:pt idx="6986">
                  <c:v>22907</c:v>
                </c:pt>
                <c:pt idx="6987">
                  <c:v>32887</c:v>
                </c:pt>
                <c:pt idx="6988">
                  <c:v>29627</c:v>
                </c:pt>
                <c:pt idx="6989">
                  <c:v>25637</c:v>
                </c:pt>
                <c:pt idx="6990">
                  <c:v>31317</c:v>
                </c:pt>
                <c:pt idx="6991">
                  <c:v>26199</c:v>
                </c:pt>
                <c:pt idx="6992">
                  <c:v>25999</c:v>
                </c:pt>
                <c:pt idx="6993">
                  <c:v>28199</c:v>
                </c:pt>
                <c:pt idx="6994">
                  <c:v>23999</c:v>
                </c:pt>
                <c:pt idx="6995">
                  <c:v>34999</c:v>
                </c:pt>
                <c:pt idx="6996">
                  <c:v>35799</c:v>
                </c:pt>
                <c:pt idx="6997">
                  <c:v>36159</c:v>
                </c:pt>
                <c:pt idx="6998">
                  <c:v>229000</c:v>
                </c:pt>
                <c:pt idx="6999">
                  <c:v>239400</c:v>
                </c:pt>
                <c:pt idx="7000">
                  <c:v>28460</c:v>
                </c:pt>
                <c:pt idx="7001">
                  <c:v>23490</c:v>
                </c:pt>
                <c:pt idx="7002">
                  <c:v>28515</c:v>
                </c:pt>
                <c:pt idx="7003">
                  <c:v>22115</c:v>
                </c:pt>
                <c:pt idx="7004">
                  <c:v>22950</c:v>
                </c:pt>
                <c:pt idx="7005">
                  <c:v>28515</c:v>
                </c:pt>
                <c:pt idx="7006">
                  <c:v>22950</c:v>
                </c:pt>
                <c:pt idx="7007">
                  <c:v>22115</c:v>
                </c:pt>
                <c:pt idx="7008">
                  <c:v>25645</c:v>
                </c:pt>
                <c:pt idx="7009">
                  <c:v>24645</c:v>
                </c:pt>
                <c:pt idx="7010">
                  <c:v>25895</c:v>
                </c:pt>
                <c:pt idx="7011">
                  <c:v>24895</c:v>
                </c:pt>
                <c:pt idx="7012">
                  <c:v>26145</c:v>
                </c:pt>
                <c:pt idx="7013">
                  <c:v>25145</c:v>
                </c:pt>
                <c:pt idx="7014">
                  <c:v>2000</c:v>
                </c:pt>
                <c:pt idx="7015">
                  <c:v>2078</c:v>
                </c:pt>
                <c:pt idx="7016">
                  <c:v>2254</c:v>
                </c:pt>
                <c:pt idx="7017">
                  <c:v>2000</c:v>
                </c:pt>
                <c:pt idx="7018">
                  <c:v>2038</c:v>
                </c:pt>
                <c:pt idx="7019">
                  <c:v>2462</c:v>
                </c:pt>
                <c:pt idx="7020">
                  <c:v>298900</c:v>
                </c:pt>
                <c:pt idx="7021">
                  <c:v>303700</c:v>
                </c:pt>
                <c:pt idx="7022">
                  <c:v>303700</c:v>
                </c:pt>
                <c:pt idx="7023">
                  <c:v>335600</c:v>
                </c:pt>
                <c:pt idx="7024">
                  <c:v>44540</c:v>
                </c:pt>
                <c:pt idx="7025">
                  <c:v>44540</c:v>
                </c:pt>
                <c:pt idx="7026">
                  <c:v>41995</c:v>
                </c:pt>
                <c:pt idx="7027">
                  <c:v>39000</c:v>
                </c:pt>
                <c:pt idx="7028">
                  <c:v>38550</c:v>
                </c:pt>
                <c:pt idx="7029">
                  <c:v>40600</c:v>
                </c:pt>
                <c:pt idx="7030">
                  <c:v>36950</c:v>
                </c:pt>
                <c:pt idx="7031">
                  <c:v>34220</c:v>
                </c:pt>
                <c:pt idx="7032">
                  <c:v>29560</c:v>
                </c:pt>
                <c:pt idx="7033">
                  <c:v>32620</c:v>
                </c:pt>
                <c:pt idx="7034">
                  <c:v>31160</c:v>
                </c:pt>
                <c:pt idx="7035">
                  <c:v>34400</c:v>
                </c:pt>
                <c:pt idx="7036">
                  <c:v>39180</c:v>
                </c:pt>
                <c:pt idx="7037">
                  <c:v>41730</c:v>
                </c:pt>
                <c:pt idx="7038">
                  <c:v>32800</c:v>
                </c:pt>
                <c:pt idx="7039">
                  <c:v>38730</c:v>
                </c:pt>
                <c:pt idx="7040">
                  <c:v>29740</c:v>
                </c:pt>
                <c:pt idx="7041">
                  <c:v>40780</c:v>
                </c:pt>
                <c:pt idx="7042">
                  <c:v>31340</c:v>
                </c:pt>
                <c:pt idx="7043">
                  <c:v>42180</c:v>
                </c:pt>
                <c:pt idx="7044">
                  <c:v>37130</c:v>
                </c:pt>
                <c:pt idx="7045">
                  <c:v>40130</c:v>
                </c:pt>
                <c:pt idx="7046">
                  <c:v>43780</c:v>
                </c:pt>
                <c:pt idx="7047">
                  <c:v>29740</c:v>
                </c:pt>
                <c:pt idx="7048">
                  <c:v>31340</c:v>
                </c:pt>
                <c:pt idx="7049">
                  <c:v>37130</c:v>
                </c:pt>
                <c:pt idx="7050">
                  <c:v>38730</c:v>
                </c:pt>
                <c:pt idx="7051">
                  <c:v>34400</c:v>
                </c:pt>
                <c:pt idx="7052">
                  <c:v>32800</c:v>
                </c:pt>
                <c:pt idx="7053">
                  <c:v>40780</c:v>
                </c:pt>
                <c:pt idx="7054">
                  <c:v>39180</c:v>
                </c:pt>
                <c:pt idx="7055">
                  <c:v>336400</c:v>
                </c:pt>
                <c:pt idx="7056">
                  <c:v>369200</c:v>
                </c:pt>
                <c:pt idx="7057">
                  <c:v>345400</c:v>
                </c:pt>
                <c:pt idx="7058">
                  <c:v>378200</c:v>
                </c:pt>
                <c:pt idx="7059">
                  <c:v>382400</c:v>
                </c:pt>
                <c:pt idx="7060">
                  <c:v>354000</c:v>
                </c:pt>
                <c:pt idx="7061">
                  <c:v>364000</c:v>
                </c:pt>
                <c:pt idx="7062">
                  <c:v>392400</c:v>
                </c:pt>
                <c:pt idx="7063">
                  <c:v>450000</c:v>
                </c:pt>
                <c:pt idx="7064">
                  <c:v>3550</c:v>
                </c:pt>
                <c:pt idx="7065">
                  <c:v>3206</c:v>
                </c:pt>
                <c:pt idx="7066">
                  <c:v>3654</c:v>
                </c:pt>
                <c:pt idx="7067">
                  <c:v>4059</c:v>
                </c:pt>
                <c:pt idx="7068">
                  <c:v>4584</c:v>
                </c:pt>
                <c:pt idx="7069">
                  <c:v>5193</c:v>
                </c:pt>
                <c:pt idx="7070">
                  <c:v>41800</c:v>
                </c:pt>
                <c:pt idx="7071">
                  <c:v>29300</c:v>
                </c:pt>
                <c:pt idx="7072">
                  <c:v>34800</c:v>
                </c:pt>
                <c:pt idx="7073">
                  <c:v>25300</c:v>
                </c:pt>
                <c:pt idx="7074">
                  <c:v>46170</c:v>
                </c:pt>
                <c:pt idx="7075">
                  <c:v>32300</c:v>
                </c:pt>
                <c:pt idx="7076">
                  <c:v>23800</c:v>
                </c:pt>
                <c:pt idx="7077">
                  <c:v>29300</c:v>
                </c:pt>
                <c:pt idx="7078">
                  <c:v>36300</c:v>
                </c:pt>
                <c:pt idx="7079">
                  <c:v>36395</c:v>
                </c:pt>
                <c:pt idx="7080">
                  <c:v>32395</c:v>
                </c:pt>
                <c:pt idx="7081">
                  <c:v>24145</c:v>
                </c:pt>
                <c:pt idx="7082">
                  <c:v>35145</c:v>
                </c:pt>
                <c:pt idx="7083">
                  <c:v>29645</c:v>
                </c:pt>
                <c:pt idx="7084">
                  <c:v>41895</c:v>
                </c:pt>
                <c:pt idx="7085">
                  <c:v>29645</c:v>
                </c:pt>
                <c:pt idx="7086">
                  <c:v>25645</c:v>
                </c:pt>
                <c:pt idx="7087">
                  <c:v>25645</c:v>
                </c:pt>
                <c:pt idx="7088">
                  <c:v>24645</c:v>
                </c:pt>
                <c:pt idx="7089">
                  <c:v>29645</c:v>
                </c:pt>
                <c:pt idx="7090">
                  <c:v>42145</c:v>
                </c:pt>
                <c:pt idx="7091">
                  <c:v>36645</c:v>
                </c:pt>
                <c:pt idx="7092">
                  <c:v>35145</c:v>
                </c:pt>
                <c:pt idx="7093">
                  <c:v>32645</c:v>
                </c:pt>
                <c:pt idx="7094">
                  <c:v>2000</c:v>
                </c:pt>
                <c:pt idx="7095">
                  <c:v>2000</c:v>
                </c:pt>
                <c:pt idx="7096">
                  <c:v>2000</c:v>
                </c:pt>
                <c:pt idx="7097">
                  <c:v>2000</c:v>
                </c:pt>
                <c:pt idx="7098">
                  <c:v>2000</c:v>
                </c:pt>
                <c:pt idx="7099">
                  <c:v>2000</c:v>
                </c:pt>
                <c:pt idx="7100">
                  <c:v>27505</c:v>
                </c:pt>
                <c:pt idx="7101">
                  <c:v>30550</c:v>
                </c:pt>
                <c:pt idx="7102">
                  <c:v>29265</c:v>
                </c:pt>
                <c:pt idx="7103">
                  <c:v>26905</c:v>
                </c:pt>
                <c:pt idx="7104">
                  <c:v>28665</c:v>
                </c:pt>
                <c:pt idx="7105">
                  <c:v>25980</c:v>
                </c:pt>
                <c:pt idx="7106">
                  <c:v>27550</c:v>
                </c:pt>
                <c:pt idx="7107">
                  <c:v>23720</c:v>
                </c:pt>
                <c:pt idx="7108">
                  <c:v>28650</c:v>
                </c:pt>
                <c:pt idx="7109">
                  <c:v>29450</c:v>
                </c:pt>
                <c:pt idx="7110">
                  <c:v>28650</c:v>
                </c:pt>
                <c:pt idx="7111">
                  <c:v>27550</c:v>
                </c:pt>
                <c:pt idx="7112">
                  <c:v>29265</c:v>
                </c:pt>
                <c:pt idx="7113">
                  <c:v>23970</c:v>
                </c:pt>
                <c:pt idx="7114">
                  <c:v>29450</c:v>
                </c:pt>
                <c:pt idx="7115">
                  <c:v>30550</c:v>
                </c:pt>
                <c:pt idx="7116">
                  <c:v>27505</c:v>
                </c:pt>
                <c:pt idx="7117">
                  <c:v>26905</c:v>
                </c:pt>
                <c:pt idx="7118">
                  <c:v>26230</c:v>
                </c:pt>
                <c:pt idx="7119">
                  <c:v>32205</c:v>
                </c:pt>
                <c:pt idx="7120">
                  <c:v>32655</c:v>
                </c:pt>
                <c:pt idx="7121">
                  <c:v>28665</c:v>
                </c:pt>
                <c:pt idx="7122">
                  <c:v>28600</c:v>
                </c:pt>
                <c:pt idx="7123">
                  <c:v>26395</c:v>
                </c:pt>
                <c:pt idx="7124">
                  <c:v>29330</c:v>
                </c:pt>
                <c:pt idx="7125">
                  <c:v>31270</c:v>
                </c:pt>
                <c:pt idx="7126">
                  <c:v>30065</c:v>
                </c:pt>
                <c:pt idx="7127">
                  <c:v>24915</c:v>
                </c:pt>
                <c:pt idx="7128">
                  <c:v>2000</c:v>
                </c:pt>
                <c:pt idx="7129">
                  <c:v>2000</c:v>
                </c:pt>
                <c:pt idx="7130">
                  <c:v>2000</c:v>
                </c:pt>
                <c:pt idx="7131">
                  <c:v>2000</c:v>
                </c:pt>
                <c:pt idx="7132">
                  <c:v>2000</c:v>
                </c:pt>
                <c:pt idx="7133">
                  <c:v>2000</c:v>
                </c:pt>
                <c:pt idx="7134">
                  <c:v>2000</c:v>
                </c:pt>
                <c:pt idx="7135">
                  <c:v>2000</c:v>
                </c:pt>
                <c:pt idx="7136">
                  <c:v>2000</c:v>
                </c:pt>
                <c:pt idx="7137">
                  <c:v>2000</c:v>
                </c:pt>
                <c:pt idx="7138">
                  <c:v>2000</c:v>
                </c:pt>
                <c:pt idx="7139">
                  <c:v>2000</c:v>
                </c:pt>
                <c:pt idx="7140">
                  <c:v>2000</c:v>
                </c:pt>
                <c:pt idx="7141">
                  <c:v>2000</c:v>
                </c:pt>
                <c:pt idx="7142">
                  <c:v>2000</c:v>
                </c:pt>
                <c:pt idx="7143">
                  <c:v>2000</c:v>
                </c:pt>
                <c:pt idx="7144">
                  <c:v>2000</c:v>
                </c:pt>
                <c:pt idx="7145">
                  <c:v>2000</c:v>
                </c:pt>
                <c:pt idx="7146">
                  <c:v>2000</c:v>
                </c:pt>
                <c:pt idx="7147">
                  <c:v>65055</c:v>
                </c:pt>
                <c:pt idx="7148">
                  <c:v>67220</c:v>
                </c:pt>
                <c:pt idx="7149">
                  <c:v>61480</c:v>
                </c:pt>
                <c:pt idx="7150">
                  <c:v>63645</c:v>
                </c:pt>
                <c:pt idx="7151">
                  <c:v>63195</c:v>
                </c:pt>
                <c:pt idx="7152">
                  <c:v>76650</c:v>
                </c:pt>
                <c:pt idx="7153">
                  <c:v>69135</c:v>
                </c:pt>
                <c:pt idx="7154">
                  <c:v>65560</c:v>
                </c:pt>
                <c:pt idx="7155">
                  <c:v>73645</c:v>
                </c:pt>
                <c:pt idx="7156">
                  <c:v>74260</c:v>
                </c:pt>
                <c:pt idx="7157">
                  <c:v>66770</c:v>
                </c:pt>
                <c:pt idx="7158">
                  <c:v>71260</c:v>
                </c:pt>
                <c:pt idx="7159">
                  <c:v>65560</c:v>
                </c:pt>
                <c:pt idx="7160">
                  <c:v>71260</c:v>
                </c:pt>
                <c:pt idx="7161">
                  <c:v>66770</c:v>
                </c:pt>
                <c:pt idx="7162">
                  <c:v>63195</c:v>
                </c:pt>
                <c:pt idx="7163">
                  <c:v>69135</c:v>
                </c:pt>
                <c:pt idx="7164">
                  <c:v>76645</c:v>
                </c:pt>
                <c:pt idx="7165">
                  <c:v>73650</c:v>
                </c:pt>
                <c:pt idx="7166">
                  <c:v>74260</c:v>
                </c:pt>
                <c:pt idx="7167">
                  <c:v>19450</c:v>
                </c:pt>
                <c:pt idx="7168">
                  <c:v>13030</c:v>
                </c:pt>
                <c:pt idx="7169">
                  <c:v>17085</c:v>
                </c:pt>
                <c:pt idx="7170">
                  <c:v>15340</c:v>
                </c:pt>
                <c:pt idx="7171">
                  <c:v>14315</c:v>
                </c:pt>
                <c:pt idx="7172">
                  <c:v>17640</c:v>
                </c:pt>
                <c:pt idx="7173">
                  <c:v>15800</c:v>
                </c:pt>
                <c:pt idx="7174">
                  <c:v>20450</c:v>
                </c:pt>
                <c:pt idx="7175">
                  <c:v>13490</c:v>
                </c:pt>
                <c:pt idx="7176">
                  <c:v>16625</c:v>
                </c:pt>
                <c:pt idx="7177">
                  <c:v>16110</c:v>
                </c:pt>
                <c:pt idx="7178">
                  <c:v>13800</c:v>
                </c:pt>
                <c:pt idx="7179">
                  <c:v>20700</c:v>
                </c:pt>
                <c:pt idx="7180">
                  <c:v>2000</c:v>
                </c:pt>
                <c:pt idx="7181">
                  <c:v>2000</c:v>
                </c:pt>
                <c:pt idx="7182">
                  <c:v>2000</c:v>
                </c:pt>
                <c:pt idx="7183">
                  <c:v>2000</c:v>
                </c:pt>
                <c:pt idx="7184">
                  <c:v>2000</c:v>
                </c:pt>
                <c:pt idx="7185">
                  <c:v>2000</c:v>
                </c:pt>
                <c:pt idx="7186">
                  <c:v>2000</c:v>
                </c:pt>
                <c:pt idx="7187">
                  <c:v>2044</c:v>
                </c:pt>
                <c:pt idx="7188">
                  <c:v>12715</c:v>
                </c:pt>
                <c:pt idx="7189">
                  <c:v>20990</c:v>
                </c:pt>
                <c:pt idx="7190">
                  <c:v>20525</c:v>
                </c:pt>
                <c:pt idx="7191">
                  <c:v>20525</c:v>
                </c:pt>
                <c:pt idx="7192">
                  <c:v>24315</c:v>
                </c:pt>
                <c:pt idx="7193">
                  <c:v>17475</c:v>
                </c:pt>
                <c:pt idx="7194">
                  <c:v>20990</c:v>
                </c:pt>
                <c:pt idx="7195">
                  <c:v>18550</c:v>
                </c:pt>
                <c:pt idx="7196">
                  <c:v>24315</c:v>
                </c:pt>
                <c:pt idx="7197">
                  <c:v>18550</c:v>
                </c:pt>
                <c:pt idx="7198">
                  <c:v>23240</c:v>
                </c:pt>
                <c:pt idx="7199">
                  <c:v>25740</c:v>
                </c:pt>
                <c:pt idx="7200">
                  <c:v>20990</c:v>
                </c:pt>
                <c:pt idx="7201">
                  <c:v>25740</c:v>
                </c:pt>
                <c:pt idx="7202">
                  <c:v>17475</c:v>
                </c:pt>
                <c:pt idx="7203">
                  <c:v>20990</c:v>
                </c:pt>
                <c:pt idx="7204">
                  <c:v>23240</c:v>
                </c:pt>
                <c:pt idx="7205">
                  <c:v>25990</c:v>
                </c:pt>
                <c:pt idx="7206">
                  <c:v>25990</c:v>
                </c:pt>
                <c:pt idx="7207">
                  <c:v>18290</c:v>
                </c:pt>
                <c:pt idx="7208">
                  <c:v>18290</c:v>
                </c:pt>
                <c:pt idx="7209">
                  <c:v>26990</c:v>
                </c:pt>
                <c:pt idx="7210">
                  <c:v>19390</c:v>
                </c:pt>
                <c:pt idx="7211">
                  <c:v>19390</c:v>
                </c:pt>
                <c:pt idx="7212">
                  <c:v>26990</c:v>
                </c:pt>
                <c:pt idx="7213">
                  <c:v>18690</c:v>
                </c:pt>
                <c:pt idx="7214">
                  <c:v>27390</c:v>
                </c:pt>
                <c:pt idx="7215">
                  <c:v>18690</c:v>
                </c:pt>
                <c:pt idx="7216">
                  <c:v>20390</c:v>
                </c:pt>
                <c:pt idx="7217">
                  <c:v>19790</c:v>
                </c:pt>
                <c:pt idx="7218">
                  <c:v>20390</c:v>
                </c:pt>
                <c:pt idx="7219">
                  <c:v>27390</c:v>
                </c:pt>
                <c:pt idx="7220">
                  <c:v>20390</c:v>
                </c:pt>
                <c:pt idx="7221">
                  <c:v>26390</c:v>
                </c:pt>
                <c:pt idx="7222">
                  <c:v>19790</c:v>
                </c:pt>
                <c:pt idx="7223">
                  <c:v>20390</c:v>
                </c:pt>
                <c:pt idx="7224">
                  <c:v>26390</c:v>
                </c:pt>
                <c:pt idx="7225">
                  <c:v>2000</c:v>
                </c:pt>
                <c:pt idx="7226">
                  <c:v>2000</c:v>
                </c:pt>
                <c:pt idx="7227">
                  <c:v>2000</c:v>
                </c:pt>
                <c:pt idx="7228">
                  <c:v>2000</c:v>
                </c:pt>
                <c:pt idx="7229">
                  <c:v>2000</c:v>
                </c:pt>
                <c:pt idx="7230">
                  <c:v>2000</c:v>
                </c:pt>
                <c:pt idx="7231">
                  <c:v>2000</c:v>
                </c:pt>
                <c:pt idx="7232">
                  <c:v>2000</c:v>
                </c:pt>
                <c:pt idx="7233">
                  <c:v>2000</c:v>
                </c:pt>
                <c:pt idx="7234">
                  <c:v>2000</c:v>
                </c:pt>
                <c:pt idx="7235">
                  <c:v>26220</c:v>
                </c:pt>
                <c:pt idx="7236">
                  <c:v>24560</c:v>
                </c:pt>
                <c:pt idx="7237">
                  <c:v>22240</c:v>
                </c:pt>
                <c:pt idx="7238">
                  <c:v>23900</c:v>
                </c:pt>
                <c:pt idx="7239">
                  <c:v>23250</c:v>
                </c:pt>
                <c:pt idx="7240">
                  <c:v>25750</c:v>
                </c:pt>
                <c:pt idx="7241">
                  <c:v>23235</c:v>
                </c:pt>
                <c:pt idx="7242">
                  <c:v>26750</c:v>
                </c:pt>
                <c:pt idx="7243">
                  <c:v>21590</c:v>
                </c:pt>
                <c:pt idx="7244">
                  <c:v>27410</c:v>
                </c:pt>
                <c:pt idx="7245">
                  <c:v>28410</c:v>
                </c:pt>
                <c:pt idx="7246">
                  <c:v>24895</c:v>
                </c:pt>
                <c:pt idx="7247">
                  <c:v>21590</c:v>
                </c:pt>
                <c:pt idx="7248">
                  <c:v>23250</c:v>
                </c:pt>
                <c:pt idx="7249">
                  <c:v>28995</c:v>
                </c:pt>
                <c:pt idx="7250">
                  <c:v>27245</c:v>
                </c:pt>
                <c:pt idx="7251">
                  <c:v>27995</c:v>
                </c:pt>
                <c:pt idx="7252">
                  <c:v>23995</c:v>
                </c:pt>
                <c:pt idx="7253">
                  <c:v>21590</c:v>
                </c:pt>
                <c:pt idx="7254">
                  <c:v>26245</c:v>
                </c:pt>
                <c:pt idx="7255">
                  <c:v>23235</c:v>
                </c:pt>
                <c:pt idx="7256">
                  <c:v>22245</c:v>
                </c:pt>
                <c:pt idx="7257">
                  <c:v>24985</c:v>
                </c:pt>
                <c:pt idx="7258">
                  <c:v>23340</c:v>
                </c:pt>
                <c:pt idx="7259">
                  <c:v>89000</c:v>
                </c:pt>
                <c:pt idx="7260">
                  <c:v>89000</c:v>
                </c:pt>
                <c:pt idx="7261">
                  <c:v>89000</c:v>
                </c:pt>
                <c:pt idx="7262">
                  <c:v>89000</c:v>
                </c:pt>
                <c:pt idx="7263">
                  <c:v>156000</c:v>
                </c:pt>
                <c:pt idx="7264">
                  <c:v>21710</c:v>
                </c:pt>
                <c:pt idx="7265">
                  <c:v>20720</c:v>
                </c:pt>
                <c:pt idx="7266">
                  <c:v>21760</c:v>
                </c:pt>
                <c:pt idx="7267">
                  <c:v>20870</c:v>
                </c:pt>
                <c:pt idx="7268">
                  <c:v>22230</c:v>
                </c:pt>
                <c:pt idx="7269">
                  <c:v>21330</c:v>
                </c:pt>
                <c:pt idx="7270">
                  <c:v>35880</c:v>
                </c:pt>
                <c:pt idx="7271">
                  <c:v>36580</c:v>
                </c:pt>
                <c:pt idx="7272">
                  <c:v>37980</c:v>
                </c:pt>
                <c:pt idx="7273">
                  <c:v>34480</c:v>
                </c:pt>
                <c:pt idx="7274">
                  <c:v>34965</c:v>
                </c:pt>
                <c:pt idx="7275">
                  <c:v>37065</c:v>
                </c:pt>
                <c:pt idx="7276">
                  <c:v>36365</c:v>
                </c:pt>
                <c:pt idx="7277">
                  <c:v>38465</c:v>
                </c:pt>
                <c:pt idx="7278">
                  <c:v>38585</c:v>
                </c:pt>
                <c:pt idx="7279">
                  <c:v>36485</c:v>
                </c:pt>
                <c:pt idx="7280">
                  <c:v>37185</c:v>
                </c:pt>
                <c:pt idx="7281">
                  <c:v>35085</c:v>
                </c:pt>
                <c:pt idx="7282">
                  <c:v>39720</c:v>
                </c:pt>
                <c:pt idx="7283">
                  <c:v>41310</c:v>
                </c:pt>
                <c:pt idx="7284">
                  <c:v>41310</c:v>
                </c:pt>
                <c:pt idx="7285">
                  <c:v>39720</c:v>
                </c:pt>
                <c:pt idx="7286">
                  <c:v>39720</c:v>
                </c:pt>
                <c:pt idx="7287">
                  <c:v>2000</c:v>
                </c:pt>
                <c:pt idx="7288">
                  <c:v>2000</c:v>
                </c:pt>
                <c:pt idx="7289">
                  <c:v>2000</c:v>
                </c:pt>
                <c:pt idx="7290">
                  <c:v>2000</c:v>
                </c:pt>
                <c:pt idx="7291">
                  <c:v>2000</c:v>
                </c:pt>
                <c:pt idx="7292">
                  <c:v>2000</c:v>
                </c:pt>
                <c:pt idx="7293">
                  <c:v>37775</c:v>
                </c:pt>
                <c:pt idx="7294">
                  <c:v>35775</c:v>
                </c:pt>
                <c:pt idx="7295">
                  <c:v>28975</c:v>
                </c:pt>
                <c:pt idx="7296">
                  <c:v>37375</c:v>
                </c:pt>
                <c:pt idx="7297">
                  <c:v>42030</c:v>
                </c:pt>
                <c:pt idx="7298">
                  <c:v>44600</c:v>
                </c:pt>
                <c:pt idx="7299">
                  <c:v>32275</c:v>
                </c:pt>
                <c:pt idx="7300">
                  <c:v>37650</c:v>
                </c:pt>
                <c:pt idx="7301">
                  <c:v>32550</c:v>
                </c:pt>
                <c:pt idx="7302">
                  <c:v>36050</c:v>
                </c:pt>
                <c:pt idx="7303">
                  <c:v>42305</c:v>
                </c:pt>
                <c:pt idx="7304">
                  <c:v>44875</c:v>
                </c:pt>
                <c:pt idx="7305">
                  <c:v>29400</c:v>
                </c:pt>
                <c:pt idx="7306">
                  <c:v>38050</c:v>
                </c:pt>
                <c:pt idx="7307">
                  <c:v>33500</c:v>
                </c:pt>
                <c:pt idx="7308">
                  <c:v>2000</c:v>
                </c:pt>
                <c:pt idx="7309">
                  <c:v>32150</c:v>
                </c:pt>
                <c:pt idx="7310">
                  <c:v>25990</c:v>
                </c:pt>
                <c:pt idx="7311">
                  <c:v>32195</c:v>
                </c:pt>
                <c:pt idx="7312">
                  <c:v>25995</c:v>
                </c:pt>
                <c:pt idx="7313">
                  <c:v>25995</c:v>
                </c:pt>
                <c:pt idx="7314">
                  <c:v>30990</c:v>
                </c:pt>
                <c:pt idx="7315">
                  <c:v>25995</c:v>
                </c:pt>
                <c:pt idx="7316">
                  <c:v>27500</c:v>
                </c:pt>
                <c:pt idx="7317">
                  <c:v>25500</c:v>
                </c:pt>
                <c:pt idx="7318">
                  <c:v>21500</c:v>
                </c:pt>
                <c:pt idx="7319">
                  <c:v>31995</c:v>
                </c:pt>
                <c:pt idx="7320">
                  <c:v>35300</c:v>
                </c:pt>
                <c:pt idx="7321">
                  <c:v>23950</c:v>
                </c:pt>
                <c:pt idx="7322">
                  <c:v>25790</c:v>
                </c:pt>
                <c:pt idx="7323">
                  <c:v>21840</c:v>
                </c:pt>
                <c:pt idx="7324">
                  <c:v>27700</c:v>
                </c:pt>
                <c:pt idx="7325">
                  <c:v>35500</c:v>
                </c:pt>
                <c:pt idx="7326">
                  <c:v>24340</c:v>
                </c:pt>
                <c:pt idx="7327">
                  <c:v>29940</c:v>
                </c:pt>
                <c:pt idx="7328">
                  <c:v>24140</c:v>
                </c:pt>
                <c:pt idx="7329">
                  <c:v>25140</c:v>
                </c:pt>
                <c:pt idx="7330">
                  <c:v>22140</c:v>
                </c:pt>
                <c:pt idx="7331">
                  <c:v>36040</c:v>
                </c:pt>
                <c:pt idx="7332">
                  <c:v>30295</c:v>
                </c:pt>
                <c:pt idx="7333">
                  <c:v>24895</c:v>
                </c:pt>
                <c:pt idx="7334">
                  <c:v>25195</c:v>
                </c:pt>
                <c:pt idx="7335">
                  <c:v>29995</c:v>
                </c:pt>
                <c:pt idx="7336">
                  <c:v>32995</c:v>
                </c:pt>
                <c:pt idx="7337">
                  <c:v>26995</c:v>
                </c:pt>
                <c:pt idx="7338">
                  <c:v>27295</c:v>
                </c:pt>
                <c:pt idx="7339">
                  <c:v>30695</c:v>
                </c:pt>
                <c:pt idx="7340">
                  <c:v>33395</c:v>
                </c:pt>
                <c:pt idx="7341">
                  <c:v>25295</c:v>
                </c:pt>
                <c:pt idx="7342">
                  <c:v>27695</c:v>
                </c:pt>
                <c:pt idx="7343">
                  <c:v>27395</c:v>
                </c:pt>
                <c:pt idx="7344">
                  <c:v>24995</c:v>
                </c:pt>
                <c:pt idx="7345">
                  <c:v>30395</c:v>
                </c:pt>
                <c:pt idx="7346">
                  <c:v>35995</c:v>
                </c:pt>
                <c:pt idx="7347">
                  <c:v>25645</c:v>
                </c:pt>
                <c:pt idx="7348">
                  <c:v>34995</c:v>
                </c:pt>
                <c:pt idx="7349">
                  <c:v>27695</c:v>
                </c:pt>
                <c:pt idx="7350">
                  <c:v>38195</c:v>
                </c:pt>
                <c:pt idx="7351">
                  <c:v>32390</c:v>
                </c:pt>
                <c:pt idx="7352">
                  <c:v>22195</c:v>
                </c:pt>
                <c:pt idx="7353">
                  <c:v>21295</c:v>
                </c:pt>
                <c:pt idx="7354">
                  <c:v>22695</c:v>
                </c:pt>
                <c:pt idx="7355">
                  <c:v>24995</c:v>
                </c:pt>
                <c:pt idx="7356">
                  <c:v>22795</c:v>
                </c:pt>
                <c:pt idx="7357">
                  <c:v>24195</c:v>
                </c:pt>
                <c:pt idx="7358">
                  <c:v>19595</c:v>
                </c:pt>
                <c:pt idx="7359">
                  <c:v>20795</c:v>
                </c:pt>
                <c:pt idx="7360">
                  <c:v>23595</c:v>
                </c:pt>
                <c:pt idx="7361">
                  <c:v>23995</c:v>
                </c:pt>
                <c:pt idx="7362">
                  <c:v>22195</c:v>
                </c:pt>
                <c:pt idx="7363">
                  <c:v>22695</c:v>
                </c:pt>
                <c:pt idx="7364">
                  <c:v>25395</c:v>
                </c:pt>
                <c:pt idx="7365">
                  <c:v>23895</c:v>
                </c:pt>
                <c:pt idx="7366">
                  <c:v>22495</c:v>
                </c:pt>
                <c:pt idx="7367">
                  <c:v>21295</c:v>
                </c:pt>
                <c:pt idx="7368">
                  <c:v>20795</c:v>
                </c:pt>
                <c:pt idx="7369">
                  <c:v>19595</c:v>
                </c:pt>
                <c:pt idx="7370">
                  <c:v>27395</c:v>
                </c:pt>
                <c:pt idx="7371">
                  <c:v>25995</c:v>
                </c:pt>
                <c:pt idx="7372">
                  <c:v>24195</c:v>
                </c:pt>
                <c:pt idx="7373">
                  <c:v>22495</c:v>
                </c:pt>
                <c:pt idx="7374">
                  <c:v>25695</c:v>
                </c:pt>
                <c:pt idx="7375">
                  <c:v>20995</c:v>
                </c:pt>
                <c:pt idx="7376">
                  <c:v>27695</c:v>
                </c:pt>
                <c:pt idx="7377">
                  <c:v>24195</c:v>
                </c:pt>
                <c:pt idx="7378">
                  <c:v>22695</c:v>
                </c:pt>
                <c:pt idx="7379">
                  <c:v>19795</c:v>
                </c:pt>
                <c:pt idx="7380">
                  <c:v>26195</c:v>
                </c:pt>
                <c:pt idx="7381">
                  <c:v>24195</c:v>
                </c:pt>
                <c:pt idx="7382">
                  <c:v>28195</c:v>
                </c:pt>
                <c:pt idx="7383">
                  <c:v>23195</c:v>
                </c:pt>
                <c:pt idx="7384">
                  <c:v>30995</c:v>
                </c:pt>
                <c:pt idx="7385">
                  <c:v>24995</c:v>
                </c:pt>
                <c:pt idx="7386">
                  <c:v>26995</c:v>
                </c:pt>
                <c:pt idx="7387">
                  <c:v>22995</c:v>
                </c:pt>
                <c:pt idx="7388">
                  <c:v>23995</c:v>
                </c:pt>
                <c:pt idx="7389">
                  <c:v>25995</c:v>
                </c:pt>
                <c:pt idx="7390">
                  <c:v>24995</c:v>
                </c:pt>
                <c:pt idx="7391">
                  <c:v>31695</c:v>
                </c:pt>
                <c:pt idx="7392">
                  <c:v>24495</c:v>
                </c:pt>
                <c:pt idx="7393">
                  <c:v>24995</c:v>
                </c:pt>
                <c:pt idx="7394">
                  <c:v>27495</c:v>
                </c:pt>
                <c:pt idx="7395">
                  <c:v>25495</c:v>
                </c:pt>
                <c:pt idx="7396">
                  <c:v>26495</c:v>
                </c:pt>
                <c:pt idx="7397">
                  <c:v>23495</c:v>
                </c:pt>
                <c:pt idx="7398">
                  <c:v>24460</c:v>
                </c:pt>
                <c:pt idx="7399">
                  <c:v>33775</c:v>
                </c:pt>
                <c:pt idx="7400">
                  <c:v>27600</c:v>
                </c:pt>
                <c:pt idx="7401">
                  <c:v>27550</c:v>
                </c:pt>
                <c:pt idx="7402">
                  <c:v>35825</c:v>
                </c:pt>
                <c:pt idx="7403">
                  <c:v>30250</c:v>
                </c:pt>
                <c:pt idx="7404">
                  <c:v>30310</c:v>
                </c:pt>
                <c:pt idx="7405">
                  <c:v>27225</c:v>
                </c:pt>
                <c:pt idx="7406">
                  <c:v>34150</c:v>
                </c:pt>
                <c:pt idx="7407">
                  <c:v>36195</c:v>
                </c:pt>
                <c:pt idx="7408">
                  <c:v>28265</c:v>
                </c:pt>
                <c:pt idx="7409">
                  <c:v>24635</c:v>
                </c:pt>
                <c:pt idx="7410">
                  <c:v>42495</c:v>
                </c:pt>
                <c:pt idx="7411">
                  <c:v>30495</c:v>
                </c:pt>
                <c:pt idx="7412">
                  <c:v>28595</c:v>
                </c:pt>
                <c:pt idx="7413">
                  <c:v>37895</c:v>
                </c:pt>
                <c:pt idx="7414">
                  <c:v>34495</c:v>
                </c:pt>
                <c:pt idx="7415">
                  <c:v>200500</c:v>
                </c:pt>
                <c:pt idx="7416">
                  <c:v>82800</c:v>
                </c:pt>
                <c:pt idx="7417">
                  <c:v>125600</c:v>
                </c:pt>
                <c:pt idx="7418">
                  <c:v>93200</c:v>
                </c:pt>
                <c:pt idx="7419">
                  <c:v>98300</c:v>
                </c:pt>
                <c:pt idx="7420">
                  <c:v>161100</c:v>
                </c:pt>
                <c:pt idx="7421">
                  <c:v>141300</c:v>
                </c:pt>
                <c:pt idx="7422">
                  <c:v>180300</c:v>
                </c:pt>
                <c:pt idx="7423">
                  <c:v>113400</c:v>
                </c:pt>
                <c:pt idx="7424">
                  <c:v>78100</c:v>
                </c:pt>
                <c:pt idx="7425">
                  <c:v>161100</c:v>
                </c:pt>
                <c:pt idx="7426">
                  <c:v>82800</c:v>
                </c:pt>
                <c:pt idx="7427">
                  <c:v>141300</c:v>
                </c:pt>
                <c:pt idx="7428">
                  <c:v>200500</c:v>
                </c:pt>
                <c:pt idx="7429">
                  <c:v>78100</c:v>
                </c:pt>
                <c:pt idx="7430">
                  <c:v>180300</c:v>
                </c:pt>
                <c:pt idx="7431">
                  <c:v>80000</c:v>
                </c:pt>
                <c:pt idx="7432">
                  <c:v>113400</c:v>
                </c:pt>
                <c:pt idx="7433">
                  <c:v>84300</c:v>
                </c:pt>
                <c:pt idx="7434">
                  <c:v>93200</c:v>
                </c:pt>
                <c:pt idx="7435">
                  <c:v>125600</c:v>
                </c:pt>
                <c:pt idx="7436">
                  <c:v>98300</c:v>
                </c:pt>
                <c:pt idx="7437">
                  <c:v>39725</c:v>
                </c:pt>
                <c:pt idx="7438">
                  <c:v>34600</c:v>
                </c:pt>
                <c:pt idx="7439">
                  <c:v>40425</c:v>
                </c:pt>
                <c:pt idx="7440">
                  <c:v>35250</c:v>
                </c:pt>
                <c:pt idx="7441">
                  <c:v>40730</c:v>
                </c:pt>
                <c:pt idx="7442">
                  <c:v>35555</c:v>
                </c:pt>
                <c:pt idx="7443">
                  <c:v>259900</c:v>
                </c:pt>
                <c:pt idx="7444">
                  <c:v>262990</c:v>
                </c:pt>
                <c:pt idx="7445">
                  <c:v>2000</c:v>
                </c:pt>
                <c:pt idx="7446">
                  <c:v>2000</c:v>
                </c:pt>
                <c:pt idx="7447">
                  <c:v>2000</c:v>
                </c:pt>
                <c:pt idx="7448">
                  <c:v>2178</c:v>
                </c:pt>
                <c:pt idx="7449">
                  <c:v>26280</c:v>
                </c:pt>
                <c:pt idx="7450">
                  <c:v>29125</c:v>
                </c:pt>
                <c:pt idx="7451">
                  <c:v>22440</c:v>
                </c:pt>
                <c:pt idx="7452">
                  <c:v>22440</c:v>
                </c:pt>
                <c:pt idx="7453">
                  <c:v>23995</c:v>
                </c:pt>
                <c:pt idx="7454">
                  <c:v>30850</c:v>
                </c:pt>
                <c:pt idx="7455">
                  <c:v>31790</c:v>
                </c:pt>
                <c:pt idx="7456">
                  <c:v>24375</c:v>
                </c:pt>
                <c:pt idx="7457">
                  <c:v>21340</c:v>
                </c:pt>
                <c:pt idx="7458">
                  <c:v>31790</c:v>
                </c:pt>
                <c:pt idx="7459">
                  <c:v>26280</c:v>
                </c:pt>
                <c:pt idx="7460">
                  <c:v>33925</c:v>
                </c:pt>
                <c:pt idx="7461">
                  <c:v>28105</c:v>
                </c:pt>
                <c:pt idx="7462">
                  <c:v>24375</c:v>
                </c:pt>
                <c:pt idx="7463">
                  <c:v>26915</c:v>
                </c:pt>
                <c:pt idx="7464">
                  <c:v>27095</c:v>
                </c:pt>
                <c:pt idx="7465">
                  <c:v>28115</c:v>
                </c:pt>
                <c:pt idx="7466">
                  <c:v>23995</c:v>
                </c:pt>
                <c:pt idx="7467">
                  <c:v>35995</c:v>
                </c:pt>
                <c:pt idx="7468">
                  <c:v>26915</c:v>
                </c:pt>
                <c:pt idx="7469">
                  <c:v>28105</c:v>
                </c:pt>
                <c:pt idx="7470">
                  <c:v>28115</c:v>
                </c:pt>
                <c:pt idx="7471">
                  <c:v>21340</c:v>
                </c:pt>
                <c:pt idx="7472">
                  <c:v>26280</c:v>
                </c:pt>
                <c:pt idx="7473">
                  <c:v>34270</c:v>
                </c:pt>
                <c:pt idx="7474">
                  <c:v>30495</c:v>
                </c:pt>
                <c:pt idx="7475">
                  <c:v>24750</c:v>
                </c:pt>
                <c:pt idx="7476">
                  <c:v>24750</c:v>
                </c:pt>
                <c:pt idx="7477">
                  <c:v>28410</c:v>
                </c:pt>
                <c:pt idx="7478">
                  <c:v>23975</c:v>
                </c:pt>
                <c:pt idx="7479">
                  <c:v>36835</c:v>
                </c:pt>
                <c:pt idx="7480">
                  <c:v>22440</c:v>
                </c:pt>
                <c:pt idx="7481">
                  <c:v>23975</c:v>
                </c:pt>
                <c:pt idx="7482">
                  <c:v>22440</c:v>
                </c:pt>
                <c:pt idx="7483">
                  <c:v>26280</c:v>
                </c:pt>
                <c:pt idx="7484">
                  <c:v>28410</c:v>
                </c:pt>
                <c:pt idx="7485">
                  <c:v>34270</c:v>
                </c:pt>
                <c:pt idx="7486">
                  <c:v>30495</c:v>
                </c:pt>
                <c:pt idx="7487">
                  <c:v>29295</c:v>
                </c:pt>
                <c:pt idx="7488">
                  <c:v>27995</c:v>
                </c:pt>
                <c:pt idx="7489">
                  <c:v>22440</c:v>
                </c:pt>
                <c:pt idx="7490">
                  <c:v>23975</c:v>
                </c:pt>
                <c:pt idx="7491">
                  <c:v>30995</c:v>
                </c:pt>
                <c:pt idx="7492">
                  <c:v>25495</c:v>
                </c:pt>
                <c:pt idx="7493">
                  <c:v>33995</c:v>
                </c:pt>
                <c:pt idx="7494">
                  <c:v>2452</c:v>
                </c:pt>
                <c:pt idx="7495">
                  <c:v>2879</c:v>
                </c:pt>
                <c:pt idx="7496">
                  <c:v>2715</c:v>
                </c:pt>
                <c:pt idx="7497">
                  <c:v>2668</c:v>
                </c:pt>
                <c:pt idx="7498">
                  <c:v>30500</c:v>
                </c:pt>
                <c:pt idx="7499">
                  <c:v>27300</c:v>
                </c:pt>
                <c:pt idx="7500">
                  <c:v>23000</c:v>
                </c:pt>
                <c:pt idx="7501">
                  <c:v>24150</c:v>
                </c:pt>
                <c:pt idx="7502">
                  <c:v>28050</c:v>
                </c:pt>
                <c:pt idx="7503">
                  <c:v>26800</c:v>
                </c:pt>
                <c:pt idx="7504">
                  <c:v>29250</c:v>
                </c:pt>
                <c:pt idx="7505">
                  <c:v>26150</c:v>
                </c:pt>
                <c:pt idx="7506">
                  <c:v>30900</c:v>
                </c:pt>
                <c:pt idx="7507">
                  <c:v>26450</c:v>
                </c:pt>
                <c:pt idx="7508">
                  <c:v>24450</c:v>
                </c:pt>
                <c:pt idx="7509">
                  <c:v>28450</c:v>
                </c:pt>
                <c:pt idx="7510">
                  <c:v>23300</c:v>
                </c:pt>
                <c:pt idx="7511">
                  <c:v>29550</c:v>
                </c:pt>
                <c:pt idx="7512">
                  <c:v>27600</c:v>
                </c:pt>
                <c:pt idx="7513">
                  <c:v>27100</c:v>
                </c:pt>
                <c:pt idx="7514">
                  <c:v>29510</c:v>
                </c:pt>
                <c:pt idx="7515">
                  <c:v>29780</c:v>
                </c:pt>
                <c:pt idx="7516">
                  <c:v>37900</c:v>
                </c:pt>
                <c:pt idx="7517">
                  <c:v>41560</c:v>
                </c:pt>
                <c:pt idx="7518">
                  <c:v>34830</c:v>
                </c:pt>
                <c:pt idx="7519">
                  <c:v>31200</c:v>
                </c:pt>
                <c:pt idx="7520">
                  <c:v>34500</c:v>
                </c:pt>
                <c:pt idx="7521">
                  <c:v>32810</c:v>
                </c:pt>
                <c:pt idx="7522">
                  <c:v>36210</c:v>
                </c:pt>
                <c:pt idx="7523">
                  <c:v>33140</c:v>
                </c:pt>
                <c:pt idx="7524">
                  <c:v>43250</c:v>
                </c:pt>
                <c:pt idx="7525">
                  <c:v>31470</c:v>
                </c:pt>
                <c:pt idx="7526">
                  <c:v>33150</c:v>
                </c:pt>
                <c:pt idx="7527">
                  <c:v>38100</c:v>
                </c:pt>
                <c:pt idx="7528">
                  <c:v>41610</c:v>
                </c:pt>
                <c:pt idx="7529">
                  <c:v>43300</c:v>
                </c:pt>
                <c:pt idx="7530">
                  <c:v>29830</c:v>
                </c:pt>
                <c:pt idx="7531">
                  <c:v>36410</c:v>
                </c:pt>
                <c:pt idx="7532">
                  <c:v>34840</c:v>
                </c:pt>
                <c:pt idx="7533">
                  <c:v>31520</c:v>
                </c:pt>
                <c:pt idx="7534">
                  <c:v>37790</c:v>
                </c:pt>
                <c:pt idx="7535">
                  <c:v>32980</c:v>
                </c:pt>
                <c:pt idx="7536">
                  <c:v>36100</c:v>
                </c:pt>
                <c:pt idx="7537">
                  <c:v>30290</c:v>
                </c:pt>
                <c:pt idx="7538">
                  <c:v>42070</c:v>
                </c:pt>
                <c:pt idx="7539">
                  <c:v>34670</c:v>
                </c:pt>
                <c:pt idx="7540">
                  <c:v>43760</c:v>
                </c:pt>
                <c:pt idx="7541">
                  <c:v>31980</c:v>
                </c:pt>
                <c:pt idx="7542">
                  <c:v>64600</c:v>
                </c:pt>
                <c:pt idx="7543">
                  <c:v>94600</c:v>
                </c:pt>
                <c:pt idx="7544">
                  <c:v>79900</c:v>
                </c:pt>
                <c:pt idx="7545">
                  <c:v>66950</c:v>
                </c:pt>
                <c:pt idx="7546">
                  <c:v>96100</c:v>
                </c:pt>
                <c:pt idx="7547">
                  <c:v>74600</c:v>
                </c:pt>
                <c:pt idx="7548">
                  <c:v>100800</c:v>
                </c:pt>
                <c:pt idx="7549">
                  <c:v>101300</c:v>
                </c:pt>
                <c:pt idx="7550">
                  <c:v>96600</c:v>
                </c:pt>
                <c:pt idx="7551">
                  <c:v>66700</c:v>
                </c:pt>
                <c:pt idx="7552">
                  <c:v>74350</c:v>
                </c:pt>
                <c:pt idx="7553">
                  <c:v>433550</c:v>
                </c:pt>
                <c:pt idx="7554">
                  <c:v>438325</c:v>
                </c:pt>
                <c:pt idx="7555">
                  <c:v>449525</c:v>
                </c:pt>
                <c:pt idx="7556">
                  <c:v>474600</c:v>
                </c:pt>
                <c:pt idx="7557">
                  <c:v>479775</c:v>
                </c:pt>
                <c:pt idx="7558">
                  <c:v>492000</c:v>
                </c:pt>
                <c:pt idx="7559">
                  <c:v>402940</c:v>
                </c:pt>
                <c:pt idx="7560">
                  <c:v>474990</c:v>
                </c:pt>
                <c:pt idx="7561">
                  <c:v>407400</c:v>
                </c:pt>
                <c:pt idx="7562">
                  <c:v>480175</c:v>
                </c:pt>
                <c:pt idx="7563">
                  <c:v>417825</c:v>
                </c:pt>
                <c:pt idx="7564">
                  <c:v>492425</c:v>
                </c:pt>
                <c:pt idx="7565">
                  <c:v>2047</c:v>
                </c:pt>
                <c:pt idx="7566">
                  <c:v>2550</c:v>
                </c:pt>
                <c:pt idx="7567">
                  <c:v>2221</c:v>
                </c:pt>
                <c:pt idx="7568">
                  <c:v>2000</c:v>
                </c:pt>
                <c:pt idx="7569">
                  <c:v>2142</c:v>
                </c:pt>
                <c:pt idx="7570">
                  <c:v>2013</c:v>
                </c:pt>
                <c:pt idx="7571">
                  <c:v>2293</c:v>
                </c:pt>
                <c:pt idx="7572">
                  <c:v>2281</c:v>
                </c:pt>
                <c:pt idx="7573">
                  <c:v>2000</c:v>
                </c:pt>
                <c:pt idx="7574">
                  <c:v>2000</c:v>
                </c:pt>
                <c:pt idx="7575">
                  <c:v>2115</c:v>
                </c:pt>
                <c:pt idx="7576">
                  <c:v>2000</c:v>
                </c:pt>
                <c:pt idx="7577">
                  <c:v>2040</c:v>
                </c:pt>
                <c:pt idx="7578">
                  <c:v>2423</c:v>
                </c:pt>
                <c:pt idx="7579">
                  <c:v>2188</c:v>
                </c:pt>
                <c:pt idx="7580">
                  <c:v>2699</c:v>
                </c:pt>
                <c:pt idx="7581">
                  <c:v>2311</c:v>
                </c:pt>
                <c:pt idx="7582">
                  <c:v>2691</c:v>
                </c:pt>
                <c:pt idx="7583">
                  <c:v>2197</c:v>
                </c:pt>
                <c:pt idx="7584">
                  <c:v>2553</c:v>
                </c:pt>
                <c:pt idx="7585">
                  <c:v>2409</c:v>
                </c:pt>
                <c:pt idx="7586">
                  <c:v>2912</c:v>
                </c:pt>
                <c:pt idx="7587">
                  <c:v>2000</c:v>
                </c:pt>
                <c:pt idx="7588">
                  <c:v>2498</c:v>
                </c:pt>
                <c:pt idx="7589">
                  <c:v>2539</c:v>
                </c:pt>
                <c:pt idx="7590">
                  <c:v>2000</c:v>
                </c:pt>
                <c:pt idx="7591">
                  <c:v>33720</c:v>
                </c:pt>
                <c:pt idx="7592">
                  <c:v>40020</c:v>
                </c:pt>
                <c:pt idx="7593">
                  <c:v>36970</c:v>
                </c:pt>
                <c:pt idx="7594">
                  <c:v>33120</c:v>
                </c:pt>
                <c:pt idx="7595">
                  <c:v>41620</c:v>
                </c:pt>
                <c:pt idx="7596">
                  <c:v>38970</c:v>
                </c:pt>
                <c:pt idx="7597">
                  <c:v>31470</c:v>
                </c:pt>
                <c:pt idx="7598">
                  <c:v>34720</c:v>
                </c:pt>
                <c:pt idx="7599">
                  <c:v>36970</c:v>
                </c:pt>
                <c:pt idx="7600">
                  <c:v>35370</c:v>
                </c:pt>
                <c:pt idx="7601">
                  <c:v>29870</c:v>
                </c:pt>
                <c:pt idx="7602">
                  <c:v>32120</c:v>
                </c:pt>
                <c:pt idx="7603">
                  <c:v>37370</c:v>
                </c:pt>
                <c:pt idx="7604">
                  <c:v>38570</c:v>
                </c:pt>
                <c:pt idx="7605">
                  <c:v>39455</c:v>
                </c:pt>
                <c:pt idx="7606">
                  <c:v>46570</c:v>
                </c:pt>
                <c:pt idx="7607">
                  <c:v>38855</c:v>
                </c:pt>
                <c:pt idx="7608">
                  <c:v>38855</c:v>
                </c:pt>
                <c:pt idx="7609">
                  <c:v>37855</c:v>
                </c:pt>
                <c:pt idx="7610">
                  <c:v>33580</c:v>
                </c:pt>
                <c:pt idx="7611">
                  <c:v>36055</c:v>
                </c:pt>
                <c:pt idx="7612">
                  <c:v>31945</c:v>
                </c:pt>
                <c:pt idx="7613">
                  <c:v>37055</c:v>
                </c:pt>
                <c:pt idx="7614">
                  <c:v>30145</c:v>
                </c:pt>
                <c:pt idx="7615">
                  <c:v>34380</c:v>
                </c:pt>
                <c:pt idx="7616">
                  <c:v>32580</c:v>
                </c:pt>
                <c:pt idx="7617">
                  <c:v>35380</c:v>
                </c:pt>
                <c:pt idx="7618">
                  <c:v>41170</c:v>
                </c:pt>
                <c:pt idx="7619">
                  <c:v>42970</c:v>
                </c:pt>
                <c:pt idx="7620">
                  <c:v>37055</c:v>
                </c:pt>
                <c:pt idx="7621">
                  <c:v>37655</c:v>
                </c:pt>
                <c:pt idx="7622">
                  <c:v>39255</c:v>
                </c:pt>
                <c:pt idx="7623">
                  <c:v>36455</c:v>
                </c:pt>
                <c:pt idx="7624">
                  <c:v>39855</c:v>
                </c:pt>
                <c:pt idx="7625">
                  <c:v>38055</c:v>
                </c:pt>
                <c:pt idx="7626">
                  <c:v>47070</c:v>
                </c:pt>
                <c:pt idx="7627">
                  <c:v>39255</c:v>
                </c:pt>
                <c:pt idx="7628">
                  <c:v>33030</c:v>
                </c:pt>
                <c:pt idx="7629">
                  <c:v>37455</c:v>
                </c:pt>
                <c:pt idx="7630">
                  <c:v>38255</c:v>
                </c:pt>
                <c:pt idx="7631">
                  <c:v>34830</c:v>
                </c:pt>
                <c:pt idx="7632">
                  <c:v>32395</c:v>
                </c:pt>
                <c:pt idx="7633">
                  <c:v>41670</c:v>
                </c:pt>
                <c:pt idx="7634">
                  <c:v>35830</c:v>
                </c:pt>
                <c:pt idx="7635">
                  <c:v>43470</c:v>
                </c:pt>
                <c:pt idx="7636">
                  <c:v>34030</c:v>
                </c:pt>
                <c:pt idx="7637">
                  <c:v>30595</c:v>
                </c:pt>
                <c:pt idx="7638">
                  <c:v>37455</c:v>
                </c:pt>
                <c:pt idx="7639">
                  <c:v>2000</c:v>
                </c:pt>
                <c:pt idx="7640">
                  <c:v>3065</c:v>
                </c:pt>
                <c:pt idx="7641">
                  <c:v>3367</c:v>
                </c:pt>
                <c:pt idx="7642">
                  <c:v>3843</c:v>
                </c:pt>
                <c:pt idx="7643">
                  <c:v>3407</c:v>
                </c:pt>
                <c:pt idx="7644">
                  <c:v>26100</c:v>
                </c:pt>
                <c:pt idx="7645">
                  <c:v>23600</c:v>
                </c:pt>
                <c:pt idx="7646">
                  <c:v>24600</c:v>
                </c:pt>
                <c:pt idx="7647">
                  <c:v>2000</c:v>
                </c:pt>
                <c:pt idx="7648">
                  <c:v>2000</c:v>
                </c:pt>
                <c:pt idx="7649">
                  <c:v>2000</c:v>
                </c:pt>
                <c:pt idx="7650">
                  <c:v>2194</c:v>
                </c:pt>
                <c:pt idx="7651">
                  <c:v>2000</c:v>
                </c:pt>
                <c:pt idx="7652">
                  <c:v>2088</c:v>
                </c:pt>
                <c:pt idx="7653">
                  <c:v>2000</c:v>
                </c:pt>
                <c:pt idx="7654">
                  <c:v>2000</c:v>
                </c:pt>
                <c:pt idx="7655">
                  <c:v>2064</c:v>
                </c:pt>
                <c:pt idx="7656">
                  <c:v>2304</c:v>
                </c:pt>
                <c:pt idx="7657">
                  <c:v>2419</c:v>
                </c:pt>
                <c:pt idx="7658">
                  <c:v>2196</c:v>
                </c:pt>
                <c:pt idx="7659">
                  <c:v>2388</c:v>
                </c:pt>
                <c:pt idx="7660">
                  <c:v>2242</c:v>
                </c:pt>
                <c:pt idx="7661">
                  <c:v>2728</c:v>
                </c:pt>
                <c:pt idx="7662">
                  <c:v>2580</c:v>
                </c:pt>
                <c:pt idx="7663">
                  <c:v>20030</c:v>
                </c:pt>
                <c:pt idx="7664">
                  <c:v>19080</c:v>
                </c:pt>
                <c:pt idx="7665">
                  <c:v>21765</c:v>
                </c:pt>
                <c:pt idx="7666">
                  <c:v>23360</c:v>
                </c:pt>
                <c:pt idx="7667">
                  <c:v>20340</c:v>
                </c:pt>
                <c:pt idx="7668">
                  <c:v>21765</c:v>
                </c:pt>
                <c:pt idx="7669">
                  <c:v>19540</c:v>
                </c:pt>
                <c:pt idx="7670">
                  <c:v>24475</c:v>
                </c:pt>
                <c:pt idx="7671">
                  <c:v>20360</c:v>
                </c:pt>
                <c:pt idx="7672">
                  <c:v>19560</c:v>
                </c:pt>
                <c:pt idx="7673">
                  <c:v>24495</c:v>
                </c:pt>
                <c:pt idx="7674">
                  <c:v>21785</c:v>
                </c:pt>
                <c:pt idx="7675">
                  <c:v>21355</c:v>
                </c:pt>
                <c:pt idx="7676">
                  <c:v>27100</c:v>
                </c:pt>
                <c:pt idx="7677">
                  <c:v>33100</c:v>
                </c:pt>
                <c:pt idx="7678">
                  <c:v>28800</c:v>
                </c:pt>
                <c:pt idx="7679">
                  <c:v>26675</c:v>
                </c:pt>
                <c:pt idx="7680">
                  <c:v>28060</c:v>
                </c:pt>
                <c:pt idx="7681">
                  <c:v>30935</c:v>
                </c:pt>
                <c:pt idx="7682">
                  <c:v>29695</c:v>
                </c:pt>
                <c:pt idx="7683">
                  <c:v>26675</c:v>
                </c:pt>
                <c:pt idx="7684">
                  <c:v>28060</c:v>
                </c:pt>
                <c:pt idx="7685">
                  <c:v>30935</c:v>
                </c:pt>
                <c:pt idx="7686">
                  <c:v>29695</c:v>
                </c:pt>
                <c:pt idx="7687">
                  <c:v>26675</c:v>
                </c:pt>
                <c:pt idx="7688">
                  <c:v>29695</c:v>
                </c:pt>
                <c:pt idx="7689">
                  <c:v>28060</c:v>
                </c:pt>
                <c:pt idx="7690">
                  <c:v>30935</c:v>
                </c:pt>
                <c:pt idx="7691">
                  <c:v>25765</c:v>
                </c:pt>
                <c:pt idx="7692">
                  <c:v>30005</c:v>
                </c:pt>
                <c:pt idx="7693">
                  <c:v>24200</c:v>
                </c:pt>
                <c:pt idx="7694">
                  <c:v>28435</c:v>
                </c:pt>
                <c:pt idx="7695">
                  <c:v>26985</c:v>
                </c:pt>
                <c:pt idx="7696">
                  <c:v>23215</c:v>
                </c:pt>
                <c:pt idx="7697">
                  <c:v>24200</c:v>
                </c:pt>
                <c:pt idx="7698">
                  <c:v>26250</c:v>
                </c:pt>
                <c:pt idx="7699">
                  <c:v>28650</c:v>
                </c:pt>
                <c:pt idx="7700">
                  <c:v>30000</c:v>
                </c:pt>
                <c:pt idx="7701">
                  <c:v>24700</c:v>
                </c:pt>
                <c:pt idx="7702">
                  <c:v>28100</c:v>
                </c:pt>
                <c:pt idx="7703">
                  <c:v>28115</c:v>
                </c:pt>
                <c:pt idx="7704">
                  <c:v>30015</c:v>
                </c:pt>
                <c:pt idx="7705">
                  <c:v>29135</c:v>
                </c:pt>
                <c:pt idx="7706">
                  <c:v>26735</c:v>
                </c:pt>
                <c:pt idx="7707">
                  <c:v>24685</c:v>
                </c:pt>
                <c:pt idx="7708">
                  <c:v>25165</c:v>
                </c:pt>
                <c:pt idx="7709">
                  <c:v>2130</c:v>
                </c:pt>
                <c:pt idx="7710">
                  <c:v>2003</c:v>
                </c:pt>
                <c:pt idx="7711">
                  <c:v>14155</c:v>
                </c:pt>
                <c:pt idx="7712">
                  <c:v>16220</c:v>
                </c:pt>
                <c:pt idx="7713">
                  <c:v>14330</c:v>
                </c:pt>
                <c:pt idx="7714">
                  <c:v>16395</c:v>
                </c:pt>
                <c:pt idx="7715">
                  <c:v>2000</c:v>
                </c:pt>
                <c:pt idx="7716">
                  <c:v>2000</c:v>
                </c:pt>
                <c:pt idx="7717">
                  <c:v>2000</c:v>
                </c:pt>
                <c:pt idx="7718">
                  <c:v>2000</c:v>
                </c:pt>
                <c:pt idx="7719">
                  <c:v>2000</c:v>
                </c:pt>
                <c:pt idx="7720">
                  <c:v>2000</c:v>
                </c:pt>
                <c:pt idx="7721">
                  <c:v>2000</c:v>
                </c:pt>
                <c:pt idx="7722">
                  <c:v>2000</c:v>
                </c:pt>
                <c:pt idx="7723">
                  <c:v>16455</c:v>
                </c:pt>
                <c:pt idx="7724">
                  <c:v>16895</c:v>
                </c:pt>
                <c:pt idx="7725">
                  <c:v>13885</c:v>
                </c:pt>
                <c:pt idx="7726">
                  <c:v>12765</c:v>
                </c:pt>
                <c:pt idx="7727">
                  <c:v>13485</c:v>
                </c:pt>
                <c:pt idx="7728">
                  <c:v>18020</c:v>
                </c:pt>
                <c:pt idx="7729">
                  <c:v>15535</c:v>
                </c:pt>
                <c:pt idx="7730">
                  <c:v>15700</c:v>
                </c:pt>
                <c:pt idx="7731">
                  <c:v>14975</c:v>
                </c:pt>
                <c:pt idx="7732">
                  <c:v>13075</c:v>
                </c:pt>
                <c:pt idx="7733">
                  <c:v>16140</c:v>
                </c:pt>
                <c:pt idx="7734">
                  <c:v>15415</c:v>
                </c:pt>
                <c:pt idx="7735">
                  <c:v>13680</c:v>
                </c:pt>
                <c:pt idx="7736">
                  <c:v>44625</c:v>
                </c:pt>
                <c:pt idx="7737">
                  <c:v>44625</c:v>
                </c:pt>
                <c:pt idx="7738">
                  <c:v>20105</c:v>
                </c:pt>
                <c:pt idx="7739">
                  <c:v>20901</c:v>
                </c:pt>
                <c:pt idx="7740">
                  <c:v>44625</c:v>
                </c:pt>
                <c:pt idx="7741">
                  <c:v>19785</c:v>
                </c:pt>
                <c:pt idx="7742">
                  <c:v>23515</c:v>
                </c:pt>
                <c:pt idx="7743">
                  <c:v>18430</c:v>
                </c:pt>
                <c:pt idx="7744">
                  <c:v>15970</c:v>
                </c:pt>
                <c:pt idx="7745">
                  <c:v>18000</c:v>
                </c:pt>
                <c:pt idx="7746">
                  <c:v>20780</c:v>
                </c:pt>
                <c:pt idx="7747">
                  <c:v>24510</c:v>
                </c:pt>
                <c:pt idx="7748">
                  <c:v>18275</c:v>
                </c:pt>
                <c:pt idx="7749">
                  <c:v>2000</c:v>
                </c:pt>
                <c:pt idx="7750">
                  <c:v>32500</c:v>
                </c:pt>
                <c:pt idx="7751">
                  <c:v>36400</c:v>
                </c:pt>
                <c:pt idx="7752">
                  <c:v>38500</c:v>
                </c:pt>
                <c:pt idx="7753">
                  <c:v>34600</c:v>
                </c:pt>
                <c:pt idx="7754">
                  <c:v>38600</c:v>
                </c:pt>
                <c:pt idx="7755">
                  <c:v>40700</c:v>
                </c:pt>
                <c:pt idx="7756">
                  <c:v>33700</c:v>
                </c:pt>
                <c:pt idx="7757">
                  <c:v>35800</c:v>
                </c:pt>
                <c:pt idx="7758">
                  <c:v>34500</c:v>
                </c:pt>
                <c:pt idx="7759">
                  <c:v>41300</c:v>
                </c:pt>
                <c:pt idx="7760">
                  <c:v>36600</c:v>
                </c:pt>
                <c:pt idx="7761">
                  <c:v>33900</c:v>
                </c:pt>
                <c:pt idx="7762">
                  <c:v>31800</c:v>
                </c:pt>
                <c:pt idx="7763">
                  <c:v>39200</c:v>
                </c:pt>
                <c:pt idx="7764">
                  <c:v>33950</c:v>
                </c:pt>
                <c:pt idx="7765">
                  <c:v>35550</c:v>
                </c:pt>
                <c:pt idx="7766">
                  <c:v>61600</c:v>
                </c:pt>
                <c:pt idx="7767">
                  <c:v>52400</c:v>
                </c:pt>
                <c:pt idx="7768">
                  <c:v>56400</c:v>
                </c:pt>
                <c:pt idx="7769">
                  <c:v>58100</c:v>
                </c:pt>
                <c:pt idx="7770">
                  <c:v>38950</c:v>
                </c:pt>
                <c:pt idx="7771">
                  <c:v>46200</c:v>
                </c:pt>
                <c:pt idx="7772">
                  <c:v>37150</c:v>
                </c:pt>
                <c:pt idx="7773">
                  <c:v>45450</c:v>
                </c:pt>
                <c:pt idx="7774">
                  <c:v>43650</c:v>
                </c:pt>
                <c:pt idx="7775">
                  <c:v>41800</c:v>
                </c:pt>
                <c:pt idx="7776">
                  <c:v>48600</c:v>
                </c:pt>
                <c:pt idx="7777">
                  <c:v>44400</c:v>
                </c:pt>
                <c:pt idx="7778">
                  <c:v>46800</c:v>
                </c:pt>
                <c:pt idx="7779">
                  <c:v>40000</c:v>
                </c:pt>
                <c:pt idx="7780">
                  <c:v>33950</c:v>
                </c:pt>
                <c:pt idx="7781">
                  <c:v>49950</c:v>
                </c:pt>
                <c:pt idx="7782">
                  <c:v>47950</c:v>
                </c:pt>
                <c:pt idx="7783">
                  <c:v>41900</c:v>
                </c:pt>
                <c:pt idx="7784">
                  <c:v>45900</c:v>
                </c:pt>
                <c:pt idx="7785">
                  <c:v>49050</c:v>
                </c:pt>
                <c:pt idx="7786">
                  <c:v>43900</c:v>
                </c:pt>
                <c:pt idx="7787">
                  <c:v>39650</c:v>
                </c:pt>
                <c:pt idx="7788">
                  <c:v>47050</c:v>
                </c:pt>
                <c:pt idx="7789">
                  <c:v>39900</c:v>
                </c:pt>
                <c:pt idx="7790">
                  <c:v>37650</c:v>
                </c:pt>
                <c:pt idx="7791">
                  <c:v>35950</c:v>
                </c:pt>
                <c:pt idx="7792">
                  <c:v>33950</c:v>
                </c:pt>
                <c:pt idx="7793">
                  <c:v>44650</c:v>
                </c:pt>
                <c:pt idx="7794">
                  <c:v>50700</c:v>
                </c:pt>
                <c:pt idx="7795">
                  <c:v>44300</c:v>
                </c:pt>
                <c:pt idx="7796">
                  <c:v>48700</c:v>
                </c:pt>
                <c:pt idx="7797">
                  <c:v>49800</c:v>
                </c:pt>
                <c:pt idx="7798">
                  <c:v>38400</c:v>
                </c:pt>
                <c:pt idx="7799">
                  <c:v>40650</c:v>
                </c:pt>
                <c:pt idx="7800">
                  <c:v>42650</c:v>
                </c:pt>
                <c:pt idx="7801">
                  <c:v>40400</c:v>
                </c:pt>
                <c:pt idx="7802">
                  <c:v>35950</c:v>
                </c:pt>
                <c:pt idx="7803">
                  <c:v>42300</c:v>
                </c:pt>
                <c:pt idx="7804">
                  <c:v>46650</c:v>
                </c:pt>
                <c:pt idx="7805">
                  <c:v>47800</c:v>
                </c:pt>
                <c:pt idx="7806">
                  <c:v>52900</c:v>
                </c:pt>
                <c:pt idx="7807">
                  <c:v>47500</c:v>
                </c:pt>
                <c:pt idx="7808">
                  <c:v>51900</c:v>
                </c:pt>
                <c:pt idx="7809">
                  <c:v>42200</c:v>
                </c:pt>
                <c:pt idx="7810">
                  <c:v>39300</c:v>
                </c:pt>
                <c:pt idx="7811">
                  <c:v>55000</c:v>
                </c:pt>
                <c:pt idx="7812">
                  <c:v>45400</c:v>
                </c:pt>
                <c:pt idx="7813">
                  <c:v>53500</c:v>
                </c:pt>
                <c:pt idx="7814">
                  <c:v>40900</c:v>
                </c:pt>
                <c:pt idx="7815">
                  <c:v>42750</c:v>
                </c:pt>
                <c:pt idx="7816">
                  <c:v>52500</c:v>
                </c:pt>
                <c:pt idx="7817">
                  <c:v>46000</c:v>
                </c:pt>
                <c:pt idx="7818">
                  <c:v>48100</c:v>
                </c:pt>
                <c:pt idx="7819">
                  <c:v>57700</c:v>
                </c:pt>
                <c:pt idx="7820">
                  <c:v>50200</c:v>
                </c:pt>
                <c:pt idx="7821">
                  <c:v>55600</c:v>
                </c:pt>
                <c:pt idx="7822">
                  <c:v>53200</c:v>
                </c:pt>
                <c:pt idx="7823">
                  <c:v>40900</c:v>
                </c:pt>
                <c:pt idx="7824">
                  <c:v>46400</c:v>
                </c:pt>
                <c:pt idx="7825">
                  <c:v>43150</c:v>
                </c:pt>
                <c:pt idx="7826">
                  <c:v>53400</c:v>
                </c:pt>
                <c:pt idx="7827">
                  <c:v>48550</c:v>
                </c:pt>
                <c:pt idx="7828">
                  <c:v>62100</c:v>
                </c:pt>
                <c:pt idx="7829">
                  <c:v>62100</c:v>
                </c:pt>
                <c:pt idx="7830">
                  <c:v>53400</c:v>
                </c:pt>
                <c:pt idx="7831">
                  <c:v>48550</c:v>
                </c:pt>
                <c:pt idx="7832">
                  <c:v>51750</c:v>
                </c:pt>
                <c:pt idx="7833">
                  <c:v>40950</c:v>
                </c:pt>
                <c:pt idx="7834">
                  <c:v>42600</c:v>
                </c:pt>
                <c:pt idx="7835">
                  <c:v>46050</c:v>
                </c:pt>
                <c:pt idx="7836">
                  <c:v>53650</c:v>
                </c:pt>
                <c:pt idx="7837">
                  <c:v>40950</c:v>
                </c:pt>
                <c:pt idx="7838">
                  <c:v>46050</c:v>
                </c:pt>
                <c:pt idx="7839">
                  <c:v>49650</c:v>
                </c:pt>
                <c:pt idx="7840">
                  <c:v>42600</c:v>
                </c:pt>
                <c:pt idx="7841">
                  <c:v>47700</c:v>
                </c:pt>
                <c:pt idx="7842">
                  <c:v>53300</c:v>
                </c:pt>
                <c:pt idx="7843">
                  <c:v>46300</c:v>
                </c:pt>
                <c:pt idx="7844">
                  <c:v>44300</c:v>
                </c:pt>
                <c:pt idx="7845">
                  <c:v>38950</c:v>
                </c:pt>
                <c:pt idx="7846">
                  <c:v>51300</c:v>
                </c:pt>
                <c:pt idx="7847">
                  <c:v>40950</c:v>
                </c:pt>
                <c:pt idx="7848">
                  <c:v>43300</c:v>
                </c:pt>
                <c:pt idx="7849">
                  <c:v>41300</c:v>
                </c:pt>
                <c:pt idx="7850">
                  <c:v>51750</c:v>
                </c:pt>
                <c:pt idx="7851">
                  <c:v>49600</c:v>
                </c:pt>
                <c:pt idx="7852">
                  <c:v>55650</c:v>
                </c:pt>
                <c:pt idx="7853">
                  <c:v>64600</c:v>
                </c:pt>
                <c:pt idx="7854">
                  <c:v>62100</c:v>
                </c:pt>
                <c:pt idx="7855">
                  <c:v>51350</c:v>
                </c:pt>
                <c:pt idx="7856">
                  <c:v>49850</c:v>
                </c:pt>
                <c:pt idx="7857">
                  <c:v>52000</c:v>
                </c:pt>
                <c:pt idx="7858">
                  <c:v>67050</c:v>
                </c:pt>
                <c:pt idx="7859">
                  <c:v>62850</c:v>
                </c:pt>
                <c:pt idx="7860">
                  <c:v>65350</c:v>
                </c:pt>
                <c:pt idx="7861">
                  <c:v>55900</c:v>
                </c:pt>
                <c:pt idx="7862">
                  <c:v>64550</c:v>
                </c:pt>
                <c:pt idx="7863">
                  <c:v>53500</c:v>
                </c:pt>
                <c:pt idx="7864">
                  <c:v>67050</c:v>
                </c:pt>
                <c:pt idx="7865">
                  <c:v>52000</c:v>
                </c:pt>
                <c:pt idx="7866">
                  <c:v>62850</c:v>
                </c:pt>
                <c:pt idx="7867">
                  <c:v>55900</c:v>
                </c:pt>
                <c:pt idx="7868">
                  <c:v>65350</c:v>
                </c:pt>
                <c:pt idx="7869">
                  <c:v>64550</c:v>
                </c:pt>
                <c:pt idx="7870">
                  <c:v>51350</c:v>
                </c:pt>
                <c:pt idx="7871">
                  <c:v>53500</c:v>
                </c:pt>
                <c:pt idx="7872">
                  <c:v>49850</c:v>
                </c:pt>
                <c:pt idx="7873">
                  <c:v>64900</c:v>
                </c:pt>
                <c:pt idx="7874">
                  <c:v>52900</c:v>
                </c:pt>
                <c:pt idx="7875">
                  <c:v>60900</c:v>
                </c:pt>
                <c:pt idx="7876">
                  <c:v>47700</c:v>
                </c:pt>
                <c:pt idx="7877">
                  <c:v>53700</c:v>
                </c:pt>
                <c:pt idx="7878">
                  <c:v>58900</c:v>
                </c:pt>
                <c:pt idx="7879">
                  <c:v>61900</c:v>
                </c:pt>
                <c:pt idx="7880">
                  <c:v>53400</c:v>
                </c:pt>
                <c:pt idx="7881">
                  <c:v>59900</c:v>
                </c:pt>
                <c:pt idx="7882">
                  <c:v>54800</c:v>
                </c:pt>
                <c:pt idx="7883">
                  <c:v>48300</c:v>
                </c:pt>
                <c:pt idx="7884">
                  <c:v>65400</c:v>
                </c:pt>
                <c:pt idx="7885">
                  <c:v>58800</c:v>
                </c:pt>
                <c:pt idx="7886">
                  <c:v>64300</c:v>
                </c:pt>
                <c:pt idx="7887">
                  <c:v>54800</c:v>
                </c:pt>
                <c:pt idx="7888">
                  <c:v>106900</c:v>
                </c:pt>
                <c:pt idx="7889">
                  <c:v>140500</c:v>
                </c:pt>
                <c:pt idx="7890">
                  <c:v>107900</c:v>
                </c:pt>
                <c:pt idx="7891">
                  <c:v>99900</c:v>
                </c:pt>
                <c:pt idx="7892">
                  <c:v>141500</c:v>
                </c:pt>
                <c:pt idx="7893">
                  <c:v>116000</c:v>
                </c:pt>
                <c:pt idx="7894">
                  <c:v>109500</c:v>
                </c:pt>
                <c:pt idx="7895">
                  <c:v>145500</c:v>
                </c:pt>
                <c:pt idx="7896">
                  <c:v>109900</c:v>
                </c:pt>
                <c:pt idx="7897">
                  <c:v>109900</c:v>
                </c:pt>
                <c:pt idx="7898">
                  <c:v>116000</c:v>
                </c:pt>
                <c:pt idx="7899">
                  <c:v>103400</c:v>
                </c:pt>
                <c:pt idx="7900">
                  <c:v>145500</c:v>
                </c:pt>
                <c:pt idx="7901">
                  <c:v>33750</c:v>
                </c:pt>
                <c:pt idx="7902">
                  <c:v>42870</c:v>
                </c:pt>
                <c:pt idx="7903">
                  <c:v>26220</c:v>
                </c:pt>
                <c:pt idx="7904">
                  <c:v>29970</c:v>
                </c:pt>
                <c:pt idx="7905">
                  <c:v>30280</c:v>
                </c:pt>
                <c:pt idx="7906">
                  <c:v>34060</c:v>
                </c:pt>
                <c:pt idx="7907">
                  <c:v>43180</c:v>
                </c:pt>
                <c:pt idx="7908">
                  <c:v>26530</c:v>
                </c:pt>
                <c:pt idx="7909">
                  <c:v>26580</c:v>
                </c:pt>
                <c:pt idx="7910">
                  <c:v>34110</c:v>
                </c:pt>
                <c:pt idx="7911">
                  <c:v>30540</c:v>
                </c:pt>
                <c:pt idx="7912">
                  <c:v>43230</c:v>
                </c:pt>
                <c:pt idx="7913">
                  <c:v>34150</c:v>
                </c:pt>
                <c:pt idx="7914">
                  <c:v>35550</c:v>
                </c:pt>
                <c:pt idx="7915">
                  <c:v>35550</c:v>
                </c:pt>
                <c:pt idx="7916">
                  <c:v>34150</c:v>
                </c:pt>
                <c:pt idx="7917">
                  <c:v>34750</c:v>
                </c:pt>
                <c:pt idx="7918">
                  <c:v>36150</c:v>
                </c:pt>
                <c:pt idx="7919">
                  <c:v>36400</c:v>
                </c:pt>
                <c:pt idx="7920">
                  <c:v>37200</c:v>
                </c:pt>
                <c:pt idx="7921">
                  <c:v>35000</c:v>
                </c:pt>
                <c:pt idx="7922">
                  <c:v>38600</c:v>
                </c:pt>
                <c:pt idx="7923">
                  <c:v>34450</c:v>
                </c:pt>
                <c:pt idx="7924">
                  <c:v>35850</c:v>
                </c:pt>
                <c:pt idx="7925">
                  <c:v>36250</c:v>
                </c:pt>
                <c:pt idx="7926">
                  <c:v>34450</c:v>
                </c:pt>
                <c:pt idx="7927">
                  <c:v>58150</c:v>
                </c:pt>
                <c:pt idx="7928">
                  <c:v>55050</c:v>
                </c:pt>
                <c:pt idx="7929">
                  <c:v>56050</c:v>
                </c:pt>
                <c:pt idx="7930">
                  <c:v>59150</c:v>
                </c:pt>
                <c:pt idx="7931">
                  <c:v>61800</c:v>
                </c:pt>
                <c:pt idx="7932">
                  <c:v>58700</c:v>
                </c:pt>
                <c:pt idx="7933">
                  <c:v>45400</c:v>
                </c:pt>
                <c:pt idx="7934">
                  <c:v>42400</c:v>
                </c:pt>
                <c:pt idx="7935">
                  <c:v>46800</c:v>
                </c:pt>
                <c:pt idx="7936">
                  <c:v>43800</c:v>
                </c:pt>
                <c:pt idx="7937">
                  <c:v>42600</c:v>
                </c:pt>
                <c:pt idx="7938">
                  <c:v>53450</c:v>
                </c:pt>
                <c:pt idx="7939">
                  <c:v>52050</c:v>
                </c:pt>
                <c:pt idx="7940">
                  <c:v>44400</c:v>
                </c:pt>
                <c:pt idx="7941">
                  <c:v>44900</c:v>
                </c:pt>
                <c:pt idx="7942">
                  <c:v>43100</c:v>
                </c:pt>
                <c:pt idx="7943">
                  <c:v>45850</c:v>
                </c:pt>
                <c:pt idx="7944">
                  <c:v>47300</c:v>
                </c:pt>
                <c:pt idx="7945">
                  <c:v>45850</c:v>
                </c:pt>
                <c:pt idx="7946">
                  <c:v>47300</c:v>
                </c:pt>
                <c:pt idx="7947">
                  <c:v>45850</c:v>
                </c:pt>
                <c:pt idx="7948">
                  <c:v>47650</c:v>
                </c:pt>
                <c:pt idx="7949">
                  <c:v>62700</c:v>
                </c:pt>
                <c:pt idx="7950">
                  <c:v>65800</c:v>
                </c:pt>
                <c:pt idx="7951">
                  <c:v>63250</c:v>
                </c:pt>
                <c:pt idx="7952">
                  <c:v>66350</c:v>
                </c:pt>
                <c:pt idx="7953">
                  <c:v>66350</c:v>
                </c:pt>
                <c:pt idx="7954">
                  <c:v>63250</c:v>
                </c:pt>
                <c:pt idx="7955">
                  <c:v>88850</c:v>
                </c:pt>
                <c:pt idx="7956">
                  <c:v>60000</c:v>
                </c:pt>
                <c:pt idx="7957">
                  <c:v>63100</c:v>
                </c:pt>
                <c:pt idx="7958">
                  <c:v>64450</c:v>
                </c:pt>
                <c:pt idx="7959">
                  <c:v>61350</c:v>
                </c:pt>
                <c:pt idx="7960">
                  <c:v>49300</c:v>
                </c:pt>
                <c:pt idx="7961">
                  <c:v>50800</c:v>
                </c:pt>
                <c:pt idx="7962">
                  <c:v>50240</c:v>
                </c:pt>
                <c:pt idx="7963">
                  <c:v>51740</c:v>
                </c:pt>
                <c:pt idx="7964">
                  <c:v>52690</c:v>
                </c:pt>
                <c:pt idx="7965">
                  <c:v>53840</c:v>
                </c:pt>
                <c:pt idx="7966">
                  <c:v>29100</c:v>
                </c:pt>
                <c:pt idx="7967">
                  <c:v>32990</c:v>
                </c:pt>
                <c:pt idx="7968">
                  <c:v>164700</c:v>
                </c:pt>
                <c:pt idx="7969">
                  <c:v>128400</c:v>
                </c:pt>
                <c:pt idx="7970">
                  <c:v>179645</c:v>
                </c:pt>
                <c:pt idx="7971">
                  <c:v>173800</c:v>
                </c:pt>
                <c:pt idx="7972">
                  <c:v>137500</c:v>
                </c:pt>
                <c:pt idx="7973">
                  <c:v>151200</c:v>
                </c:pt>
                <c:pt idx="7974">
                  <c:v>124000</c:v>
                </c:pt>
                <c:pt idx="7975">
                  <c:v>114900</c:v>
                </c:pt>
                <c:pt idx="7976">
                  <c:v>160300</c:v>
                </c:pt>
                <c:pt idx="7977">
                  <c:v>170545</c:v>
                </c:pt>
                <c:pt idx="7978">
                  <c:v>199600</c:v>
                </c:pt>
                <c:pt idx="7979">
                  <c:v>138400</c:v>
                </c:pt>
                <c:pt idx="7980">
                  <c:v>124900</c:v>
                </c:pt>
                <c:pt idx="7981">
                  <c:v>166100</c:v>
                </c:pt>
                <c:pt idx="7982">
                  <c:v>199900</c:v>
                </c:pt>
                <c:pt idx="7983">
                  <c:v>182500</c:v>
                </c:pt>
                <c:pt idx="7984">
                  <c:v>162900</c:v>
                </c:pt>
                <c:pt idx="7985">
                  <c:v>115900</c:v>
                </c:pt>
                <c:pt idx="7986">
                  <c:v>129400</c:v>
                </c:pt>
                <c:pt idx="7987">
                  <c:v>190600</c:v>
                </c:pt>
                <c:pt idx="7988">
                  <c:v>153900</c:v>
                </c:pt>
                <c:pt idx="7989">
                  <c:v>175100</c:v>
                </c:pt>
                <c:pt idx="7990">
                  <c:v>173500</c:v>
                </c:pt>
                <c:pt idx="7991">
                  <c:v>162900</c:v>
                </c:pt>
                <c:pt idx="7992">
                  <c:v>189900</c:v>
                </c:pt>
                <c:pt idx="7993">
                  <c:v>17110</c:v>
                </c:pt>
                <c:pt idx="7994">
                  <c:v>17110</c:v>
                </c:pt>
                <c:pt idx="7995">
                  <c:v>18185</c:v>
                </c:pt>
                <c:pt idx="7996">
                  <c:v>18185</c:v>
                </c:pt>
                <c:pt idx="7997">
                  <c:v>14990</c:v>
                </c:pt>
                <c:pt idx="7998">
                  <c:v>16065</c:v>
                </c:pt>
                <c:pt idx="7999">
                  <c:v>16065</c:v>
                </c:pt>
                <c:pt idx="8000">
                  <c:v>14990</c:v>
                </c:pt>
                <c:pt idx="8001">
                  <c:v>17575</c:v>
                </c:pt>
                <c:pt idx="8002">
                  <c:v>16675</c:v>
                </c:pt>
                <c:pt idx="8003">
                  <c:v>18650</c:v>
                </c:pt>
                <c:pt idx="8004">
                  <c:v>15600</c:v>
                </c:pt>
                <c:pt idx="8005">
                  <c:v>15600</c:v>
                </c:pt>
                <c:pt idx="8006">
                  <c:v>18650</c:v>
                </c:pt>
                <c:pt idx="8007">
                  <c:v>17575</c:v>
                </c:pt>
                <c:pt idx="8008">
                  <c:v>16675</c:v>
                </c:pt>
                <c:pt idx="8009">
                  <c:v>19340</c:v>
                </c:pt>
                <c:pt idx="8010">
                  <c:v>16300</c:v>
                </c:pt>
                <c:pt idx="8011">
                  <c:v>16300</c:v>
                </c:pt>
                <c:pt idx="8012">
                  <c:v>19340</c:v>
                </c:pt>
                <c:pt idx="8013">
                  <c:v>17400</c:v>
                </c:pt>
                <c:pt idx="8014">
                  <c:v>17400</c:v>
                </c:pt>
                <c:pt idx="8015">
                  <c:v>24005</c:v>
                </c:pt>
                <c:pt idx="8016">
                  <c:v>24005</c:v>
                </c:pt>
                <c:pt idx="8017">
                  <c:v>23020</c:v>
                </c:pt>
                <c:pt idx="8018">
                  <c:v>26750</c:v>
                </c:pt>
                <c:pt idx="8019">
                  <c:v>19890</c:v>
                </c:pt>
                <c:pt idx="8020">
                  <c:v>26855</c:v>
                </c:pt>
                <c:pt idx="8021">
                  <c:v>28445</c:v>
                </c:pt>
                <c:pt idx="8022">
                  <c:v>20490</c:v>
                </c:pt>
                <c:pt idx="8023">
                  <c:v>28780</c:v>
                </c:pt>
                <c:pt idx="8024">
                  <c:v>25650</c:v>
                </c:pt>
                <c:pt idx="8025">
                  <c:v>23590</c:v>
                </c:pt>
                <c:pt idx="8026">
                  <c:v>24235</c:v>
                </c:pt>
                <c:pt idx="8027">
                  <c:v>26295</c:v>
                </c:pt>
                <c:pt idx="8028">
                  <c:v>29425</c:v>
                </c:pt>
                <c:pt idx="8029">
                  <c:v>21135</c:v>
                </c:pt>
                <c:pt idx="8030">
                  <c:v>35610</c:v>
                </c:pt>
                <c:pt idx="8031">
                  <c:v>33785</c:v>
                </c:pt>
                <c:pt idx="8032">
                  <c:v>32580</c:v>
                </c:pt>
                <c:pt idx="8033">
                  <c:v>30580</c:v>
                </c:pt>
                <c:pt idx="8034">
                  <c:v>33570</c:v>
                </c:pt>
                <c:pt idx="8035">
                  <c:v>31550</c:v>
                </c:pt>
                <c:pt idx="8036">
                  <c:v>2000</c:v>
                </c:pt>
                <c:pt idx="8037">
                  <c:v>2000</c:v>
                </c:pt>
                <c:pt idx="8038">
                  <c:v>2000</c:v>
                </c:pt>
                <c:pt idx="8039">
                  <c:v>2000</c:v>
                </c:pt>
                <c:pt idx="8040">
                  <c:v>2000</c:v>
                </c:pt>
                <c:pt idx="8041">
                  <c:v>2000</c:v>
                </c:pt>
                <c:pt idx="8042">
                  <c:v>2000</c:v>
                </c:pt>
                <c:pt idx="8043">
                  <c:v>2000</c:v>
                </c:pt>
                <c:pt idx="8044">
                  <c:v>2000</c:v>
                </c:pt>
                <c:pt idx="8045">
                  <c:v>2000</c:v>
                </c:pt>
                <c:pt idx="8046">
                  <c:v>2000</c:v>
                </c:pt>
                <c:pt idx="8047">
                  <c:v>2000</c:v>
                </c:pt>
                <c:pt idx="8048">
                  <c:v>2000</c:v>
                </c:pt>
                <c:pt idx="8049">
                  <c:v>2000</c:v>
                </c:pt>
                <c:pt idx="8050">
                  <c:v>2000</c:v>
                </c:pt>
                <c:pt idx="8051">
                  <c:v>2000</c:v>
                </c:pt>
                <c:pt idx="8052">
                  <c:v>2000</c:v>
                </c:pt>
                <c:pt idx="8053">
                  <c:v>2000</c:v>
                </c:pt>
                <c:pt idx="8054">
                  <c:v>2000</c:v>
                </c:pt>
                <c:pt idx="8055">
                  <c:v>2000</c:v>
                </c:pt>
                <c:pt idx="8056">
                  <c:v>2000</c:v>
                </c:pt>
                <c:pt idx="8057">
                  <c:v>2000</c:v>
                </c:pt>
                <c:pt idx="8058">
                  <c:v>2000</c:v>
                </c:pt>
                <c:pt idx="8059">
                  <c:v>2000</c:v>
                </c:pt>
                <c:pt idx="8060">
                  <c:v>2000</c:v>
                </c:pt>
                <c:pt idx="8061">
                  <c:v>2000</c:v>
                </c:pt>
                <c:pt idx="8062">
                  <c:v>2000</c:v>
                </c:pt>
                <c:pt idx="8063">
                  <c:v>2000</c:v>
                </c:pt>
                <c:pt idx="8064">
                  <c:v>2000</c:v>
                </c:pt>
                <c:pt idx="8065">
                  <c:v>2000</c:v>
                </c:pt>
                <c:pt idx="8066">
                  <c:v>2000</c:v>
                </c:pt>
                <c:pt idx="8067">
                  <c:v>2000</c:v>
                </c:pt>
                <c:pt idx="8068">
                  <c:v>2000</c:v>
                </c:pt>
                <c:pt idx="8069">
                  <c:v>2000</c:v>
                </c:pt>
                <c:pt idx="8070">
                  <c:v>2000</c:v>
                </c:pt>
                <c:pt idx="8071">
                  <c:v>2000</c:v>
                </c:pt>
                <c:pt idx="8072">
                  <c:v>2000</c:v>
                </c:pt>
                <c:pt idx="8073">
                  <c:v>2000</c:v>
                </c:pt>
                <c:pt idx="8074">
                  <c:v>2000</c:v>
                </c:pt>
                <c:pt idx="8075">
                  <c:v>2000</c:v>
                </c:pt>
                <c:pt idx="8076">
                  <c:v>2000</c:v>
                </c:pt>
                <c:pt idx="8077">
                  <c:v>2008</c:v>
                </c:pt>
                <c:pt idx="8078">
                  <c:v>2083</c:v>
                </c:pt>
                <c:pt idx="8079">
                  <c:v>2000</c:v>
                </c:pt>
                <c:pt idx="8080">
                  <c:v>2000</c:v>
                </c:pt>
                <c:pt idx="8081">
                  <c:v>2000</c:v>
                </c:pt>
                <c:pt idx="8082">
                  <c:v>2000</c:v>
                </c:pt>
                <c:pt idx="8083">
                  <c:v>2000</c:v>
                </c:pt>
                <c:pt idx="8084">
                  <c:v>2000</c:v>
                </c:pt>
                <c:pt idx="8085">
                  <c:v>2000</c:v>
                </c:pt>
                <c:pt idx="8086">
                  <c:v>2000</c:v>
                </c:pt>
                <c:pt idx="8087">
                  <c:v>2000</c:v>
                </c:pt>
                <c:pt idx="8088">
                  <c:v>2000</c:v>
                </c:pt>
                <c:pt idx="8089">
                  <c:v>2000</c:v>
                </c:pt>
                <c:pt idx="8090">
                  <c:v>2000</c:v>
                </c:pt>
                <c:pt idx="8091">
                  <c:v>2000</c:v>
                </c:pt>
                <c:pt idx="8092">
                  <c:v>2000</c:v>
                </c:pt>
                <c:pt idx="8093">
                  <c:v>2000</c:v>
                </c:pt>
                <c:pt idx="8094">
                  <c:v>2000</c:v>
                </c:pt>
                <c:pt idx="8095">
                  <c:v>2000</c:v>
                </c:pt>
                <c:pt idx="8096">
                  <c:v>2000</c:v>
                </c:pt>
                <c:pt idx="8097">
                  <c:v>2000</c:v>
                </c:pt>
                <c:pt idx="8098">
                  <c:v>2000</c:v>
                </c:pt>
                <c:pt idx="8099">
                  <c:v>2093</c:v>
                </c:pt>
                <c:pt idx="8100">
                  <c:v>2073</c:v>
                </c:pt>
                <c:pt idx="8101">
                  <c:v>2220</c:v>
                </c:pt>
                <c:pt idx="8102">
                  <c:v>2000</c:v>
                </c:pt>
                <c:pt idx="8103">
                  <c:v>2122</c:v>
                </c:pt>
                <c:pt idx="8104">
                  <c:v>2046</c:v>
                </c:pt>
                <c:pt idx="8105">
                  <c:v>2000</c:v>
                </c:pt>
                <c:pt idx="8106">
                  <c:v>2000</c:v>
                </c:pt>
                <c:pt idx="8107">
                  <c:v>2000</c:v>
                </c:pt>
                <c:pt idx="8108">
                  <c:v>2000</c:v>
                </c:pt>
                <c:pt idx="8109">
                  <c:v>2000</c:v>
                </c:pt>
                <c:pt idx="8110">
                  <c:v>2000</c:v>
                </c:pt>
                <c:pt idx="8111">
                  <c:v>2000</c:v>
                </c:pt>
                <c:pt idx="8112">
                  <c:v>2000</c:v>
                </c:pt>
                <c:pt idx="8113">
                  <c:v>2000</c:v>
                </c:pt>
                <c:pt idx="8114">
                  <c:v>2000</c:v>
                </c:pt>
                <c:pt idx="8115">
                  <c:v>2000</c:v>
                </c:pt>
                <c:pt idx="8116">
                  <c:v>2000</c:v>
                </c:pt>
                <c:pt idx="8117">
                  <c:v>2000</c:v>
                </c:pt>
                <c:pt idx="8118">
                  <c:v>2000</c:v>
                </c:pt>
                <c:pt idx="8119">
                  <c:v>2000</c:v>
                </c:pt>
                <c:pt idx="8120">
                  <c:v>2000</c:v>
                </c:pt>
                <c:pt idx="8121">
                  <c:v>2000</c:v>
                </c:pt>
                <c:pt idx="8122">
                  <c:v>2000</c:v>
                </c:pt>
                <c:pt idx="8123">
                  <c:v>2000</c:v>
                </c:pt>
                <c:pt idx="8124">
                  <c:v>2000</c:v>
                </c:pt>
                <c:pt idx="8125">
                  <c:v>2000</c:v>
                </c:pt>
                <c:pt idx="8126">
                  <c:v>20240</c:v>
                </c:pt>
                <c:pt idx="8127">
                  <c:v>18740</c:v>
                </c:pt>
                <c:pt idx="8128">
                  <c:v>18695</c:v>
                </c:pt>
                <c:pt idx="8129">
                  <c:v>22305</c:v>
                </c:pt>
                <c:pt idx="8130">
                  <c:v>20850</c:v>
                </c:pt>
                <c:pt idx="8131">
                  <c:v>22885</c:v>
                </c:pt>
                <c:pt idx="8132">
                  <c:v>21430</c:v>
                </c:pt>
                <c:pt idx="8133">
                  <c:v>19275</c:v>
                </c:pt>
                <c:pt idx="8134">
                  <c:v>20820</c:v>
                </c:pt>
                <c:pt idx="8135">
                  <c:v>19320</c:v>
                </c:pt>
                <c:pt idx="8136">
                  <c:v>22190</c:v>
                </c:pt>
                <c:pt idx="8137">
                  <c:v>20035</c:v>
                </c:pt>
                <c:pt idx="8138">
                  <c:v>20080</c:v>
                </c:pt>
                <c:pt idx="8139">
                  <c:v>23645</c:v>
                </c:pt>
                <c:pt idx="8140">
                  <c:v>21580</c:v>
                </c:pt>
                <c:pt idx="8141">
                  <c:v>22150</c:v>
                </c:pt>
                <c:pt idx="8142">
                  <c:v>38100</c:v>
                </c:pt>
                <c:pt idx="8143">
                  <c:v>29395</c:v>
                </c:pt>
                <c:pt idx="8144">
                  <c:v>28755</c:v>
                </c:pt>
                <c:pt idx="8145">
                  <c:v>36230</c:v>
                </c:pt>
                <c:pt idx="8146">
                  <c:v>26705</c:v>
                </c:pt>
                <c:pt idx="8147">
                  <c:v>30775</c:v>
                </c:pt>
                <c:pt idx="8148">
                  <c:v>25435</c:v>
                </c:pt>
                <c:pt idx="8149">
                  <c:v>34865</c:v>
                </c:pt>
                <c:pt idx="8150">
                  <c:v>30655</c:v>
                </c:pt>
                <c:pt idx="8151">
                  <c:v>26320</c:v>
                </c:pt>
                <c:pt idx="8152">
                  <c:v>33730</c:v>
                </c:pt>
                <c:pt idx="8153">
                  <c:v>27045</c:v>
                </c:pt>
                <c:pt idx="8154">
                  <c:v>32155</c:v>
                </c:pt>
                <c:pt idx="8155">
                  <c:v>41350</c:v>
                </c:pt>
                <c:pt idx="8156">
                  <c:v>25720</c:v>
                </c:pt>
                <c:pt idx="8157">
                  <c:v>36980</c:v>
                </c:pt>
                <c:pt idx="8158">
                  <c:v>39780</c:v>
                </c:pt>
                <c:pt idx="8159">
                  <c:v>22435</c:v>
                </c:pt>
                <c:pt idx="8160">
                  <c:v>34275</c:v>
                </c:pt>
                <c:pt idx="8161">
                  <c:v>29055</c:v>
                </c:pt>
                <c:pt idx="8162">
                  <c:v>31445</c:v>
                </c:pt>
                <c:pt idx="8163">
                  <c:v>43490</c:v>
                </c:pt>
                <c:pt idx="8164">
                  <c:v>31880</c:v>
                </c:pt>
                <c:pt idx="8165">
                  <c:v>38120</c:v>
                </c:pt>
                <c:pt idx="8166">
                  <c:v>32750</c:v>
                </c:pt>
                <c:pt idx="8167">
                  <c:v>26275</c:v>
                </c:pt>
                <c:pt idx="8168">
                  <c:v>29985</c:v>
                </c:pt>
                <c:pt idx="8169">
                  <c:v>25575</c:v>
                </c:pt>
                <c:pt idx="8170">
                  <c:v>29285</c:v>
                </c:pt>
                <c:pt idx="8171">
                  <c:v>29530</c:v>
                </c:pt>
                <c:pt idx="8172">
                  <c:v>35100</c:v>
                </c:pt>
                <c:pt idx="8173">
                  <c:v>26015</c:v>
                </c:pt>
                <c:pt idx="8174">
                  <c:v>29585</c:v>
                </c:pt>
                <c:pt idx="8175">
                  <c:v>29725</c:v>
                </c:pt>
                <c:pt idx="8176">
                  <c:v>40270</c:v>
                </c:pt>
                <c:pt idx="8177">
                  <c:v>21820</c:v>
                </c:pt>
                <c:pt idx="8178">
                  <c:v>21520</c:v>
                </c:pt>
                <c:pt idx="8179">
                  <c:v>25975</c:v>
                </c:pt>
                <c:pt idx="8180">
                  <c:v>25715</c:v>
                </c:pt>
                <c:pt idx="8181">
                  <c:v>32945</c:v>
                </c:pt>
                <c:pt idx="8182">
                  <c:v>41340</c:v>
                </c:pt>
                <c:pt idx="8183">
                  <c:v>31730</c:v>
                </c:pt>
                <c:pt idx="8184">
                  <c:v>25065</c:v>
                </c:pt>
                <c:pt idx="8185">
                  <c:v>28725</c:v>
                </c:pt>
                <c:pt idx="8186">
                  <c:v>24665</c:v>
                </c:pt>
                <c:pt idx="8187">
                  <c:v>25155</c:v>
                </c:pt>
                <c:pt idx="8188">
                  <c:v>24855</c:v>
                </c:pt>
                <c:pt idx="8189">
                  <c:v>28865</c:v>
                </c:pt>
                <c:pt idx="8190">
                  <c:v>20610</c:v>
                </c:pt>
                <c:pt idx="8191">
                  <c:v>28510</c:v>
                </c:pt>
                <c:pt idx="8192">
                  <c:v>25365</c:v>
                </c:pt>
                <c:pt idx="8193">
                  <c:v>36880</c:v>
                </c:pt>
                <c:pt idx="8194">
                  <c:v>20910</c:v>
                </c:pt>
                <c:pt idx="8195">
                  <c:v>39035</c:v>
                </c:pt>
                <c:pt idx="8196">
                  <c:v>28425</c:v>
                </c:pt>
                <c:pt idx="8197">
                  <c:v>40495</c:v>
                </c:pt>
                <c:pt idx="8198">
                  <c:v>31020</c:v>
                </c:pt>
                <c:pt idx="8199">
                  <c:v>34240</c:v>
                </c:pt>
                <c:pt idx="8200">
                  <c:v>32085</c:v>
                </c:pt>
                <c:pt idx="8201">
                  <c:v>42650</c:v>
                </c:pt>
                <c:pt idx="8202">
                  <c:v>29075</c:v>
                </c:pt>
                <c:pt idx="8203">
                  <c:v>2245</c:v>
                </c:pt>
                <c:pt idx="8204">
                  <c:v>2034</c:v>
                </c:pt>
                <c:pt idx="8205">
                  <c:v>2239</c:v>
                </c:pt>
                <c:pt idx="8206">
                  <c:v>2000</c:v>
                </c:pt>
                <c:pt idx="8207">
                  <c:v>2316</c:v>
                </c:pt>
                <c:pt idx="8208">
                  <c:v>2118</c:v>
                </c:pt>
                <c:pt idx="8209">
                  <c:v>2041</c:v>
                </c:pt>
                <c:pt idx="8210">
                  <c:v>2237</c:v>
                </c:pt>
                <c:pt idx="8211">
                  <c:v>2348</c:v>
                </c:pt>
                <c:pt idx="8212">
                  <c:v>2320</c:v>
                </c:pt>
                <c:pt idx="8213">
                  <c:v>2422</c:v>
                </c:pt>
                <c:pt idx="8214">
                  <c:v>2087</c:v>
                </c:pt>
                <c:pt idx="8215">
                  <c:v>2326</c:v>
                </c:pt>
                <c:pt idx="8216">
                  <c:v>2332</c:v>
                </c:pt>
                <c:pt idx="8217">
                  <c:v>23360</c:v>
                </c:pt>
                <c:pt idx="8218">
                  <c:v>21345</c:v>
                </c:pt>
                <c:pt idx="8219">
                  <c:v>21345</c:v>
                </c:pt>
                <c:pt idx="8220">
                  <c:v>2000</c:v>
                </c:pt>
                <c:pt idx="8221">
                  <c:v>2000</c:v>
                </c:pt>
                <c:pt idx="8222">
                  <c:v>2000</c:v>
                </c:pt>
                <c:pt idx="8223">
                  <c:v>2000</c:v>
                </c:pt>
                <c:pt idx="8224">
                  <c:v>2000</c:v>
                </c:pt>
                <c:pt idx="8225">
                  <c:v>2000</c:v>
                </c:pt>
                <c:pt idx="8226">
                  <c:v>2000</c:v>
                </c:pt>
                <c:pt idx="8227">
                  <c:v>2000</c:v>
                </c:pt>
                <c:pt idx="8228">
                  <c:v>2000</c:v>
                </c:pt>
                <c:pt idx="8229">
                  <c:v>2000</c:v>
                </c:pt>
                <c:pt idx="8230">
                  <c:v>2000</c:v>
                </c:pt>
                <c:pt idx="8231">
                  <c:v>2000</c:v>
                </c:pt>
                <c:pt idx="8232">
                  <c:v>2000</c:v>
                </c:pt>
                <c:pt idx="8233">
                  <c:v>2000</c:v>
                </c:pt>
                <c:pt idx="8234">
                  <c:v>2000</c:v>
                </c:pt>
                <c:pt idx="8235">
                  <c:v>2000</c:v>
                </c:pt>
                <c:pt idx="8236">
                  <c:v>2000</c:v>
                </c:pt>
                <c:pt idx="8237">
                  <c:v>2000</c:v>
                </c:pt>
                <c:pt idx="8238">
                  <c:v>2000</c:v>
                </c:pt>
                <c:pt idx="8239">
                  <c:v>2000</c:v>
                </c:pt>
                <c:pt idx="8240">
                  <c:v>2000</c:v>
                </c:pt>
                <c:pt idx="8241">
                  <c:v>2000</c:v>
                </c:pt>
                <c:pt idx="8242">
                  <c:v>60000</c:v>
                </c:pt>
                <c:pt idx="8243">
                  <c:v>57600</c:v>
                </c:pt>
                <c:pt idx="8244">
                  <c:v>48300</c:v>
                </c:pt>
                <c:pt idx="8245">
                  <c:v>48300</c:v>
                </c:pt>
                <c:pt idx="8246">
                  <c:v>41100</c:v>
                </c:pt>
                <c:pt idx="8247">
                  <c:v>45100</c:v>
                </c:pt>
                <c:pt idx="8248">
                  <c:v>44100</c:v>
                </c:pt>
                <c:pt idx="8249">
                  <c:v>49900</c:v>
                </c:pt>
                <c:pt idx="8250">
                  <c:v>48300</c:v>
                </c:pt>
                <c:pt idx="8251">
                  <c:v>56600</c:v>
                </c:pt>
                <c:pt idx="8252">
                  <c:v>55700</c:v>
                </c:pt>
                <c:pt idx="8253">
                  <c:v>48900</c:v>
                </c:pt>
                <c:pt idx="8254">
                  <c:v>48300</c:v>
                </c:pt>
                <c:pt idx="8255">
                  <c:v>50475</c:v>
                </c:pt>
                <c:pt idx="8256">
                  <c:v>53775</c:v>
                </c:pt>
                <c:pt idx="8257">
                  <c:v>46675</c:v>
                </c:pt>
                <c:pt idx="8258">
                  <c:v>53775</c:v>
                </c:pt>
                <c:pt idx="8259">
                  <c:v>41475</c:v>
                </c:pt>
                <c:pt idx="8260">
                  <c:v>60775</c:v>
                </c:pt>
                <c:pt idx="8261">
                  <c:v>45675</c:v>
                </c:pt>
                <c:pt idx="8262">
                  <c:v>51000</c:v>
                </c:pt>
                <c:pt idx="8263">
                  <c:v>45700</c:v>
                </c:pt>
                <c:pt idx="8264">
                  <c:v>45800</c:v>
                </c:pt>
                <c:pt idx="8265">
                  <c:v>57700</c:v>
                </c:pt>
                <c:pt idx="8266">
                  <c:v>62500</c:v>
                </c:pt>
                <c:pt idx="8267">
                  <c:v>51100</c:v>
                </c:pt>
                <c:pt idx="8268">
                  <c:v>41800</c:v>
                </c:pt>
                <c:pt idx="8269">
                  <c:v>54200</c:v>
                </c:pt>
                <c:pt idx="8270">
                  <c:v>79100</c:v>
                </c:pt>
                <c:pt idx="8271">
                  <c:v>67600</c:v>
                </c:pt>
                <c:pt idx="8272">
                  <c:v>62600</c:v>
                </c:pt>
                <c:pt idx="8273">
                  <c:v>92400</c:v>
                </c:pt>
                <c:pt idx="8274">
                  <c:v>92400</c:v>
                </c:pt>
                <c:pt idx="8275">
                  <c:v>79100</c:v>
                </c:pt>
                <c:pt idx="8276">
                  <c:v>67600</c:v>
                </c:pt>
                <c:pt idx="8277">
                  <c:v>62600</c:v>
                </c:pt>
                <c:pt idx="8278">
                  <c:v>63350</c:v>
                </c:pt>
                <c:pt idx="8279">
                  <c:v>68295</c:v>
                </c:pt>
                <c:pt idx="8280">
                  <c:v>79995</c:v>
                </c:pt>
                <c:pt idx="8281">
                  <c:v>110475</c:v>
                </c:pt>
                <c:pt idx="8282">
                  <c:v>92495</c:v>
                </c:pt>
                <c:pt idx="8283">
                  <c:v>92495</c:v>
                </c:pt>
                <c:pt idx="8284">
                  <c:v>76875</c:v>
                </c:pt>
                <c:pt idx="8285">
                  <c:v>93075</c:v>
                </c:pt>
                <c:pt idx="8286">
                  <c:v>79950</c:v>
                </c:pt>
                <c:pt idx="8287">
                  <c:v>93295</c:v>
                </c:pt>
                <c:pt idx="8288">
                  <c:v>111350</c:v>
                </c:pt>
                <c:pt idx="8289">
                  <c:v>64950</c:v>
                </c:pt>
                <c:pt idx="8290">
                  <c:v>66450</c:v>
                </c:pt>
                <c:pt idx="8291">
                  <c:v>69950</c:v>
                </c:pt>
                <c:pt idx="8292">
                  <c:v>71450</c:v>
                </c:pt>
                <c:pt idx="8293">
                  <c:v>82695</c:v>
                </c:pt>
                <c:pt idx="8294">
                  <c:v>142100</c:v>
                </c:pt>
                <c:pt idx="8295">
                  <c:v>105300</c:v>
                </c:pt>
                <c:pt idx="8296">
                  <c:v>184105</c:v>
                </c:pt>
                <c:pt idx="8297">
                  <c:v>83300</c:v>
                </c:pt>
                <c:pt idx="8298">
                  <c:v>136750</c:v>
                </c:pt>
                <c:pt idx="8299">
                  <c:v>105300</c:v>
                </c:pt>
                <c:pt idx="8300">
                  <c:v>100100</c:v>
                </c:pt>
                <c:pt idx="8301">
                  <c:v>83300</c:v>
                </c:pt>
                <c:pt idx="8302">
                  <c:v>100100</c:v>
                </c:pt>
                <c:pt idx="8303">
                  <c:v>184105</c:v>
                </c:pt>
                <c:pt idx="8304">
                  <c:v>136750</c:v>
                </c:pt>
                <c:pt idx="8305">
                  <c:v>88300</c:v>
                </c:pt>
                <c:pt idx="8306">
                  <c:v>118605</c:v>
                </c:pt>
                <c:pt idx="8307">
                  <c:v>142100</c:v>
                </c:pt>
                <c:pt idx="8308">
                  <c:v>88300</c:v>
                </c:pt>
                <c:pt idx="8309">
                  <c:v>83495</c:v>
                </c:pt>
                <c:pt idx="8310">
                  <c:v>101995</c:v>
                </c:pt>
                <c:pt idx="8311">
                  <c:v>106995</c:v>
                </c:pt>
                <c:pt idx="8312">
                  <c:v>118845</c:v>
                </c:pt>
                <c:pt idx="8313">
                  <c:v>186495</c:v>
                </c:pt>
                <c:pt idx="8314">
                  <c:v>98995</c:v>
                </c:pt>
                <c:pt idx="8315">
                  <c:v>89995</c:v>
                </c:pt>
                <c:pt idx="8316">
                  <c:v>95195</c:v>
                </c:pt>
                <c:pt idx="8317">
                  <c:v>137995</c:v>
                </c:pt>
                <c:pt idx="8318">
                  <c:v>142995</c:v>
                </c:pt>
                <c:pt idx="8319">
                  <c:v>123845</c:v>
                </c:pt>
                <c:pt idx="8320">
                  <c:v>86450</c:v>
                </c:pt>
                <c:pt idx="8321">
                  <c:v>139995</c:v>
                </c:pt>
                <c:pt idx="8322">
                  <c:v>103195</c:v>
                </c:pt>
                <c:pt idx="8323">
                  <c:v>144995</c:v>
                </c:pt>
                <c:pt idx="8324">
                  <c:v>84950</c:v>
                </c:pt>
                <c:pt idx="8325">
                  <c:v>199495</c:v>
                </c:pt>
                <c:pt idx="8326">
                  <c:v>108195</c:v>
                </c:pt>
                <c:pt idx="8327">
                  <c:v>91950</c:v>
                </c:pt>
                <c:pt idx="8328">
                  <c:v>93450</c:v>
                </c:pt>
                <c:pt idx="8329">
                  <c:v>17990</c:v>
                </c:pt>
                <c:pt idx="8330">
                  <c:v>17680</c:v>
                </c:pt>
                <c:pt idx="8331">
                  <c:v>21050</c:v>
                </c:pt>
                <c:pt idx="8332">
                  <c:v>22305</c:v>
                </c:pt>
                <c:pt idx="8333">
                  <c:v>24255</c:v>
                </c:pt>
                <c:pt idx="8334">
                  <c:v>16395</c:v>
                </c:pt>
                <c:pt idx="8335">
                  <c:v>24535</c:v>
                </c:pt>
                <c:pt idx="8336">
                  <c:v>18805</c:v>
                </c:pt>
                <c:pt idx="8337">
                  <c:v>23575</c:v>
                </c:pt>
                <c:pt idx="8338">
                  <c:v>22985</c:v>
                </c:pt>
                <c:pt idx="8339">
                  <c:v>25805</c:v>
                </c:pt>
                <c:pt idx="8340">
                  <c:v>17665</c:v>
                </c:pt>
                <c:pt idx="8341">
                  <c:v>21675</c:v>
                </c:pt>
                <c:pt idx="8342">
                  <c:v>21810</c:v>
                </c:pt>
                <c:pt idx="8343">
                  <c:v>17890</c:v>
                </c:pt>
                <c:pt idx="8344">
                  <c:v>20405</c:v>
                </c:pt>
                <c:pt idx="8345">
                  <c:v>19080</c:v>
                </c:pt>
                <c:pt idx="8346">
                  <c:v>20580</c:v>
                </c:pt>
                <c:pt idx="8347">
                  <c:v>23220</c:v>
                </c:pt>
                <c:pt idx="8348">
                  <c:v>22485</c:v>
                </c:pt>
                <c:pt idx="8349">
                  <c:v>22155</c:v>
                </c:pt>
                <c:pt idx="8350">
                  <c:v>25800</c:v>
                </c:pt>
                <c:pt idx="8351">
                  <c:v>19515</c:v>
                </c:pt>
                <c:pt idx="8352">
                  <c:v>17820</c:v>
                </c:pt>
                <c:pt idx="8353">
                  <c:v>24905</c:v>
                </c:pt>
                <c:pt idx="8354">
                  <c:v>18960</c:v>
                </c:pt>
                <c:pt idx="8355">
                  <c:v>19105</c:v>
                </c:pt>
                <c:pt idx="8356">
                  <c:v>23570</c:v>
                </c:pt>
                <c:pt idx="8357">
                  <c:v>18160</c:v>
                </c:pt>
                <c:pt idx="8358">
                  <c:v>23495</c:v>
                </c:pt>
                <c:pt idx="8359">
                  <c:v>22640</c:v>
                </c:pt>
                <c:pt idx="8360">
                  <c:v>20740</c:v>
                </c:pt>
                <c:pt idx="8361">
                  <c:v>26070</c:v>
                </c:pt>
                <c:pt idx="8362">
                  <c:v>19855</c:v>
                </c:pt>
                <c:pt idx="8363">
                  <c:v>25060</c:v>
                </c:pt>
                <c:pt idx="8364">
                  <c:v>22425</c:v>
                </c:pt>
                <c:pt idx="8365">
                  <c:v>19120</c:v>
                </c:pt>
                <c:pt idx="8366">
                  <c:v>198250</c:v>
                </c:pt>
                <c:pt idx="8367">
                  <c:v>203995</c:v>
                </c:pt>
                <c:pt idx="8368">
                  <c:v>206000</c:v>
                </c:pt>
                <c:pt idx="8369">
                  <c:v>197850</c:v>
                </c:pt>
                <c:pt idx="8370">
                  <c:v>207895</c:v>
                </c:pt>
                <c:pt idx="8371">
                  <c:v>226850</c:v>
                </c:pt>
                <c:pt idx="8372">
                  <c:v>207895</c:v>
                </c:pt>
                <c:pt idx="8373">
                  <c:v>49800</c:v>
                </c:pt>
                <c:pt idx="8374">
                  <c:v>49800</c:v>
                </c:pt>
                <c:pt idx="8375">
                  <c:v>49800</c:v>
                </c:pt>
                <c:pt idx="8376">
                  <c:v>28370</c:v>
                </c:pt>
                <c:pt idx="8377">
                  <c:v>33610</c:v>
                </c:pt>
                <c:pt idx="8378">
                  <c:v>34030</c:v>
                </c:pt>
                <c:pt idx="8379">
                  <c:v>29030</c:v>
                </c:pt>
                <c:pt idx="8380">
                  <c:v>32185</c:v>
                </c:pt>
                <c:pt idx="8381">
                  <c:v>25240</c:v>
                </c:pt>
                <c:pt idx="8382">
                  <c:v>29850</c:v>
                </c:pt>
                <c:pt idx="8383">
                  <c:v>28450</c:v>
                </c:pt>
                <c:pt idx="8384">
                  <c:v>26640</c:v>
                </c:pt>
                <c:pt idx="8385">
                  <c:v>23680</c:v>
                </c:pt>
                <c:pt idx="8386">
                  <c:v>25080</c:v>
                </c:pt>
                <c:pt idx="8387">
                  <c:v>29265</c:v>
                </c:pt>
                <c:pt idx="8388">
                  <c:v>25750</c:v>
                </c:pt>
                <c:pt idx="8389">
                  <c:v>26270</c:v>
                </c:pt>
                <c:pt idx="8390">
                  <c:v>24350</c:v>
                </c:pt>
                <c:pt idx="8391">
                  <c:v>30665</c:v>
                </c:pt>
                <c:pt idx="8392">
                  <c:v>31510</c:v>
                </c:pt>
                <c:pt idx="8393">
                  <c:v>32910</c:v>
                </c:pt>
                <c:pt idx="8394">
                  <c:v>27670</c:v>
                </c:pt>
                <c:pt idx="8395">
                  <c:v>31830</c:v>
                </c:pt>
                <c:pt idx="8396">
                  <c:v>28230</c:v>
                </c:pt>
                <c:pt idx="8397">
                  <c:v>26310</c:v>
                </c:pt>
                <c:pt idx="8398">
                  <c:v>24910</c:v>
                </c:pt>
                <c:pt idx="8399">
                  <c:v>36150</c:v>
                </c:pt>
                <c:pt idx="8400">
                  <c:v>33230</c:v>
                </c:pt>
                <c:pt idx="8401">
                  <c:v>34750</c:v>
                </c:pt>
                <c:pt idx="8402">
                  <c:v>26830</c:v>
                </c:pt>
                <c:pt idx="8403">
                  <c:v>29985</c:v>
                </c:pt>
                <c:pt idx="8404">
                  <c:v>31385</c:v>
                </c:pt>
                <c:pt idx="8405">
                  <c:v>39995</c:v>
                </c:pt>
                <c:pt idx="8406">
                  <c:v>40155</c:v>
                </c:pt>
                <c:pt idx="8407">
                  <c:v>42610</c:v>
                </c:pt>
                <c:pt idx="8408">
                  <c:v>42770</c:v>
                </c:pt>
                <c:pt idx="8409">
                  <c:v>42790</c:v>
                </c:pt>
                <c:pt idx="8410">
                  <c:v>45025</c:v>
                </c:pt>
                <c:pt idx="8411">
                  <c:v>45015</c:v>
                </c:pt>
                <c:pt idx="8412">
                  <c:v>42780</c:v>
                </c:pt>
                <c:pt idx="8413">
                  <c:v>45175</c:v>
                </c:pt>
                <c:pt idx="8414">
                  <c:v>43010</c:v>
                </c:pt>
                <c:pt idx="8415">
                  <c:v>62400</c:v>
                </c:pt>
                <c:pt idx="8416">
                  <c:v>62805</c:v>
                </c:pt>
                <c:pt idx="8417">
                  <c:v>64165</c:v>
                </c:pt>
                <c:pt idx="8418">
                  <c:v>36495</c:v>
                </c:pt>
                <c:pt idx="8419">
                  <c:v>40195</c:v>
                </c:pt>
                <c:pt idx="8420">
                  <c:v>38795</c:v>
                </c:pt>
                <c:pt idx="8421">
                  <c:v>35095</c:v>
                </c:pt>
                <c:pt idx="8422">
                  <c:v>36670</c:v>
                </c:pt>
                <c:pt idx="8423">
                  <c:v>36870</c:v>
                </c:pt>
                <c:pt idx="8424">
                  <c:v>41870</c:v>
                </c:pt>
                <c:pt idx="8425">
                  <c:v>39070</c:v>
                </c:pt>
                <c:pt idx="8426">
                  <c:v>35370</c:v>
                </c:pt>
                <c:pt idx="8427">
                  <c:v>38170</c:v>
                </c:pt>
                <c:pt idx="8428">
                  <c:v>40370</c:v>
                </c:pt>
                <c:pt idx="8429">
                  <c:v>42020</c:v>
                </c:pt>
                <c:pt idx="8430">
                  <c:v>40570</c:v>
                </c:pt>
                <c:pt idx="8431">
                  <c:v>43520</c:v>
                </c:pt>
                <c:pt idx="8432">
                  <c:v>38370</c:v>
                </c:pt>
                <c:pt idx="8433">
                  <c:v>39270</c:v>
                </c:pt>
                <c:pt idx="8434">
                  <c:v>42220</c:v>
                </c:pt>
                <c:pt idx="8435">
                  <c:v>42070</c:v>
                </c:pt>
                <c:pt idx="8436">
                  <c:v>36870</c:v>
                </c:pt>
                <c:pt idx="8437">
                  <c:v>37070</c:v>
                </c:pt>
                <c:pt idx="8438">
                  <c:v>43720</c:v>
                </c:pt>
                <c:pt idx="8439">
                  <c:v>40770</c:v>
                </c:pt>
                <c:pt idx="8440">
                  <c:v>40570</c:v>
                </c:pt>
                <c:pt idx="8441">
                  <c:v>35570</c:v>
                </c:pt>
                <c:pt idx="8442">
                  <c:v>2000</c:v>
                </c:pt>
                <c:pt idx="8443">
                  <c:v>2000</c:v>
                </c:pt>
                <c:pt idx="8444">
                  <c:v>2000</c:v>
                </c:pt>
                <c:pt idx="8445">
                  <c:v>2000</c:v>
                </c:pt>
                <c:pt idx="8446">
                  <c:v>28565</c:v>
                </c:pt>
                <c:pt idx="8447">
                  <c:v>34065</c:v>
                </c:pt>
                <c:pt idx="8448">
                  <c:v>31565</c:v>
                </c:pt>
                <c:pt idx="8449">
                  <c:v>28990</c:v>
                </c:pt>
                <c:pt idx="8450">
                  <c:v>36490</c:v>
                </c:pt>
                <c:pt idx="8451">
                  <c:v>31415</c:v>
                </c:pt>
                <c:pt idx="8452">
                  <c:v>33990</c:v>
                </c:pt>
                <c:pt idx="8453">
                  <c:v>27065</c:v>
                </c:pt>
                <c:pt idx="8454">
                  <c:v>34325</c:v>
                </c:pt>
                <c:pt idx="8455">
                  <c:v>31900</c:v>
                </c:pt>
                <c:pt idx="8456">
                  <c:v>31615</c:v>
                </c:pt>
                <c:pt idx="8457">
                  <c:v>36540</c:v>
                </c:pt>
                <c:pt idx="8458">
                  <c:v>34115</c:v>
                </c:pt>
                <c:pt idx="8459">
                  <c:v>34040</c:v>
                </c:pt>
                <c:pt idx="8460">
                  <c:v>28615</c:v>
                </c:pt>
                <c:pt idx="8461">
                  <c:v>27065</c:v>
                </c:pt>
                <c:pt idx="8462">
                  <c:v>31465</c:v>
                </c:pt>
                <c:pt idx="8463">
                  <c:v>2000</c:v>
                </c:pt>
                <c:pt idx="8464">
                  <c:v>2084</c:v>
                </c:pt>
                <c:pt idx="8465">
                  <c:v>29970</c:v>
                </c:pt>
                <c:pt idx="8466">
                  <c:v>26780</c:v>
                </c:pt>
                <c:pt idx="8467">
                  <c:v>24280</c:v>
                </c:pt>
                <c:pt idx="8468">
                  <c:v>27780</c:v>
                </c:pt>
                <c:pt idx="8469">
                  <c:v>28765</c:v>
                </c:pt>
                <c:pt idx="8470">
                  <c:v>25190</c:v>
                </c:pt>
                <c:pt idx="8471">
                  <c:v>15399</c:v>
                </c:pt>
                <c:pt idx="8472">
                  <c:v>16299</c:v>
                </c:pt>
                <c:pt idx="8473">
                  <c:v>14249</c:v>
                </c:pt>
                <c:pt idx="8474">
                  <c:v>13299</c:v>
                </c:pt>
                <c:pt idx="8475">
                  <c:v>15149</c:v>
                </c:pt>
                <c:pt idx="8476">
                  <c:v>14199</c:v>
                </c:pt>
                <c:pt idx="8477">
                  <c:v>14699</c:v>
                </c:pt>
                <c:pt idx="8478">
                  <c:v>15049</c:v>
                </c:pt>
                <c:pt idx="8479">
                  <c:v>15199</c:v>
                </c:pt>
                <c:pt idx="8480">
                  <c:v>13599</c:v>
                </c:pt>
                <c:pt idx="8481">
                  <c:v>14099</c:v>
                </c:pt>
                <c:pt idx="8482">
                  <c:v>13839</c:v>
                </c:pt>
                <c:pt idx="8483">
                  <c:v>14339</c:v>
                </c:pt>
                <c:pt idx="8484">
                  <c:v>15349</c:v>
                </c:pt>
                <c:pt idx="8485">
                  <c:v>14939</c:v>
                </c:pt>
                <c:pt idx="8486">
                  <c:v>1500000</c:v>
                </c:pt>
                <c:pt idx="8487">
                  <c:v>37380</c:v>
                </c:pt>
                <c:pt idx="8488">
                  <c:v>30195</c:v>
                </c:pt>
                <c:pt idx="8489">
                  <c:v>32155</c:v>
                </c:pt>
                <c:pt idx="8490">
                  <c:v>35030</c:v>
                </c:pt>
                <c:pt idx="8491">
                  <c:v>29450</c:v>
                </c:pt>
                <c:pt idx="8492">
                  <c:v>37505</c:v>
                </c:pt>
                <c:pt idx="8493">
                  <c:v>37505</c:v>
                </c:pt>
                <c:pt idx="8494">
                  <c:v>30720</c:v>
                </c:pt>
                <c:pt idx="8495">
                  <c:v>35155</c:v>
                </c:pt>
                <c:pt idx="8496">
                  <c:v>29575</c:v>
                </c:pt>
                <c:pt idx="8497">
                  <c:v>32380</c:v>
                </c:pt>
                <c:pt idx="8498">
                  <c:v>37730</c:v>
                </c:pt>
                <c:pt idx="8499">
                  <c:v>42870</c:v>
                </c:pt>
                <c:pt idx="8500">
                  <c:v>33315</c:v>
                </c:pt>
                <c:pt idx="8501">
                  <c:v>35930</c:v>
                </c:pt>
                <c:pt idx="8502">
                  <c:v>33015</c:v>
                </c:pt>
                <c:pt idx="8503">
                  <c:v>31515</c:v>
                </c:pt>
                <c:pt idx="8504">
                  <c:v>33780</c:v>
                </c:pt>
                <c:pt idx="8505">
                  <c:v>29475</c:v>
                </c:pt>
                <c:pt idx="8506">
                  <c:v>35580</c:v>
                </c:pt>
                <c:pt idx="8507">
                  <c:v>31275</c:v>
                </c:pt>
                <c:pt idx="8508">
                  <c:v>41370</c:v>
                </c:pt>
                <c:pt idx="8509">
                  <c:v>34815</c:v>
                </c:pt>
                <c:pt idx="8510">
                  <c:v>15190</c:v>
                </c:pt>
                <c:pt idx="8511">
                  <c:v>18290</c:v>
                </c:pt>
                <c:pt idx="8512">
                  <c:v>13990</c:v>
                </c:pt>
                <c:pt idx="8513">
                  <c:v>18090</c:v>
                </c:pt>
                <c:pt idx="8514">
                  <c:v>17190</c:v>
                </c:pt>
                <c:pt idx="8515">
                  <c:v>16990</c:v>
                </c:pt>
                <c:pt idx="8516">
                  <c:v>15290</c:v>
                </c:pt>
                <c:pt idx="8517">
                  <c:v>13990</c:v>
                </c:pt>
                <c:pt idx="8518">
                  <c:v>20755</c:v>
                </c:pt>
                <c:pt idx="8519">
                  <c:v>15395</c:v>
                </c:pt>
                <c:pt idx="8520">
                  <c:v>14165</c:v>
                </c:pt>
                <c:pt idx="8521">
                  <c:v>17755</c:v>
                </c:pt>
                <c:pt idx="8522">
                  <c:v>17905</c:v>
                </c:pt>
                <c:pt idx="8523">
                  <c:v>15495</c:v>
                </c:pt>
                <c:pt idx="8524">
                  <c:v>20905</c:v>
                </c:pt>
                <c:pt idx="8525">
                  <c:v>17755</c:v>
                </c:pt>
                <c:pt idx="8526">
                  <c:v>15495</c:v>
                </c:pt>
                <c:pt idx="8527">
                  <c:v>17905</c:v>
                </c:pt>
                <c:pt idx="8528">
                  <c:v>14165</c:v>
                </c:pt>
                <c:pt idx="8529">
                  <c:v>20905</c:v>
                </c:pt>
                <c:pt idx="8530">
                  <c:v>15395</c:v>
                </c:pt>
                <c:pt idx="8531">
                  <c:v>2000</c:v>
                </c:pt>
                <c:pt idx="8532">
                  <c:v>2000</c:v>
                </c:pt>
                <c:pt idx="8533">
                  <c:v>2155</c:v>
                </c:pt>
                <c:pt idx="8534">
                  <c:v>2379</c:v>
                </c:pt>
                <c:pt idx="8535">
                  <c:v>54250</c:v>
                </c:pt>
                <c:pt idx="8536">
                  <c:v>50450</c:v>
                </c:pt>
                <c:pt idx="8537">
                  <c:v>50450</c:v>
                </c:pt>
                <c:pt idx="8538">
                  <c:v>46830</c:v>
                </c:pt>
                <c:pt idx="8539">
                  <c:v>51350</c:v>
                </c:pt>
                <c:pt idx="8540">
                  <c:v>51350</c:v>
                </c:pt>
                <c:pt idx="8541">
                  <c:v>55150</c:v>
                </c:pt>
                <c:pt idx="8542">
                  <c:v>47200</c:v>
                </c:pt>
                <c:pt idx="8543">
                  <c:v>48200</c:v>
                </c:pt>
                <c:pt idx="8544">
                  <c:v>52350</c:v>
                </c:pt>
                <c:pt idx="8545">
                  <c:v>56150</c:v>
                </c:pt>
                <c:pt idx="8546">
                  <c:v>52350</c:v>
                </c:pt>
                <c:pt idx="8547">
                  <c:v>50950</c:v>
                </c:pt>
                <c:pt idx="8548">
                  <c:v>60450</c:v>
                </c:pt>
                <c:pt idx="8549">
                  <c:v>48450</c:v>
                </c:pt>
                <c:pt idx="8550">
                  <c:v>54450</c:v>
                </c:pt>
                <c:pt idx="8551">
                  <c:v>56950</c:v>
                </c:pt>
                <c:pt idx="8552">
                  <c:v>54450</c:v>
                </c:pt>
                <c:pt idx="8553">
                  <c:v>59950</c:v>
                </c:pt>
                <c:pt idx="8554">
                  <c:v>60450</c:v>
                </c:pt>
                <c:pt idx="8555">
                  <c:v>65950</c:v>
                </c:pt>
                <c:pt idx="8556">
                  <c:v>50950</c:v>
                </c:pt>
                <c:pt idx="8557">
                  <c:v>54450</c:v>
                </c:pt>
                <c:pt idx="8558">
                  <c:v>60450</c:v>
                </c:pt>
                <c:pt idx="8559">
                  <c:v>2000</c:v>
                </c:pt>
                <c:pt idx="8560">
                  <c:v>2000</c:v>
                </c:pt>
                <c:pt idx="8561">
                  <c:v>2000</c:v>
                </c:pt>
                <c:pt idx="8562">
                  <c:v>2000</c:v>
                </c:pt>
                <c:pt idx="8563">
                  <c:v>2000</c:v>
                </c:pt>
                <c:pt idx="8564">
                  <c:v>2000</c:v>
                </c:pt>
                <c:pt idx="8565">
                  <c:v>2190</c:v>
                </c:pt>
                <c:pt idx="8566">
                  <c:v>2000</c:v>
                </c:pt>
                <c:pt idx="8567">
                  <c:v>2212</c:v>
                </c:pt>
                <c:pt idx="8568">
                  <c:v>20150</c:v>
                </c:pt>
                <c:pt idx="8569">
                  <c:v>21500</c:v>
                </c:pt>
                <c:pt idx="8570">
                  <c:v>21500</c:v>
                </c:pt>
                <c:pt idx="8571">
                  <c:v>20150</c:v>
                </c:pt>
                <c:pt idx="8572">
                  <c:v>24140</c:v>
                </c:pt>
                <c:pt idx="8573">
                  <c:v>29630</c:v>
                </c:pt>
                <c:pt idx="8574">
                  <c:v>24390</c:v>
                </c:pt>
                <c:pt idx="8575">
                  <c:v>28280</c:v>
                </c:pt>
                <c:pt idx="8576">
                  <c:v>24490</c:v>
                </c:pt>
                <c:pt idx="8577">
                  <c:v>22790</c:v>
                </c:pt>
                <c:pt idx="8578">
                  <c:v>25840</c:v>
                </c:pt>
                <c:pt idx="8579">
                  <c:v>23040</c:v>
                </c:pt>
                <c:pt idx="8580">
                  <c:v>30080</c:v>
                </c:pt>
                <c:pt idx="8581">
                  <c:v>24680</c:v>
                </c:pt>
                <c:pt idx="8582">
                  <c:v>26130</c:v>
                </c:pt>
                <c:pt idx="8583">
                  <c:v>28730</c:v>
                </c:pt>
                <c:pt idx="8584">
                  <c:v>24780</c:v>
                </c:pt>
                <c:pt idx="8585">
                  <c:v>23330</c:v>
                </c:pt>
                <c:pt idx="8586">
                  <c:v>23820</c:v>
                </c:pt>
                <c:pt idx="8587">
                  <c:v>26590</c:v>
                </c:pt>
                <c:pt idx="8588">
                  <c:v>25240</c:v>
                </c:pt>
                <c:pt idx="8589">
                  <c:v>25170</c:v>
                </c:pt>
                <c:pt idx="8590">
                  <c:v>31310</c:v>
                </c:pt>
                <c:pt idx="8591">
                  <c:v>29960</c:v>
                </c:pt>
                <c:pt idx="8592">
                  <c:v>19195</c:v>
                </c:pt>
                <c:pt idx="8593">
                  <c:v>20195</c:v>
                </c:pt>
                <c:pt idx="8594">
                  <c:v>16395</c:v>
                </c:pt>
                <c:pt idx="8595">
                  <c:v>18895</c:v>
                </c:pt>
                <c:pt idx="8596">
                  <c:v>17895</c:v>
                </c:pt>
                <c:pt idx="8597">
                  <c:v>16395</c:v>
                </c:pt>
                <c:pt idx="8598">
                  <c:v>18895</c:v>
                </c:pt>
                <c:pt idx="8599">
                  <c:v>19195</c:v>
                </c:pt>
                <c:pt idx="8600">
                  <c:v>20195</c:v>
                </c:pt>
                <c:pt idx="8601">
                  <c:v>17895</c:v>
                </c:pt>
                <c:pt idx="8602">
                  <c:v>19495</c:v>
                </c:pt>
                <c:pt idx="8603">
                  <c:v>21295</c:v>
                </c:pt>
                <c:pt idx="8604">
                  <c:v>22295</c:v>
                </c:pt>
                <c:pt idx="8605">
                  <c:v>18495</c:v>
                </c:pt>
                <c:pt idx="8606">
                  <c:v>17495</c:v>
                </c:pt>
                <c:pt idx="8607">
                  <c:v>33600</c:v>
                </c:pt>
                <c:pt idx="8608">
                  <c:v>42500</c:v>
                </c:pt>
                <c:pt idx="8609">
                  <c:v>38600</c:v>
                </c:pt>
                <c:pt idx="8610">
                  <c:v>25900</c:v>
                </c:pt>
                <c:pt idx="8611">
                  <c:v>30600</c:v>
                </c:pt>
                <c:pt idx="8612">
                  <c:v>32600</c:v>
                </c:pt>
                <c:pt idx="8613">
                  <c:v>38600</c:v>
                </c:pt>
                <c:pt idx="8614">
                  <c:v>36600</c:v>
                </c:pt>
                <c:pt idx="8615">
                  <c:v>42500</c:v>
                </c:pt>
                <c:pt idx="8616">
                  <c:v>36600</c:v>
                </c:pt>
                <c:pt idx="8617">
                  <c:v>43240</c:v>
                </c:pt>
                <c:pt idx="8618">
                  <c:v>34750</c:v>
                </c:pt>
                <c:pt idx="8619">
                  <c:v>37390</c:v>
                </c:pt>
                <c:pt idx="8620">
                  <c:v>33790</c:v>
                </c:pt>
                <c:pt idx="8621">
                  <c:v>26930</c:v>
                </c:pt>
                <c:pt idx="8622">
                  <c:v>39390</c:v>
                </c:pt>
                <c:pt idx="8623">
                  <c:v>31770</c:v>
                </c:pt>
                <c:pt idx="8624">
                  <c:v>34490</c:v>
                </c:pt>
                <c:pt idx="8625">
                  <c:v>39890</c:v>
                </c:pt>
                <c:pt idx="8626">
                  <c:v>32010</c:v>
                </c:pt>
                <c:pt idx="8627">
                  <c:v>33490</c:v>
                </c:pt>
                <c:pt idx="8628">
                  <c:v>37890</c:v>
                </c:pt>
                <c:pt idx="8629">
                  <c:v>44280</c:v>
                </c:pt>
                <c:pt idx="8630">
                  <c:v>27020</c:v>
                </c:pt>
                <c:pt idx="8631">
                  <c:v>66000</c:v>
                </c:pt>
                <c:pt idx="8632">
                  <c:v>81900</c:v>
                </c:pt>
                <c:pt idx="8633">
                  <c:v>66910</c:v>
                </c:pt>
                <c:pt idx="8634">
                  <c:v>77900</c:v>
                </c:pt>
                <c:pt idx="8635">
                  <c:v>68900</c:v>
                </c:pt>
                <c:pt idx="8636">
                  <c:v>69600</c:v>
                </c:pt>
                <c:pt idx="8637">
                  <c:v>77900</c:v>
                </c:pt>
                <c:pt idx="8638">
                  <c:v>79200</c:v>
                </c:pt>
                <c:pt idx="8639">
                  <c:v>70900</c:v>
                </c:pt>
                <c:pt idx="8640">
                  <c:v>82700</c:v>
                </c:pt>
                <c:pt idx="8641">
                  <c:v>106500</c:v>
                </c:pt>
                <c:pt idx="8642">
                  <c:v>108900</c:v>
                </c:pt>
                <c:pt idx="8643">
                  <c:v>110700</c:v>
                </c:pt>
                <c:pt idx="8644">
                  <c:v>21100</c:v>
                </c:pt>
                <c:pt idx="8645">
                  <c:v>20025</c:v>
                </c:pt>
                <c:pt idx="8646">
                  <c:v>22000</c:v>
                </c:pt>
                <c:pt idx="8647">
                  <c:v>20925</c:v>
                </c:pt>
                <c:pt idx="8648">
                  <c:v>23320</c:v>
                </c:pt>
                <c:pt idx="8649">
                  <c:v>20275</c:v>
                </c:pt>
                <c:pt idx="8650">
                  <c:v>22250</c:v>
                </c:pt>
                <c:pt idx="8651">
                  <c:v>21175</c:v>
                </c:pt>
                <c:pt idx="8652">
                  <c:v>21350</c:v>
                </c:pt>
                <c:pt idx="8653">
                  <c:v>23670</c:v>
                </c:pt>
                <c:pt idx="8654">
                  <c:v>20325</c:v>
                </c:pt>
                <c:pt idx="8655">
                  <c:v>21475</c:v>
                </c:pt>
                <c:pt idx="8656">
                  <c:v>23845</c:v>
                </c:pt>
                <c:pt idx="8657">
                  <c:v>21225</c:v>
                </c:pt>
                <c:pt idx="8658">
                  <c:v>22375</c:v>
                </c:pt>
                <c:pt idx="8659">
                  <c:v>33955</c:v>
                </c:pt>
                <c:pt idx="8660">
                  <c:v>35705</c:v>
                </c:pt>
                <c:pt idx="8661">
                  <c:v>35705</c:v>
                </c:pt>
                <c:pt idx="8662">
                  <c:v>33955</c:v>
                </c:pt>
                <c:pt idx="8663">
                  <c:v>36925</c:v>
                </c:pt>
                <c:pt idx="8664">
                  <c:v>35125</c:v>
                </c:pt>
                <c:pt idx="8665">
                  <c:v>35275</c:v>
                </c:pt>
                <c:pt idx="8666">
                  <c:v>36675</c:v>
                </c:pt>
                <c:pt idx="8667">
                  <c:v>36025</c:v>
                </c:pt>
                <c:pt idx="8668">
                  <c:v>37425</c:v>
                </c:pt>
                <c:pt idx="8669">
                  <c:v>36370</c:v>
                </c:pt>
                <c:pt idx="8670">
                  <c:v>37770</c:v>
                </c:pt>
                <c:pt idx="8671">
                  <c:v>40970</c:v>
                </c:pt>
                <c:pt idx="8672">
                  <c:v>50220</c:v>
                </c:pt>
                <c:pt idx="8673">
                  <c:v>48710</c:v>
                </c:pt>
                <c:pt idx="8674">
                  <c:v>42370</c:v>
                </c:pt>
                <c:pt idx="8675">
                  <c:v>49125</c:v>
                </c:pt>
                <c:pt idx="8676">
                  <c:v>41900</c:v>
                </c:pt>
                <c:pt idx="8677">
                  <c:v>43300</c:v>
                </c:pt>
                <c:pt idx="8678">
                  <c:v>50320</c:v>
                </c:pt>
                <c:pt idx="8679">
                  <c:v>48920</c:v>
                </c:pt>
                <c:pt idx="8680">
                  <c:v>43020</c:v>
                </c:pt>
                <c:pt idx="8681">
                  <c:v>44420</c:v>
                </c:pt>
                <c:pt idx="8682">
                  <c:v>46060</c:v>
                </c:pt>
                <c:pt idx="8683">
                  <c:v>44660</c:v>
                </c:pt>
                <c:pt idx="8684">
                  <c:v>41180</c:v>
                </c:pt>
                <c:pt idx="8685">
                  <c:v>42580</c:v>
                </c:pt>
                <c:pt idx="8686">
                  <c:v>42080</c:v>
                </c:pt>
                <c:pt idx="8687">
                  <c:v>43480</c:v>
                </c:pt>
                <c:pt idx="8688">
                  <c:v>47620</c:v>
                </c:pt>
                <c:pt idx="8689">
                  <c:v>49020</c:v>
                </c:pt>
                <c:pt idx="8690">
                  <c:v>57045</c:v>
                </c:pt>
                <c:pt idx="8691">
                  <c:v>53635</c:v>
                </c:pt>
                <c:pt idx="8692">
                  <c:v>52235</c:v>
                </c:pt>
                <c:pt idx="8693">
                  <c:v>53035</c:v>
                </c:pt>
                <c:pt idx="8694">
                  <c:v>56495</c:v>
                </c:pt>
                <c:pt idx="8695">
                  <c:v>7523</c:v>
                </c:pt>
                <c:pt idx="8696">
                  <c:v>8147</c:v>
                </c:pt>
                <c:pt idx="8697">
                  <c:v>8839</c:v>
                </c:pt>
                <c:pt idx="8698">
                  <c:v>31930</c:v>
                </c:pt>
                <c:pt idx="8699">
                  <c:v>26435</c:v>
                </c:pt>
                <c:pt idx="8700">
                  <c:v>27860</c:v>
                </c:pt>
                <c:pt idx="8701">
                  <c:v>31000</c:v>
                </c:pt>
                <c:pt idx="8702">
                  <c:v>26435</c:v>
                </c:pt>
                <c:pt idx="8703">
                  <c:v>31700</c:v>
                </c:pt>
                <c:pt idx="8704">
                  <c:v>28560</c:v>
                </c:pt>
                <c:pt idx="8705">
                  <c:v>32140</c:v>
                </c:pt>
                <c:pt idx="8706">
                  <c:v>26645</c:v>
                </c:pt>
                <c:pt idx="8707">
                  <c:v>32810</c:v>
                </c:pt>
                <c:pt idx="8708">
                  <c:v>26645</c:v>
                </c:pt>
                <c:pt idx="8709">
                  <c:v>32110</c:v>
                </c:pt>
                <c:pt idx="8710">
                  <c:v>32960</c:v>
                </c:pt>
                <c:pt idx="8711">
                  <c:v>32260</c:v>
                </c:pt>
                <c:pt idx="8712">
                  <c:v>32290</c:v>
                </c:pt>
                <c:pt idx="8713">
                  <c:v>26795</c:v>
                </c:pt>
                <c:pt idx="8714">
                  <c:v>26795</c:v>
                </c:pt>
                <c:pt idx="8715">
                  <c:v>2000</c:v>
                </c:pt>
                <c:pt idx="8716">
                  <c:v>2000</c:v>
                </c:pt>
                <c:pt idx="8717">
                  <c:v>2000</c:v>
                </c:pt>
                <c:pt idx="8718">
                  <c:v>2000</c:v>
                </c:pt>
                <c:pt idx="8719">
                  <c:v>2000</c:v>
                </c:pt>
                <c:pt idx="8720">
                  <c:v>2000</c:v>
                </c:pt>
                <c:pt idx="8721">
                  <c:v>2000</c:v>
                </c:pt>
                <c:pt idx="8722">
                  <c:v>2000</c:v>
                </c:pt>
                <c:pt idx="8723">
                  <c:v>2000</c:v>
                </c:pt>
                <c:pt idx="8724">
                  <c:v>2000</c:v>
                </c:pt>
                <c:pt idx="8725">
                  <c:v>2000</c:v>
                </c:pt>
                <c:pt idx="8726">
                  <c:v>2000</c:v>
                </c:pt>
                <c:pt idx="8727">
                  <c:v>2000</c:v>
                </c:pt>
                <c:pt idx="8728">
                  <c:v>2000</c:v>
                </c:pt>
                <c:pt idx="8729">
                  <c:v>2000</c:v>
                </c:pt>
                <c:pt idx="8730">
                  <c:v>2000</c:v>
                </c:pt>
                <c:pt idx="8731">
                  <c:v>2000</c:v>
                </c:pt>
                <c:pt idx="8732">
                  <c:v>2000</c:v>
                </c:pt>
                <c:pt idx="8733">
                  <c:v>2000</c:v>
                </c:pt>
                <c:pt idx="8734">
                  <c:v>2000</c:v>
                </c:pt>
                <c:pt idx="8735">
                  <c:v>2000</c:v>
                </c:pt>
                <c:pt idx="8736">
                  <c:v>2000</c:v>
                </c:pt>
                <c:pt idx="8737">
                  <c:v>2000</c:v>
                </c:pt>
                <c:pt idx="8738">
                  <c:v>2000</c:v>
                </c:pt>
                <c:pt idx="8739">
                  <c:v>2000</c:v>
                </c:pt>
                <c:pt idx="8740">
                  <c:v>2000</c:v>
                </c:pt>
                <c:pt idx="8741">
                  <c:v>2000</c:v>
                </c:pt>
                <c:pt idx="8742">
                  <c:v>2000</c:v>
                </c:pt>
                <c:pt idx="8743">
                  <c:v>2000</c:v>
                </c:pt>
                <c:pt idx="8744">
                  <c:v>2000</c:v>
                </c:pt>
                <c:pt idx="8745">
                  <c:v>2000</c:v>
                </c:pt>
                <c:pt idx="8746">
                  <c:v>20984</c:v>
                </c:pt>
                <c:pt idx="8747">
                  <c:v>15406</c:v>
                </c:pt>
                <c:pt idx="8748">
                  <c:v>21474</c:v>
                </c:pt>
                <c:pt idx="8749">
                  <c:v>19757</c:v>
                </c:pt>
                <c:pt idx="8750">
                  <c:v>23539</c:v>
                </c:pt>
                <c:pt idx="8751">
                  <c:v>15943</c:v>
                </c:pt>
                <c:pt idx="8752">
                  <c:v>17284</c:v>
                </c:pt>
                <c:pt idx="8753">
                  <c:v>18169</c:v>
                </c:pt>
                <c:pt idx="8754">
                  <c:v>19434</c:v>
                </c:pt>
                <c:pt idx="8755">
                  <c:v>13961</c:v>
                </c:pt>
                <c:pt idx="8756">
                  <c:v>24063</c:v>
                </c:pt>
                <c:pt idx="8757">
                  <c:v>18519</c:v>
                </c:pt>
                <c:pt idx="8758">
                  <c:v>24462</c:v>
                </c:pt>
                <c:pt idx="8759">
                  <c:v>25990</c:v>
                </c:pt>
                <c:pt idx="8760">
                  <c:v>17169</c:v>
                </c:pt>
                <c:pt idx="8761">
                  <c:v>20209</c:v>
                </c:pt>
                <c:pt idx="8762">
                  <c:v>19209</c:v>
                </c:pt>
                <c:pt idx="8763">
                  <c:v>21499</c:v>
                </c:pt>
                <c:pt idx="8764">
                  <c:v>14961</c:v>
                </c:pt>
                <c:pt idx="8765">
                  <c:v>18944</c:v>
                </c:pt>
                <c:pt idx="8766">
                  <c:v>20780</c:v>
                </c:pt>
                <c:pt idx="8767">
                  <c:v>20270</c:v>
                </c:pt>
                <c:pt idx="8768">
                  <c:v>16905</c:v>
                </c:pt>
                <c:pt idx="8769">
                  <c:v>18780</c:v>
                </c:pt>
                <c:pt idx="8770">
                  <c:v>24370</c:v>
                </c:pt>
                <c:pt idx="8771">
                  <c:v>17570</c:v>
                </c:pt>
                <c:pt idx="8772">
                  <c:v>16570</c:v>
                </c:pt>
                <c:pt idx="8773">
                  <c:v>23985</c:v>
                </c:pt>
                <c:pt idx="8774">
                  <c:v>16220</c:v>
                </c:pt>
                <c:pt idx="8775">
                  <c:v>18905</c:v>
                </c:pt>
                <c:pt idx="8776">
                  <c:v>16120</c:v>
                </c:pt>
                <c:pt idx="8777">
                  <c:v>21820</c:v>
                </c:pt>
                <c:pt idx="8778">
                  <c:v>14770</c:v>
                </c:pt>
                <c:pt idx="8779">
                  <c:v>18120</c:v>
                </c:pt>
                <c:pt idx="8780">
                  <c:v>24660</c:v>
                </c:pt>
                <c:pt idx="8781">
                  <c:v>2000</c:v>
                </c:pt>
                <c:pt idx="8782">
                  <c:v>2000</c:v>
                </c:pt>
                <c:pt idx="8783">
                  <c:v>2000</c:v>
                </c:pt>
                <c:pt idx="8784">
                  <c:v>2000</c:v>
                </c:pt>
                <c:pt idx="8785">
                  <c:v>2000</c:v>
                </c:pt>
                <c:pt idx="8786">
                  <c:v>2000</c:v>
                </c:pt>
                <c:pt idx="8787">
                  <c:v>2000</c:v>
                </c:pt>
                <c:pt idx="8788">
                  <c:v>2000</c:v>
                </c:pt>
                <c:pt idx="8789">
                  <c:v>2000</c:v>
                </c:pt>
                <c:pt idx="8790">
                  <c:v>2000</c:v>
                </c:pt>
                <c:pt idx="8791">
                  <c:v>2000</c:v>
                </c:pt>
                <c:pt idx="8792">
                  <c:v>2000</c:v>
                </c:pt>
                <c:pt idx="8793">
                  <c:v>2000</c:v>
                </c:pt>
                <c:pt idx="8794">
                  <c:v>2000</c:v>
                </c:pt>
                <c:pt idx="8795">
                  <c:v>2000</c:v>
                </c:pt>
                <c:pt idx="8796">
                  <c:v>2000</c:v>
                </c:pt>
                <c:pt idx="8797">
                  <c:v>2000</c:v>
                </c:pt>
                <c:pt idx="8798">
                  <c:v>2000</c:v>
                </c:pt>
                <c:pt idx="8799">
                  <c:v>2000</c:v>
                </c:pt>
                <c:pt idx="8800">
                  <c:v>2000</c:v>
                </c:pt>
                <c:pt idx="8801">
                  <c:v>2000</c:v>
                </c:pt>
                <c:pt idx="8802">
                  <c:v>2000</c:v>
                </c:pt>
                <c:pt idx="8803">
                  <c:v>2000</c:v>
                </c:pt>
                <c:pt idx="8804">
                  <c:v>2000</c:v>
                </c:pt>
                <c:pt idx="8805">
                  <c:v>2000</c:v>
                </c:pt>
                <c:pt idx="8806">
                  <c:v>2000</c:v>
                </c:pt>
                <c:pt idx="8807">
                  <c:v>2000</c:v>
                </c:pt>
                <c:pt idx="8808">
                  <c:v>2000</c:v>
                </c:pt>
                <c:pt idx="8809">
                  <c:v>2000</c:v>
                </c:pt>
                <c:pt idx="8810">
                  <c:v>2000</c:v>
                </c:pt>
                <c:pt idx="8811">
                  <c:v>2000</c:v>
                </c:pt>
                <c:pt idx="8812">
                  <c:v>2000</c:v>
                </c:pt>
                <c:pt idx="8813">
                  <c:v>2000</c:v>
                </c:pt>
                <c:pt idx="8814">
                  <c:v>2000</c:v>
                </c:pt>
                <c:pt idx="8815">
                  <c:v>2000</c:v>
                </c:pt>
                <c:pt idx="8816">
                  <c:v>2000</c:v>
                </c:pt>
                <c:pt idx="8817">
                  <c:v>2000</c:v>
                </c:pt>
                <c:pt idx="8818">
                  <c:v>94400</c:v>
                </c:pt>
                <c:pt idx="8819">
                  <c:v>141450</c:v>
                </c:pt>
                <c:pt idx="8820">
                  <c:v>97400</c:v>
                </c:pt>
                <c:pt idx="8821">
                  <c:v>160900</c:v>
                </c:pt>
                <c:pt idx="8822">
                  <c:v>222000</c:v>
                </c:pt>
                <c:pt idx="8823">
                  <c:v>230900</c:v>
                </c:pt>
                <c:pt idx="8824">
                  <c:v>166900</c:v>
                </c:pt>
                <c:pt idx="8825">
                  <c:v>119900</c:v>
                </c:pt>
                <c:pt idx="8826">
                  <c:v>234050</c:v>
                </c:pt>
                <c:pt idx="8827">
                  <c:v>121550</c:v>
                </c:pt>
                <c:pt idx="8828">
                  <c:v>143250</c:v>
                </c:pt>
                <c:pt idx="8829">
                  <c:v>95650</c:v>
                </c:pt>
                <c:pt idx="8830">
                  <c:v>169050</c:v>
                </c:pt>
                <c:pt idx="8831">
                  <c:v>98650</c:v>
                </c:pt>
                <c:pt idx="8832">
                  <c:v>163150</c:v>
                </c:pt>
                <c:pt idx="8833">
                  <c:v>224650</c:v>
                </c:pt>
                <c:pt idx="8834">
                  <c:v>144700</c:v>
                </c:pt>
                <c:pt idx="8835">
                  <c:v>99600</c:v>
                </c:pt>
                <c:pt idx="8836">
                  <c:v>131400</c:v>
                </c:pt>
                <c:pt idx="8837">
                  <c:v>170750</c:v>
                </c:pt>
                <c:pt idx="8838">
                  <c:v>176400</c:v>
                </c:pt>
                <c:pt idx="8839">
                  <c:v>226900</c:v>
                </c:pt>
                <c:pt idx="8840">
                  <c:v>247900</c:v>
                </c:pt>
                <c:pt idx="8841">
                  <c:v>96600</c:v>
                </c:pt>
                <c:pt idx="8842">
                  <c:v>34250</c:v>
                </c:pt>
                <c:pt idx="8843">
                  <c:v>37300</c:v>
                </c:pt>
                <c:pt idx="8844">
                  <c:v>36300</c:v>
                </c:pt>
                <c:pt idx="8845">
                  <c:v>34300</c:v>
                </c:pt>
                <c:pt idx="8846">
                  <c:v>36995</c:v>
                </c:pt>
                <c:pt idx="8847">
                  <c:v>34995</c:v>
                </c:pt>
                <c:pt idx="8848">
                  <c:v>37995</c:v>
                </c:pt>
                <c:pt idx="8849">
                  <c:v>41100</c:v>
                </c:pt>
                <c:pt idx="8850">
                  <c:v>47000</c:v>
                </c:pt>
                <c:pt idx="8851">
                  <c:v>42500</c:v>
                </c:pt>
                <c:pt idx="8852">
                  <c:v>48650</c:v>
                </c:pt>
                <c:pt idx="8853">
                  <c:v>48400</c:v>
                </c:pt>
                <c:pt idx="8854">
                  <c:v>42900</c:v>
                </c:pt>
                <c:pt idx="8855">
                  <c:v>33800</c:v>
                </c:pt>
                <c:pt idx="8856">
                  <c:v>32350</c:v>
                </c:pt>
                <c:pt idx="8857">
                  <c:v>28550</c:v>
                </c:pt>
                <c:pt idx="8858">
                  <c:v>31350</c:v>
                </c:pt>
                <c:pt idx="8859">
                  <c:v>26200</c:v>
                </c:pt>
                <c:pt idx="8860">
                  <c:v>31150</c:v>
                </c:pt>
                <c:pt idx="8861">
                  <c:v>27750</c:v>
                </c:pt>
                <c:pt idx="8862">
                  <c:v>31150</c:v>
                </c:pt>
                <c:pt idx="8863">
                  <c:v>49500</c:v>
                </c:pt>
                <c:pt idx="8864">
                  <c:v>54000</c:v>
                </c:pt>
                <c:pt idx="8865">
                  <c:v>48100</c:v>
                </c:pt>
                <c:pt idx="8866">
                  <c:v>55400</c:v>
                </c:pt>
                <c:pt idx="8867">
                  <c:v>48400</c:v>
                </c:pt>
                <c:pt idx="8868">
                  <c:v>54300</c:v>
                </c:pt>
                <c:pt idx="8869">
                  <c:v>55700</c:v>
                </c:pt>
                <c:pt idx="8870">
                  <c:v>49800</c:v>
                </c:pt>
                <c:pt idx="8871">
                  <c:v>56100</c:v>
                </c:pt>
                <c:pt idx="8872">
                  <c:v>55100</c:v>
                </c:pt>
                <c:pt idx="8873">
                  <c:v>50200</c:v>
                </c:pt>
                <c:pt idx="8874">
                  <c:v>49200</c:v>
                </c:pt>
                <c:pt idx="8875">
                  <c:v>67350</c:v>
                </c:pt>
                <c:pt idx="8876">
                  <c:v>59350</c:v>
                </c:pt>
                <c:pt idx="8877">
                  <c:v>61100</c:v>
                </c:pt>
                <c:pt idx="8878">
                  <c:v>54100</c:v>
                </c:pt>
                <c:pt idx="8879">
                  <c:v>60350</c:v>
                </c:pt>
                <c:pt idx="8880">
                  <c:v>53100</c:v>
                </c:pt>
                <c:pt idx="8881">
                  <c:v>53100</c:v>
                </c:pt>
                <c:pt idx="8882">
                  <c:v>61100</c:v>
                </c:pt>
                <c:pt idx="8883">
                  <c:v>54100</c:v>
                </c:pt>
                <c:pt idx="8884">
                  <c:v>44200</c:v>
                </c:pt>
                <c:pt idx="8885">
                  <c:v>35450</c:v>
                </c:pt>
                <c:pt idx="8886">
                  <c:v>39250</c:v>
                </c:pt>
                <c:pt idx="8887">
                  <c:v>34800</c:v>
                </c:pt>
                <c:pt idx="8888">
                  <c:v>43800</c:v>
                </c:pt>
                <c:pt idx="8889">
                  <c:v>42700</c:v>
                </c:pt>
                <c:pt idx="8890">
                  <c:v>33950</c:v>
                </c:pt>
                <c:pt idx="8891">
                  <c:v>33300</c:v>
                </c:pt>
                <c:pt idx="8892">
                  <c:v>38150</c:v>
                </c:pt>
                <c:pt idx="8893">
                  <c:v>38900</c:v>
                </c:pt>
                <c:pt idx="8894">
                  <c:v>39450</c:v>
                </c:pt>
                <c:pt idx="8895">
                  <c:v>59700</c:v>
                </c:pt>
                <c:pt idx="8896">
                  <c:v>44400</c:v>
                </c:pt>
                <c:pt idx="8897">
                  <c:v>35650</c:v>
                </c:pt>
                <c:pt idx="8898">
                  <c:v>40400</c:v>
                </c:pt>
                <c:pt idx="8899">
                  <c:v>47900</c:v>
                </c:pt>
                <c:pt idx="8900">
                  <c:v>34150</c:v>
                </c:pt>
                <c:pt idx="8901">
                  <c:v>38300</c:v>
                </c:pt>
                <c:pt idx="8902">
                  <c:v>36800</c:v>
                </c:pt>
                <c:pt idx="8903">
                  <c:v>43700</c:v>
                </c:pt>
                <c:pt idx="8904">
                  <c:v>43300</c:v>
                </c:pt>
                <c:pt idx="8905">
                  <c:v>43400</c:v>
                </c:pt>
                <c:pt idx="8906">
                  <c:v>41900</c:v>
                </c:pt>
                <c:pt idx="8907">
                  <c:v>44200</c:v>
                </c:pt>
                <c:pt idx="8908">
                  <c:v>47700</c:v>
                </c:pt>
                <c:pt idx="8909">
                  <c:v>33950</c:v>
                </c:pt>
                <c:pt idx="8910">
                  <c:v>40800</c:v>
                </c:pt>
                <c:pt idx="8911">
                  <c:v>36800</c:v>
                </c:pt>
                <c:pt idx="8912">
                  <c:v>47400</c:v>
                </c:pt>
                <c:pt idx="8913">
                  <c:v>75500</c:v>
                </c:pt>
                <c:pt idx="8914">
                  <c:v>70900</c:v>
                </c:pt>
                <c:pt idx="8915">
                  <c:v>75300</c:v>
                </c:pt>
                <c:pt idx="8916">
                  <c:v>74100</c:v>
                </c:pt>
                <c:pt idx="8917">
                  <c:v>70900</c:v>
                </c:pt>
                <c:pt idx="8918">
                  <c:v>2000</c:v>
                </c:pt>
                <c:pt idx="8919">
                  <c:v>2000</c:v>
                </c:pt>
                <c:pt idx="8920">
                  <c:v>2112</c:v>
                </c:pt>
                <c:pt idx="8921">
                  <c:v>2232</c:v>
                </c:pt>
                <c:pt idx="8922">
                  <c:v>2172</c:v>
                </c:pt>
                <c:pt idx="8923">
                  <c:v>2286</c:v>
                </c:pt>
                <c:pt idx="8924">
                  <c:v>2382</c:v>
                </c:pt>
                <c:pt idx="8925">
                  <c:v>2384</c:v>
                </c:pt>
                <c:pt idx="8926">
                  <c:v>2430</c:v>
                </c:pt>
                <c:pt idx="8927">
                  <c:v>2637</c:v>
                </c:pt>
                <c:pt idx="8928">
                  <c:v>2305</c:v>
                </c:pt>
                <c:pt idx="8929">
                  <c:v>2500</c:v>
                </c:pt>
                <c:pt idx="8930">
                  <c:v>2403</c:v>
                </c:pt>
                <c:pt idx="8931">
                  <c:v>2608</c:v>
                </c:pt>
                <c:pt idx="8932">
                  <c:v>82500</c:v>
                </c:pt>
                <c:pt idx="8933">
                  <c:v>82900</c:v>
                </c:pt>
                <c:pt idx="8934">
                  <c:v>82900</c:v>
                </c:pt>
                <c:pt idx="8935">
                  <c:v>79900</c:v>
                </c:pt>
                <c:pt idx="8936">
                  <c:v>39900</c:v>
                </c:pt>
                <c:pt idx="8937">
                  <c:v>43950</c:v>
                </c:pt>
                <c:pt idx="8938">
                  <c:v>45100</c:v>
                </c:pt>
                <c:pt idx="8939">
                  <c:v>43950</c:v>
                </c:pt>
                <c:pt idx="8940">
                  <c:v>41700</c:v>
                </c:pt>
                <c:pt idx="8941">
                  <c:v>40500</c:v>
                </c:pt>
                <c:pt idx="8942">
                  <c:v>48375</c:v>
                </c:pt>
                <c:pt idx="8943">
                  <c:v>43450</c:v>
                </c:pt>
                <c:pt idx="8944">
                  <c:v>114900</c:v>
                </c:pt>
                <c:pt idx="8945">
                  <c:v>114900</c:v>
                </c:pt>
                <c:pt idx="8946">
                  <c:v>114900</c:v>
                </c:pt>
                <c:pt idx="8947">
                  <c:v>115900</c:v>
                </c:pt>
                <c:pt idx="8948">
                  <c:v>2269</c:v>
                </c:pt>
                <c:pt idx="8949">
                  <c:v>46950</c:v>
                </c:pt>
                <c:pt idx="8950">
                  <c:v>52950</c:v>
                </c:pt>
                <c:pt idx="8951">
                  <c:v>50450</c:v>
                </c:pt>
                <c:pt idx="8952">
                  <c:v>56250</c:v>
                </c:pt>
                <c:pt idx="8953">
                  <c:v>24450</c:v>
                </c:pt>
                <c:pt idx="8954">
                  <c:v>22050</c:v>
                </c:pt>
                <c:pt idx="8955">
                  <c:v>22695</c:v>
                </c:pt>
                <c:pt idx="8956">
                  <c:v>25195</c:v>
                </c:pt>
                <c:pt idx="8957">
                  <c:v>22930</c:v>
                </c:pt>
                <c:pt idx="8958">
                  <c:v>25430</c:v>
                </c:pt>
                <c:pt idx="8959">
                  <c:v>23690</c:v>
                </c:pt>
                <c:pt idx="8960">
                  <c:v>25690</c:v>
                </c:pt>
                <c:pt idx="8961">
                  <c:v>24195</c:v>
                </c:pt>
                <c:pt idx="8962">
                  <c:v>26195</c:v>
                </c:pt>
                <c:pt idx="8963">
                  <c:v>24430</c:v>
                </c:pt>
                <c:pt idx="8964">
                  <c:v>26430</c:v>
                </c:pt>
                <c:pt idx="8965">
                  <c:v>2000</c:v>
                </c:pt>
                <c:pt idx="8966">
                  <c:v>2000</c:v>
                </c:pt>
                <c:pt idx="8967">
                  <c:v>2000</c:v>
                </c:pt>
                <c:pt idx="8968">
                  <c:v>2000</c:v>
                </c:pt>
                <c:pt idx="8969">
                  <c:v>33000</c:v>
                </c:pt>
                <c:pt idx="8970">
                  <c:v>31250</c:v>
                </c:pt>
                <c:pt idx="8971">
                  <c:v>24950</c:v>
                </c:pt>
                <c:pt idx="8972">
                  <c:v>26700</c:v>
                </c:pt>
                <c:pt idx="8973">
                  <c:v>33000</c:v>
                </c:pt>
                <c:pt idx="8974">
                  <c:v>31250</c:v>
                </c:pt>
                <c:pt idx="8975">
                  <c:v>33000</c:v>
                </c:pt>
                <c:pt idx="8976">
                  <c:v>24950</c:v>
                </c:pt>
                <c:pt idx="8977">
                  <c:v>26700</c:v>
                </c:pt>
                <c:pt idx="8978">
                  <c:v>31250</c:v>
                </c:pt>
                <c:pt idx="8979">
                  <c:v>33450</c:v>
                </c:pt>
                <c:pt idx="8980">
                  <c:v>31700</c:v>
                </c:pt>
                <c:pt idx="8981">
                  <c:v>38250</c:v>
                </c:pt>
                <c:pt idx="8982">
                  <c:v>25350</c:v>
                </c:pt>
                <c:pt idx="8983">
                  <c:v>27100</c:v>
                </c:pt>
                <c:pt idx="8984">
                  <c:v>36500</c:v>
                </c:pt>
                <c:pt idx="8985">
                  <c:v>30150</c:v>
                </c:pt>
                <c:pt idx="8986">
                  <c:v>36000</c:v>
                </c:pt>
                <c:pt idx="8987">
                  <c:v>31900</c:v>
                </c:pt>
                <c:pt idx="8988">
                  <c:v>34250</c:v>
                </c:pt>
                <c:pt idx="8989">
                  <c:v>34250</c:v>
                </c:pt>
                <c:pt idx="8990">
                  <c:v>36000</c:v>
                </c:pt>
                <c:pt idx="8991">
                  <c:v>32150</c:v>
                </c:pt>
                <c:pt idx="8992">
                  <c:v>30400</c:v>
                </c:pt>
                <c:pt idx="8993">
                  <c:v>36250</c:v>
                </c:pt>
                <c:pt idx="8994">
                  <c:v>34500</c:v>
                </c:pt>
                <c:pt idx="8995">
                  <c:v>36700</c:v>
                </c:pt>
                <c:pt idx="8996">
                  <c:v>38700</c:v>
                </c:pt>
                <c:pt idx="8997">
                  <c:v>40450</c:v>
                </c:pt>
                <c:pt idx="8998">
                  <c:v>34950</c:v>
                </c:pt>
                <c:pt idx="8999">
                  <c:v>41150</c:v>
                </c:pt>
                <c:pt idx="9000">
                  <c:v>30800</c:v>
                </c:pt>
                <c:pt idx="9001">
                  <c:v>32550</c:v>
                </c:pt>
                <c:pt idx="9002">
                  <c:v>39400</c:v>
                </c:pt>
                <c:pt idx="9003">
                  <c:v>29215</c:v>
                </c:pt>
                <c:pt idx="9004">
                  <c:v>32760</c:v>
                </c:pt>
                <c:pt idx="9005">
                  <c:v>33420</c:v>
                </c:pt>
                <c:pt idx="9006">
                  <c:v>27710</c:v>
                </c:pt>
                <c:pt idx="9007">
                  <c:v>32535</c:v>
                </c:pt>
                <c:pt idx="9008">
                  <c:v>31075</c:v>
                </c:pt>
                <c:pt idx="9009">
                  <c:v>32875</c:v>
                </c:pt>
                <c:pt idx="9010">
                  <c:v>31415</c:v>
                </c:pt>
                <c:pt idx="9011">
                  <c:v>29555</c:v>
                </c:pt>
                <c:pt idx="9012">
                  <c:v>33760</c:v>
                </c:pt>
                <c:pt idx="9013">
                  <c:v>32455</c:v>
                </c:pt>
                <c:pt idx="9014">
                  <c:v>33915</c:v>
                </c:pt>
                <c:pt idx="9015">
                  <c:v>34800</c:v>
                </c:pt>
                <c:pt idx="9016">
                  <c:v>30595</c:v>
                </c:pt>
                <c:pt idx="9017">
                  <c:v>30970</c:v>
                </c:pt>
                <c:pt idx="9018">
                  <c:v>36030</c:v>
                </c:pt>
                <c:pt idx="9019">
                  <c:v>31865</c:v>
                </c:pt>
                <c:pt idx="9020">
                  <c:v>34525</c:v>
                </c:pt>
                <c:pt idx="9021">
                  <c:v>34160</c:v>
                </c:pt>
                <c:pt idx="9022">
                  <c:v>36355</c:v>
                </c:pt>
                <c:pt idx="9023">
                  <c:v>34015</c:v>
                </c:pt>
                <c:pt idx="9024">
                  <c:v>35915</c:v>
                </c:pt>
                <c:pt idx="9025">
                  <c:v>36700</c:v>
                </c:pt>
                <c:pt idx="9026">
                  <c:v>32190</c:v>
                </c:pt>
                <c:pt idx="9027">
                  <c:v>34485</c:v>
                </c:pt>
                <c:pt idx="9028">
                  <c:v>32990</c:v>
                </c:pt>
                <c:pt idx="9029">
                  <c:v>37155</c:v>
                </c:pt>
                <c:pt idx="9030">
                  <c:v>37500</c:v>
                </c:pt>
                <c:pt idx="9031">
                  <c:v>35285</c:v>
                </c:pt>
                <c:pt idx="9032">
                  <c:v>36715</c:v>
                </c:pt>
                <c:pt idx="9033">
                  <c:v>34815</c:v>
                </c:pt>
                <c:pt idx="9034">
                  <c:v>3211</c:v>
                </c:pt>
                <c:pt idx="9035">
                  <c:v>3665</c:v>
                </c:pt>
                <c:pt idx="9036">
                  <c:v>4024</c:v>
                </c:pt>
                <c:pt idx="9037">
                  <c:v>3442</c:v>
                </c:pt>
                <c:pt idx="9038">
                  <c:v>4031</c:v>
                </c:pt>
                <c:pt idx="9039">
                  <c:v>4404</c:v>
                </c:pt>
                <c:pt idx="9040">
                  <c:v>66355</c:v>
                </c:pt>
                <c:pt idx="9041">
                  <c:v>66805</c:v>
                </c:pt>
                <c:pt idx="9042">
                  <c:v>68405</c:v>
                </c:pt>
                <c:pt idx="9043">
                  <c:v>2000</c:v>
                </c:pt>
                <c:pt idx="9044">
                  <c:v>2000</c:v>
                </c:pt>
                <c:pt idx="9045">
                  <c:v>2000</c:v>
                </c:pt>
                <c:pt idx="9046">
                  <c:v>2000</c:v>
                </c:pt>
                <c:pt idx="9047">
                  <c:v>2000</c:v>
                </c:pt>
                <c:pt idx="9048">
                  <c:v>2000</c:v>
                </c:pt>
                <c:pt idx="9049">
                  <c:v>2000</c:v>
                </c:pt>
                <c:pt idx="9050">
                  <c:v>2000</c:v>
                </c:pt>
                <c:pt idx="9051">
                  <c:v>2000</c:v>
                </c:pt>
                <c:pt idx="9052">
                  <c:v>32715</c:v>
                </c:pt>
                <c:pt idx="9053">
                  <c:v>26600</c:v>
                </c:pt>
                <c:pt idx="9054">
                  <c:v>24415</c:v>
                </c:pt>
                <c:pt idx="9055">
                  <c:v>20865</c:v>
                </c:pt>
                <c:pt idx="9056">
                  <c:v>19840</c:v>
                </c:pt>
                <c:pt idx="9057">
                  <c:v>28415</c:v>
                </c:pt>
                <c:pt idx="9058">
                  <c:v>29275</c:v>
                </c:pt>
                <c:pt idx="9059">
                  <c:v>25920</c:v>
                </c:pt>
                <c:pt idx="9060">
                  <c:v>20915</c:v>
                </c:pt>
                <c:pt idx="9061">
                  <c:v>30270</c:v>
                </c:pt>
                <c:pt idx="9062">
                  <c:v>35125</c:v>
                </c:pt>
                <c:pt idx="9063">
                  <c:v>20515</c:v>
                </c:pt>
                <c:pt idx="9064">
                  <c:v>27790</c:v>
                </c:pt>
                <c:pt idx="9065">
                  <c:v>21810</c:v>
                </c:pt>
                <c:pt idx="9066">
                  <c:v>23040</c:v>
                </c:pt>
                <c:pt idx="9067">
                  <c:v>32710</c:v>
                </c:pt>
                <c:pt idx="9068">
                  <c:v>22115</c:v>
                </c:pt>
                <c:pt idx="9069">
                  <c:v>29210</c:v>
                </c:pt>
                <c:pt idx="9070">
                  <c:v>27850</c:v>
                </c:pt>
                <c:pt idx="9071">
                  <c:v>20120</c:v>
                </c:pt>
                <c:pt idx="9072">
                  <c:v>36300</c:v>
                </c:pt>
                <c:pt idx="9073">
                  <c:v>26100</c:v>
                </c:pt>
                <c:pt idx="9074">
                  <c:v>32300</c:v>
                </c:pt>
                <c:pt idx="9075">
                  <c:v>39700</c:v>
                </c:pt>
                <c:pt idx="9076">
                  <c:v>28300</c:v>
                </c:pt>
                <c:pt idx="9077">
                  <c:v>28500</c:v>
                </c:pt>
                <c:pt idx="9078">
                  <c:v>26400</c:v>
                </c:pt>
                <c:pt idx="9079">
                  <c:v>39900</c:v>
                </c:pt>
                <c:pt idx="9080">
                  <c:v>32700</c:v>
                </c:pt>
                <c:pt idx="9081">
                  <c:v>36400</c:v>
                </c:pt>
                <c:pt idx="9082">
                  <c:v>41900</c:v>
                </c:pt>
                <c:pt idx="9083">
                  <c:v>28850</c:v>
                </c:pt>
                <c:pt idx="9084">
                  <c:v>33600</c:v>
                </c:pt>
                <c:pt idx="9085">
                  <c:v>36900</c:v>
                </c:pt>
                <c:pt idx="9086">
                  <c:v>26800</c:v>
                </c:pt>
                <c:pt idx="9087">
                  <c:v>20720</c:v>
                </c:pt>
                <c:pt idx="9088">
                  <c:v>17780</c:v>
                </c:pt>
                <c:pt idx="9089">
                  <c:v>18350</c:v>
                </c:pt>
                <c:pt idx="9090">
                  <c:v>16530</c:v>
                </c:pt>
                <c:pt idx="9091">
                  <c:v>17380</c:v>
                </c:pt>
                <c:pt idx="9092">
                  <c:v>19960</c:v>
                </c:pt>
                <c:pt idx="9093">
                  <c:v>22170</c:v>
                </c:pt>
                <c:pt idx="9094">
                  <c:v>20410</c:v>
                </c:pt>
                <c:pt idx="9095">
                  <c:v>16780</c:v>
                </c:pt>
                <c:pt idx="9096">
                  <c:v>18550</c:v>
                </c:pt>
                <c:pt idx="9097">
                  <c:v>18160</c:v>
                </c:pt>
                <c:pt idx="9098">
                  <c:v>17760</c:v>
                </c:pt>
                <c:pt idx="9099">
                  <c:v>21500</c:v>
                </c:pt>
                <c:pt idx="9100">
                  <c:v>21990</c:v>
                </c:pt>
                <c:pt idx="9101">
                  <c:v>18790</c:v>
                </c:pt>
                <c:pt idx="9102">
                  <c:v>16990</c:v>
                </c:pt>
                <c:pt idx="9103">
                  <c:v>19990</c:v>
                </c:pt>
                <c:pt idx="9104">
                  <c:v>17990</c:v>
                </c:pt>
                <c:pt idx="9105">
                  <c:v>21990</c:v>
                </c:pt>
                <c:pt idx="9106">
                  <c:v>2000</c:v>
                </c:pt>
                <c:pt idx="9107">
                  <c:v>2000</c:v>
                </c:pt>
                <c:pt idx="9108">
                  <c:v>2000</c:v>
                </c:pt>
                <c:pt idx="9109">
                  <c:v>2000</c:v>
                </c:pt>
                <c:pt idx="9110">
                  <c:v>10845</c:v>
                </c:pt>
                <c:pt idx="9111">
                  <c:v>12445</c:v>
                </c:pt>
                <c:pt idx="9112">
                  <c:v>11820</c:v>
                </c:pt>
                <c:pt idx="9113">
                  <c:v>13420</c:v>
                </c:pt>
                <c:pt idx="9114">
                  <c:v>64320</c:v>
                </c:pt>
                <c:pt idx="9115">
                  <c:v>47620</c:v>
                </c:pt>
                <c:pt idx="9116">
                  <c:v>56580</c:v>
                </c:pt>
                <c:pt idx="9117">
                  <c:v>61095</c:v>
                </c:pt>
                <c:pt idx="9118">
                  <c:v>47620</c:v>
                </c:pt>
                <c:pt idx="9119">
                  <c:v>53355</c:v>
                </c:pt>
                <c:pt idx="9120">
                  <c:v>56580</c:v>
                </c:pt>
                <c:pt idx="9121">
                  <c:v>64320</c:v>
                </c:pt>
                <c:pt idx="9122">
                  <c:v>44395</c:v>
                </c:pt>
                <c:pt idx="9123">
                  <c:v>61855</c:v>
                </c:pt>
                <c:pt idx="9124">
                  <c:v>57340</c:v>
                </c:pt>
                <c:pt idx="9125">
                  <c:v>45325</c:v>
                </c:pt>
                <c:pt idx="9126">
                  <c:v>65080</c:v>
                </c:pt>
                <c:pt idx="9127">
                  <c:v>65080</c:v>
                </c:pt>
                <c:pt idx="9128">
                  <c:v>57340</c:v>
                </c:pt>
                <c:pt idx="9129">
                  <c:v>48550</c:v>
                </c:pt>
                <c:pt idx="9130">
                  <c:v>54115</c:v>
                </c:pt>
                <c:pt idx="9131">
                  <c:v>48550</c:v>
                </c:pt>
                <c:pt idx="9132">
                  <c:v>48685</c:v>
                </c:pt>
                <c:pt idx="9133">
                  <c:v>65215</c:v>
                </c:pt>
                <c:pt idx="9134">
                  <c:v>45460</c:v>
                </c:pt>
                <c:pt idx="9135">
                  <c:v>57475</c:v>
                </c:pt>
                <c:pt idx="9136">
                  <c:v>57475</c:v>
                </c:pt>
                <c:pt idx="9137">
                  <c:v>54250</c:v>
                </c:pt>
                <c:pt idx="9138">
                  <c:v>48685</c:v>
                </c:pt>
                <c:pt idx="9139">
                  <c:v>65215</c:v>
                </c:pt>
                <c:pt idx="9140">
                  <c:v>61990</c:v>
                </c:pt>
                <c:pt idx="9141">
                  <c:v>44399</c:v>
                </c:pt>
                <c:pt idx="9142">
                  <c:v>49705</c:v>
                </c:pt>
                <c:pt idx="9143">
                  <c:v>51650</c:v>
                </c:pt>
                <c:pt idx="9144">
                  <c:v>45535</c:v>
                </c:pt>
                <c:pt idx="9145">
                  <c:v>45975</c:v>
                </c:pt>
                <c:pt idx="9146">
                  <c:v>2000</c:v>
                </c:pt>
                <c:pt idx="9147">
                  <c:v>2000</c:v>
                </c:pt>
                <c:pt idx="9148">
                  <c:v>2000</c:v>
                </c:pt>
                <c:pt idx="9149">
                  <c:v>2000</c:v>
                </c:pt>
                <c:pt idx="9150">
                  <c:v>2000</c:v>
                </c:pt>
                <c:pt idx="9151">
                  <c:v>2000</c:v>
                </c:pt>
                <c:pt idx="9152">
                  <c:v>2000</c:v>
                </c:pt>
                <c:pt idx="9153">
                  <c:v>2000</c:v>
                </c:pt>
                <c:pt idx="9154">
                  <c:v>2000</c:v>
                </c:pt>
                <c:pt idx="9155">
                  <c:v>2000</c:v>
                </c:pt>
                <c:pt idx="9156">
                  <c:v>2000</c:v>
                </c:pt>
                <c:pt idx="9157">
                  <c:v>2000</c:v>
                </c:pt>
                <c:pt idx="9158">
                  <c:v>2000</c:v>
                </c:pt>
                <c:pt idx="9159">
                  <c:v>2000</c:v>
                </c:pt>
                <c:pt idx="9160">
                  <c:v>2000</c:v>
                </c:pt>
                <c:pt idx="9161">
                  <c:v>2000</c:v>
                </c:pt>
                <c:pt idx="9162">
                  <c:v>2000</c:v>
                </c:pt>
                <c:pt idx="9163">
                  <c:v>2000</c:v>
                </c:pt>
                <c:pt idx="9164">
                  <c:v>2000</c:v>
                </c:pt>
                <c:pt idx="9165">
                  <c:v>2000</c:v>
                </c:pt>
                <c:pt idx="9166">
                  <c:v>2000</c:v>
                </c:pt>
                <c:pt idx="9167">
                  <c:v>2000</c:v>
                </c:pt>
                <c:pt idx="9168">
                  <c:v>61295</c:v>
                </c:pt>
                <c:pt idx="9169">
                  <c:v>47795</c:v>
                </c:pt>
                <c:pt idx="9170">
                  <c:v>61295</c:v>
                </c:pt>
                <c:pt idx="9171">
                  <c:v>47795</c:v>
                </c:pt>
                <c:pt idx="9172">
                  <c:v>61795</c:v>
                </c:pt>
                <c:pt idx="9173">
                  <c:v>54295</c:v>
                </c:pt>
                <c:pt idx="9174">
                  <c:v>48810</c:v>
                </c:pt>
                <c:pt idx="9175">
                  <c:v>59200</c:v>
                </c:pt>
                <c:pt idx="9176">
                  <c:v>54200</c:v>
                </c:pt>
                <c:pt idx="9177">
                  <c:v>55110</c:v>
                </c:pt>
                <c:pt idx="9178">
                  <c:v>60110</c:v>
                </c:pt>
                <c:pt idx="9179">
                  <c:v>2000</c:v>
                </c:pt>
                <c:pt idx="9180">
                  <c:v>2000</c:v>
                </c:pt>
                <c:pt idx="9181">
                  <c:v>2000</c:v>
                </c:pt>
                <c:pt idx="9182">
                  <c:v>2000</c:v>
                </c:pt>
                <c:pt idx="9183">
                  <c:v>2000</c:v>
                </c:pt>
                <c:pt idx="9184">
                  <c:v>2000</c:v>
                </c:pt>
                <c:pt idx="9185">
                  <c:v>2000</c:v>
                </c:pt>
                <c:pt idx="9186">
                  <c:v>2000</c:v>
                </c:pt>
                <c:pt idx="9187">
                  <c:v>2000</c:v>
                </c:pt>
                <c:pt idx="9188">
                  <c:v>2002</c:v>
                </c:pt>
                <c:pt idx="9189">
                  <c:v>2000</c:v>
                </c:pt>
                <c:pt idx="9190">
                  <c:v>2000</c:v>
                </c:pt>
                <c:pt idx="9191">
                  <c:v>2000</c:v>
                </c:pt>
                <c:pt idx="9192">
                  <c:v>2000</c:v>
                </c:pt>
                <c:pt idx="9193">
                  <c:v>2000</c:v>
                </c:pt>
                <c:pt idx="9194">
                  <c:v>2107</c:v>
                </c:pt>
                <c:pt idx="9195">
                  <c:v>2125</c:v>
                </c:pt>
                <c:pt idx="9196">
                  <c:v>2078</c:v>
                </c:pt>
                <c:pt idx="9197">
                  <c:v>2000</c:v>
                </c:pt>
                <c:pt idx="9198">
                  <c:v>2019</c:v>
                </c:pt>
                <c:pt idx="9199">
                  <c:v>2000</c:v>
                </c:pt>
                <c:pt idx="9200">
                  <c:v>2027</c:v>
                </c:pt>
                <c:pt idx="9201">
                  <c:v>2153</c:v>
                </c:pt>
                <c:pt idx="9202">
                  <c:v>42880</c:v>
                </c:pt>
                <c:pt idx="9203">
                  <c:v>37400</c:v>
                </c:pt>
                <c:pt idx="9204">
                  <c:v>40655</c:v>
                </c:pt>
                <c:pt idx="9205">
                  <c:v>37445</c:v>
                </c:pt>
                <c:pt idx="9206">
                  <c:v>35200</c:v>
                </c:pt>
                <c:pt idx="9207">
                  <c:v>41035</c:v>
                </c:pt>
                <c:pt idx="9208">
                  <c:v>35000</c:v>
                </c:pt>
                <c:pt idx="9209">
                  <c:v>33960</c:v>
                </c:pt>
                <c:pt idx="9210">
                  <c:v>46250</c:v>
                </c:pt>
                <c:pt idx="9211">
                  <c:v>41750</c:v>
                </c:pt>
                <c:pt idx="9212">
                  <c:v>28700</c:v>
                </c:pt>
                <c:pt idx="9213">
                  <c:v>45120</c:v>
                </c:pt>
                <c:pt idx="9214">
                  <c:v>31630</c:v>
                </c:pt>
                <c:pt idx="9215">
                  <c:v>31430</c:v>
                </c:pt>
                <c:pt idx="9216">
                  <c:v>38455</c:v>
                </c:pt>
                <c:pt idx="9217">
                  <c:v>39780</c:v>
                </c:pt>
                <c:pt idx="9218">
                  <c:v>26595</c:v>
                </c:pt>
                <c:pt idx="9219">
                  <c:v>34180</c:v>
                </c:pt>
                <c:pt idx="9220">
                  <c:v>38605</c:v>
                </c:pt>
                <c:pt idx="9221">
                  <c:v>35410</c:v>
                </c:pt>
                <c:pt idx="9222">
                  <c:v>31840</c:v>
                </c:pt>
                <c:pt idx="9223">
                  <c:v>37620</c:v>
                </c:pt>
                <c:pt idx="9224">
                  <c:v>31640</c:v>
                </c:pt>
                <c:pt idx="9225">
                  <c:v>41245</c:v>
                </c:pt>
                <c:pt idx="9226">
                  <c:v>40815</c:v>
                </c:pt>
                <c:pt idx="9227">
                  <c:v>28850</c:v>
                </c:pt>
                <c:pt idx="9228">
                  <c:v>41900</c:v>
                </c:pt>
                <c:pt idx="9229">
                  <c:v>43040</c:v>
                </c:pt>
                <c:pt idx="9230">
                  <c:v>39930</c:v>
                </c:pt>
                <c:pt idx="9231">
                  <c:v>46410</c:v>
                </c:pt>
                <c:pt idx="9232">
                  <c:v>37655</c:v>
                </c:pt>
                <c:pt idx="9233">
                  <c:v>35210</c:v>
                </c:pt>
                <c:pt idx="9234">
                  <c:v>45270</c:v>
                </c:pt>
                <c:pt idx="9235">
                  <c:v>26745</c:v>
                </c:pt>
                <c:pt idx="9236">
                  <c:v>29750</c:v>
                </c:pt>
                <c:pt idx="9237">
                  <c:v>32740</c:v>
                </c:pt>
                <c:pt idx="9238">
                  <c:v>35080</c:v>
                </c:pt>
                <c:pt idx="9239">
                  <c:v>43940</c:v>
                </c:pt>
                <c:pt idx="9240">
                  <c:v>42800</c:v>
                </c:pt>
                <c:pt idx="9241">
                  <c:v>41715</c:v>
                </c:pt>
                <c:pt idx="9242">
                  <c:v>38555</c:v>
                </c:pt>
                <c:pt idx="9243">
                  <c:v>32540</c:v>
                </c:pt>
                <c:pt idx="9244">
                  <c:v>42145</c:v>
                </c:pt>
                <c:pt idx="9245">
                  <c:v>39505</c:v>
                </c:pt>
                <c:pt idx="9246">
                  <c:v>36310</c:v>
                </c:pt>
                <c:pt idx="9247">
                  <c:v>36110</c:v>
                </c:pt>
                <c:pt idx="9248">
                  <c:v>40830</c:v>
                </c:pt>
                <c:pt idx="9249">
                  <c:v>27645</c:v>
                </c:pt>
                <c:pt idx="9250">
                  <c:v>38520</c:v>
                </c:pt>
                <c:pt idx="9251">
                  <c:v>46170</c:v>
                </c:pt>
                <c:pt idx="9252">
                  <c:v>47310</c:v>
                </c:pt>
                <c:pt idx="9253">
                  <c:v>30930</c:v>
                </c:pt>
                <c:pt idx="9254">
                  <c:v>24515</c:v>
                </c:pt>
                <c:pt idx="9255">
                  <c:v>30550</c:v>
                </c:pt>
                <c:pt idx="9256">
                  <c:v>33935</c:v>
                </c:pt>
                <c:pt idx="9257">
                  <c:v>32025</c:v>
                </c:pt>
                <c:pt idx="9258">
                  <c:v>31735</c:v>
                </c:pt>
                <c:pt idx="9259">
                  <c:v>20310</c:v>
                </c:pt>
                <c:pt idx="9260">
                  <c:v>23850</c:v>
                </c:pt>
                <c:pt idx="9261">
                  <c:v>29355</c:v>
                </c:pt>
                <c:pt idx="9262">
                  <c:v>20960</c:v>
                </c:pt>
                <c:pt idx="9263">
                  <c:v>31965</c:v>
                </c:pt>
                <c:pt idx="9264">
                  <c:v>27730</c:v>
                </c:pt>
                <c:pt idx="9265">
                  <c:v>25215</c:v>
                </c:pt>
                <c:pt idx="9266">
                  <c:v>15840</c:v>
                </c:pt>
                <c:pt idx="9267">
                  <c:v>27060</c:v>
                </c:pt>
                <c:pt idx="9268">
                  <c:v>32690</c:v>
                </c:pt>
                <c:pt idx="9269">
                  <c:v>29380</c:v>
                </c:pt>
                <c:pt idx="9270">
                  <c:v>26820</c:v>
                </c:pt>
                <c:pt idx="9271">
                  <c:v>30825</c:v>
                </c:pt>
                <c:pt idx="9272">
                  <c:v>21465</c:v>
                </c:pt>
                <c:pt idx="9273">
                  <c:v>28790</c:v>
                </c:pt>
                <c:pt idx="9274">
                  <c:v>26555</c:v>
                </c:pt>
                <c:pt idx="9275">
                  <c:v>28915</c:v>
                </c:pt>
                <c:pt idx="9276">
                  <c:v>30675</c:v>
                </c:pt>
                <c:pt idx="9277">
                  <c:v>16115</c:v>
                </c:pt>
                <c:pt idx="9278">
                  <c:v>27850</c:v>
                </c:pt>
                <c:pt idx="9279">
                  <c:v>29065</c:v>
                </c:pt>
                <c:pt idx="9280">
                  <c:v>35520</c:v>
                </c:pt>
                <c:pt idx="9281">
                  <c:v>24140</c:v>
                </c:pt>
                <c:pt idx="9282">
                  <c:v>25325</c:v>
                </c:pt>
                <c:pt idx="9283">
                  <c:v>30255</c:v>
                </c:pt>
                <c:pt idx="9284">
                  <c:v>29015</c:v>
                </c:pt>
                <c:pt idx="9285">
                  <c:v>33755</c:v>
                </c:pt>
                <c:pt idx="9286">
                  <c:v>20715</c:v>
                </c:pt>
                <c:pt idx="9287">
                  <c:v>33495</c:v>
                </c:pt>
                <c:pt idx="9288">
                  <c:v>27580</c:v>
                </c:pt>
                <c:pt idx="9289">
                  <c:v>20750</c:v>
                </c:pt>
                <c:pt idx="9290">
                  <c:v>25845</c:v>
                </c:pt>
                <c:pt idx="9291">
                  <c:v>28845</c:v>
                </c:pt>
                <c:pt idx="9292">
                  <c:v>27430</c:v>
                </c:pt>
                <c:pt idx="9293">
                  <c:v>31115</c:v>
                </c:pt>
                <c:pt idx="9294">
                  <c:v>33785</c:v>
                </c:pt>
                <c:pt idx="9295">
                  <c:v>26245</c:v>
                </c:pt>
                <c:pt idx="9296">
                  <c:v>30340</c:v>
                </c:pt>
                <c:pt idx="9297">
                  <c:v>27560</c:v>
                </c:pt>
                <c:pt idx="9298">
                  <c:v>26295</c:v>
                </c:pt>
                <c:pt idx="9299">
                  <c:v>25850</c:v>
                </c:pt>
                <c:pt idx="9300">
                  <c:v>39125</c:v>
                </c:pt>
                <c:pt idx="9301">
                  <c:v>32170</c:v>
                </c:pt>
                <c:pt idx="9302">
                  <c:v>45425</c:v>
                </c:pt>
                <c:pt idx="9303">
                  <c:v>48575</c:v>
                </c:pt>
                <c:pt idx="9304">
                  <c:v>39095</c:v>
                </c:pt>
                <c:pt idx="9305">
                  <c:v>42245</c:v>
                </c:pt>
                <c:pt idx="9306">
                  <c:v>46790</c:v>
                </c:pt>
                <c:pt idx="9307">
                  <c:v>40010</c:v>
                </c:pt>
                <c:pt idx="9308">
                  <c:v>43210</c:v>
                </c:pt>
                <c:pt idx="9309">
                  <c:v>49990</c:v>
                </c:pt>
                <c:pt idx="9310">
                  <c:v>51935</c:v>
                </c:pt>
                <c:pt idx="9311">
                  <c:v>48335</c:v>
                </c:pt>
                <c:pt idx="9312">
                  <c:v>41555</c:v>
                </c:pt>
                <c:pt idx="9313">
                  <c:v>45155</c:v>
                </c:pt>
                <c:pt idx="9314">
                  <c:v>43360</c:v>
                </c:pt>
                <c:pt idx="9315">
                  <c:v>38540</c:v>
                </c:pt>
                <c:pt idx="9316">
                  <c:v>49965</c:v>
                </c:pt>
                <c:pt idx="9317">
                  <c:v>36200</c:v>
                </c:pt>
                <c:pt idx="9318">
                  <c:v>38840</c:v>
                </c:pt>
                <c:pt idx="9319">
                  <c:v>42635</c:v>
                </c:pt>
                <c:pt idx="9320">
                  <c:v>43660</c:v>
                </c:pt>
                <c:pt idx="9321">
                  <c:v>30610</c:v>
                </c:pt>
                <c:pt idx="9322">
                  <c:v>35390</c:v>
                </c:pt>
                <c:pt idx="9323">
                  <c:v>46510</c:v>
                </c:pt>
                <c:pt idx="9324">
                  <c:v>53115</c:v>
                </c:pt>
                <c:pt idx="9325">
                  <c:v>40045</c:v>
                </c:pt>
                <c:pt idx="9326">
                  <c:v>27060</c:v>
                </c:pt>
                <c:pt idx="9327">
                  <c:v>26670</c:v>
                </c:pt>
                <c:pt idx="9328">
                  <c:v>38665</c:v>
                </c:pt>
                <c:pt idx="9329">
                  <c:v>30695</c:v>
                </c:pt>
                <c:pt idx="9330">
                  <c:v>38965</c:v>
                </c:pt>
                <c:pt idx="9331">
                  <c:v>37800</c:v>
                </c:pt>
                <c:pt idx="9332">
                  <c:v>42935</c:v>
                </c:pt>
                <c:pt idx="9333">
                  <c:v>33595</c:v>
                </c:pt>
                <c:pt idx="9334">
                  <c:v>34675</c:v>
                </c:pt>
                <c:pt idx="9335">
                  <c:v>40900</c:v>
                </c:pt>
                <c:pt idx="9336">
                  <c:v>44150</c:v>
                </c:pt>
                <c:pt idx="9337">
                  <c:v>35690</c:v>
                </c:pt>
                <c:pt idx="9338">
                  <c:v>46810</c:v>
                </c:pt>
                <c:pt idx="9339">
                  <c:v>30910</c:v>
                </c:pt>
                <c:pt idx="9340">
                  <c:v>37500</c:v>
                </c:pt>
                <c:pt idx="9341">
                  <c:v>52815</c:v>
                </c:pt>
                <c:pt idx="9342">
                  <c:v>49665</c:v>
                </c:pt>
                <c:pt idx="9343">
                  <c:v>33720</c:v>
                </c:pt>
                <c:pt idx="9344">
                  <c:v>54240</c:v>
                </c:pt>
                <c:pt idx="9345">
                  <c:v>36230</c:v>
                </c:pt>
                <c:pt idx="9346">
                  <c:v>47570</c:v>
                </c:pt>
                <c:pt idx="9347">
                  <c:v>34590</c:v>
                </c:pt>
                <c:pt idx="9348">
                  <c:v>51390</c:v>
                </c:pt>
                <c:pt idx="9349">
                  <c:v>44910</c:v>
                </c:pt>
                <c:pt idx="9350">
                  <c:v>34465</c:v>
                </c:pt>
                <c:pt idx="9351">
                  <c:v>27715</c:v>
                </c:pt>
                <c:pt idx="9352">
                  <c:v>43505</c:v>
                </c:pt>
                <c:pt idx="9353">
                  <c:v>47270</c:v>
                </c:pt>
                <c:pt idx="9354">
                  <c:v>41660</c:v>
                </c:pt>
                <c:pt idx="9355">
                  <c:v>39380</c:v>
                </c:pt>
                <c:pt idx="9356">
                  <c:v>31955</c:v>
                </c:pt>
                <c:pt idx="9357">
                  <c:v>44900</c:v>
                </c:pt>
                <c:pt idx="9358">
                  <c:v>39535</c:v>
                </c:pt>
                <c:pt idx="9359">
                  <c:v>28105</c:v>
                </c:pt>
                <c:pt idx="9360">
                  <c:v>37070</c:v>
                </c:pt>
                <c:pt idx="9361">
                  <c:v>40930</c:v>
                </c:pt>
                <c:pt idx="9362">
                  <c:v>54540</c:v>
                </c:pt>
                <c:pt idx="9363">
                  <c:v>44420</c:v>
                </c:pt>
                <c:pt idx="9364">
                  <c:v>31390</c:v>
                </c:pt>
                <c:pt idx="9365">
                  <c:v>40915</c:v>
                </c:pt>
                <c:pt idx="9366">
                  <c:v>40775</c:v>
                </c:pt>
                <c:pt idx="9367">
                  <c:v>31655</c:v>
                </c:pt>
                <c:pt idx="9368">
                  <c:v>51090</c:v>
                </c:pt>
                <c:pt idx="9369">
                  <c:v>38370</c:v>
                </c:pt>
                <c:pt idx="9370">
                  <c:v>38670</c:v>
                </c:pt>
                <c:pt idx="9371">
                  <c:v>35370</c:v>
                </c:pt>
                <c:pt idx="9372">
                  <c:v>37625</c:v>
                </c:pt>
                <c:pt idx="9373">
                  <c:v>44120</c:v>
                </c:pt>
                <c:pt idx="9374">
                  <c:v>44840</c:v>
                </c:pt>
                <c:pt idx="9375">
                  <c:v>52155</c:v>
                </c:pt>
                <c:pt idx="9376">
                  <c:v>45330</c:v>
                </c:pt>
                <c:pt idx="9377">
                  <c:v>32230</c:v>
                </c:pt>
                <c:pt idx="9378">
                  <c:v>28205</c:v>
                </c:pt>
                <c:pt idx="9379">
                  <c:v>45390</c:v>
                </c:pt>
                <c:pt idx="9380">
                  <c:v>39160</c:v>
                </c:pt>
                <c:pt idx="9381">
                  <c:v>41420</c:v>
                </c:pt>
                <c:pt idx="9382">
                  <c:v>41405</c:v>
                </c:pt>
                <c:pt idx="9383">
                  <c:v>44540</c:v>
                </c:pt>
                <c:pt idx="9384">
                  <c:v>38115</c:v>
                </c:pt>
                <c:pt idx="9385">
                  <c:v>32145</c:v>
                </c:pt>
                <c:pt idx="9386">
                  <c:v>43995</c:v>
                </c:pt>
                <c:pt idx="9387">
                  <c:v>52455</c:v>
                </c:pt>
                <c:pt idx="9388">
                  <c:v>37560</c:v>
                </c:pt>
                <c:pt idx="9389">
                  <c:v>47690</c:v>
                </c:pt>
                <c:pt idx="9390">
                  <c:v>28595</c:v>
                </c:pt>
                <c:pt idx="9391">
                  <c:v>55605</c:v>
                </c:pt>
                <c:pt idx="9392">
                  <c:v>36210</c:v>
                </c:pt>
                <c:pt idx="9393">
                  <c:v>34955</c:v>
                </c:pt>
                <c:pt idx="9394">
                  <c:v>36720</c:v>
                </c:pt>
                <c:pt idx="9395">
                  <c:v>40025</c:v>
                </c:pt>
                <c:pt idx="9396">
                  <c:v>38860</c:v>
                </c:pt>
                <c:pt idx="9397">
                  <c:v>41265</c:v>
                </c:pt>
                <c:pt idx="9398">
                  <c:v>55305</c:v>
                </c:pt>
                <c:pt idx="9399">
                  <c:v>47990</c:v>
                </c:pt>
                <c:pt idx="9400">
                  <c:v>32445</c:v>
                </c:pt>
                <c:pt idx="9401">
                  <c:v>42080</c:v>
                </c:pt>
                <c:pt idx="9402">
                  <c:v>39870</c:v>
                </c:pt>
                <c:pt idx="9403">
                  <c:v>35080</c:v>
                </c:pt>
                <c:pt idx="9404">
                  <c:v>34640</c:v>
                </c:pt>
                <c:pt idx="9405">
                  <c:v>31405</c:v>
                </c:pt>
                <c:pt idx="9406">
                  <c:v>33330</c:v>
                </c:pt>
                <c:pt idx="9407">
                  <c:v>36525</c:v>
                </c:pt>
                <c:pt idx="9408">
                  <c:v>33115</c:v>
                </c:pt>
                <c:pt idx="9409">
                  <c:v>29745</c:v>
                </c:pt>
                <c:pt idx="9410">
                  <c:v>38370</c:v>
                </c:pt>
                <c:pt idx="9411">
                  <c:v>4439</c:v>
                </c:pt>
                <c:pt idx="9412">
                  <c:v>4827</c:v>
                </c:pt>
                <c:pt idx="9413">
                  <c:v>4715</c:v>
                </c:pt>
                <c:pt idx="9414">
                  <c:v>4287</c:v>
                </c:pt>
                <c:pt idx="9415">
                  <c:v>2000</c:v>
                </c:pt>
                <c:pt idx="9416">
                  <c:v>35970</c:v>
                </c:pt>
                <c:pt idx="9417">
                  <c:v>26995</c:v>
                </c:pt>
                <c:pt idx="9418">
                  <c:v>33925</c:v>
                </c:pt>
                <c:pt idx="9419">
                  <c:v>31355</c:v>
                </c:pt>
                <c:pt idx="9420">
                  <c:v>33400</c:v>
                </c:pt>
                <c:pt idx="9421">
                  <c:v>33740</c:v>
                </c:pt>
                <c:pt idx="9422">
                  <c:v>28040</c:v>
                </c:pt>
                <c:pt idx="9423">
                  <c:v>36340</c:v>
                </c:pt>
                <c:pt idx="9424">
                  <c:v>31690</c:v>
                </c:pt>
                <c:pt idx="9425">
                  <c:v>34290</c:v>
                </c:pt>
                <c:pt idx="9426">
                  <c:v>36795</c:v>
                </c:pt>
                <c:pt idx="9427">
                  <c:v>34740</c:v>
                </c:pt>
                <c:pt idx="9428">
                  <c:v>32125</c:v>
                </c:pt>
                <c:pt idx="9429">
                  <c:v>34185</c:v>
                </c:pt>
                <c:pt idx="9430">
                  <c:v>28465</c:v>
                </c:pt>
                <c:pt idx="9431">
                  <c:v>219900</c:v>
                </c:pt>
                <c:pt idx="9432">
                  <c:v>229990</c:v>
                </c:pt>
                <c:pt idx="9433">
                  <c:v>26685</c:v>
                </c:pt>
                <c:pt idx="9434">
                  <c:v>23350</c:v>
                </c:pt>
                <c:pt idx="9435">
                  <c:v>26930</c:v>
                </c:pt>
                <c:pt idx="9436">
                  <c:v>27135</c:v>
                </c:pt>
                <c:pt idx="9437">
                  <c:v>25845</c:v>
                </c:pt>
                <c:pt idx="9438">
                  <c:v>31375</c:v>
                </c:pt>
                <c:pt idx="9439">
                  <c:v>24020</c:v>
                </c:pt>
                <c:pt idx="9440">
                  <c:v>28515</c:v>
                </c:pt>
                <c:pt idx="9441">
                  <c:v>31810</c:v>
                </c:pt>
                <c:pt idx="9442">
                  <c:v>29580</c:v>
                </c:pt>
                <c:pt idx="9443">
                  <c:v>31465</c:v>
                </c:pt>
                <c:pt idx="9444">
                  <c:v>20515</c:v>
                </c:pt>
                <c:pt idx="9445">
                  <c:v>19865</c:v>
                </c:pt>
                <c:pt idx="9446">
                  <c:v>29380</c:v>
                </c:pt>
                <c:pt idx="9447">
                  <c:v>26975</c:v>
                </c:pt>
                <c:pt idx="9448">
                  <c:v>23940</c:v>
                </c:pt>
                <c:pt idx="9449">
                  <c:v>25960</c:v>
                </c:pt>
                <c:pt idx="9450">
                  <c:v>30755</c:v>
                </c:pt>
                <c:pt idx="9451">
                  <c:v>26460</c:v>
                </c:pt>
                <c:pt idx="9452">
                  <c:v>20075</c:v>
                </c:pt>
                <c:pt idx="9453">
                  <c:v>32330</c:v>
                </c:pt>
                <c:pt idx="9454">
                  <c:v>24965</c:v>
                </c:pt>
                <c:pt idx="9455">
                  <c:v>27060</c:v>
                </c:pt>
                <c:pt idx="9456">
                  <c:v>24515</c:v>
                </c:pt>
                <c:pt idx="9457">
                  <c:v>23575</c:v>
                </c:pt>
                <c:pt idx="9458">
                  <c:v>33425</c:v>
                </c:pt>
                <c:pt idx="9459">
                  <c:v>33395</c:v>
                </c:pt>
                <c:pt idx="9460">
                  <c:v>15840</c:v>
                </c:pt>
                <c:pt idx="9461">
                  <c:v>33135</c:v>
                </c:pt>
                <c:pt idx="9462">
                  <c:v>28410</c:v>
                </c:pt>
                <c:pt idx="9463">
                  <c:v>28705</c:v>
                </c:pt>
                <c:pt idx="9464">
                  <c:v>23640</c:v>
                </c:pt>
                <c:pt idx="9465">
                  <c:v>16115</c:v>
                </c:pt>
                <c:pt idx="9466">
                  <c:v>28460</c:v>
                </c:pt>
                <c:pt idx="9467">
                  <c:v>30570</c:v>
                </c:pt>
                <c:pt idx="9468">
                  <c:v>25915</c:v>
                </c:pt>
                <c:pt idx="9469">
                  <c:v>28995</c:v>
                </c:pt>
                <c:pt idx="9470">
                  <c:v>30315</c:v>
                </c:pt>
                <c:pt idx="9471">
                  <c:v>30465</c:v>
                </c:pt>
                <c:pt idx="9472">
                  <c:v>33280</c:v>
                </c:pt>
                <c:pt idx="9473">
                  <c:v>21465</c:v>
                </c:pt>
                <c:pt idx="9474">
                  <c:v>31665</c:v>
                </c:pt>
                <c:pt idx="9475">
                  <c:v>29980</c:v>
                </c:pt>
                <c:pt idx="9476">
                  <c:v>19620</c:v>
                </c:pt>
                <c:pt idx="9477">
                  <c:v>33575</c:v>
                </c:pt>
                <c:pt idx="9478">
                  <c:v>27250</c:v>
                </c:pt>
                <c:pt idx="9479">
                  <c:v>28485</c:v>
                </c:pt>
                <c:pt idx="9480">
                  <c:v>35160</c:v>
                </c:pt>
                <c:pt idx="9481">
                  <c:v>28555</c:v>
                </c:pt>
                <c:pt idx="9482">
                  <c:v>48205</c:v>
                </c:pt>
                <c:pt idx="9483">
                  <c:v>45055</c:v>
                </c:pt>
                <c:pt idx="9484">
                  <c:v>38725</c:v>
                </c:pt>
                <c:pt idx="9485">
                  <c:v>41875</c:v>
                </c:pt>
                <c:pt idx="9486">
                  <c:v>42840</c:v>
                </c:pt>
                <c:pt idx="9487">
                  <c:v>49620</c:v>
                </c:pt>
                <c:pt idx="9488">
                  <c:v>39640</c:v>
                </c:pt>
                <c:pt idx="9489">
                  <c:v>46420</c:v>
                </c:pt>
                <c:pt idx="9490">
                  <c:v>51490</c:v>
                </c:pt>
                <c:pt idx="9491">
                  <c:v>47915</c:v>
                </c:pt>
                <c:pt idx="9492">
                  <c:v>41135</c:v>
                </c:pt>
                <c:pt idx="9493">
                  <c:v>44710</c:v>
                </c:pt>
                <c:pt idx="9494">
                  <c:v>46110</c:v>
                </c:pt>
                <c:pt idx="9495">
                  <c:v>35920</c:v>
                </c:pt>
                <c:pt idx="9496">
                  <c:v>28545</c:v>
                </c:pt>
                <c:pt idx="9497">
                  <c:v>43450</c:v>
                </c:pt>
                <c:pt idx="9498">
                  <c:v>37680</c:v>
                </c:pt>
                <c:pt idx="9499">
                  <c:v>35435</c:v>
                </c:pt>
                <c:pt idx="9500">
                  <c:v>33340</c:v>
                </c:pt>
                <c:pt idx="9501">
                  <c:v>42010</c:v>
                </c:pt>
                <c:pt idx="9502">
                  <c:v>42310</c:v>
                </c:pt>
                <c:pt idx="9503">
                  <c:v>47875</c:v>
                </c:pt>
                <c:pt idx="9504">
                  <c:v>42270</c:v>
                </c:pt>
                <c:pt idx="9505">
                  <c:v>51150</c:v>
                </c:pt>
                <c:pt idx="9506">
                  <c:v>34110</c:v>
                </c:pt>
                <c:pt idx="9507">
                  <c:v>35135</c:v>
                </c:pt>
                <c:pt idx="9508">
                  <c:v>30345</c:v>
                </c:pt>
                <c:pt idx="9509">
                  <c:v>32095</c:v>
                </c:pt>
                <c:pt idx="9510">
                  <c:v>30130</c:v>
                </c:pt>
                <c:pt idx="9511">
                  <c:v>41970</c:v>
                </c:pt>
                <c:pt idx="9512">
                  <c:v>34530</c:v>
                </c:pt>
                <c:pt idx="9513">
                  <c:v>45420</c:v>
                </c:pt>
                <c:pt idx="9514">
                  <c:v>42760</c:v>
                </c:pt>
                <c:pt idx="9515">
                  <c:v>40620</c:v>
                </c:pt>
                <c:pt idx="9516">
                  <c:v>36090</c:v>
                </c:pt>
                <c:pt idx="9517">
                  <c:v>26495</c:v>
                </c:pt>
                <c:pt idx="9518">
                  <c:v>40320</c:v>
                </c:pt>
                <c:pt idx="9519">
                  <c:v>31625</c:v>
                </c:pt>
                <c:pt idx="9520">
                  <c:v>30045</c:v>
                </c:pt>
                <c:pt idx="9521">
                  <c:v>37730</c:v>
                </c:pt>
                <c:pt idx="9522">
                  <c:v>34230</c:v>
                </c:pt>
                <c:pt idx="9523">
                  <c:v>45810</c:v>
                </c:pt>
                <c:pt idx="9524">
                  <c:v>38635</c:v>
                </c:pt>
                <c:pt idx="9525">
                  <c:v>50850</c:v>
                </c:pt>
                <c:pt idx="9526">
                  <c:v>39420</c:v>
                </c:pt>
                <c:pt idx="9527">
                  <c:v>37380</c:v>
                </c:pt>
                <c:pt idx="9528">
                  <c:v>40100</c:v>
                </c:pt>
                <c:pt idx="9529">
                  <c:v>42560</c:v>
                </c:pt>
                <c:pt idx="9530">
                  <c:v>42860</c:v>
                </c:pt>
                <c:pt idx="9531">
                  <c:v>45120</c:v>
                </c:pt>
                <c:pt idx="9532">
                  <c:v>47575</c:v>
                </c:pt>
                <c:pt idx="9533">
                  <c:v>31940</c:v>
                </c:pt>
                <c:pt idx="9534">
                  <c:v>38335</c:v>
                </c:pt>
                <c:pt idx="9535">
                  <c:v>35870</c:v>
                </c:pt>
                <c:pt idx="9536">
                  <c:v>28155</c:v>
                </c:pt>
                <c:pt idx="9537">
                  <c:v>36825</c:v>
                </c:pt>
                <c:pt idx="9538">
                  <c:v>26105</c:v>
                </c:pt>
                <c:pt idx="9539">
                  <c:v>37125</c:v>
                </c:pt>
                <c:pt idx="9540">
                  <c:v>33215</c:v>
                </c:pt>
                <c:pt idx="9541">
                  <c:v>39510</c:v>
                </c:pt>
                <c:pt idx="9542">
                  <c:v>36390</c:v>
                </c:pt>
                <c:pt idx="9543">
                  <c:v>36745</c:v>
                </c:pt>
                <c:pt idx="9544">
                  <c:v>34280</c:v>
                </c:pt>
                <c:pt idx="9545">
                  <c:v>32395</c:v>
                </c:pt>
                <c:pt idx="9546">
                  <c:v>31750</c:v>
                </c:pt>
                <c:pt idx="9547">
                  <c:v>37045</c:v>
                </c:pt>
                <c:pt idx="9548">
                  <c:v>39540</c:v>
                </c:pt>
                <c:pt idx="9549">
                  <c:v>39240</c:v>
                </c:pt>
                <c:pt idx="9550">
                  <c:v>35825</c:v>
                </c:pt>
                <c:pt idx="9551">
                  <c:v>39685</c:v>
                </c:pt>
                <c:pt idx="9552">
                  <c:v>31035</c:v>
                </c:pt>
                <c:pt idx="9553">
                  <c:v>32870</c:v>
                </c:pt>
                <c:pt idx="9554">
                  <c:v>43775</c:v>
                </c:pt>
                <c:pt idx="9555">
                  <c:v>35545</c:v>
                </c:pt>
                <c:pt idx="9556">
                  <c:v>36935</c:v>
                </c:pt>
                <c:pt idx="9557">
                  <c:v>38590</c:v>
                </c:pt>
                <c:pt idx="9558">
                  <c:v>41250</c:v>
                </c:pt>
                <c:pt idx="9559">
                  <c:v>31120</c:v>
                </c:pt>
                <c:pt idx="9560">
                  <c:v>47135</c:v>
                </c:pt>
                <c:pt idx="9561">
                  <c:v>48500</c:v>
                </c:pt>
                <c:pt idx="9562">
                  <c:v>44475</c:v>
                </c:pt>
                <c:pt idx="9563">
                  <c:v>33170</c:v>
                </c:pt>
                <c:pt idx="9564">
                  <c:v>46835</c:v>
                </c:pt>
                <c:pt idx="9565">
                  <c:v>33060</c:v>
                </c:pt>
                <c:pt idx="9566">
                  <c:v>53315</c:v>
                </c:pt>
                <c:pt idx="9567">
                  <c:v>38290</c:v>
                </c:pt>
                <c:pt idx="9568">
                  <c:v>31335</c:v>
                </c:pt>
                <c:pt idx="9569">
                  <c:v>33295</c:v>
                </c:pt>
                <c:pt idx="9570">
                  <c:v>38740</c:v>
                </c:pt>
                <c:pt idx="9571">
                  <c:v>41185</c:v>
                </c:pt>
                <c:pt idx="9572">
                  <c:v>43710</c:v>
                </c:pt>
                <c:pt idx="9573">
                  <c:v>27485</c:v>
                </c:pt>
                <c:pt idx="9574">
                  <c:v>36980</c:v>
                </c:pt>
                <c:pt idx="9575">
                  <c:v>44010</c:v>
                </c:pt>
                <c:pt idx="9576">
                  <c:v>33360</c:v>
                </c:pt>
                <c:pt idx="9577">
                  <c:v>45640</c:v>
                </c:pt>
                <c:pt idx="9578">
                  <c:v>45170</c:v>
                </c:pt>
                <c:pt idx="9579">
                  <c:v>35100</c:v>
                </c:pt>
                <c:pt idx="9580">
                  <c:v>39275</c:v>
                </c:pt>
                <c:pt idx="9581">
                  <c:v>49740</c:v>
                </c:pt>
                <c:pt idx="9582">
                  <c:v>50040</c:v>
                </c:pt>
                <c:pt idx="9583">
                  <c:v>29510</c:v>
                </c:pt>
                <c:pt idx="9584">
                  <c:v>36850</c:v>
                </c:pt>
                <c:pt idx="9585">
                  <c:v>48200</c:v>
                </c:pt>
                <c:pt idx="9586">
                  <c:v>38890</c:v>
                </c:pt>
                <c:pt idx="9587">
                  <c:v>38695</c:v>
                </c:pt>
                <c:pt idx="9588">
                  <c:v>40090</c:v>
                </c:pt>
                <c:pt idx="9589">
                  <c:v>41890</c:v>
                </c:pt>
                <c:pt idx="9590">
                  <c:v>43260</c:v>
                </c:pt>
                <c:pt idx="9591">
                  <c:v>41865</c:v>
                </c:pt>
                <c:pt idx="9592">
                  <c:v>53015</c:v>
                </c:pt>
                <c:pt idx="9593">
                  <c:v>36680</c:v>
                </c:pt>
                <c:pt idx="9594">
                  <c:v>36940</c:v>
                </c:pt>
                <c:pt idx="9595">
                  <c:v>32955</c:v>
                </c:pt>
                <c:pt idx="9596">
                  <c:v>29120</c:v>
                </c:pt>
                <c:pt idx="9597">
                  <c:v>37345</c:v>
                </c:pt>
                <c:pt idx="9598">
                  <c:v>27095</c:v>
                </c:pt>
                <c:pt idx="9599">
                  <c:v>40495</c:v>
                </c:pt>
                <c:pt idx="9600">
                  <c:v>36035</c:v>
                </c:pt>
                <c:pt idx="9601">
                  <c:v>37835</c:v>
                </c:pt>
                <c:pt idx="9602">
                  <c:v>39230</c:v>
                </c:pt>
                <c:pt idx="9603">
                  <c:v>38980</c:v>
                </c:pt>
                <c:pt idx="9604">
                  <c:v>36515</c:v>
                </c:pt>
                <c:pt idx="9605">
                  <c:v>43950</c:v>
                </c:pt>
                <c:pt idx="9606">
                  <c:v>31525</c:v>
                </c:pt>
                <c:pt idx="9607">
                  <c:v>33850</c:v>
                </c:pt>
                <c:pt idx="9608">
                  <c:v>44350</c:v>
                </c:pt>
                <c:pt idx="9609">
                  <c:v>47175</c:v>
                </c:pt>
                <c:pt idx="9610">
                  <c:v>44465</c:v>
                </c:pt>
                <c:pt idx="9611">
                  <c:v>42075</c:v>
                </c:pt>
                <c:pt idx="9612">
                  <c:v>47475</c:v>
                </c:pt>
                <c:pt idx="9613">
                  <c:v>46180</c:v>
                </c:pt>
                <c:pt idx="9614">
                  <c:v>33550</c:v>
                </c:pt>
                <c:pt idx="9615">
                  <c:v>39965</c:v>
                </c:pt>
                <c:pt idx="9616">
                  <c:v>35590</c:v>
                </c:pt>
                <c:pt idx="9617">
                  <c:v>27975</c:v>
                </c:pt>
                <c:pt idx="9618">
                  <c:v>41590</c:v>
                </c:pt>
                <c:pt idx="9619">
                  <c:v>44050</c:v>
                </c:pt>
                <c:pt idx="9620">
                  <c:v>37370</c:v>
                </c:pt>
                <c:pt idx="9621">
                  <c:v>54925</c:v>
                </c:pt>
                <c:pt idx="9622">
                  <c:v>27585</c:v>
                </c:pt>
                <c:pt idx="9623">
                  <c:v>33860</c:v>
                </c:pt>
                <c:pt idx="9624">
                  <c:v>33445</c:v>
                </c:pt>
                <c:pt idx="9625">
                  <c:v>48740</c:v>
                </c:pt>
                <c:pt idx="9626">
                  <c:v>45860</c:v>
                </c:pt>
                <c:pt idx="9627">
                  <c:v>40375</c:v>
                </c:pt>
                <c:pt idx="9628">
                  <c:v>54625</c:v>
                </c:pt>
                <c:pt idx="9629">
                  <c:v>42380</c:v>
                </c:pt>
                <c:pt idx="9630">
                  <c:v>29610</c:v>
                </c:pt>
                <c:pt idx="9631">
                  <c:v>51350</c:v>
                </c:pt>
                <c:pt idx="9632">
                  <c:v>30000</c:v>
                </c:pt>
                <c:pt idx="9633">
                  <c:v>37430</c:v>
                </c:pt>
                <c:pt idx="9634">
                  <c:v>40985</c:v>
                </c:pt>
                <c:pt idx="9635">
                  <c:v>39185</c:v>
                </c:pt>
                <c:pt idx="9636">
                  <c:v>37670</c:v>
                </c:pt>
                <c:pt idx="9637">
                  <c:v>44815</c:v>
                </c:pt>
                <c:pt idx="9638">
                  <c:v>31825</c:v>
                </c:pt>
                <c:pt idx="9639">
                  <c:v>37425</c:v>
                </c:pt>
                <c:pt idx="9640">
                  <c:v>51650</c:v>
                </c:pt>
                <c:pt idx="9641">
                  <c:v>49040</c:v>
                </c:pt>
                <c:pt idx="9642">
                  <c:v>37340</c:v>
                </c:pt>
                <c:pt idx="9643">
                  <c:v>39280</c:v>
                </c:pt>
                <c:pt idx="9644">
                  <c:v>33985</c:v>
                </c:pt>
                <c:pt idx="9645">
                  <c:v>40580</c:v>
                </c:pt>
                <c:pt idx="9646">
                  <c:v>31610</c:v>
                </c:pt>
                <c:pt idx="9647">
                  <c:v>39580</c:v>
                </c:pt>
                <c:pt idx="9648">
                  <c:v>42555</c:v>
                </c:pt>
                <c:pt idx="9649">
                  <c:v>33360</c:v>
                </c:pt>
                <c:pt idx="9650">
                  <c:v>2000</c:v>
                </c:pt>
                <c:pt idx="9651">
                  <c:v>2000</c:v>
                </c:pt>
                <c:pt idx="9652">
                  <c:v>2000</c:v>
                </c:pt>
                <c:pt idx="9653">
                  <c:v>2000</c:v>
                </c:pt>
                <c:pt idx="9654">
                  <c:v>2000</c:v>
                </c:pt>
                <c:pt idx="9655">
                  <c:v>2000</c:v>
                </c:pt>
                <c:pt idx="9656">
                  <c:v>2000</c:v>
                </c:pt>
                <c:pt idx="9657">
                  <c:v>2000</c:v>
                </c:pt>
                <c:pt idx="9658">
                  <c:v>2000</c:v>
                </c:pt>
                <c:pt idx="9659">
                  <c:v>84000</c:v>
                </c:pt>
                <c:pt idx="9660">
                  <c:v>106700</c:v>
                </c:pt>
                <c:pt idx="9661">
                  <c:v>214500</c:v>
                </c:pt>
                <c:pt idx="9662">
                  <c:v>147300</c:v>
                </c:pt>
                <c:pt idx="9663">
                  <c:v>108050</c:v>
                </c:pt>
                <c:pt idx="9664">
                  <c:v>85050</c:v>
                </c:pt>
                <c:pt idx="9665">
                  <c:v>217550</c:v>
                </c:pt>
                <c:pt idx="9666">
                  <c:v>149700</c:v>
                </c:pt>
                <c:pt idx="9667">
                  <c:v>110800</c:v>
                </c:pt>
                <c:pt idx="9668">
                  <c:v>151350</c:v>
                </c:pt>
                <c:pt idx="9669">
                  <c:v>219850</c:v>
                </c:pt>
                <c:pt idx="9670">
                  <c:v>86950</c:v>
                </c:pt>
                <c:pt idx="9671">
                  <c:v>60300</c:v>
                </c:pt>
                <c:pt idx="9672">
                  <c:v>47950</c:v>
                </c:pt>
                <c:pt idx="9673">
                  <c:v>56225</c:v>
                </c:pt>
                <c:pt idx="9674">
                  <c:v>68925</c:v>
                </c:pt>
                <c:pt idx="9675">
                  <c:v>43525</c:v>
                </c:pt>
                <c:pt idx="9676">
                  <c:v>43950</c:v>
                </c:pt>
                <c:pt idx="9677">
                  <c:v>57650</c:v>
                </c:pt>
                <c:pt idx="9678">
                  <c:v>70850</c:v>
                </c:pt>
                <c:pt idx="9679">
                  <c:v>59200</c:v>
                </c:pt>
                <c:pt idx="9680">
                  <c:v>47000</c:v>
                </c:pt>
                <c:pt idx="9681">
                  <c:v>72600</c:v>
                </c:pt>
                <c:pt idx="9682">
                  <c:v>480000</c:v>
                </c:pt>
                <c:pt idx="9683">
                  <c:v>495000</c:v>
                </c:pt>
                <c:pt idx="9684">
                  <c:v>495000</c:v>
                </c:pt>
                <c:pt idx="9685">
                  <c:v>221580</c:v>
                </c:pt>
                <c:pt idx="9686">
                  <c:v>228080</c:v>
                </c:pt>
                <c:pt idx="9687">
                  <c:v>199500</c:v>
                </c:pt>
                <c:pt idx="9688">
                  <c:v>206000</c:v>
                </c:pt>
                <c:pt idx="9689">
                  <c:v>275000</c:v>
                </c:pt>
                <c:pt idx="9690">
                  <c:v>201500</c:v>
                </c:pt>
                <c:pt idx="9691">
                  <c:v>208000</c:v>
                </c:pt>
                <c:pt idx="9692">
                  <c:v>183000</c:v>
                </c:pt>
                <c:pt idx="9693">
                  <c:v>189600</c:v>
                </c:pt>
                <c:pt idx="9694">
                  <c:v>196100</c:v>
                </c:pt>
                <c:pt idx="9695">
                  <c:v>2397</c:v>
                </c:pt>
                <c:pt idx="9696">
                  <c:v>2488</c:v>
                </c:pt>
                <c:pt idx="9697">
                  <c:v>2816</c:v>
                </c:pt>
                <c:pt idx="9698">
                  <c:v>2934</c:v>
                </c:pt>
                <c:pt idx="9699">
                  <c:v>21515</c:v>
                </c:pt>
                <c:pt idx="9700">
                  <c:v>26515</c:v>
                </c:pt>
                <c:pt idx="9701">
                  <c:v>22455</c:v>
                </c:pt>
                <c:pt idx="9702">
                  <c:v>28135</c:v>
                </c:pt>
                <c:pt idx="9703">
                  <c:v>31750</c:v>
                </c:pt>
                <c:pt idx="9704">
                  <c:v>28400</c:v>
                </c:pt>
                <c:pt idx="9705">
                  <c:v>24275</c:v>
                </c:pt>
                <c:pt idx="9706">
                  <c:v>30375</c:v>
                </c:pt>
                <c:pt idx="9707">
                  <c:v>29410</c:v>
                </c:pt>
                <c:pt idx="9708">
                  <c:v>26225</c:v>
                </c:pt>
                <c:pt idx="9709">
                  <c:v>29485</c:v>
                </c:pt>
                <c:pt idx="9710">
                  <c:v>26000</c:v>
                </c:pt>
                <c:pt idx="9711">
                  <c:v>29500</c:v>
                </c:pt>
                <c:pt idx="9712">
                  <c:v>26000</c:v>
                </c:pt>
                <c:pt idx="9713">
                  <c:v>30100</c:v>
                </c:pt>
                <c:pt idx="9714">
                  <c:v>30100</c:v>
                </c:pt>
                <c:pt idx="9715">
                  <c:v>26000</c:v>
                </c:pt>
                <c:pt idx="9716">
                  <c:v>30100</c:v>
                </c:pt>
                <c:pt idx="9717">
                  <c:v>30100</c:v>
                </c:pt>
                <c:pt idx="9718">
                  <c:v>23175</c:v>
                </c:pt>
                <c:pt idx="9719">
                  <c:v>26525</c:v>
                </c:pt>
                <c:pt idx="9720">
                  <c:v>28575</c:v>
                </c:pt>
                <c:pt idx="9721">
                  <c:v>23175</c:v>
                </c:pt>
                <c:pt idx="9722">
                  <c:v>26525</c:v>
                </c:pt>
                <c:pt idx="9723">
                  <c:v>26525</c:v>
                </c:pt>
                <c:pt idx="9724">
                  <c:v>33525</c:v>
                </c:pt>
                <c:pt idx="9725">
                  <c:v>21150</c:v>
                </c:pt>
                <c:pt idx="9726">
                  <c:v>33525</c:v>
                </c:pt>
                <c:pt idx="9727">
                  <c:v>28575</c:v>
                </c:pt>
                <c:pt idx="9728">
                  <c:v>21150</c:v>
                </c:pt>
                <c:pt idx="9729">
                  <c:v>26525</c:v>
                </c:pt>
                <c:pt idx="9730">
                  <c:v>23275</c:v>
                </c:pt>
                <c:pt idx="9731">
                  <c:v>28925</c:v>
                </c:pt>
                <c:pt idx="9732">
                  <c:v>27350</c:v>
                </c:pt>
                <c:pt idx="9733">
                  <c:v>27350</c:v>
                </c:pt>
                <c:pt idx="9734">
                  <c:v>21750</c:v>
                </c:pt>
                <c:pt idx="9735">
                  <c:v>23400</c:v>
                </c:pt>
                <c:pt idx="9736">
                  <c:v>34075</c:v>
                </c:pt>
                <c:pt idx="9737">
                  <c:v>28925</c:v>
                </c:pt>
                <c:pt idx="9738">
                  <c:v>23725</c:v>
                </c:pt>
                <c:pt idx="9739">
                  <c:v>23400</c:v>
                </c:pt>
                <c:pt idx="9740">
                  <c:v>21750</c:v>
                </c:pt>
                <c:pt idx="9741">
                  <c:v>23725</c:v>
                </c:pt>
                <c:pt idx="9742">
                  <c:v>21600</c:v>
                </c:pt>
                <c:pt idx="9743">
                  <c:v>27150</c:v>
                </c:pt>
                <c:pt idx="9744">
                  <c:v>23400</c:v>
                </c:pt>
                <c:pt idx="9745">
                  <c:v>26600</c:v>
                </c:pt>
                <c:pt idx="9746">
                  <c:v>23400</c:v>
                </c:pt>
                <c:pt idx="9747">
                  <c:v>23125</c:v>
                </c:pt>
                <c:pt idx="9748">
                  <c:v>21600</c:v>
                </c:pt>
                <c:pt idx="9749">
                  <c:v>21950</c:v>
                </c:pt>
                <c:pt idx="9750">
                  <c:v>34350</c:v>
                </c:pt>
                <c:pt idx="9751">
                  <c:v>26600</c:v>
                </c:pt>
                <c:pt idx="9752">
                  <c:v>21950</c:v>
                </c:pt>
                <c:pt idx="9753">
                  <c:v>27150</c:v>
                </c:pt>
                <c:pt idx="9754">
                  <c:v>15495</c:v>
                </c:pt>
                <c:pt idx="9755">
                  <c:v>21945</c:v>
                </c:pt>
                <c:pt idx="9756">
                  <c:v>16095</c:v>
                </c:pt>
                <c:pt idx="9757">
                  <c:v>18835</c:v>
                </c:pt>
                <c:pt idx="9758">
                  <c:v>21345</c:v>
                </c:pt>
                <c:pt idx="9759">
                  <c:v>14845</c:v>
                </c:pt>
                <c:pt idx="9760">
                  <c:v>18235</c:v>
                </c:pt>
                <c:pt idx="9761">
                  <c:v>17845</c:v>
                </c:pt>
                <c:pt idx="9762">
                  <c:v>17245</c:v>
                </c:pt>
                <c:pt idx="9763">
                  <c:v>19680</c:v>
                </c:pt>
                <c:pt idx="9764">
                  <c:v>20545</c:v>
                </c:pt>
                <c:pt idx="9765">
                  <c:v>14245</c:v>
                </c:pt>
                <c:pt idx="9766">
                  <c:v>20245</c:v>
                </c:pt>
                <c:pt idx="9767">
                  <c:v>19945</c:v>
                </c:pt>
                <c:pt idx="9768">
                  <c:v>16455</c:v>
                </c:pt>
                <c:pt idx="9769">
                  <c:v>15855</c:v>
                </c:pt>
                <c:pt idx="9770">
                  <c:v>16155</c:v>
                </c:pt>
                <c:pt idx="9771">
                  <c:v>20095</c:v>
                </c:pt>
                <c:pt idx="9772">
                  <c:v>18145</c:v>
                </c:pt>
                <c:pt idx="9773">
                  <c:v>15595</c:v>
                </c:pt>
                <c:pt idx="9774">
                  <c:v>20345</c:v>
                </c:pt>
                <c:pt idx="9775">
                  <c:v>16755</c:v>
                </c:pt>
                <c:pt idx="9776">
                  <c:v>19780</c:v>
                </c:pt>
                <c:pt idx="9777">
                  <c:v>20095</c:v>
                </c:pt>
                <c:pt idx="9778">
                  <c:v>21495</c:v>
                </c:pt>
                <c:pt idx="9779">
                  <c:v>14345</c:v>
                </c:pt>
                <c:pt idx="9780">
                  <c:v>17545</c:v>
                </c:pt>
                <c:pt idx="9781">
                  <c:v>14945</c:v>
                </c:pt>
                <c:pt idx="9782">
                  <c:v>16195</c:v>
                </c:pt>
                <c:pt idx="9783">
                  <c:v>21495</c:v>
                </c:pt>
                <c:pt idx="9784">
                  <c:v>18170</c:v>
                </c:pt>
                <c:pt idx="9785">
                  <c:v>21215</c:v>
                </c:pt>
                <c:pt idx="9786">
                  <c:v>17580</c:v>
                </c:pt>
                <c:pt idx="9787">
                  <c:v>18970</c:v>
                </c:pt>
                <c:pt idx="9788">
                  <c:v>16395</c:v>
                </c:pt>
                <c:pt idx="9789">
                  <c:v>20415</c:v>
                </c:pt>
                <c:pt idx="9790">
                  <c:v>19720</c:v>
                </c:pt>
                <c:pt idx="9791">
                  <c:v>17530</c:v>
                </c:pt>
                <c:pt idx="9792">
                  <c:v>19720</c:v>
                </c:pt>
                <c:pt idx="9793">
                  <c:v>15145</c:v>
                </c:pt>
                <c:pt idx="9794">
                  <c:v>16538</c:v>
                </c:pt>
                <c:pt idx="9795">
                  <c:v>13975</c:v>
                </c:pt>
                <c:pt idx="9796">
                  <c:v>20793</c:v>
                </c:pt>
                <c:pt idx="9797">
                  <c:v>17093</c:v>
                </c:pt>
                <c:pt idx="9798">
                  <c:v>15957</c:v>
                </c:pt>
                <c:pt idx="9799">
                  <c:v>24492</c:v>
                </c:pt>
                <c:pt idx="9800">
                  <c:v>15093</c:v>
                </c:pt>
                <c:pt idx="9801">
                  <c:v>15420</c:v>
                </c:pt>
                <c:pt idx="9802">
                  <c:v>19675</c:v>
                </c:pt>
                <c:pt idx="9803">
                  <c:v>14770</c:v>
                </c:pt>
                <c:pt idx="9804">
                  <c:v>16570</c:v>
                </c:pt>
                <c:pt idx="9805">
                  <c:v>24670</c:v>
                </c:pt>
                <c:pt idx="9806">
                  <c:v>21970</c:v>
                </c:pt>
                <c:pt idx="9807">
                  <c:v>16270</c:v>
                </c:pt>
                <c:pt idx="9808">
                  <c:v>16220</c:v>
                </c:pt>
                <c:pt idx="9809">
                  <c:v>20320</c:v>
                </c:pt>
                <c:pt idx="9810">
                  <c:v>17670</c:v>
                </c:pt>
                <c:pt idx="9811">
                  <c:v>18270</c:v>
                </c:pt>
                <c:pt idx="9812">
                  <c:v>38500</c:v>
                </c:pt>
                <c:pt idx="9813">
                  <c:v>24300</c:v>
                </c:pt>
                <c:pt idx="9814">
                  <c:v>26700</c:v>
                </c:pt>
                <c:pt idx="9815">
                  <c:v>36700</c:v>
                </c:pt>
                <c:pt idx="9816">
                  <c:v>41700</c:v>
                </c:pt>
                <c:pt idx="9817">
                  <c:v>31700</c:v>
                </c:pt>
                <c:pt idx="9818">
                  <c:v>33500</c:v>
                </c:pt>
                <c:pt idx="9819">
                  <c:v>26100</c:v>
                </c:pt>
                <c:pt idx="9820">
                  <c:v>39900</c:v>
                </c:pt>
                <c:pt idx="9821">
                  <c:v>28500</c:v>
                </c:pt>
                <c:pt idx="9822">
                  <c:v>38300</c:v>
                </c:pt>
                <c:pt idx="9823">
                  <c:v>28200</c:v>
                </c:pt>
                <c:pt idx="9824">
                  <c:v>33900</c:v>
                </c:pt>
                <c:pt idx="9825">
                  <c:v>28700</c:v>
                </c:pt>
                <c:pt idx="9826">
                  <c:v>40100</c:v>
                </c:pt>
                <c:pt idx="9827">
                  <c:v>32900</c:v>
                </c:pt>
                <c:pt idx="9828">
                  <c:v>25100</c:v>
                </c:pt>
                <c:pt idx="9829">
                  <c:v>43300</c:v>
                </c:pt>
                <c:pt idx="9830">
                  <c:v>32100</c:v>
                </c:pt>
                <c:pt idx="9831">
                  <c:v>26400</c:v>
                </c:pt>
                <c:pt idx="9832">
                  <c:v>41500</c:v>
                </c:pt>
                <c:pt idx="9833">
                  <c:v>31100</c:v>
                </c:pt>
                <c:pt idx="9834">
                  <c:v>30500</c:v>
                </c:pt>
                <c:pt idx="9835">
                  <c:v>39900</c:v>
                </c:pt>
                <c:pt idx="9836">
                  <c:v>41700</c:v>
                </c:pt>
                <c:pt idx="9837">
                  <c:v>28500</c:v>
                </c:pt>
                <c:pt idx="9838">
                  <c:v>28990</c:v>
                </c:pt>
                <c:pt idx="9839">
                  <c:v>33100</c:v>
                </c:pt>
                <c:pt idx="9840">
                  <c:v>40400</c:v>
                </c:pt>
                <c:pt idx="9841">
                  <c:v>31500</c:v>
                </c:pt>
                <c:pt idx="9842">
                  <c:v>38600</c:v>
                </c:pt>
                <c:pt idx="9843">
                  <c:v>45700</c:v>
                </c:pt>
                <c:pt idx="9844">
                  <c:v>43900</c:v>
                </c:pt>
                <c:pt idx="9845">
                  <c:v>30790</c:v>
                </c:pt>
                <c:pt idx="9846">
                  <c:v>25400</c:v>
                </c:pt>
                <c:pt idx="9847">
                  <c:v>34900</c:v>
                </c:pt>
                <c:pt idx="9848">
                  <c:v>26700</c:v>
                </c:pt>
                <c:pt idx="9849">
                  <c:v>33300</c:v>
                </c:pt>
                <c:pt idx="9850">
                  <c:v>35700</c:v>
                </c:pt>
                <c:pt idx="9851">
                  <c:v>33700</c:v>
                </c:pt>
                <c:pt idx="9852">
                  <c:v>33950</c:v>
                </c:pt>
                <c:pt idx="9853">
                  <c:v>31950</c:v>
                </c:pt>
                <c:pt idx="9854">
                  <c:v>35950</c:v>
                </c:pt>
                <c:pt idx="9855">
                  <c:v>16900</c:v>
                </c:pt>
                <c:pt idx="9856">
                  <c:v>20500</c:v>
                </c:pt>
                <c:pt idx="9857">
                  <c:v>18400</c:v>
                </c:pt>
                <c:pt idx="9858">
                  <c:v>14900</c:v>
                </c:pt>
                <c:pt idx="9859">
                  <c:v>15190</c:v>
                </c:pt>
                <c:pt idx="9860">
                  <c:v>17190</c:v>
                </c:pt>
                <c:pt idx="9861">
                  <c:v>20790</c:v>
                </c:pt>
                <c:pt idx="9862">
                  <c:v>18690</c:v>
                </c:pt>
                <c:pt idx="9863">
                  <c:v>17400</c:v>
                </c:pt>
                <c:pt idx="9864">
                  <c:v>15900</c:v>
                </c:pt>
                <c:pt idx="9865">
                  <c:v>21300</c:v>
                </c:pt>
                <c:pt idx="9866">
                  <c:v>19400</c:v>
                </c:pt>
                <c:pt idx="9867">
                  <c:v>26685</c:v>
                </c:pt>
                <c:pt idx="9868">
                  <c:v>27010</c:v>
                </c:pt>
                <c:pt idx="9869">
                  <c:v>25170</c:v>
                </c:pt>
                <c:pt idx="9870">
                  <c:v>25560</c:v>
                </c:pt>
                <c:pt idx="9871">
                  <c:v>25510</c:v>
                </c:pt>
                <c:pt idx="9872">
                  <c:v>25120</c:v>
                </c:pt>
                <c:pt idx="9873">
                  <c:v>14040</c:v>
                </c:pt>
                <c:pt idx="9874">
                  <c:v>15095</c:v>
                </c:pt>
                <c:pt idx="9875">
                  <c:v>15440</c:v>
                </c:pt>
                <c:pt idx="9876">
                  <c:v>12270</c:v>
                </c:pt>
                <c:pt idx="9877">
                  <c:v>13580</c:v>
                </c:pt>
                <c:pt idx="9878">
                  <c:v>16535</c:v>
                </c:pt>
                <c:pt idx="9879">
                  <c:v>14685</c:v>
                </c:pt>
                <c:pt idx="9880">
                  <c:v>17285</c:v>
                </c:pt>
                <c:pt idx="9881">
                  <c:v>15785</c:v>
                </c:pt>
                <c:pt idx="9882">
                  <c:v>13760</c:v>
                </c:pt>
                <c:pt idx="9883">
                  <c:v>12660</c:v>
                </c:pt>
                <c:pt idx="9884">
                  <c:v>16185</c:v>
                </c:pt>
                <c:pt idx="9885">
                  <c:v>16325</c:v>
                </c:pt>
                <c:pt idx="9886">
                  <c:v>13000</c:v>
                </c:pt>
                <c:pt idx="9887">
                  <c:v>14100</c:v>
                </c:pt>
                <c:pt idx="9888">
                  <c:v>15925</c:v>
                </c:pt>
                <c:pt idx="9889">
                  <c:v>14825</c:v>
                </c:pt>
                <c:pt idx="9890">
                  <c:v>17425</c:v>
                </c:pt>
                <c:pt idx="9891">
                  <c:v>12895</c:v>
                </c:pt>
                <c:pt idx="9892">
                  <c:v>15995</c:v>
                </c:pt>
                <c:pt idx="9893">
                  <c:v>15895</c:v>
                </c:pt>
                <c:pt idx="9894">
                  <c:v>15995</c:v>
                </c:pt>
                <c:pt idx="9895">
                  <c:v>14895</c:v>
                </c:pt>
                <c:pt idx="9896">
                  <c:v>16995</c:v>
                </c:pt>
                <c:pt idx="9897">
                  <c:v>16995</c:v>
                </c:pt>
                <c:pt idx="9898">
                  <c:v>15895</c:v>
                </c:pt>
                <c:pt idx="9899">
                  <c:v>16995</c:v>
                </c:pt>
                <c:pt idx="9900">
                  <c:v>15995</c:v>
                </c:pt>
                <c:pt idx="9901">
                  <c:v>14895</c:v>
                </c:pt>
                <c:pt idx="9902">
                  <c:v>15995</c:v>
                </c:pt>
                <c:pt idx="9903">
                  <c:v>16995</c:v>
                </c:pt>
                <c:pt idx="9904">
                  <c:v>13895</c:v>
                </c:pt>
                <c:pt idx="9905">
                  <c:v>12895</c:v>
                </c:pt>
                <c:pt idx="9906">
                  <c:v>13550</c:v>
                </c:pt>
                <c:pt idx="9907">
                  <c:v>15550</c:v>
                </c:pt>
                <c:pt idx="9908">
                  <c:v>17450</c:v>
                </c:pt>
                <c:pt idx="9909">
                  <c:v>16695</c:v>
                </c:pt>
                <c:pt idx="9910">
                  <c:v>16550</c:v>
                </c:pt>
                <c:pt idx="9911">
                  <c:v>16450</c:v>
                </c:pt>
                <c:pt idx="9912">
                  <c:v>17695</c:v>
                </c:pt>
                <c:pt idx="9913">
                  <c:v>14550</c:v>
                </c:pt>
                <c:pt idx="9914">
                  <c:v>2000</c:v>
                </c:pt>
                <c:pt idx="9915">
                  <c:v>2000</c:v>
                </c:pt>
                <c:pt idx="9916">
                  <c:v>2000</c:v>
                </c:pt>
                <c:pt idx="9917">
                  <c:v>2000</c:v>
                </c:pt>
                <c:pt idx="9918">
                  <c:v>21900</c:v>
                </c:pt>
                <c:pt idx="9919">
                  <c:v>28100</c:v>
                </c:pt>
                <c:pt idx="9920">
                  <c:v>25300</c:v>
                </c:pt>
                <c:pt idx="9921">
                  <c:v>26800</c:v>
                </c:pt>
                <c:pt idx="9922">
                  <c:v>29600</c:v>
                </c:pt>
                <c:pt idx="9923">
                  <c:v>23400</c:v>
                </c:pt>
                <c:pt idx="9924">
                  <c:v>23650</c:v>
                </c:pt>
                <c:pt idx="9925">
                  <c:v>22150</c:v>
                </c:pt>
                <c:pt idx="9926">
                  <c:v>31490</c:v>
                </c:pt>
                <c:pt idx="9927">
                  <c:v>25350</c:v>
                </c:pt>
                <c:pt idx="9928">
                  <c:v>29990</c:v>
                </c:pt>
                <c:pt idx="9929">
                  <c:v>26850</c:v>
                </c:pt>
                <c:pt idx="9930">
                  <c:v>27000</c:v>
                </c:pt>
                <c:pt idx="9931">
                  <c:v>32500</c:v>
                </c:pt>
                <c:pt idx="9932">
                  <c:v>22990</c:v>
                </c:pt>
                <c:pt idx="9933">
                  <c:v>34000</c:v>
                </c:pt>
                <c:pt idx="9934">
                  <c:v>25500</c:v>
                </c:pt>
                <c:pt idx="9935">
                  <c:v>24490</c:v>
                </c:pt>
                <c:pt idx="9936">
                  <c:v>2000</c:v>
                </c:pt>
                <c:pt idx="9937">
                  <c:v>2000</c:v>
                </c:pt>
                <c:pt idx="9938">
                  <c:v>2000</c:v>
                </c:pt>
                <c:pt idx="9939">
                  <c:v>2000</c:v>
                </c:pt>
                <c:pt idx="9940">
                  <c:v>2000</c:v>
                </c:pt>
                <c:pt idx="9941">
                  <c:v>2000</c:v>
                </c:pt>
                <c:pt idx="9942">
                  <c:v>2000</c:v>
                </c:pt>
                <c:pt idx="9943">
                  <c:v>2000</c:v>
                </c:pt>
                <c:pt idx="9944">
                  <c:v>85542</c:v>
                </c:pt>
                <c:pt idx="9945">
                  <c:v>89622</c:v>
                </c:pt>
                <c:pt idx="9946">
                  <c:v>89622</c:v>
                </c:pt>
                <c:pt idx="9947">
                  <c:v>85542</c:v>
                </c:pt>
                <c:pt idx="9948">
                  <c:v>87252</c:v>
                </c:pt>
                <c:pt idx="9949">
                  <c:v>91415</c:v>
                </c:pt>
                <c:pt idx="9950">
                  <c:v>52700</c:v>
                </c:pt>
                <c:pt idx="9951">
                  <c:v>60200</c:v>
                </c:pt>
                <c:pt idx="9952">
                  <c:v>53300</c:v>
                </c:pt>
                <c:pt idx="9953">
                  <c:v>60800</c:v>
                </c:pt>
                <c:pt idx="9954">
                  <c:v>60800</c:v>
                </c:pt>
                <c:pt idx="9955">
                  <c:v>53300</c:v>
                </c:pt>
                <c:pt idx="9956">
                  <c:v>97395</c:v>
                </c:pt>
                <c:pt idx="9957">
                  <c:v>120395</c:v>
                </c:pt>
                <c:pt idx="9958">
                  <c:v>107385</c:v>
                </c:pt>
                <c:pt idx="9959">
                  <c:v>84885</c:v>
                </c:pt>
                <c:pt idx="9960">
                  <c:v>48065</c:v>
                </c:pt>
                <c:pt idx="9961">
                  <c:v>50955</c:v>
                </c:pt>
                <c:pt idx="9962">
                  <c:v>42880</c:v>
                </c:pt>
                <c:pt idx="9963">
                  <c:v>48145</c:v>
                </c:pt>
                <c:pt idx="9964">
                  <c:v>37505</c:v>
                </c:pt>
                <c:pt idx="9965">
                  <c:v>45375</c:v>
                </c:pt>
                <c:pt idx="9966">
                  <c:v>45255</c:v>
                </c:pt>
                <c:pt idx="9967">
                  <c:v>48920</c:v>
                </c:pt>
                <c:pt idx="9968">
                  <c:v>48840</c:v>
                </c:pt>
                <c:pt idx="9969">
                  <c:v>46030</c:v>
                </c:pt>
                <c:pt idx="9970">
                  <c:v>51730</c:v>
                </c:pt>
                <c:pt idx="9971">
                  <c:v>43640</c:v>
                </c:pt>
                <c:pt idx="9972">
                  <c:v>46135</c:v>
                </c:pt>
                <c:pt idx="9973">
                  <c:v>37605</c:v>
                </c:pt>
                <c:pt idx="9974">
                  <c:v>37605</c:v>
                </c:pt>
                <c:pt idx="9975">
                  <c:v>48840</c:v>
                </c:pt>
                <c:pt idx="9976">
                  <c:v>51730</c:v>
                </c:pt>
                <c:pt idx="9977">
                  <c:v>48920</c:v>
                </c:pt>
                <c:pt idx="9978">
                  <c:v>46135</c:v>
                </c:pt>
                <c:pt idx="9979">
                  <c:v>43640</c:v>
                </c:pt>
                <c:pt idx="9980">
                  <c:v>46030</c:v>
                </c:pt>
                <c:pt idx="9981">
                  <c:v>43475</c:v>
                </c:pt>
                <c:pt idx="9982">
                  <c:v>45745</c:v>
                </c:pt>
                <c:pt idx="9983">
                  <c:v>46575</c:v>
                </c:pt>
                <c:pt idx="9984">
                  <c:v>41620</c:v>
                </c:pt>
                <c:pt idx="9985">
                  <c:v>42555</c:v>
                </c:pt>
                <c:pt idx="9986">
                  <c:v>39240</c:v>
                </c:pt>
                <c:pt idx="9987">
                  <c:v>2000</c:v>
                </c:pt>
                <c:pt idx="9988">
                  <c:v>2000</c:v>
                </c:pt>
                <c:pt idx="9989">
                  <c:v>2000</c:v>
                </c:pt>
                <c:pt idx="9990">
                  <c:v>2000</c:v>
                </c:pt>
                <c:pt idx="9991">
                  <c:v>2000</c:v>
                </c:pt>
                <c:pt idx="9992">
                  <c:v>2000</c:v>
                </c:pt>
                <c:pt idx="9993">
                  <c:v>2000</c:v>
                </c:pt>
                <c:pt idx="9994">
                  <c:v>2823</c:v>
                </c:pt>
                <c:pt idx="9995">
                  <c:v>2350</c:v>
                </c:pt>
                <c:pt idx="9996">
                  <c:v>2203</c:v>
                </c:pt>
                <c:pt idx="9997">
                  <c:v>2000</c:v>
                </c:pt>
                <c:pt idx="9998">
                  <c:v>2575</c:v>
                </c:pt>
                <c:pt idx="9999">
                  <c:v>3219</c:v>
                </c:pt>
                <c:pt idx="10000">
                  <c:v>2000</c:v>
                </c:pt>
                <c:pt idx="10001">
                  <c:v>3044</c:v>
                </c:pt>
                <c:pt idx="10002">
                  <c:v>2231</c:v>
                </c:pt>
                <c:pt idx="10003">
                  <c:v>3732</c:v>
                </c:pt>
                <c:pt idx="10004">
                  <c:v>21975</c:v>
                </c:pt>
                <c:pt idx="10005">
                  <c:v>21450</c:v>
                </c:pt>
                <c:pt idx="10006">
                  <c:v>22695</c:v>
                </c:pt>
                <c:pt idx="10007">
                  <c:v>23520</c:v>
                </c:pt>
                <c:pt idx="10008">
                  <c:v>19690</c:v>
                </c:pt>
                <c:pt idx="10009">
                  <c:v>19970</c:v>
                </c:pt>
                <c:pt idx="10010">
                  <c:v>20820</c:v>
                </c:pt>
                <c:pt idx="10011">
                  <c:v>22370</c:v>
                </c:pt>
                <c:pt idx="10012">
                  <c:v>19850</c:v>
                </c:pt>
                <c:pt idx="10013">
                  <c:v>20675</c:v>
                </c:pt>
                <c:pt idx="10014">
                  <c:v>21735</c:v>
                </c:pt>
                <c:pt idx="10015">
                  <c:v>23335</c:v>
                </c:pt>
                <c:pt idx="10016">
                  <c:v>22980</c:v>
                </c:pt>
                <c:pt idx="10017">
                  <c:v>20255</c:v>
                </c:pt>
                <c:pt idx="10018">
                  <c:v>20135</c:v>
                </c:pt>
                <c:pt idx="10019">
                  <c:v>23755</c:v>
                </c:pt>
                <c:pt idx="10020">
                  <c:v>20825</c:v>
                </c:pt>
                <c:pt idx="10021">
                  <c:v>75010</c:v>
                </c:pt>
                <c:pt idx="10022">
                  <c:v>78775</c:v>
                </c:pt>
                <c:pt idx="10023">
                  <c:v>81795</c:v>
                </c:pt>
                <c:pt idx="10024">
                  <c:v>56345</c:v>
                </c:pt>
                <c:pt idx="10025">
                  <c:v>46845</c:v>
                </c:pt>
                <c:pt idx="10026">
                  <c:v>55945</c:v>
                </c:pt>
                <c:pt idx="10027">
                  <c:v>68785</c:v>
                </c:pt>
                <c:pt idx="10028">
                  <c:v>50385</c:v>
                </c:pt>
                <c:pt idx="10029">
                  <c:v>46845</c:v>
                </c:pt>
                <c:pt idx="10030">
                  <c:v>56345</c:v>
                </c:pt>
                <c:pt idx="10031">
                  <c:v>47280</c:v>
                </c:pt>
                <c:pt idx="10032">
                  <c:v>50820</c:v>
                </c:pt>
                <c:pt idx="10033">
                  <c:v>56380</c:v>
                </c:pt>
                <c:pt idx="10034">
                  <c:v>54205</c:v>
                </c:pt>
                <c:pt idx="10035">
                  <c:v>63785</c:v>
                </c:pt>
                <c:pt idx="10036">
                  <c:v>57205</c:v>
                </c:pt>
                <c:pt idx="10037">
                  <c:v>66785</c:v>
                </c:pt>
                <c:pt idx="10038">
                  <c:v>52000</c:v>
                </c:pt>
                <c:pt idx="10039">
                  <c:v>49000</c:v>
                </c:pt>
                <c:pt idx="10040">
                  <c:v>54730</c:v>
                </c:pt>
                <c:pt idx="10041">
                  <c:v>57730</c:v>
                </c:pt>
                <c:pt idx="10042">
                  <c:v>64440</c:v>
                </c:pt>
                <c:pt idx="10043">
                  <c:v>52700</c:v>
                </c:pt>
                <c:pt idx="10044">
                  <c:v>49700</c:v>
                </c:pt>
                <c:pt idx="10045">
                  <c:v>67440</c:v>
                </c:pt>
                <c:pt idx="10046">
                  <c:v>58045</c:v>
                </c:pt>
                <c:pt idx="10047">
                  <c:v>49915</c:v>
                </c:pt>
                <c:pt idx="10048">
                  <c:v>67730</c:v>
                </c:pt>
                <c:pt idx="10049">
                  <c:v>52915</c:v>
                </c:pt>
                <c:pt idx="10050">
                  <c:v>55045</c:v>
                </c:pt>
                <c:pt idx="10051">
                  <c:v>64730</c:v>
                </c:pt>
                <c:pt idx="10052">
                  <c:v>2468</c:v>
                </c:pt>
                <c:pt idx="10053">
                  <c:v>2585</c:v>
                </c:pt>
                <c:pt idx="10054">
                  <c:v>2790</c:v>
                </c:pt>
                <c:pt idx="10055">
                  <c:v>3420</c:v>
                </c:pt>
                <c:pt idx="10056">
                  <c:v>3051</c:v>
                </c:pt>
                <c:pt idx="10057">
                  <c:v>3372</c:v>
                </c:pt>
                <c:pt idx="10058">
                  <c:v>2000</c:v>
                </c:pt>
                <c:pt idx="10059">
                  <c:v>2000</c:v>
                </c:pt>
                <c:pt idx="10060">
                  <c:v>2000</c:v>
                </c:pt>
                <c:pt idx="10061">
                  <c:v>2000</c:v>
                </c:pt>
                <c:pt idx="10062">
                  <c:v>2000</c:v>
                </c:pt>
                <c:pt idx="10063">
                  <c:v>2000</c:v>
                </c:pt>
                <c:pt idx="10064">
                  <c:v>2000</c:v>
                </c:pt>
                <c:pt idx="10065">
                  <c:v>2000</c:v>
                </c:pt>
                <c:pt idx="10066">
                  <c:v>2000</c:v>
                </c:pt>
                <c:pt idx="10067">
                  <c:v>2000</c:v>
                </c:pt>
                <c:pt idx="10068">
                  <c:v>2000</c:v>
                </c:pt>
                <c:pt idx="10069">
                  <c:v>2000</c:v>
                </c:pt>
                <c:pt idx="10070">
                  <c:v>2000</c:v>
                </c:pt>
                <c:pt idx="10071">
                  <c:v>2000</c:v>
                </c:pt>
                <c:pt idx="10072">
                  <c:v>2000</c:v>
                </c:pt>
                <c:pt idx="10073">
                  <c:v>2000</c:v>
                </c:pt>
                <c:pt idx="10074">
                  <c:v>2000</c:v>
                </c:pt>
                <c:pt idx="10075">
                  <c:v>2000</c:v>
                </c:pt>
                <c:pt idx="10076">
                  <c:v>2000</c:v>
                </c:pt>
                <c:pt idx="10077">
                  <c:v>2000</c:v>
                </c:pt>
                <c:pt idx="10078">
                  <c:v>2000</c:v>
                </c:pt>
                <c:pt idx="10079">
                  <c:v>2000</c:v>
                </c:pt>
                <c:pt idx="10080">
                  <c:v>2000</c:v>
                </c:pt>
                <c:pt idx="10081">
                  <c:v>2000</c:v>
                </c:pt>
                <c:pt idx="10082">
                  <c:v>2000</c:v>
                </c:pt>
                <c:pt idx="10083">
                  <c:v>2000</c:v>
                </c:pt>
                <c:pt idx="10084">
                  <c:v>2000</c:v>
                </c:pt>
                <c:pt idx="10085">
                  <c:v>2000</c:v>
                </c:pt>
                <c:pt idx="10086">
                  <c:v>2000</c:v>
                </c:pt>
                <c:pt idx="10087">
                  <c:v>2000</c:v>
                </c:pt>
                <c:pt idx="10088">
                  <c:v>14930</c:v>
                </c:pt>
                <c:pt idx="10089">
                  <c:v>10895</c:v>
                </c:pt>
                <c:pt idx="10090">
                  <c:v>14930</c:v>
                </c:pt>
                <c:pt idx="10091">
                  <c:v>15205</c:v>
                </c:pt>
                <c:pt idx="10092">
                  <c:v>10895</c:v>
                </c:pt>
                <c:pt idx="10093">
                  <c:v>281170</c:v>
                </c:pt>
                <c:pt idx="10094">
                  <c:v>294080</c:v>
                </c:pt>
                <c:pt idx="10095">
                  <c:v>291900</c:v>
                </c:pt>
                <c:pt idx="10096">
                  <c:v>18255</c:v>
                </c:pt>
                <c:pt idx="10097">
                  <c:v>14977</c:v>
                </c:pt>
                <c:pt idx="10098">
                  <c:v>22001</c:v>
                </c:pt>
                <c:pt idx="10099">
                  <c:v>17320</c:v>
                </c:pt>
                <c:pt idx="10100">
                  <c:v>20596</c:v>
                </c:pt>
                <c:pt idx="10101">
                  <c:v>25279</c:v>
                </c:pt>
                <c:pt idx="10102">
                  <c:v>2000</c:v>
                </c:pt>
                <c:pt idx="10103">
                  <c:v>2000</c:v>
                </c:pt>
                <c:pt idx="10104">
                  <c:v>2230</c:v>
                </c:pt>
                <c:pt idx="10105">
                  <c:v>2000</c:v>
                </c:pt>
                <c:pt idx="10106">
                  <c:v>2472</c:v>
                </c:pt>
                <c:pt idx="10107">
                  <c:v>2283</c:v>
                </c:pt>
                <c:pt idx="10108">
                  <c:v>2749</c:v>
                </c:pt>
                <c:pt idx="10109">
                  <c:v>2512</c:v>
                </c:pt>
                <c:pt idx="10110">
                  <c:v>2000</c:v>
                </c:pt>
                <c:pt idx="10111">
                  <c:v>2000</c:v>
                </c:pt>
                <c:pt idx="10112">
                  <c:v>2000</c:v>
                </c:pt>
                <c:pt idx="10113">
                  <c:v>9949</c:v>
                </c:pt>
                <c:pt idx="10114">
                  <c:v>10949</c:v>
                </c:pt>
                <c:pt idx="10115">
                  <c:v>9299</c:v>
                </c:pt>
                <c:pt idx="10116">
                  <c:v>10299</c:v>
                </c:pt>
                <c:pt idx="10117">
                  <c:v>16599</c:v>
                </c:pt>
                <c:pt idx="10118">
                  <c:v>19349</c:v>
                </c:pt>
                <c:pt idx="10119">
                  <c:v>17099</c:v>
                </c:pt>
                <c:pt idx="10120">
                  <c:v>16999</c:v>
                </c:pt>
                <c:pt idx="10121">
                  <c:v>17849</c:v>
                </c:pt>
                <c:pt idx="10122">
                  <c:v>16479</c:v>
                </c:pt>
                <c:pt idx="10123">
                  <c:v>18999</c:v>
                </c:pt>
                <c:pt idx="10124">
                  <c:v>18249</c:v>
                </c:pt>
                <c:pt idx="10125">
                  <c:v>13499</c:v>
                </c:pt>
                <c:pt idx="10126">
                  <c:v>17799</c:v>
                </c:pt>
                <c:pt idx="10127">
                  <c:v>15195</c:v>
                </c:pt>
                <c:pt idx="10128">
                  <c:v>18299</c:v>
                </c:pt>
                <c:pt idx="10129">
                  <c:v>17099</c:v>
                </c:pt>
                <c:pt idx="10130">
                  <c:v>18599</c:v>
                </c:pt>
                <c:pt idx="10131">
                  <c:v>16799</c:v>
                </c:pt>
                <c:pt idx="10132">
                  <c:v>18875</c:v>
                </c:pt>
                <c:pt idx="10133">
                  <c:v>19649</c:v>
                </c:pt>
                <c:pt idx="10134">
                  <c:v>17999</c:v>
                </c:pt>
                <c:pt idx="10135">
                  <c:v>18199</c:v>
                </c:pt>
                <c:pt idx="10136">
                  <c:v>17399</c:v>
                </c:pt>
                <c:pt idx="10137">
                  <c:v>13699</c:v>
                </c:pt>
                <c:pt idx="10138">
                  <c:v>18499</c:v>
                </c:pt>
                <c:pt idx="10139">
                  <c:v>15495</c:v>
                </c:pt>
                <c:pt idx="10140">
                  <c:v>18549</c:v>
                </c:pt>
                <c:pt idx="10141">
                  <c:v>16999</c:v>
                </c:pt>
                <c:pt idx="10142">
                  <c:v>19349</c:v>
                </c:pt>
                <c:pt idx="10143">
                  <c:v>16999</c:v>
                </c:pt>
                <c:pt idx="10144">
                  <c:v>19175</c:v>
                </c:pt>
                <c:pt idx="10145">
                  <c:v>17849</c:v>
                </c:pt>
                <c:pt idx="10146">
                  <c:v>18349</c:v>
                </c:pt>
                <c:pt idx="10147">
                  <c:v>18799</c:v>
                </c:pt>
                <c:pt idx="10148">
                  <c:v>20449</c:v>
                </c:pt>
                <c:pt idx="10149">
                  <c:v>15845</c:v>
                </c:pt>
                <c:pt idx="10150">
                  <c:v>5667</c:v>
                </c:pt>
                <c:pt idx="10151">
                  <c:v>2563</c:v>
                </c:pt>
                <c:pt idx="10152">
                  <c:v>2922</c:v>
                </c:pt>
                <c:pt idx="10153">
                  <c:v>2506</c:v>
                </c:pt>
                <c:pt idx="10154">
                  <c:v>2141</c:v>
                </c:pt>
                <c:pt idx="10155">
                  <c:v>2802</c:v>
                </c:pt>
                <c:pt idx="10156">
                  <c:v>3143</c:v>
                </c:pt>
                <c:pt idx="10157">
                  <c:v>2806</c:v>
                </c:pt>
                <c:pt idx="10158">
                  <c:v>2348</c:v>
                </c:pt>
                <c:pt idx="10159">
                  <c:v>3042</c:v>
                </c:pt>
                <c:pt idx="10160">
                  <c:v>2767</c:v>
                </c:pt>
                <c:pt idx="10161">
                  <c:v>2540</c:v>
                </c:pt>
                <c:pt idx="10162">
                  <c:v>3058</c:v>
                </c:pt>
                <c:pt idx="10163">
                  <c:v>3586</c:v>
                </c:pt>
                <c:pt idx="10164">
                  <c:v>3480</c:v>
                </c:pt>
                <c:pt idx="10165">
                  <c:v>3214</c:v>
                </c:pt>
                <c:pt idx="10166">
                  <c:v>27355</c:v>
                </c:pt>
                <c:pt idx="10167">
                  <c:v>23075</c:v>
                </c:pt>
                <c:pt idx="10168">
                  <c:v>27235</c:v>
                </c:pt>
                <c:pt idx="10169">
                  <c:v>24800</c:v>
                </c:pt>
                <c:pt idx="10170">
                  <c:v>21865</c:v>
                </c:pt>
                <c:pt idx="10171">
                  <c:v>35725</c:v>
                </c:pt>
                <c:pt idx="10172">
                  <c:v>20965</c:v>
                </c:pt>
                <c:pt idx="10173">
                  <c:v>23625</c:v>
                </c:pt>
                <c:pt idx="10174">
                  <c:v>37615</c:v>
                </c:pt>
                <c:pt idx="10175">
                  <c:v>25060</c:v>
                </c:pt>
                <c:pt idx="10176">
                  <c:v>23960</c:v>
                </c:pt>
                <c:pt idx="10177">
                  <c:v>26355</c:v>
                </c:pt>
                <c:pt idx="10178">
                  <c:v>36705</c:v>
                </c:pt>
                <c:pt idx="10179">
                  <c:v>36635</c:v>
                </c:pt>
                <c:pt idx="10180">
                  <c:v>28235</c:v>
                </c:pt>
                <c:pt idx="10181">
                  <c:v>28735</c:v>
                </c:pt>
                <c:pt idx="10182">
                  <c:v>22525</c:v>
                </c:pt>
                <c:pt idx="10183">
                  <c:v>25560</c:v>
                </c:pt>
                <c:pt idx="10184">
                  <c:v>25700</c:v>
                </c:pt>
                <c:pt idx="10185">
                  <c:v>25185</c:v>
                </c:pt>
                <c:pt idx="10186">
                  <c:v>29275</c:v>
                </c:pt>
                <c:pt idx="10187">
                  <c:v>23660</c:v>
                </c:pt>
                <c:pt idx="10188">
                  <c:v>34700</c:v>
                </c:pt>
                <c:pt idx="10189">
                  <c:v>31420</c:v>
                </c:pt>
                <c:pt idx="10190">
                  <c:v>34090</c:v>
                </c:pt>
                <c:pt idx="10191">
                  <c:v>30025</c:v>
                </c:pt>
                <c:pt idx="10192">
                  <c:v>33310</c:v>
                </c:pt>
                <c:pt idx="10193">
                  <c:v>26635</c:v>
                </c:pt>
                <c:pt idx="10194">
                  <c:v>31680</c:v>
                </c:pt>
                <c:pt idx="10195">
                  <c:v>32460</c:v>
                </c:pt>
                <c:pt idx="10196">
                  <c:v>34090</c:v>
                </c:pt>
                <c:pt idx="10197">
                  <c:v>27355</c:v>
                </c:pt>
                <c:pt idx="10198">
                  <c:v>33310</c:v>
                </c:pt>
                <c:pt idx="10199">
                  <c:v>35105</c:v>
                </c:pt>
                <c:pt idx="10200">
                  <c:v>31920</c:v>
                </c:pt>
                <c:pt idx="10201">
                  <c:v>38180</c:v>
                </c:pt>
                <c:pt idx="10202">
                  <c:v>28345</c:v>
                </c:pt>
                <c:pt idx="10203">
                  <c:v>31125</c:v>
                </c:pt>
                <c:pt idx="10204">
                  <c:v>26735</c:v>
                </c:pt>
                <c:pt idx="10205">
                  <c:v>31625</c:v>
                </c:pt>
                <c:pt idx="10206">
                  <c:v>28820</c:v>
                </c:pt>
                <c:pt idx="10207">
                  <c:v>32460</c:v>
                </c:pt>
                <c:pt idx="10208">
                  <c:v>28845</c:v>
                </c:pt>
                <c:pt idx="10209">
                  <c:v>30530</c:v>
                </c:pt>
                <c:pt idx="10210">
                  <c:v>31125</c:v>
                </c:pt>
                <c:pt idx="10211">
                  <c:v>25745</c:v>
                </c:pt>
                <c:pt idx="10212">
                  <c:v>24490</c:v>
                </c:pt>
                <c:pt idx="10213">
                  <c:v>34700</c:v>
                </c:pt>
                <c:pt idx="10214">
                  <c:v>35315</c:v>
                </c:pt>
                <c:pt idx="10215">
                  <c:v>33075</c:v>
                </c:pt>
                <c:pt idx="10216">
                  <c:v>40760</c:v>
                </c:pt>
                <c:pt idx="10217">
                  <c:v>25645</c:v>
                </c:pt>
                <c:pt idx="10218">
                  <c:v>35720</c:v>
                </c:pt>
                <c:pt idx="10219">
                  <c:v>33770</c:v>
                </c:pt>
                <c:pt idx="10220">
                  <c:v>32765</c:v>
                </c:pt>
                <c:pt idx="10221">
                  <c:v>34705</c:v>
                </c:pt>
                <c:pt idx="10222">
                  <c:v>27095</c:v>
                </c:pt>
                <c:pt idx="10223">
                  <c:v>35315</c:v>
                </c:pt>
                <c:pt idx="10224">
                  <c:v>42760</c:v>
                </c:pt>
                <c:pt idx="10225">
                  <c:v>34705</c:v>
                </c:pt>
                <c:pt idx="10226">
                  <c:v>24950</c:v>
                </c:pt>
                <c:pt idx="10227">
                  <c:v>29690</c:v>
                </c:pt>
                <c:pt idx="10228">
                  <c:v>25730</c:v>
                </c:pt>
                <c:pt idx="10229">
                  <c:v>33075</c:v>
                </c:pt>
                <c:pt idx="10230">
                  <c:v>26205</c:v>
                </c:pt>
                <c:pt idx="10231">
                  <c:v>31740</c:v>
                </c:pt>
                <c:pt idx="10232">
                  <c:v>29735</c:v>
                </c:pt>
                <c:pt idx="10233">
                  <c:v>29280</c:v>
                </c:pt>
                <c:pt idx="10234">
                  <c:v>33770</c:v>
                </c:pt>
                <c:pt idx="10235">
                  <c:v>30485</c:v>
                </c:pt>
                <c:pt idx="10236">
                  <c:v>28700</c:v>
                </c:pt>
                <c:pt idx="10237">
                  <c:v>24120</c:v>
                </c:pt>
                <c:pt idx="10238">
                  <c:v>32390</c:v>
                </c:pt>
                <c:pt idx="10239">
                  <c:v>27195</c:v>
                </c:pt>
                <c:pt idx="10240">
                  <c:v>33265</c:v>
                </c:pt>
                <c:pt idx="10241">
                  <c:v>31740</c:v>
                </c:pt>
                <c:pt idx="10242">
                  <c:v>38795</c:v>
                </c:pt>
                <c:pt idx="10243">
                  <c:v>31875</c:v>
                </c:pt>
                <c:pt idx="10244">
                  <c:v>32240</c:v>
                </c:pt>
                <c:pt idx="10245">
                  <c:v>30190</c:v>
                </c:pt>
                <c:pt idx="10246">
                  <c:v>51145</c:v>
                </c:pt>
                <c:pt idx="10247">
                  <c:v>53950</c:v>
                </c:pt>
                <c:pt idx="10248">
                  <c:v>54775</c:v>
                </c:pt>
                <c:pt idx="10249">
                  <c:v>51970</c:v>
                </c:pt>
                <c:pt idx="10250">
                  <c:v>56425</c:v>
                </c:pt>
                <c:pt idx="10251">
                  <c:v>53620</c:v>
                </c:pt>
                <c:pt idx="10252">
                  <c:v>3465</c:v>
                </c:pt>
                <c:pt idx="10253">
                  <c:v>3413</c:v>
                </c:pt>
                <c:pt idx="10254">
                  <c:v>54505</c:v>
                </c:pt>
                <c:pt idx="10255">
                  <c:v>61085</c:v>
                </c:pt>
                <c:pt idx="10256">
                  <c:v>49300</c:v>
                </c:pt>
                <c:pt idx="10257">
                  <c:v>46300</c:v>
                </c:pt>
                <c:pt idx="10258">
                  <c:v>51505</c:v>
                </c:pt>
                <c:pt idx="10259">
                  <c:v>64085</c:v>
                </c:pt>
                <c:pt idx="10260">
                  <c:v>64740</c:v>
                </c:pt>
                <c:pt idx="10261">
                  <c:v>47000</c:v>
                </c:pt>
                <c:pt idx="10262">
                  <c:v>55030</c:v>
                </c:pt>
                <c:pt idx="10263">
                  <c:v>52030</c:v>
                </c:pt>
                <c:pt idx="10264">
                  <c:v>50000</c:v>
                </c:pt>
                <c:pt idx="10265">
                  <c:v>61740</c:v>
                </c:pt>
                <c:pt idx="10266">
                  <c:v>50215</c:v>
                </c:pt>
                <c:pt idx="10267">
                  <c:v>55345</c:v>
                </c:pt>
                <c:pt idx="10268">
                  <c:v>47215</c:v>
                </c:pt>
                <c:pt idx="10269">
                  <c:v>62030</c:v>
                </c:pt>
                <c:pt idx="10270">
                  <c:v>52345</c:v>
                </c:pt>
                <c:pt idx="10271">
                  <c:v>65030</c:v>
                </c:pt>
                <c:pt idx="10272">
                  <c:v>31620</c:v>
                </c:pt>
                <c:pt idx="10273">
                  <c:v>28880</c:v>
                </c:pt>
                <c:pt idx="10274">
                  <c:v>29770</c:v>
                </c:pt>
                <c:pt idx="10275">
                  <c:v>27030</c:v>
                </c:pt>
                <c:pt idx="10276">
                  <c:v>32600</c:v>
                </c:pt>
                <c:pt idx="10277">
                  <c:v>30750</c:v>
                </c:pt>
                <c:pt idx="10278">
                  <c:v>32325</c:v>
                </c:pt>
                <c:pt idx="10279">
                  <c:v>33180</c:v>
                </c:pt>
                <c:pt idx="10280">
                  <c:v>34175</c:v>
                </c:pt>
                <c:pt idx="10281">
                  <c:v>31330</c:v>
                </c:pt>
                <c:pt idx="10282">
                  <c:v>30120</c:v>
                </c:pt>
                <c:pt idx="10283">
                  <c:v>28270</c:v>
                </c:pt>
                <c:pt idx="10284">
                  <c:v>29485</c:v>
                </c:pt>
                <c:pt idx="10285">
                  <c:v>27055</c:v>
                </c:pt>
                <c:pt idx="10286">
                  <c:v>40220</c:v>
                </c:pt>
                <c:pt idx="10287">
                  <c:v>31335</c:v>
                </c:pt>
                <c:pt idx="10288">
                  <c:v>36255</c:v>
                </c:pt>
                <c:pt idx="10289">
                  <c:v>34405</c:v>
                </c:pt>
                <c:pt idx="10290">
                  <c:v>29540</c:v>
                </c:pt>
                <c:pt idx="10291">
                  <c:v>34460</c:v>
                </c:pt>
                <c:pt idx="10292">
                  <c:v>27110</c:v>
                </c:pt>
                <c:pt idx="10293">
                  <c:v>31390</c:v>
                </c:pt>
                <c:pt idx="10294">
                  <c:v>40275</c:v>
                </c:pt>
                <c:pt idx="10295">
                  <c:v>36310</c:v>
                </c:pt>
                <c:pt idx="10296">
                  <c:v>36855</c:v>
                </c:pt>
                <c:pt idx="10297">
                  <c:v>29775</c:v>
                </c:pt>
                <c:pt idx="10298">
                  <c:v>42520</c:v>
                </c:pt>
                <c:pt idx="10299">
                  <c:v>31625</c:v>
                </c:pt>
                <c:pt idx="10300">
                  <c:v>38705</c:v>
                </c:pt>
                <c:pt idx="10301">
                  <c:v>27345</c:v>
                </c:pt>
                <c:pt idx="10302">
                  <c:v>2000</c:v>
                </c:pt>
                <c:pt idx="10303">
                  <c:v>2000</c:v>
                </c:pt>
                <c:pt idx="10304">
                  <c:v>2000</c:v>
                </c:pt>
                <c:pt idx="10305">
                  <c:v>21400</c:v>
                </c:pt>
                <c:pt idx="10306">
                  <c:v>21440</c:v>
                </c:pt>
                <c:pt idx="10307">
                  <c:v>22440</c:v>
                </c:pt>
                <c:pt idx="10308">
                  <c:v>22400</c:v>
                </c:pt>
                <c:pt idx="10309">
                  <c:v>20210</c:v>
                </c:pt>
                <c:pt idx="10310">
                  <c:v>19210</c:v>
                </c:pt>
                <c:pt idx="10311">
                  <c:v>19210</c:v>
                </c:pt>
                <c:pt idx="10312">
                  <c:v>20360</c:v>
                </c:pt>
                <c:pt idx="10313">
                  <c:v>24340</c:v>
                </c:pt>
                <c:pt idx="10314">
                  <c:v>23190</c:v>
                </c:pt>
                <c:pt idx="10315">
                  <c:v>19385</c:v>
                </c:pt>
                <c:pt idx="10316">
                  <c:v>23190</c:v>
                </c:pt>
                <c:pt idx="10317">
                  <c:v>24340</c:v>
                </c:pt>
                <c:pt idx="10318">
                  <c:v>20535</c:v>
                </c:pt>
                <c:pt idx="10319">
                  <c:v>2000</c:v>
                </c:pt>
                <c:pt idx="10320">
                  <c:v>2000</c:v>
                </c:pt>
                <c:pt idx="10321">
                  <c:v>2000</c:v>
                </c:pt>
                <c:pt idx="10322">
                  <c:v>2000</c:v>
                </c:pt>
                <c:pt idx="10323">
                  <c:v>2000</c:v>
                </c:pt>
                <c:pt idx="10324">
                  <c:v>2000</c:v>
                </c:pt>
                <c:pt idx="10325">
                  <c:v>2000</c:v>
                </c:pt>
                <c:pt idx="10326">
                  <c:v>2000</c:v>
                </c:pt>
                <c:pt idx="10327">
                  <c:v>2000</c:v>
                </c:pt>
                <c:pt idx="10328">
                  <c:v>2000</c:v>
                </c:pt>
                <c:pt idx="10329">
                  <c:v>2000</c:v>
                </c:pt>
                <c:pt idx="10330">
                  <c:v>2000</c:v>
                </c:pt>
                <c:pt idx="10331">
                  <c:v>2000</c:v>
                </c:pt>
                <c:pt idx="10332">
                  <c:v>2000</c:v>
                </c:pt>
                <c:pt idx="10333">
                  <c:v>2012</c:v>
                </c:pt>
                <c:pt idx="10334">
                  <c:v>2041</c:v>
                </c:pt>
                <c:pt idx="10335">
                  <c:v>2000</c:v>
                </c:pt>
                <c:pt idx="10336">
                  <c:v>2148</c:v>
                </c:pt>
                <c:pt idx="10337">
                  <c:v>24070</c:v>
                </c:pt>
                <c:pt idx="10338">
                  <c:v>37240</c:v>
                </c:pt>
                <c:pt idx="10339">
                  <c:v>33065</c:v>
                </c:pt>
                <c:pt idx="10340">
                  <c:v>29820</c:v>
                </c:pt>
                <c:pt idx="10341">
                  <c:v>28310</c:v>
                </c:pt>
                <c:pt idx="10342">
                  <c:v>26560</c:v>
                </c:pt>
                <c:pt idx="10343">
                  <c:v>34815</c:v>
                </c:pt>
                <c:pt idx="10344">
                  <c:v>35490</c:v>
                </c:pt>
                <c:pt idx="10345">
                  <c:v>29810</c:v>
                </c:pt>
                <c:pt idx="10346">
                  <c:v>28060</c:v>
                </c:pt>
                <c:pt idx="10347">
                  <c:v>31570</c:v>
                </c:pt>
                <c:pt idx="10348">
                  <c:v>28300</c:v>
                </c:pt>
                <c:pt idx="10349">
                  <c:v>33975</c:v>
                </c:pt>
                <c:pt idx="10350">
                  <c:v>23975</c:v>
                </c:pt>
                <c:pt idx="10351">
                  <c:v>28550</c:v>
                </c:pt>
                <c:pt idx="10352">
                  <c:v>30620</c:v>
                </c:pt>
                <c:pt idx="10353">
                  <c:v>35725</c:v>
                </c:pt>
                <c:pt idx="10354">
                  <c:v>26800</c:v>
                </c:pt>
                <c:pt idx="10355">
                  <c:v>32370</c:v>
                </c:pt>
                <c:pt idx="10356">
                  <c:v>30050</c:v>
                </c:pt>
                <c:pt idx="10357">
                  <c:v>29050</c:v>
                </c:pt>
                <c:pt idx="10358">
                  <c:v>28800</c:v>
                </c:pt>
                <c:pt idx="10359">
                  <c:v>36025</c:v>
                </c:pt>
                <c:pt idx="10360">
                  <c:v>34275</c:v>
                </c:pt>
                <c:pt idx="10361">
                  <c:v>27300</c:v>
                </c:pt>
                <c:pt idx="10362">
                  <c:v>30550</c:v>
                </c:pt>
                <c:pt idx="10363">
                  <c:v>30920</c:v>
                </c:pt>
                <c:pt idx="10364">
                  <c:v>24070</c:v>
                </c:pt>
                <c:pt idx="10365">
                  <c:v>32670</c:v>
                </c:pt>
                <c:pt idx="10366">
                  <c:v>30990</c:v>
                </c:pt>
                <c:pt idx="10367">
                  <c:v>31170</c:v>
                </c:pt>
                <c:pt idx="10368">
                  <c:v>28110</c:v>
                </c:pt>
                <c:pt idx="10369">
                  <c:v>33855</c:v>
                </c:pt>
                <c:pt idx="10370">
                  <c:v>33250</c:v>
                </c:pt>
                <c:pt idx="10371">
                  <c:v>27250</c:v>
                </c:pt>
                <c:pt idx="10372">
                  <c:v>29750</c:v>
                </c:pt>
                <c:pt idx="10373">
                  <c:v>30250</c:v>
                </c:pt>
                <c:pt idx="10374">
                  <c:v>30780</c:v>
                </c:pt>
                <c:pt idx="10375">
                  <c:v>28000</c:v>
                </c:pt>
                <c:pt idx="10376">
                  <c:v>26660</c:v>
                </c:pt>
                <c:pt idx="10377">
                  <c:v>40355</c:v>
                </c:pt>
                <c:pt idx="10378">
                  <c:v>36815</c:v>
                </c:pt>
                <c:pt idx="10379">
                  <c:v>37855</c:v>
                </c:pt>
                <c:pt idx="10380">
                  <c:v>39310</c:v>
                </c:pt>
                <c:pt idx="10381">
                  <c:v>37435</c:v>
                </c:pt>
                <c:pt idx="10382">
                  <c:v>38480</c:v>
                </c:pt>
                <c:pt idx="10383">
                  <c:v>38355</c:v>
                </c:pt>
                <c:pt idx="10384">
                  <c:v>39415</c:v>
                </c:pt>
                <c:pt idx="10385">
                  <c:v>17095</c:v>
                </c:pt>
                <c:pt idx="10386">
                  <c:v>18595</c:v>
                </c:pt>
                <c:pt idx="10387">
                  <c:v>20595</c:v>
                </c:pt>
                <c:pt idx="10388">
                  <c:v>16095</c:v>
                </c:pt>
                <c:pt idx="10389">
                  <c:v>21595</c:v>
                </c:pt>
                <c:pt idx="10390">
                  <c:v>19595</c:v>
                </c:pt>
                <c:pt idx="10391">
                  <c:v>21195</c:v>
                </c:pt>
                <c:pt idx="10392">
                  <c:v>22095</c:v>
                </c:pt>
                <c:pt idx="10393">
                  <c:v>19395</c:v>
                </c:pt>
                <c:pt idx="10394">
                  <c:v>17795</c:v>
                </c:pt>
                <c:pt idx="10395">
                  <c:v>21695</c:v>
                </c:pt>
                <c:pt idx="10396">
                  <c:v>22795</c:v>
                </c:pt>
                <c:pt idx="10397">
                  <c:v>16695</c:v>
                </c:pt>
                <c:pt idx="10398">
                  <c:v>20495</c:v>
                </c:pt>
                <c:pt idx="10399">
                  <c:v>18370</c:v>
                </c:pt>
                <c:pt idx="10400">
                  <c:v>21270</c:v>
                </c:pt>
                <c:pt idx="10401">
                  <c:v>22620</c:v>
                </c:pt>
                <c:pt idx="10402">
                  <c:v>20170</c:v>
                </c:pt>
                <c:pt idx="10403">
                  <c:v>17270</c:v>
                </c:pt>
                <c:pt idx="10404">
                  <c:v>22770</c:v>
                </c:pt>
                <c:pt idx="10405">
                  <c:v>30225</c:v>
                </c:pt>
                <c:pt idx="10406">
                  <c:v>28230</c:v>
                </c:pt>
                <c:pt idx="10407">
                  <c:v>33235</c:v>
                </c:pt>
                <c:pt idx="10408">
                  <c:v>37650</c:v>
                </c:pt>
                <c:pt idx="10409">
                  <c:v>39625</c:v>
                </c:pt>
                <c:pt idx="10410">
                  <c:v>26255</c:v>
                </c:pt>
                <c:pt idx="10411">
                  <c:v>35565</c:v>
                </c:pt>
                <c:pt idx="10412">
                  <c:v>33590</c:v>
                </c:pt>
                <c:pt idx="10413">
                  <c:v>31260</c:v>
                </c:pt>
                <c:pt idx="10414">
                  <c:v>28250</c:v>
                </c:pt>
                <c:pt idx="10415">
                  <c:v>24890</c:v>
                </c:pt>
                <c:pt idx="10416">
                  <c:v>36420</c:v>
                </c:pt>
                <c:pt idx="10417">
                  <c:v>33365</c:v>
                </c:pt>
                <c:pt idx="10418">
                  <c:v>28700</c:v>
                </c:pt>
                <c:pt idx="10419">
                  <c:v>26865</c:v>
                </c:pt>
                <c:pt idx="10420">
                  <c:v>31390</c:v>
                </c:pt>
                <c:pt idx="10421">
                  <c:v>34445</c:v>
                </c:pt>
                <c:pt idx="10422">
                  <c:v>30675</c:v>
                </c:pt>
                <c:pt idx="10423">
                  <c:v>30095</c:v>
                </c:pt>
                <c:pt idx="10424">
                  <c:v>32070</c:v>
                </c:pt>
                <c:pt idx="10425">
                  <c:v>26970</c:v>
                </c:pt>
                <c:pt idx="10426">
                  <c:v>34580</c:v>
                </c:pt>
                <c:pt idx="10427">
                  <c:v>24995</c:v>
                </c:pt>
                <c:pt idx="10428">
                  <c:v>36475</c:v>
                </c:pt>
                <c:pt idx="10429">
                  <c:v>34500</c:v>
                </c:pt>
                <c:pt idx="10430">
                  <c:v>32605</c:v>
                </c:pt>
                <c:pt idx="10431">
                  <c:v>39780</c:v>
                </c:pt>
                <c:pt idx="10432">
                  <c:v>34440</c:v>
                </c:pt>
                <c:pt idx="10433">
                  <c:v>37580</c:v>
                </c:pt>
                <c:pt idx="10434">
                  <c:v>31910</c:v>
                </c:pt>
                <c:pt idx="10435">
                  <c:v>34760</c:v>
                </c:pt>
                <c:pt idx="10436">
                  <c:v>29360</c:v>
                </c:pt>
                <c:pt idx="10437">
                  <c:v>33990</c:v>
                </c:pt>
                <c:pt idx="10438">
                  <c:v>37320</c:v>
                </c:pt>
                <c:pt idx="10439">
                  <c:v>43280</c:v>
                </c:pt>
                <c:pt idx="10440">
                  <c:v>34640</c:v>
                </c:pt>
                <c:pt idx="10441">
                  <c:v>40580</c:v>
                </c:pt>
                <c:pt idx="10442">
                  <c:v>32210</c:v>
                </c:pt>
                <c:pt idx="10443">
                  <c:v>31790</c:v>
                </c:pt>
                <c:pt idx="10444">
                  <c:v>36840</c:v>
                </c:pt>
                <c:pt idx="10445">
                  <c:v>41160</c:v>
                </c:pt>
                <c:pt idx="10446">
                  <c:v>32490</c:v>
                </c:pt>
                <c:pt idx="10447">
                  <c:v>32060</c:v>
                </c:pt>
                <c:pt idx="10448">
                  <c:v>34910</c:v>
                </c:pt>
                <c:pt idx="10449">
                  <c:v>31940</c:v>
                </c:pt>
                <c:pt idx="10450">
                  <c:v>38170</c:v>
                </c:pt>
                <c:pt idx="10451">
                  <c:v>34140</c:v>
                </c:pt>
                <c:pt idx="10452">
                  <c:v>34790</c:v>
                </c:pt>
                <c:pt idx="10453">
                  <c:v>40370</c:v>
                </c:pt>
                <c:pt idx="10454">
                  <c:v>43860</c:v>
                </c:pt>
                <c:pt idx="10455">
                  <c:v>29640</c:v>
                </c:pt>
                <c:pt idx="10456">
                  <c:v>36990</c:v>
                </c:pt>
                <c:pt idx="10457">
                  <c:v>37670</c:v>
                </c:pt>
                <c:pt idx="10458">
                  <c:v>40700</c:v>
                </c:pt>
                <c:pt idx="10459">
                  <c:v>37810</c:v>
                </c:pt>
                <c:pt idx="10460">
                  <c:v>45020</c:v>
                </c:pt>
                <c:pt idx="10461">
                  <c:v>49460</c:v>
                </c:pt>
                <c:pt idx="10462">
                  <c:v>55400</c:v>
                </c:pt>
                <c:pt idx="10463">
                  <c:v>46380</c:v>
                </c:pt>
                <c:pt idx="10464">
                  <c:v>52310</c:v>
                </c:pt>
                <c:pt idx="10465">
                  <c:v>34780</c:v>
                </c:pt>
                <c:pt idx="10466">
                  <c:v>42985</c:v>
                </c:pt>
                <c:pt idx="10467">
                  <c:v>41635</c:v>
                </c:pt>
                <c:pt idx="10468">
                  <c:v>39255</c:v>
                </c:pt>
                <c:pt idx="10469">
                  <c:v>45185</c:v>
                </c:pt>
                <c:pt idx="10470">
                  <c:v>35705</c:v>
                </c:pt>
                <c:pt idx="10471">
                  <c:v>42985</c:v>
                </c:pt>
                <c:pt idx="10472">
                  <c:v>39435</c:v>
                </c:pt>
                <c:pt idx="10473">
                  <c:v>39635</c:v>
                </c:pt>
                <c:pt idx="10474">
                  <c:v>45385</c:v>
                </c:pt>
                <c:pt idx="10475">
                  <c:v>39455</c:v>
                </c:pt>
                <c:pt idx="10476">
                  <c:v>43185</c:v>
                </c:pt>
                <c:pt idx="10477">
                  <c:v>41835</c:v>
                </c:pt>
                <c:pt idx="10478">
                  <c:v>43185</c:v>
                </c:pt>
                <c:pt idx="10479">
                  <c:v>35905</c:v>
                </c:pt>
                <c:pt idx="10480">
                  <c:v>37405</c:v>
                </c:pt>
                <c:pt idx="10481">
                  <c:v>37530</c:v>
                </c:pt>
                <c:pt idx="10482">
                  <c:v>36030</c:v>
                </c:pt>
                <c:pt idx="10483">
                  <c:v>43310</c:v>
                </c:pt>
                <c:pt idx="10484">
                  <c:v>39580</c:v>
                </c:pt>
                <c:pt idx="10485">
                  <c:v>39760</c:v>
                </c:pt>
                <c:pt idx="10486">
                  <c:v>45510</c:v>
                </c:pt>
                <c:pt idx="10487">
                  <c:v>43310</c:v>
                </c:pt>
                <c:pt idx="10488">
                  <c:v>41960</c:v>
                </c:pt>
                <c:pt idx="10489">
                  <c:v>41575</c:v>
                </c:pt>
                <c:pt idx="10490">
                  <c:v>35500</c:v>
                </c:pt>
                <c:pt idx="10491">
                  <c:v>42600</c:v>
                </c:pt>
                <c:pt idx="10492">
                  <c:v>39375</c:v>
                </c:pt>
                <c:pt idx="10493">
                  <c:v>44800</c:v>
                </c:pt>
                <c:pt idx="10494">
                  <c:v>31445</c:v>
                </c:pt>
                <c:pt idx="10495">
                  <c:v>35320</c:v>
                </c:pt>
                <c:pt idx="10496">
                  <c:v>41575</c:v>
                </c:pt>
                <c:pt idx="10497">
                  <c:v>35320</c:v>
                </c:pt>
                <c:pt idx="10498">
                  <c:v>42600</c:v>
                </c:pt>
                <c:pt idx="10499">
                  <c:v>35750</c:v>
                </c:pt>
                <c:pt idx="10500">
                  <c:v>44800</c:v>
                </c:pt>
                <c:pt idx="10501">
                  <c:v>39375</c:v>
                </c:pt>
                <c:pt idx="10502">
                  <c:v>31695</c:v>
                </c:pt>
                <c:pt idx="10503">
                  <c:v>42600</c:v>
                </c:pt>
                <c:pt idx="10504">
                  <c:v>35950</c:v>
                </c:pt>
                <c:pt idx="10505">
                  <c:v>44800</c:v>
                </c:pt>
                <c:pt idx="10506">
                  <c:v>31900</c:v>
                </c:pt>
                <c:pt idx="10507">
                  <c:v>41600</c:v>
                </c:pt>
                <c:pt idx="10508">
                  <c:v>39400</c:v>
                </c:pt>
                <c:pt idx="10509">
                  <c:v>35350</c:v>
                </c:pt>
                <c:pt idx="10510">
                  <c:v>2000</c:v>
                </c:pt>
                <c:pt idx="10511">
                  <c:v>2000</c:v>
                </c:pt>
                <c:pt idx="10512">
                  <c:v>2000</c:v>
                </c:pt>
                <c:pt idx="10513">
                  <c:v>2000</c:v>
                </c:pt>
                <c:pt idx="10514">
                  <c:v>2000</c:v>
                </c:pt>
                <c:pt idx="10515">
                  <c:v>2000</c:v>
                </c:pt>
                <c:pt idx="10516">
                  <c:v>23965</c:v>
                </c:pt>
                <c:pt idx="10517">
                  <c:v>22455</c:v>
                </c:pt>
                <c:pt idx="10518">
                  <c:v>29745</c:v>
                </c:pt>
                <c:pt idx="10519">
                  <c:v>25145</c:v>
                </c:pt>
                <c:pt idx="10520">
                  <c:v>23520</c:v>
                </c:pt>
                <c:pt idx="10521">
                  <c:v>28120</c:v>
                </c:pt>
                <c:pt idx="10522">
                  <c:v>24820</c:v>
                </c:pt>
                <c:pt idx="10523">
                  <c:v>26815</c:v>
                </c:pt>
                <c:pt idx="10524">
                  <c:v>31415</c:v>
                </c:pt>
                <c:pt idx="10525">
                  <c:v>29420</c:v>
                </c:pt>
                <c:pt idx="10526">
                  <c:v>48390</c:v>
                </c:pt>
                <c:pt idx="10527">
                  <c:v>39300</c:v>
                </c:pt>
                <c:pt idx="10528">
                  <c:v>68340</c:v>
                </c:pt>
                <c:pt idx="10529">
                  <c:v>42800</c:v>
                </c:pt>
                <c:pt idx="10530">
                  <c:v>39300</c:v>
                </c:pt>
                <c:pt idx="10531">
                  <c:v>48900</c:v>
                </c:pt>
                <c:pt idx="10532">
                  <c:v>62200</c:v>
                </c:pt>
                <c:pt idx="10533">
                  <c:v>56670</c:v>
                </c:pt>
                <c:pt idx="10534">
                  <c:v>53170</c:v>
                </c:pt>
                <c:pt idx="10535">
                  <c:v>48745</c:v>
                </c:pt>
                <c:pt idx="10536">
                  <c:v>44705</c:v>
                </c:pt>
                <c:pt idx="10537">
                  <c:v>58700</c:v>
                </c:pt>
                <c:pt idx="10538">
                  <c:v>66995</c:v>
                </c:pt>
                <c:pt idx="10539">
                  <c:v>52245</c:v>
                </c:pt>
                <c:pt idx="10540">
                  <c:v>51450</c:v>
                </c:pt>
                <c:pt idx="10541">
                  <c:v>46745</c:v>
                </c:pt>
                <c:pt idx="10542">
                  <c:v>54950</c:v>
                </c:pt>
                <c:pt idx="10543">
                  <c:v>42705</c:v>
                </c:pt>
                <c:pt idx="10544">
                  <c:v>63245</c:v>
                </c:pt>
                <c:pt idx="10545">
                  <c:v>59745</c:v>
                </c:pt>
                <c:pt idx="10546">
                  <c:v>50245</c:v>
                </c:pt>
                <c:pt idx="10547">
                  <c:v>49495</c:v>
                </c:pt>
                <c:pt idx="10548">
                  <c:v>52795</c:v>
                </c:pt>
                <c:pt idx="10549">
                  <c:v>60195</c:v>
                </c:pt>
                <c:pt idx="10550">
                  <c:v>32995</c:v>
                </c:pt>
                <c:pt idx="10551">
                  <c:v>30765</c:v>
                </c:pt>
                <c:pt idx="10552">
                  <c:v>41995</c:v>
                </c:pt>
                <c:pt idx="10553">
                  <c:v>34465</c:v>
                </c:pt>
                <c:pt idx="10554">
                  <c:v>29995</c:v>
                </c:pt>
                <c:pt idx="10555">
                  <c:v>37945</c:v>
                </c:pt>
                <c:pt idx="10556">
                  <c:v>35315</c:v>
                </c:pt>
                <c:pt idx="10557">
                  <c:v>33695</c:v>
                </c:pt>
                <c:pt idx="10558">
                  <c:v>40295</c:v>
                </c:pt>
                <c:pt idx="10559">
                  <c:v>31465</c:v>
                </c:pt>
                <c:pt idx="10560">
                  <c:v>35845</c:v>
                </c:pt>
                <c:pt idx="10561">
                  <c:v>34145</c:v>
                </c:pt>
                <c:pt idx="10562">
                  <c:v>40645</c:v>
                </c:pt>
                <c:pt idx="10563">
                  <c:v>29995</c:v>
                </c:pt>
                <c:pt idx="10564">
                  <c:v>38445</c:v>
                </c:pt>
                <c:pt idx="10565">
                  <c:v>37345</c:v>
                </c:pt>
                <c:pt idx="10566">
                  <c:v>31875</c:v>
                </c:pt>
                <c:pt idx="10567">
                  <c:v>52055</c:v>
                </c:pt>
                <c:pt idx="10568">
                  <c:v>46385</c:v>
                </c:pt>
                <c:pt idx="10569">
                  <c:v>52595</c:v>
                </c:pt>
                <c:pt idx="10570">
                  <c:v>46925</c:v>
                </c:pt>
                <c:pt idx="10571">
                  <c:v>47225</c:v>
                </c:pt>
                <c:pt idx="10572">
                  <c:v>47000</c:v>
                </c:pt>
                <c:pt idx="10573">
                  <c:v>52895</c:v>
                </c:pt>
                <c:pt idx="10574">
                  <c:v>52670</c:v>
                </c:pt>
                <c:pt idx="10575">
                  <c:v>19060</c:v>
                </c:pt>
                <c:pt idx="10576">
                  <c:v>16790</c:v>
                </c:pt>
                <c:pt idx="10577">
                  <c:v>17890</c:v>
                </c:pt>
                <c:pt idx="10578">
                  <c:v>21510</c:v>
                </c:pt>
                <c:pt idx="10579">
                  <c:v>17200</c:v>
                </c:pt>
                <c:pt idx="10580">
                  <c:v>21935</c:v>
                </c:pt>
                <c:pt idx="10581">
                  <c:v>16100</c:v>
                </c:pt>
                <c:pt idx="10582">
                  <c:v>20835</c:v>
                </c:pt>
                <c:pt idx="10583">
                  <c:v>22530</c:v>
                </c:pt>
                <c:pt idx="10584">
                  <c:v>21430</c:v>
                </c:pt>
                <c:pt idx="10585">
                  <c:v>17730</c:v>
                </c:pt>
                <c:pt idx="10586">
                  <c:v>16630</c:v>
                </c:pt>
                <c:pt idx="10587">
                  <c:v>17330</c:v>
                </c:pt>
                <c:pt idx="10588">
                  <c:v>18430</c:v>
                </c:pt>
                <c:pt idx="10589">
                  <c:v>22130</c:v>
                </c:pt>
                <c:pt idx="10590">
                  <c:v>19580</c:v>
                </c:pt>
                <c:pt idx="10591">
                  <c:v>22315</c:v>
                </c:pt>
                <c:pt idx="10592">
                  <c:v>22715</c:v>
                </c:pt>
                <c:pt idx="10593">
                  <c:v>21615</c:v>
                </c:pt>
                <c:pt idx="10594">
                  <c:v>19865</c:v>
                </c:pt>
                <c:pt idx="10595">
                  <c:v>20965</c:v>
                </c:pt>
                <c:pt idx="10596">
                  <c:v>32320</c:v>
                </c:pt>
                <c:pt idx="10597">
                  <c:v>34220</c:v>
                </c:pt>
                <c:pt idx="10598">
                  <c:v>30070</c:v>
                </c:pt>
                <c:pt idx="10599">
                  <c:v>31970</c:v>
                </c:pt>
                <c:pt idx="10600">
                  <c:v>32515</c:v>
                </c:pt>
                <c:pt idx="10601">
                  <c:v>30265</c:v>
                </c:pt>
                <c:pt idx="10602">
                  <c:v>30335</c:v>
                </c:pt>
                <c:pt idx="10603">
                  <c:v>28085</c:v>
                </c:pt>
                <c:pt idx="10604">
                  <c:v>27980</c:v>
                </c:pt>
                <c:pt idx="10605">
                  <c:v>30230</c:v>
                </c:pt>
                <c:pt idx="10606">
                  <c:v>28130</c:v>
                </c:pt>
                <c:pt idx="10607">
                  <c:v>25880</c:v>
                </c:pt>
                <c:pt idx="10608">
                  <c:v>25045</c:v>
                </c:pt>
                <c:pt idx="10609">
                  <c:v>34885</c:v>
                </c:pt>
                <c:pt idx="10610">
                  <c:v>33620</c:v>
                </c:pt>
                <c:pt idx="10611">
                  <c:v>27340</c:v>
                </c:pt>
                <c:pt idx="10612">
                  <c:v>37125</c:v>
                </c:pt>
                <c:pt idx="10613">
                  <c:v>31320</c:v>
                </c:pt>
                <c:pt idx="10614">
                  <c:v>27970</c:v>
                </c:pt>
                <c:pt idx="10615">
                  <c:v>30210</c:v>
                </c:pt>
                <c:pt idx="10616">
                  <c:v>26390</c:v>
                </c:pt>
                <c:pt idx="10617">
                  <c:v>28525</c:v>
                </c:pt>
                <c:pt idx="10618">
                  <c:v>29880</c:v>
                </c:pt>
                <c:pt idx="10619">
                  <c:v>29535</c:v>
                </c:pt>
                <c:pt idx="10620">
                  <c:v>27745</c:v>
                </c:pt>
                <c:pt idx="10621">
                  <c:v>31910</c:v>
                </c:pt>
                <c:pt idx="10622">
                  <c:v>32155</c:v>
                </c:pt>
                <c:pt idx="10623">
                  <c:v>31810</c:v>
                </c:pt>
                <c:pt idx="10624">
                  <c:v>34290</c:v>
                </c:pt>
                <c:pt idx="10625">
                  <c:v>37725</c:v>
                </c:pt>
                <c:pt idx="10626">
                  <c:v>27400</c:v>
                </c:pt>
                <c:pt idx="10627">
                  <c:v>35590</c:v>
                </c:pt>
                <c:pt idx="10628">
                  <c:v>33945</c:v>
                </c:pt>
                <c:pt idx="10629">
                  <c:v>29780</c:v>
                </c:pt>
                <c:pt idx="10630">
                  <c:v>35770</c:v>
                </c:pt>
                <c:pt idx="10631">
                  <c:v>31330</c:v>
                </c:pt>
                <c:pt idx="10632">
                  <c:v>39330</c:v>
                </c:pt>
                <c:pt idx="10633">
                  <c:v>31275</c:v>
                </c:pt>
                <c:pt idx="10634">
                  <c:v>33595</c:v>
                </c:pt>
                <c:pt idx="10635">
                  <c:v>37195</c:v>
                </c:pt>
                <c:pt idx="10636">
                  <c:v>33445</c:v>
                </c:pt>
                <c:pt idx="10637">
                  <c:v>29155</c:v>
                </c:pt>
                <c:pt idx="10638">
                  <c:v>2000</c:v>
                </c:pt>
                <c:pt idx="10639">
                  <c:v>2000</c:v>
                </c:pt>
                <c:pt idx="10640">
                  <c:v>2000</c:v>
                </c:pt>
                <c:pt idx="10641">
                  <c:v>2000</c:v>
                </c:pt>
                <c:pt idx="10642">
                  <c:v>2000</c:v>
                </c:pt>
                <c:pt idx="10643">
                  <c:v>2038</c:v>
                </c:pt>
                <c:pt idx="10644">
                  <c:v>2104</c:v>
                </c:pt>
                <c:pt idx="10645">
                  <c:v>26710</c:v>
                </c:pt>
                <c:pt idx="10646">
                  <c:v>23330</c:v>
                </c:pt>
                <c:pt idx="10647">
                  <c:v>25185</c:v>
                </c:pt>
                <c:pt idx="10648">
                  <c:v>22330</c:v>
                </c:pt>
                <c:pt idx="10649">
                  <c:v>24710</c:v>
                </c:pt>
                <c:pt idx="10650">
                  <c:v>22330</c:v>
                </c:pt>
                <c:pt idx="10651">
                  <c:v>23855</c:v>
                </c:pt>
                <c:pt idx="10652">
                  <c:v>24855</c:v>
                </c:pt>
                <c:pt idx="10653">
                  <c:v>26710</c:v>
                </c:pt>
                <c:pt idx="10654">
                  <c:v>29185</c:v>
                </c:pt>
                <c:pt idx="10655">
                  <c:v>25185</c:v>
                </c:pt>
                <c:pt idx="10656">
                  <c:v>24855</c:v>
                </c:pt>
                <c:pt idx="10657">
                  <c:v>23330</c:v>
                </c:pt>
                <c:pt idx="10658">
                  <c:v>24710</c:v>
                </c:pt>
                <c:pt idx="10659">
                  <c:v>23855</c:v>
                </c:pt>
                <c:pt idx="10660">
                  <c:v>22675</c:v>
                </c:pt>
                <c:pt idx="10661">
                  <c:v>25300</c:v>
                </c:pt>
                <c:pt idx="10662">
                  <c:v>24825</c:v>
                </c:pt>
                <c:pt idx="10663">
                  <c:v>26825</c:v>
                </c:pt>
                <c:pt idx="10664">
                  <c:v>24825</c:v>
                </c:pt>
                <c:pt idx="10665">
                  <c:v>24200</c:v>
                </c:pt>
                <c:pt idx="10666">
                  <c:v>26825</c:v>
                </c:pt>
                <c:pt idx="10667">
                  <c:v>22675</c:v>
                </c:pt>
                <c:pt idx="10668">
                  <c:v>29300</c:v>
                </c:pt>
                <c:pt idx="10669">
                  <c:v>23675</c:v>
                </c:pt>
                <c:pt idx="10670">
                  <c:v>25300</c:v>
                </c:pt>
                <c:pt idx="10671">
                  <c:v>24200</c:v>
                </c:pt>
                <c:pt idx="10672">
                  <c:v>25200</c:v>
                </c:pt>
                <c:pt idx="10673">
                  <c:v>25200</c:v>
                </c:pt>
                <c:pt idx="10674">
                  <c:v>23675</c:v>
                </c:pt>
                <c:pt idx="10675">
                  <c:v>23900</c:v>
                </c:pt>
                <c:pt idx="10676">
                  <c:v>25585</c:v>
                </c:pt>
                <c:pt idx="10677">
                  <c:v>27590</c:v>
                </c:pt>
                <c:pt idx="10678">
                  <c:v>24425</c:v>
                </c:pt>
                <c:pt idx="10679">
                  <c:v>30215</c:v>
                </c:pt>
                <c:pt idx="10680">
                  <c:v>25585</c:v>
                </c:pt>
                <c:pt idx="10681">
                  <c:v>25425</c:v>
                </c:pt>
                <c:pt idx="10682">
                  <c:v>28215</c:v>
                </c:pt>
                <c:pt idx="10683">
                  <c:v>25590</c:v>
                </c:pt>
                <c:pt idx="10684">
                  <c:v>27590</c:v>
                </c:pt>
                <c:pt idx="10685">
                  <c:v>22900</c:v>
                </c:pt>
                <c:pt idx="10686">
                  <c:v>25425</c:v>
                </c:pt>
                <c:pt idx="10687">
                  <c:v>24425</c:v>
                </c:pt>
                <c:pt idx="10688">
                  <c:v>25590</c:v>
                </c:pt>
                <c:pt idx="10689">
                  <c:v>23900</c:v>
                </c:pt>
                <c:pt idx="10690">
                  <c:v>22900</c:v>
                </c:pt>
                <c:pt idx="10691">
                  <c:v>35430</c:v>
                </c:pt>
                <c:pt idx="10692">
                  <c:v>40830</c:v>
                </c:pt>
                <c:pt idx="10693">
                  <c:v>36070</c:v>
                </c:pt>
                <c:pt idx="10694">
                  <c:v>33920</c:v>
                </c:pt>
                <c:pt idx="10695">
                  <c:v>39080</c:v>
                </c:pt>
                <c:pt idx="10696">
                  <c:v>33770</c:v>
                </c:pt>
                <c:pt idx="10697">
                  <c:v>43795</c:v>
                </c:pt>
                <c:pt idx="10698">
                  <c:v>42295</c:v>
                </c:pt>
                <c:pt idx="10699">
                  <c:v>32270</c:v>
                </c:pt>
                <c:pt idx="10700">
                  <c:v>37420</c:v>
                </c:pt>
                <c:pt idx="10701">
                  <c:v>37580</c:v>
                </c:pt>
                <c:pt idx="10702">
                  <c:v>37570</c:v>
                </c:pt>
                <c:pt idx="10703">
                  <c:v>33930</c:v>
                </c:pt>
                <c:pt idx="10704">
                  <c:v>32420</c:v>
                </c:pt>
                <c:pt idx="10705">
                  <c:v>35920</c:v>
                </c:pt>
                <c:pt idx="10706">
                  <c:v>39330</c:v>
                </c:pt>
                <c:pt idx="10707">
                  <c:v>36825</c:v>
                </c:pt>
                <c:pt idx="10708">
                  <c:v>39580</c:v>
                </c:pt>
                <c:pt idx="10709">
                  <c:v>34635</c:v>
                </c:pt>
                <c:pt idx="10710">
                  <c:v>39735</c:v>
                </c:pt>
                <c:pt idx="10711">
                  <c:v>36975</c:v>
                </c:pt>
                <c:pt idx="10712">
                  <c:v>34470</c:v>
                </c:pt>
                <c:pt idx="10713">
                  <c:v>41030</c:v>
                </c:pt>
                <c:pt idx="10714">
                  <c:v>34620</c:v>
                </c:pt>
                <c:pt idx="10715">
                  <c:v>38270</c:v>
                </c:pt>
                <c:pt idx="10716">
                  <c:v>33325</c:v>
                </c:pt>
                <c:pt idx="10717">
                  <c:v>38285</c:v>
                </c:pt>
                <c:pt idx="10718">
                  <c:v>33175</c:v>
                </c:pt>
                <c:pt idx="10719">
                  <c:v>43995</c:v>
                </c:pt>
                <c:pt idx="10720">
                  <c:v>35930</c:v>
                </c:pt>
                <c:pt idx="10721">
                  <c:v>38120</c:v>
                </c:pt>
                <c:pt idx="10722">
                  <c:v>42700</c:v>
                </c:pt>
                <c:pt idx="10723">
                  <c:v>34515</c:v>
                </c:pt>
                <c:pt idx="10724">
                  <c:v>38015</c:v>
                </c:pt>
                <c:pt idx="10725">
                  <c:v>34365</c:v>
                </c:pt>
                <c:pt idx="10726">
                  <c:v>35810</c:v>
                </c:pt>
                <c:pt idx="10727">
                  <c:v>39310</c:v>
                </c:pt>
                <c:pt idx="10728">
                  <c:v>40770</c:v>
                </c:pt>
                <c:pt idx="10729">
                  <c:v>42075</c:v>
                </c:pt>
                <c:pt idx="10730">
                  <c:v>43370</c:v>
                </c:pt>
                <c:pt idx="10731">
                  <c:v>37120</c:v>
                </c:pt>
                <c:pt idx="10732">
                  <c:v>39475</c:v>
                </c:pt>
                <c:pt idx="10733">
                  <c:v>35660</c:v>
                </c:pt>
                <c:pt idx="10734">
                  <c:v>35825</c:v>
                </c:pt>
                <c:pt idx="10735">
                  <c:v>42220</c:v>
                </c:pt>
                <c:pt idx="10736">
                  <c:v>39460</c:v>
                </c:pt>
                <c:pt idx="10737">
                  <c:v>38165</c:v>
                </c:pt>
                <c:pt idx="10738">
                  <c:v>40925</c:v>
                </c:pt>
                <c:pt idx="10739">
                  <c:v>43935</c:v>
                </c:pt>
                <c:pt idx="10740">
                  <c:v>30995</c:v>
                </c:pt>
                <c:pt idx="10741">
                  <c:v>38295</c:v>
                </c:pt>
                <c:pt idx="10742">
                  <c:v>32995</c:v>
                </c:pt>
                <c:pt idx="10743">
                  <c:v>33795</c:v>
                </c:pt>
                <c:pt idx="10744">
                  <c:v>35795</c:v>
                </c:pt>
                <c:pt idx="10745">
                  <c:v>36295</c:v>
                </c:pt>
                <c:pt idx="10746">
                  <c:v>41935</c:v>
                </c:pt>
                <c:pt idx="10747">
                  <c:v>44145</c:v>
                </c:pt>
                <c:pt idx="10748">
                  <c:v>34005</c:v>
                </c:pt>
                <c:pt idx="10749">
                  <c:v>42145</c:v>
                </c:pt>
                <c:pt idx="10750">
                  <c:v>28700</c:v>
                </c:pt>
                <c:pt idx="10751">
                  <c:v>36505</c:v>
                </c:pt>
                <c:pt idx="10752">
                  <c:v>38505</c:v>
                </c:pt>
                <c:pt idx="10753">
                  <c:v>31205</c:v>
                </c:pt>
                <c:pt idx="10754">
                  <c:v>36005</c:v>
                </c:pt>
                <c:pt idx="10755">
                  <c:v>33205</c:v>
                </c:pt>
                <c:pt idx="10756">
                  <c:v>38650</c:v>
                </c:pt>
                <c:pt idx="10757">
                  <c:v>28700</c:v>
                </c:pt>
                <c:pt idx="10758">
                  <c:v>34100</c:v>
                </c:pt>
                <c:pt idx="10759">
                  <c:v>31300</c:v>
                </c:pt>
                <c:pt idx="10760">
                  <c:v>44045</c:v>
                </c:pt>
                <c:pt idx="10761">
                  <c:v>33300</c:v>
                </c:pt>
                <c:pt idx="10762">
                  <c:v>36100</c:v>
                </c:pt>
                <c:pt idx="10763">
                  <c:v>36650</c:v>
                </c:pt>
                <c:pt idx="10764">
                  <c:v>42045</c:v>
                </c:pt>
                <c:pt idx="10765">
                  <c:v>25030</c:v>
                </c:pt>
                <c:pt idx="10766">
                  <c:v>26530</c:v>
                </c:pt>
                <c:pt idx="10767">
                  <c:v>23945</c:v>
                </c:pt>
                <c:pt idx="10768">
                  <c:v>20120</c:v>
                </c:pt>
                <c:pt idx="10769">
                  <c:v>21620</c:v>
                </c:pt>
                <c:pt idx="10770">
                  <c:v>22445</c:v>
                </c:pt>
                <c:pt idx="10771">
                  <c:v>20040</c:v>
                </c:pt>
                <c:pt idx="10772">
                  <c:v>21540</c:v>
                </c:pt>
                <c:pt idx="10773">
                  <c:v>24145</c:v>
                </c:pt>
                <c:pt idx="10774">
                  <c:v>21800</c:v>
                </c:pt>
                <c:pt idx="10775">
                  <c:v>25230</c:v>
                </c:pt>
                <c:pt idx="10776">
                  <c:v>26730</c:v>
                </c:pt>
                <c:pt idx="10777">
                  <c:v>20300</c:v>
                </c:pt>
                <c:pt idx="10778">
                  <c:v>22645</c:v>
                </c:pt>
                <c:pt idx="10779">
                  <c:v>21800</c:v>
                </c:pt>
                <c:pt idx="10780">
                  <c:v>20300</c:v>
                </c:pt>
                <c:pt idx="10781">
                  <c:v>24400</c:v>
                </c:pt>
                <c:pt idx="10782">
                  <c:v>26100</c:v>
                </c:pt>
                <c:pt idx="10783">
                  <c:v>27600</c:v>
                </c:pt>
                <c:pt idx="10784">
                  <c:v>22900</c:v>
                </c:pt>
                <c:pt idx="10785">
                  <c:v>22500</c:v>
                </c:pt>
                <c:pt idx="10786">
                  <c:v>21000</c:v>
                </c:pt>
                <c:pt idx="10787">
                  <c:v>35895</c:v>
                </c:pt>
                <c:pt idx="10788">
                  <c:v>30595</c:v>
                </c:pt>
                <c:pt idx="10789">
                  <c:v>32595</c:v>
                </c:pt>
                <c:pt idx="10790">
                  <c:v>32595</c:v>
                </c:pt>
                <c:pt idx="10791">
                  <c:v>34095</c:v>
                </c:pt>
                <c:pt idx="10792">
                  <c:v>27995</c:v>
                </c:pt>
                <c:pt idx="10793">
                  <c:v>27235</c:v>
                </c:pt>
                <c:pt idx="10794">
                  <c:v>29745</c:v>
                </c:pt>
                <c:pt idx="10795">
                  <c:v>25485</c:v>
                </c:pt>
                <c:pt idx="10796">
                  <c:v>29175</c:v>
                </c:pt>
                <c:pt idx="10797">
                  <c:v>31695</c:v>
                </c:pt>
                <c:pt idx="10798">
                  <c:v>30925</c:v>
                </c:pt>
                <c:pt idx="10799">
                  <c:v>33445</c:v>
                </c:pt>
                <c:pt idx="10800">
                  <c:v>23545</c:v>
                </c:pt>
                <c:pt idx="10801">
                  <c:v>19730</c:v>
                </c:pt>
                <c:pt idx="10802">
                  <c:v>25885</c:v>
                </c:pt>
                <c:pt idx="10803">
                  <c:v>24620</c:v>
                </c:pt>
                <c:pt idx="10804">
                  <c:v>24805</c:v>
                </c:pt>
                <c:pt idx="10805">
                  <c:v>24690</c:v>
                </c:pt>
                <c:pt idx="10806">
                  <c:v>26375</c:v>
                </c:pt>
                <c:pt idx="10807">
                  <c:v>25950</c:v>
                </c:pt>
                <c:pt idx="10808">
                  <c:v>22935</c:v>
                </c:pt>
                <c:pt idx="10809">
                  <c:v>21790</c:v>
                </c:pt>
                <c:pt idx="10810">
                  <c:v>24200</c:v>
                </c:pt>
                <c:pt idx="10811">
                  <c:v>23055</c:v>
                </c:pt>
                <c:pt idx="10812">
                  <c:v>27635</c:v>
                </c:pt>
                <c:pt idx="10813">
                  <c:v>24200</c:v>
                </c:pt>
                <c:pt idx="10814">
                  <c:v>27305</c:v>
                </c:pt>
                <c:pt idx="10815">
                  <c:v>23590</c:v>
                </c:pt>
                <c:pt idx="10816">
                  <c:v>25550</c:v>
                </c:pt>
                <c:pt idx="10817">
                  <c:v>20405</c:v>
                </c:pt>
                <c:pt idx="10818">
                  <c:v>22445</c:v>
                </c:pt>
                <c:pt idx="10819">
                  <c:v>27165</c:v>
                </c:pt>
                <c:pt idx="10820">
                  <c:v>28915</c:v>
                </c:pt>
                <c:pt idx="10821">
                  <c:v>25345</c:v>
                </c:pt>
                <c:pt idx="10822">
                  <c:v>25700</c:v>
                </c:pt>
                <c:pt idx="10823">
                  <c:v>25495</c:v>
                </c:pt>
                <c:pt idx="10824">
                  <c:v>23740</c:v>
                </c:pt>
                <c:pt idx="10825">
                  <c:v>29065</c:v>
                </c:pt>
                <c:pt idx="10826">
                  <c:v>22595</c:v>
                </c:pt>
                <c:pt idx="10827">
                  <c:v>24350</c:v>
                </c:pt>
                <c:pt idx="10828">
                  <c:v>20555</c:v>
                </c:pt>
                <c:pt idx="10829">
                  <c:v>27455</c:v>
                </c:pt>
                <c:pt idx="10830">
                  <c:v>27315</c:v>
                </c:pt>
                <c:pt idx="10831">
                  <c:v>12840</c:v>
                </c:pt>
                <c:pt idx="10832">
                  <c:v>19885</c:v>
                </c:pt>
                <c:pt idx="10833">
                  <c:v>18090</c:v>
                </c:pt>
                <c:pt idx="10834">
                  <c:v>22630</c:v>
                </c:pt>
                <c:pt idx="10835">
                  <c:v>15670</c:v>
                </c:pt>
                <c:pt idx="10836">
                  <c:v>20575</c:v>
                </c:pt>
                <c:pt idx="10837">
                  <c:v>21410</c:v>
                </c:pt>
                <c:pt idx="10838">
                  <c:v>23150</c:v>
                </c:pt>
                <c:pt idx="10839">
                  <c:v>16975</c:v>
                </c:pt>
                <c:pt idx="10840">
                  <c:v>19215</c:v>
                </c:pt>
                <c:pt idx="10841">
                  <c:v>13930</c:v>
                </c:pt>
                <c:pt idx="10842">
                  <c:v>20880</c:v>
                </c:pt>
                <c:pt idx="10843">
                  <c:v>18885</c:v>
                </c:pt>
                <c:pt idx="10844">
                  <c:v>18050</c:v>
                </c:pt>
                <c:pt idx="10845">
                  <c:v>19975</c:v>
                </c:pt>
                <c:pt idx="10846">
                  <c:v>2000</c:v>
                </c:pt>
                <c:pt idx="10847">
                  <c:v>2121</c:v>
                </c:pt>
                <c:pt idx="10848">
                  <c:v>2000</c:v>
                </c:pt>
                <c:pt idx="10849">
                  <c:v>2000</c:v>
                </c:pt>
                <c:pt idx="10850">
                  <c:v>2000</c:v>
                </c:pt>
                <c:pt idx="10851">
                  <c:v>2281</c:v>
                </c:pt>
                <c:pt idx="10852">
                  <c:v>2436</c:v>
                </c:pt>
                <c:pt idx="10853">
                  <c:v>2494</c:v>
                </c:pt>
                <c:pt idx="10854">
                  <c:v>2130</c:v>
                </c:pt>
                <c:pt idx="10855">
                  <c:v>2000</c:v>
                </c:pt>
                <c:pt idx="10856">
                  <c:v>2122</c:v>
                </c:pt>
                <c:pt idx="10857">
                  <c:v>2762</c:v>
                </c:pt>
                <c:pt idx="10858">
                  <c:v>2354</c:v>
                </c:pt>
                <c:pt idx="10859">
                  <c:v>2647</c:v>
                </c:pt>
                <c:pt idx="10860">
                  <c:v>2547</c:v>
                </c:pt>
                <c:pt idx="10861">
                  <c:v>2326</c:v>
                </c:pt>
                <c:pt idx="10862">
                  <c:v>2918</c:v>
                </c:pt>
                <c:pt idx="10863">
                  <c:v>2391</c:v>
                </c:pt>
                <c:pt idx="10864">
                  <c:v>3140</c:v>
                </c:pt>
                <c:pt idx="10865">
                  <c:v>2550</c:v>
                </c:pt>
                <c:pt idx="10866">
                  <c:v>2676</c:v>
                </c:pt>
                <c:pt idx="10867">
                  <c:v>2241</c:v>
                </c:pt>
                <c:pt idx="10868">
                  <c:v>2837</c:v>
                </c:pt>
                <c:pt idx="10869">
                  <c:v>35010</c:v>
                </c:pt>
                <c:pt idx="10870">
                  <c:v>31360</c:v>
                </c:pt>
                <c:pt idx="10871">
                  <c:v>35510</c:v>
                </c:pt>
                <c:pt idx="10872">
                  <c:v>31860</c:v>
                </c:pt>
                <c:pt idx="10873">
                  <c:v>35635</c:v>
                </c:pt>
                <c:pt idx="10874">
                  <c:v>31985</c:v>
                </c:pt>
                <c:pt idx="10875">
                  <c:v>30010</c:v>
                </c:pt>
                <c:pt idx="10876">
                  <c:v>35550</c:v>
                </c:pt>
                <c:pt idx="10877">
                  <c:v>38650</c:v>
                </c:pt>
                <c:pt idx="10878">
                  <c:v>33110</c:v>
                </c:pt>
                <c:pt idx="10879">
                  <c:v>31010</c:v>
                </c:pt>
                <c:pt idx="10880">
                  <c:v>31010</c:v>
                </c:pt>
                <c:pt idx="10881">
                  <c:v>30510</c:v>
                </c:pt>
                <c:pt idx="10882">
                  <c:v>31510</c:v>
                </c:pt>
                <c:pt idx="10883">
                  <c:v>31510</c:v>
                </c:pt>
                <c:pt idx="10884">
                  <c:v>33610</c:v>
                </c:pt>
                <c:pt idx="10885">
                  <c:v>39150</c:v>
                </c:pt>
                <c:pt idx="10886">
                  <c:v>31635</c:v>
                </c:pt>
                <c:pt idx="10887">
                  <c:v>30635</c:v>
                </c:pt>
                <c:pt idx="10888">
                  <c:v>39275</c:v>
                </c:pt>
                <c:pt idx="10889">
                  <c:v>33735</c:v>
                </c:pt>
                <c:pt idx="10890">
                  <c:v>31635</c:v>
                </c:pt>
                <c:pt idx="10891">
                  <c:v>56850</c:v>
                </c:pt>
                <c:pt idx="10892">
                  <c:v>57200</c:v>
                </c:pt>
                <c:pt idx="10893">
                  <c:v>43350</c:v>
                </c:pt>
                <c:pt idx="10894">
                  <c:v>40350</c:v>
                </c:pt>
                <c:pt idx="10895">
                  <c:v>42900</c:v>
                </c:pt>
                <c:pt idx="10896">
                  <c:v>46400</c:v>
                </c:pt>
                <c:pt idx="10897">
                  <c:v>47000</c:v>
                </c:pt>
                <c:pt idx="10898">
                  <c:v>43500</c:v>
                </c:pt>
                <c:pt idx="10899">
                  <c:v>51700</c:v>
                </c:pt>
                <c:pt idx="10900">
                  <c:v>48700</c:v>
                </c:pt>
                <c:pt idx="10901">
                  <c:v>51900</c:v>
                </c:pt>
                <c:pt idx="10902">
                  <c:v>52500</c:v>
                </c:pt>
                <c:pt idx="10903">
                  <c:v>26450</c:v>
                </c:pt>
                <c:pt idx="10904">
                  <c:v>21650</c:v>
                </c:pt>
                <c:pt idx="10905">
                  <c:v>27950</c:v>
                </c:pt>
                <c:pt idx="10906">
                  <c:v>23700</c:v>
                </c:pt>
                <c:pt idx="10907">
                  <c:v>25200</c:v>
                </c:pt>
                <c:pt idx="10908">
                  <c:v>23150</c:v>
                </c:pt>
                <c:pt idx="10909">
                  <c:v>25200</c:v>
                </c:pt>
                <c:pt idx="10910">
                  <c:v>27950</c:v>
                </c:pt>
                <c:pt idx="10911">
                  <c:v>24150</c:v>
                </c:pt>
                <c:pt idx="10912">
                  <c:v>25550</c:v>
                </c:pt>
                <c:pt idx="10913">
                  <c:v>29900</c:v>
                </c:pt>
                <c:pt idx="10914">
                  <c:v>24100</c:v>
                </c:pt>
                <c:pt idx="10915">
                  <c:v>31300</c:v>
                </c:pt>
                <c:pt idx="10916">
                  <c:v>27550</c:v>
                </c:pt>
                <c:pt idx="10917">
                  <c:v>26150</c:v>
                </c:pt>
                <c:pt idx="10918">
                  <c:v>22700</c:v>
                </c:pt>
                <c:pt idx="10919">
                  <c:v>22700</c:v>
                </c:pt>
                <c:pt idx="10920">
                  <c:v>24100</c:v>
                </c:pt>
                <c:pt idx="10921">
                  <c:v>29775</c:v>
                </c:pt>
                <c:pt idx="10922">
                  <c:v>25900</c:v>
                </c:pt>
                <c:pt idx="10923">
                  <c:v>31175</c:v>
                </c:pt>
                <c:pt idx="10924">
                  <c:v>27300</c:v>
                </c:pt>
                <c:pt idx="10925">
                  <c:v>24150</c:v>
                </c:pt>
                <c:pt idx="10926">
                  <c:v>25550</c:v>
                </c:pt>
                <c:pt idx="10927">
                  <c:v>33210</c:v>
                </c:pt>
                <c:pt idx="10928">
                  <c:v>29120</c:v>
                </c:pt>
                <c:pt idx="10929">
                  <c:v>44925</c:v>
                </c:pt>
                <c:pt idx="10930">
                  <c:v>40685</c:v>
                </c:pt>
                <c:pt idx="10931">
                  <c:v>44925</c:v>
                </c:pt>
                <c:pt idx="10932">
                  <c:v>44000</c:v>
                </c:pt>
                <c:pt idx="10933">
                  <c:v>33390</c:v>
                </c:pt>
                <c:pt idx="10934">
                  <c:v>33060</c:v>
                </c:pt>
                <c:pt idx="10935">
                  <c:v>47975</c:v>
                </c:pt>
                <c:pt idx="10936">
                  <c:v>34710</c:v>
                </c:pt>
                <c:pt idx="10937">
                  <c:v>30160</c:v>
                </c:pt>
                <c:pt idx="10938">
                  <c:v>34710</c:v>
                </c:pt>
                <c:pt idx="10939">
                  <c:v>40685</c:v>
                </c:pt>
                <c:pt idx="10940">
                  <c:v>31560</c:v>
                </c:pt>
                <c:pt idx="10941">
                  <c:v>44000</c:v>
                </c:pt>
                <c:pt idx="10942">
                  <c:v>35040</c:v>
                </c:pt>
                <c:pt idx="10943">
                  <c:v>37030</c:v>
                </c:pt>
                <c:pt idx="10944">
                  <c:v>42550</c:v>
                </c:pt>
                <c:pt idx="10945">
                  <c:v>42550</c:v>
                </c:pt>
                <c:pt idx="10946">
                  <c:v>35530</c:v>
                </c:pt>
                <c:pt idx="10947">
                  <c:v>33060</c:v>
                </c:pt>
                <c:pt idx="10948">
                  <c:v>37030</c:v>
                </c:pt>
                <c:pt idx="10949">
                  <c:v>32170</c:v>
                </c:pt>
                <c:pt idx="10950">
                  <c:v>41385</c:v>
                </c:pt>
                <c:pt idx="10951">
                  <c:v>39500</c:v>
                </c:pt>
                <c:pt idx="10952">
                  <c:v>35040</c:v>
                </c:pt>
                <c:pt idx="10953">
                  <c:v>33390</c:v>
                </c:pt>
                <c:pt idx="10954">
                  <c:v>41385</c:v>
                </c:pt>
                <c:pt idx="10955">
                  <c:v>47975</c:v>
                </c:pt>
                <c:pt idx="10956">
                  <c:v>32480</c:v>
                </c:pt>
                <c:pt idx="10957">
                  <c:v>37635</c:v>
                </c:pt>
                <c:pt idx="10958">
                  <c:v>28510</c:v>
                </c:pt>
                <c:pt idx="10959">
                  <c:v>47975</c:v>
                </c:pt>
                <c:pt idx="10960">
                  <c:v>33980</c:v>
                </c:pt>
                <c:pt idx="10961">
                  <c:v>30010</c:v>
                </c:pt>
                <c:pt idx="10962">
                  <c:v>31660</c:v>
                </c:pt>
                <c:pt idx="10963">
                  <c:v>47975</c:v>
                </c:pt>
                <c:pt idx="10964">
                  <c:v>31990</c:v>
                </c:pt>
                <c:pt idx="10965">
                  <c:v>32170</c:v>
                </c:pt>
                <c:pt idx="10966">
                  <c:v>30340</c:v>
                </c:pt>
                <c:pt idx="10967">
                  <c:v>34220</c:v>
                </c:pt>
                <c:pt idx="10968">
                  <c:v>30840</c:v>
                </c:pt>
                <c:pt idx="10969">
                  <c:v>34000</c:v>
                </c:pt>
                <c:pt idx="10970">
                  <c:v>45560</c:v>
                </c:pt>
                <c:pt idx="10971">
                  <c:v>32980</c:v>
                </c:pt>
                <c:pt idx="10972">
                  <c:v>38670</c:v>
                </c:pt>
                <c:pt idx="10973">
                  <c:v>36320</c:v>
                </c:pt>
                <c:pt idx="10974">
                  <c:v>34970</c:v>
                </c:pt>
                <c:pt idx="10975">
                  <c:v>46530</c:v>
                </c:pt>
                <c:pt idx="10976">
                  <c:v>43585</c:v>
                </c:pt>
                <c:pt idx="10977">
                  <c:v>42945</c:v>
                </c:pt>
                <c:pt idx="10978">
                  <c:v>42945</c:v>
                </c:pt>
                <c:pt idx="10979">
                  <c:v>46530</c:v>
                </c:pt>
                <c:pt idx="10980">
                  <c:v>30840</c:v>
                </c:pt>
                <c:pt idx="10981">
                  <c:v>41720</c:v>
                </c:pt>
                <c:pt idx="10982">
                  <c:v>49580</c:v>
                </c:pt>
                <c:pt idx="10983">
                  <c:v>46530</c:v>
                </c:pt>
                <c:pt idx="10984">
                  <c:v>40535</c:v>
                </c:pt>
                <c:pt idx="10985">
                  <c:v>38020</c:v>
                </c:pt>
                <c:pt idx="10986">
                  <c:v>49580</c:v>
                </c:pt>
                <c:pt idx="10987">
                  <c:v>29140</c:v>
                </c:pt>
                <c:pt idx="10988">
                  <c:v>29950</c:v>
                </c:pt>
                <c:pt idx="10989">
                  <c:v>33270</c:v>
                </c:pt>
                <c:pt idx="10990">
                  <c:v>32650</c:v>
                </c:pt>
                <c:pt idx="10991">
                  <c:v>49580</c:v>
                </c:pt>
                <c:pt idx="10992">
                  <c:v>49580</c:v>
                </c:pt>
                <c:pt idx="10993">
                  <c:v>32190</c:v>
                </c:pt>
                <c:pt idx="10994">
                  <c:v>36030</c:v>
                </c:pt>
                <c:pt idx="10995">
                  <c:v>33000</c:v>
                </c:pt>
                <c:pt idx="10996">
                  <c:v>31170</c:v>
                </c:pt>
                <c:pt idx="10997">
                  <c:v>34220</c:v>
                </c:pt>
                <c:pt idx="10998">
                  <c:v>35700</c:v>
                </c:pt>
                <c:pt idx="10999">
                  <c:v>32980</c:v>
                </c:pt>
                <c:pt idx="11000">
                  <c:v>29950</c:v>
                </c:pt>
                <c:pt idx="11001">
                  <c:v>38670</c:v>
                </c:pt>
                <c:pt idx="11002">
                  <c:v>41720</c:v>
                </c:pt>
                <c:pt idx="11003">
                  <c:v>34970</c:v>
                </c:pt>
                <c:pt idx="11004">
                  <c:v>46530</c:v>
                </c:pt>
                <c:pt idx="11005">
                  <c:v>30950</c:v>
                </c:pt>
                <c:pt idx="11006">
                  <c:v>45560</c:v>
                </c:pt>
                <c:pt idx="11007">
                  <c:v>43585</c:v>
                </c:pt>
                <c:pt idx="11008">
                  <c:v>32650</c:v>
                </c:pt>
                <c:pt idx="11009">
                  <c:v>33890</c:v>
                </c:pt>
                <c:pt idx="11010">
                  <c:v>40535</c:v>
                </c:pt>
                <c:pt idx="11011">
                  <c:v>36030</c:v>
                </c:pt>
                <c:pt idx="11012">
                  <c:v>35700</c:v>
                </c:pt>
                <c:pt idx="11013">
                  <c:v>33000</c:v>
                </c:pt>
                <c:pt idx="11014">
                  <c:v>33890</c:v>
                </c:pt>
                <c:pt idx="11015">
                  <c:v>31170</c:v>
                </c:pt>
                <c:pt idx="11016">
                  <c:v>38020</c:v>
                </c:pt>
                <c:pt idx="11017">
                  <c:v>33450</c:v>
                </c:pt>
                <c:pt idx="11018">
                  <c:v>50030</c:v>
                </c:pt>
                <c:pt idx="11019">
                  <c:v>35420</c:v>
                </c:pt>
                <c:pt idx="11020">
                  <c:v>42330</c:v>
                </c:pt>
                <c:pt idx="11021">
                  <c:v>31830</c:v>
                </c:pt>
                <c:pt idx="11022">
                  <c:v>46980</c:v>
                </c:pt>
                <c:pt idx="11023">
                  <c:v>42330</c:v>
                </c:pt>
                <c:pt idx="11024">
                  <c:v>46980</c:v>
                </c:pt>
                <c:pt idx="11025">
                  <c:v>44195</c:v>
                </c:pt>
                <c:pt idx="11026">
                  <c:v>39280</c:v>
                </c:pt>
                <c:pt idx="11027">
                  <c:v>34880</c:v>
                </c:pt>
                <c:pt idx="11028">
                  <c:v>46010</c:v>
                </c:pt>
                <c:pt idx="11029">
                  <c:v>30400</c:v>
                </c:pt>
                <c:pt idx="11030">
                  <c:v>38470</c:v>
                </c:pt>
                <c:pt idx="11031">
                  <c:v>33430</c:v>
                </c:pt>
                <c:pt idx="11032">
                  <c:v>41145</c:v>
                </c:pt>
                <c:pt idx="11033">
                  <c:v>43395</c:v>
                </c:pt>
                <c:pt idx="11034">
                  <c:v>50030</c:v>
                </c:pt>
                <c:pt idx="11035">
                  <c:v>34150</c:v>
                </c:pt>
                <c:pt idx="11036">
                  <c:v>30400</c:v>
                </c:pt>
                <c:pt idx="11037">
                  <c:v>31620</c:v>
                </c:pt>
                <c:pt idx="11038">
                  <c:v>50030</c:v>
                </c:pt>
                <c:pt idx="11039">
                  <c:v>33100</c:v>
                </c:pt>
                <c:pt idx="11040">
                  <c:v>43395</c:v>
                </c:pt>
                <c:pt idx="11041">
                  <c:v>31620</c:v>
                </c:pt>
                <c:pt idx="11042">
                  <c:v>36480</c:v>
                </c:pt>
                <c:pt idx="11043">
                  <c:v>31290</c:v>
                </c:pt>
                <c:pt idx="11044">
                  <c:v>33430</c:v>
                </c:pt>
                <c:pt idx="11045">
                  <c:v>34340</c:v>
                </c:pt>
                <c:pt idx="11046">
                  <c:v>37200</c:v>
                </c:pt>
                <c:pt idx="11047">
                  <c:v>46980</c:v>
                </c:pt>
                <c:pt idx="11048">
                  <c:v>44195</c:v>
                </c:pt>
                <c:pt idx="11049">
                  <c:v>31290</c:v>
                </c:pt>
                <c:pt idx="11050">
                  <c:v>34340</c:v>
                </c:pt>
                <c:pt idx="11051">
                  <c:v>46980</c:v>
                </c:pt>
                <c:pt idx="11052">
                  <c:v>36150</c:v>
                </c:pt>
                <c:pt idx="11053">
                  <c:v>34670</c:v>
                </c:pt>
                <c:pt idx="11054">
                  <c:v>33100</c:v>
                </c:pt>
                <c:pt idx="11055">
                  <c:v>30020</c:v>
                </c:pt>
                <c:pt idx="11056">
                  <c:v>33070</c:v>
                </c:pt>
                <c:pt idx="11057">
                  <c:v>35420</c:v>
                </c:pt>
                <c:pt idx="11058">
                  <c:v>36480</c:v>
                </c:pt>
                <c:pt idx="11059">
                  <c:v>39280</c:v>
                </c:pt>
                <c:pt idx="11060">
                  <c:v>36150</c:v>
                </c:pt>
                <c:pt idx="11061">
                  <c:v>46010</c:v>
                </c:pt>
                <c:pt idx="11062">
                  <c:v>41145</c:v>
                </c:pt>
                <c:pt idx="11063">
                  <c:v>33450</c:v>
                </c:pt>
                <c:pt idx="11064">
                  <c:v>38470</c:v>
                </c:pt>
                <c:pt idx="11065">
                  <c:v>34670</c:v>
                </c:pt>
                <c:pt idx="11066">
                  <c:v>50030</c:v>
                </c:pt>
                <c:pt idx="11067">
                  <c:v>5895</c:v>
                </c:pt>
                <c:pt idx="11068">
                  <c:v>6890</c:v>
                </c:pt>
                <c:pt idx="11069">
                  <c:v>22750</c:v>
                </c:pt>
                <c:pt idx="11070">
                  <c:v>22750</c:v>
                </c:pt>
                <c:pt idx="11071">
                  <c:v>28250</c:v>
                </c:pt>
                <c:pt idx="11072">
                  <c:v>26250</c:v>
                </c:pt>
                <c:pt idx="11073">
                  <c:v>19250</c:v>
                </c:pt>
                <c:pt idx="11074">
                  <c:v>19250</c:v>
                </c:pt>
                <c:pt idx="11075">
                  <c:v>21150</c:v>
                </c:pt>
                <c:pt idx="11076">
                  <c:v>30250</c:v>
                </c:pt>
                <c:pt idx="11077">
                  <c:v>33250</c:v>
                </c:pt>
                <c:pt idx="11078">
                  <c:v>20205</c:v>
                </c:pt>
                <c:pt idx="11079">
                  <c:v>22105</c:v>
                </c:pt>
                <c:pt idx="11080">
                  <c:v>23280</c:v>
                </c:pt>
                <c:pt idx="11081">
                  <c:v>23280</c:v>
                </c:pt>
                <c:pt idx="11082">
                  <c:v>27405</c:v>
                </c:pt>
                <c:pt idx="11083">
                  <c:v>33050</c:v>
                </c:pt>
                <c:pt idx="11084">
                  <c:v>29350</c:v>
                </c:pt>
                <c:pt idx="11085">
                  <c:v>20205</c:v>
                </c:pt>
                <c:pt idx="11086">
                  <c:v>21540</c:v>
                </c:pt>
                <c:pt idx="11087">
                  <c:v>21540</c:v>
                </c:pt>
                <c:pt idx="11088">
                  <c:v>24250</c:v>
                </c:pt>
                <c:pt idx="11089">
                  <c:v>23080</c:v>
                </c:pt>
                <c:pt idx="11090">
                  <c:v>29330</c:v>
                </c:pt>
                <c:pt idx="11091">
                  <c:v>24250</c:v>
                </c:pt>
                <c:pt idx="11092">
                  <c:v>234260</c:v>
                </c:pt>
                <c:pt idx="11093">
                  <c:v>234260</c:v>
                </c:pt>
                <c:pt idx="11094">
                  <c:v>255000</c:v>
                </c:pt>
                <c:pt idx="11095">
                  <c:v>260000</c:v>
                </c:pt>
                <c:pt idx="11096">
                  <c:v>182395</c:v>
                </c:pt>
                <c:pt idx="11097">
                  <c:v>198195</c:v>
                </c:pt>
                <c:pt idx="11098">
                  <c:v>183695</c:v>
                </c:pt>
                <c:pt idx="11099">
                  <c:v>191995</c:v>
                </c:pt>
                <c:pt idx="11100">
                  <c:v>180535</c:v>
                </c:pt>
                <c:pt idx="11101">
                  <c:v>180535</c:v>
                </c:pt>
                <c:pt idx="11102">
                  <c:v>195895</c:v>
                </c:pt>
                <c:pt idx="11103">
                  <c:v>180535</c:v>
                </c:pt>
                <c:pt idx="11104">
                  <c:v>195895</c:v>
                </c:pt>
                <c:pt idx="11105">
                  <c:v>24900</c:v>
                </c:pt>
                <c:pt idx="11106">
                  <c:v>24900</c:v>
                </c:pt>
                <c:pt idx="11107">
                  <c:v>25700</c:v>
                </c:pt>
                <c:pt idx="11108">
                  <c:v>29845</c:v>
                </c:pt>
                <c:pt idx="11109">
                  <c:v>29800</c:v>
                </c:pt>
                <c:pt idx="11110">
                  <c:v>35500</c:v>
                </c:pt>
                <c:pt idx="11111">
                  <c:v>33050</c:v>
                </c:pt>
                <c:pt idx="11112">
                  <c:v>28700</c:v>
                </c:pt>
                <c:pt idx="11113">
                  <c:v>32850</c:v>
                </c:pt>
                <c:pt idx="11114">
                  <c:v>29000</c:v>
                </c:pt>
                <c:pt idx="11115">
                  <c:v>41000</c:v>
                </c:pt>
                <c:pt idx="11116">
                  <c:v>44650</c:v>
                </c:pt>
                <c:pt idx="11117">
                  <c:v>41200</c:v>
                </c:pt>
                <c:pt idx="11118">
                  <c:v>44850</c:v>
                </c:pt>
                <c:pt idx="11119">
                  <c:v>41700</c:v>
                </c:pt>
                <c:pt idx="11120">
                  <c:v>45350</c:v>
                </c:pt>
                <c:pt idx="11121">
                  <c:v>45400</c:v>
                </c:pt>
                <c:pt idx="11122">
                  <c:v>37450</c:v>
                </c:pt>
                <c:pt idx="11123">
                  <c:v>35750</c:v>
                </c:pt>
                <c:pt idx="11124">
                  <c:v>45150</c:v>
                </c:pt>
                <c:pt idx="11125">
                  <c:v>37250</c:v>
                </c:pt>
                <c:pt idx="11126">
                  <c:v>35950</c:v>
                </c:pt>
                <c:pt idx="11127">
                  <c:v>46050</c:v>
                </c:pt>
                <c:pt idx="11128">
                  <c:v>43520</c:v>
                </c:pt>
                <c:pt idx="11129">
                  <c:v>61300</c:v>
                </c:pt>
                <c:pt idx="11130">
                  <c:v>39600</c:v>
                </c:pt>
                <c:pt idx="11131">
                  <c:v>49450</c:v>
                </c:pt>
                <c:pt idx="11132">
                  <c:v>36150</c:v>
                </c:pt>
                <c:pt idx="11133">
                  <c:v>41750</c:v>
                </c:pt>
                <c:pt idx="11134">
                  <c:v>49200</c:v>
                </c:pt>
                <c:pt idx="11135">
                  <c:v>45800</c:v>
                </c:pt>
                <c:pt idx="11136">
                  <c:v>38100</c:v>
                </c:pt>
                <c:pt idx="11137">
                  <c:v>37650</c:v>
                </c:pt>
                <c:pt idx="11138">
                  <c:v>48950</c:v>
                </c:pt>
                <c:pt idx="11139">
                  <c:v>36150</c:v>
                </c:pt>
                <c:pt idx="11140">
                  <c:v>41750</c:v>
                </c:pt>
                <c:pt idx="11141">
                  <c:v>38100</c:v>
                </c:pt>
                <c:pt idx="11142">
                  <c:v>32465</c:v>
                </c:pt>
                <c:pt idx="11143">
                  <c:v>32900</c:v>
                </c:pt>
                <c:pt idx="11144">
                  <c:v>33550</c:v>
                </c:pt>
                <c:pt idx="11145">
                  <c:v>38000</c:v>
                </c:pt>
                <c:pt idx="11146">
                  <c:v>145200</c:v>
                </c:pt>
                <c:pt idx="11147">
                  <c:v>131200</c:v>
                </c:pt>
                <c:pt idx="11148">
                  <c:v>130700</c:v>
                </c:pt>
                <c:pt idx="11149">
                  <c:v>122400</c:v>
                </c:pt>
                <c:pt idx="11150">
                  <c:v>116700</c:v>
                </c:pt>
                <c:pt idx="11151">
                  <c:v>136900</c:v>
                </c:pt>
                <c:pt idx="11152">
                  <c:v>136400</c:v>
                </c:pt>
                <c:pt idx="11153">
                  <c:v>150900</c:v>
                </c:pt>
                <c:pt idx="11154">
                  <c:v>147495</c:v>
                </c:pt>
                <c:pt idx="11155">
                  <c:v>132995</c:v>
                </c:pt>
                <c:pt idx="11156">
                  <c:v>98200</c:v>
                </c:pt>
                <c:pt idx="11157">
                  <c:v>117995</c:v>
                </c:pt>
                <c:pt idx="11158">
                  <c:v>103900</c:v>
                </c:pt>
                <c:pt idx="11159">
                  <c:v>153195</c:v>
                </c:pt>
                <c:pt idx="11160">
                  <c:v>138695</c:v>
                </c:pt>
                <c:pt idx="11161">
                  <c:v>112700</c:v>
                </c:pt>
                <c:pt idx="11162">
                  <c:v>123695</c:v>
                </c:pt>
                <c:pt idx="11163">
                  <c:v>138195</c:v>
                </c:pt>
                <c:pt idx="11164">
                  <c:v>118400</c:v>
                </c:pt>
                <c:pt idx="11165">
                  <c:v>132495</c:v>
                </c:pt>
                <c:pt idx="11166">
                  <c:v>148795</c:v>
                </c:pt>
                <c:pt idx="11167">
                  <c:v>134295</c:v>
                </c:pt>
                <c:pt idx="11168">
                  <c:v>103300</c:v>
                </c:pt>
                <c:pt idx="11169">
                  <c:v>126995</c:v>
                </c:pt>
                <c:pt idx="11170">
                  <c:v>117800</c:v>
                </c:pt>
                <c:pt idx="11171">
                  <c:v>141495</c:v>
                </c:pt>
                <c:pt idx="11172">
                  <c:v>135795</c:v>
                </c:pt>
                <c:pt idx="11173">
                  <c:v>154495</c:v>
                </c:pt>
                <c:pt idx="11174">
                  <c:v>139995</c:v>
                </c:pt>
                <c:pt idx="11175">
                  <c:v>109000</c:v>
                </c:pt>
                <c:pt idx="11176">
                  <c:v>121295</c:v>
                </c:pt>
                <c:pt idx="11177">
                  <c:v>123500</c:v>
                </c:pt>
                <c:pt idx="11178">
                  <c:v>2000</c:v>
                </c:pt>
                <c:pt idx="11179">
                  <c:v>2149</c:v>
                </c:pt>
                <c:pt idx="11180">
                  <c:v>2239</c:v>
                </c:pt>
                <c:pt idx="11181">
                  <c:v>2200</c:v>
                </c:pt>
                <c:pt idx="11182">
                  <c:v>2000</c:v>
                </c:pt>
                <c:pt idx="11183">
                  <c:v>2000</c:v>
                </c:pt>
                <c:pt idx="11184">
                  <c:v>2000</c:v>
                </c:pt>
                <c:pt idx="11185">
                  <c:v>2000</c:v>
                </c:pt>
                <c:pt idx="11186">
                  <c:v>2000</c:v>
                </c:pt>
                <c:pt idx="11187">
                  <c:v>2000</c:v>
                </c:pt>
                <c:pt idx="11188">
                  <c:v>2000</c:v>
                </c:pt>
                <c:pt idx="11189">
                  <c:v>2000</c:v>
                </c:pt>
                <c:pt idx="11190">
                  <c:v>2000</c:v>
                </c:pt>
                <c:pt idx="11191">
                  <c:v>2000</c:v>
                </c:pt>
                <c:pt idx="11192">
                  <c:v>2000</c:v>
                </c:pt>
                <c:pt idx="11193">
                  <c:v>2000</c:v>
                </c:pt>
                <c:pt idx="11194">
                  <c:v>2000</c:v>
                </c:pt>
                <c:pt idx="11195">
                  <c:v>2000</c:v>
                </c:pt>
                <c:pt idx="11196">
                  <c:v>2000</c:v>
                </c:pt>
                <c:pt idx="11197">
                  <c:v>2000</c:v>
                </c:pt>
                <c:pt idx="11198">
                  <c:v>2000</c:v>
                </c:pt>
                <c:pt idx="11199">
                  <c:v>2000</c:v>
                </c:pt>
                <c:pt idx="11200">
                  <c:v>2000</c:v>
                </c:pt>
                <c:pt idx="11201">
                  <c:v>2000</c:v>
                </c:pt>
                <c:pt idx="11202">
                  <c:v>2000</c:v>
                </c:pt>
                <c:pt idx="11203">
                  <c:v>2000</c:v>
                </c:pt>
                <c:pt idx="11204">
                  <c:v>2000</c:v>
                </c:pt>
                <c:pt idx="11205">
                  <c:v>2000</c:v>
                </c:pt>
                <c:pt idx="11206">
                  <c:v>296295</c:v>
                </c:pt>
                <c:pt idx="11207">
                  <c:v>278295</c:v>
                </c:pt>
                <c:pt idx="11208">
                  <c:v>301695</c:v>
                </c:pt>
                <c:pt idx="11209">
                  <c:v>283695</c:v>
                </c:pt>
                <c:pt idx="11210">
                  <c:v>287650</c:v>
                </c:pt>
                <c:pt idx="11211">
                  <c:v>305650</c:v>
                </c:pt>
                <c:pt idx="11212">
                  <c:v>302695</c:v>
                </c:pt>
                <c:pt idx="11213">
                  <c:v>320695</c:v>
                </c:pt>
                <c:pt idx="11214">
                  <c:v>2000</c:v>
                </c:pt>
                <c:pt idx="11215">
                  <c:v>2000</c:v>
                </c:pt>
                <c:pt idx="11216">
                  <c:v>23300</c:v>
                </c:pt>
                <c:pt idx="11217">
                  <c:v>19050</c:v>
                </c:pt>
                <c:pt idx="11218">
                  <c:v>21650</c:v>
                </c:pt>
                <c:pt idx="11219">
                  <c:v>21650</c:v>
                </c:pt>
                <c:pt idx="11220">
                  <c:v>22300</c:v>
                </c:pt>
                <c:pt idx="11221">
                  <c:v>22300</c:v>
                </c:pt>
                <c:pt idx="11222">
                  <c:v>17800</c:v>
                </c:pt>
                <c:pt idx="11223">
                  <c:v>17800</c:v>
                </c:pt>
                <c:pt idx="11224">
                  <c:v>19050</c:v>
                </c:pt>
                <c:pt idx="11225">
                  <c:v>17800</c:v>
                </c:pt>
                <c:pt idx="11226">
                  <c:v>21300</c:v>
                </c:pt>
                <c:pt idx="11227">
                  <c:v>23300</c:v>
                </c:pt>
                <c:pt idx="11228">
                  <c:v>19050</c:v>
                </c:pt>
                <c:pt idx="11229">
                  <c:v>19250</c:v>
                </c:pt>
                <c:pt idx="11230">
                  <c:v>23600</c:v>
                </c:pt>
                <c:pt idx="11231">
                  <c:v>21950</c:v>
                </c:pt>
                <c:pt idx="11232">
                  <c:v>21950</c:v>
                </c:pt>
                <c:pt idx="11233">
                  <c:v>18000</c:v>
                </c:pt>
                <c:pt idx="11234">
                  <c:v>22600</c:v>
                </c:pt>
                <c:pt idx="11235">
                  <c:v>21600</c:v>
                </c:pt>
                <c:pt idx="11236">
                  <c:v>19100</c:v>
                </c:pt>
                <c:pt idx="11237">
                  <c:v>18000</c:v>
                </c:pt>
                <c:pt idx="11238">
                  <c:v>23950</c:v>
                </c:pt>
                <c:pt idx="11239">
                  <c:v>21600</c:v>
                </c:pt>
                <c:pt idx="11240">
                  <c:v>19100</c:v>
                </c:pt>
                <c:pt idx="11241">
                  <c:v>18000</c:v>
                </c:pt>
                <c:pt idx="11242">
                  <c:v>23800</c:v>
                </c:pt>
                <c:pt idx="11243">
                  <c:v>22600</c:v>
                </c:pt>
                <c:pt idx="11244">
                  <c:v>23800</c:v>
                </c:pt>
                <c:pt idx="11245">
                  <c:v>22600</c:v>
                </c:pt>
                <c:pt idx="11246">
                  <c:v>31790</c:v>
                </c:pt>
                <c:pt idx="11247">
                  <c:v>33790</c:v>
                </c:pt>
                <c:pt idx="11248">
                  <c:v>24040</c:v>
                </c:pt>
                <c:pt idx="11249">
                  <c:v>26340</c:v>
                </c:pt>
                <c:pt idx="11250">
                  <c:v>22440</c:v>
                </c:pt>
                <c:pt idx="11251">
                  <c:v>29740</c:v>
                </c:pt>
                <c:pt idx="11252">
                  <c:v>21365</c:v>
                </c:pt>
                <c:pt idx="11253">
                  <c:v>22465</c:v>
                </c:pt>
                <c:pt idx="11254">
                  <c:v>31490</c:v>
                </c:pt>
                <c:pt idx="11255">
                  <c:v>25165</c:v>
                </c:pt>
                <c:pt idx="11256">
                  <c:v>29240</c:v>
                </c:pt>
                <c:pt idx="11257">
                  <c:v>30240</c:v>
                </c:pt>
                <c:pt idx="11258">
                  <c:v>30575</c:v>
                </c:pt>
                <c:pt idx="11259">
                  <c:v>33625</c:v>
                </c:pt>
                <c:pt idx="11260">
                  <c:v>26675</c:v>
                </c:pt>
                <c:pt idx="11261">
                  <c:v>22600</c:v>
                </c:pt>
                <c:pt idx="11262">
                  <c:v>21475</c:v>
                </c:pt>
                <c:pt idx="11263">
                  <c:v>23225</c:v>
                </c:pt>
                <c:pt idx="11264">
                  <c:v>30760</c:v>
                </c:pt>
                <c:pt idx="11265">
                  <c:v>23165</c:v>
                </c:pt>
                <c:pt idx="11266">
                  <c:v>26835</c:v>
                </c:pt>
                <c:pt idx="11267">
                  <c:v>23365</c:v>
                </c:pt>
                <c:pt idx="11268">
                  <c:v>31510</c:v>
                </c:pt>
                <c:pt idx="11269">
                  <c:v>39020</c:v>
                </c:pt>
                <c:pt idx="11270">
                  <c:v>31120</c:v>
                </c:pt>
                <c:pt idx="11271">
                  <c:v>37570</c:v>
                </c:pt>
                <c:pt idx="11272">
                  <c:v>29670</c:v>
                </c:pt>
                <c:pt idx="11273">
                  <c:v>33330</c:v>
                </c:pt>
                <c:pt idx="11274">
                  <c:v>27850</c:v>
                </c:pt>
                <c:pt idx="11275">
                  <c:v>32960</c:v>
                </c:pt>
                <c:pt idx="11276">
                  <c:v>34780</c:v>
                </c:pt>
                <c:pt idx="11277">
                  <c:v>29300</c:v>
                </c:pt>
                <c:pt idx="11278">
                  <c:v>29770</c:v>
                </c:pt>
                <c:pt idx="11279">
                  <c:v>39570</c:v>
                </c:pt>
                <c:pt idx="11280">
                  <c:v>29400</c:v>
                </c:pt>
                <c:pt idx="11281">
                  <c:v>33630</c:v>
                </c:pt>
                <c:pt idx="11282">
                  <c:v>35080</c:v>
                </c:pt>
                <c:pt idx="11283">
                  <c:v>31220</c:v>
                </c:pt>
                <c:pt idx="11284">
                  <c:v>27950</c:v>
                </c:pt>
                <c:pt idx="11285">
                  <c:v>38120</c:v>
                </c:pt>
                <c:pt idx="11286">
                  <c:v>31810</c:v>
                </c:pt>
                <c:pt idx="11287">
                  <c:v>33260</c:v>
                </c:pt>
                <c:pt idx="11288">
                  <c:v>35600</c:v>
                </c:pt>
                <c:pt idx="11289">
                  <c:v>33560</c:v>
                </c:pt>
                <c:pt idx="11290">
                  <c:v>39940</c:v>
                </c:pt>
                <c:pt idx="11291">
                  <c:v>29065</c:v>
                </c:pt>
                <c:pt idx="11292">
                  <c:v>32110</c:v>
                </c:pt>
                <c:pt idx="11293">
                  <c:v>34150</c:v>
                </c:pt>
                <c:pt idx="11294">
                  <c:v>30515</c:v>
                </c:pt>
                <c:pt idx="11295">
                  <c:v>35895</c:v>
                </c:pt>
                <c:pt idx="11296">
                  <c:v>28145</c:v>
                </c:pt>
                <c:pt idx="11297">
                  <c:v>34195</c:v>
                </c:pt>
                <c:pt idx="11298">
                  <c:v>30045</c:v>
                </c:pt>
                <c:pt idx="11299">
                  <c:v>28345</c:v>
                </c:pt>
                <c:pt idx="11300">
                  <c:v>34395</c:v>
                </c:pt>
                <c:pt idx="11301">
                  <c:v>36095</c:v>
                </c:pt>
                <c:pt idx="11302">
                  <c:v>30245</c:v>
                </c:pt>
                <c:pt idx="11303">
                  <c:v>30245</c:v>
                </c:pt>
                <c:pt idx="11304">
                  <c:v>36195</c:v>
                </c:pt>
                <c:pt idx="11305">
                  <c:v>34495</c:v>
                </c:pt>
                <c:pt idx="11306">
                  <c:v>28345</c:v>
                </c:pt>
                <c:pt idx="11307">
                  <c:v>21065</c:v>
                </c:pt>
                <c:pt idx="11308">
                  <c:v>29215</c:v>
                </c:pt>
                <c:pt idx="11309">
                  <c:v>27050</c:v>
                </c:pt>
                <c:pt idx="11310">
                  <c:v>25020</c:v>
                </c:pt>
                <c:pt idx="11311">
                  <c:v>23380</c:v>
                </c:pt>
                <c:pt idx="11312">
                  <c:v>23480</c:v>
                </c:pt>
                <c:pt idx="11313">
                  <c:v>24475</c:v>
                </c:pt>
                <c:pt idx="11314">
                  <c:v>24065</c:v>
                </c:pt>
                <c:pt idx="11315">
                  <c:v>21065</c:v>
                </c:pt>
                <c:pt idx="11316">
                  <c:v>26505</c:v>
                </c:pt>
                <c:pt idx="11317">
                  <c:v>28670</c:v>
                </c:pt>
                <c:pt idx="11318">
                  <c:v>21065</c:v>
                </c:pt>
                <c:pt idx="11319">
                  <c:v>26555</c:v>
                </c:pt>
                <c:pt idx="11320">
                  <c:v>24115</c:v>
                </c:pt>
                <c:pt idx="11321">
                  <c:v>17199</c:v>
                </c:pt>
                <c:pt idx="11322">
                  <c:v>20199</c:v>
                </c:pt>
                <c:pt idx="11323">
                  <c:v>18499</c:v>
                </c:pt>
                <c:pt idx="11324">
                  <c:v>19349</c:v>
                </c:pt>
                <c:pt idx="11325">
                  <c:v>21049</c:v>
                </c:pt>
                <c:pt idx="11326">
                  <c:v>17549</c:v>
                </c:pt>
                <c:pt idx="11327">
                  <c:v>20549</c:v>
                </c:pt>
                <c:pt idx="11328">
                  <c:v>20299</c:v>
                </c:pt>
                <c:pt idx="11329">
                  <c:v>18299</c:v>
                </c:pt>
                <c:pt idx="11330">
                  <c:v>17930</c:v>
                </c:pt>
                <c:pt idx="11331">
                  <c:v>18660</c:v>
                </c:pt>
                <c:pt idx="11332">
                  <c:v>17960</c:v>
                </c:pt>
                <c:pt idx="11333">
                  <c:v>16330</c:v>
                </c:pt>
                <c:pt idx="11334">
                  <c:v>15430</c:v>
                </c:pt>
                <c:pt idx="11335">
                  <c:v>14180</c:v>
                </c:pt>
                <c:pt idx="11336">
                  <c:v>17530</c:v>
                </c:pt>
                <c:pt idx="11337">
                  <c:v>16380</c:v>
                </c:pt>
                <c:pt idx="11338">
                  <c:v>14230</c:v>
                </c:pt>
                <c:pt idx="11339">
                  <c:v>17980</c:v>
                </c:pt>
                <c:pt idx="11340">
                  <c:v>18710</c:v>
                </c:pt>
                <c:pt idx="11341">
                  <c:v>15480</c:v>
                </c:pt>
                <c:pt idx="11342">
                  <c:v>15480</c:v>
                </c:pt>
                <c:pt idx="11343">
                  <c:v>17980</c:v>
                </c:pt>
                <c:pt idx="11344">
                  <c:v>16380</c:v>
                </c:pt>
                <c:pt idx="11345">
                  <c:v>18710</c:v>
                </c:pt>
                <c:pt idx="11346">
                  <c:v>13990</c:v>
                </c:pt>
                <c:pt idx="11347">
                  <c:v>15530</c:v>
                </c:pt>
                <c:pt idx="11348">
                  <c:v>16890</c:v>
                </c:pt>
                <c:pt idx="11349">
                  <c:v>11990</c:v>
                </c:pt>
                <c:pt idx="11350">
                  <c:v>17590</c:v>
                </c:pt>
                <c:pt idx="11351">
                  <c:v>13490</c:v>
                </c:pt>
                <c:pt idx="11352">
                  <c:v>14040</c:v>
                </c:pt>
                <c:pt idx="11353">
                  <c:v>13540</c:v>
                </c:pt>
                <c:pt idx="11354">
                  <c:v>15580</c:v>
                </c:pt>
                <c:pt idx="11355">
                  <c:v>17140</c:v>
                </c:pt>
                <c:pt idx="11356">
                  <c:v>11990</c:v>
                </c:pt>
                <c:pt idx="11357">
                  <c:v>17280</c:v>
                </c:pt>
                <c:pt idx="11358">
                  <c:v>13680</c:v>
                </c:pt>
                <c:pt idx="11359">
                  <c:v>11990</c:v>
                </c:pt>
                <c:pt idx="11360">
                  <c:v>14130</c:v>
                </c:pt>
                <c:pt idx="11361">
                  <c:v>15720</c:v>
                </c:pt>
                <c:pt idx="11362">
                  <c:v>2065902</c:v>
                </c:pt>
                <c:pt idx="11363">
                  <c:v>1500000</c:v>
                </c:pt>
                <c:pt idx="11364">
                  <c:v>1705769</c:v>
                </c:pt>
                <c:pt idx="11365">
                  <c:v>16855</c:v>
                </c:pt>
                <c:pt idx="11366">
                  <c:v>16100</c:v>
                </c:pt>
                <c:pt idx="11367">
                  <c:v>16495</c:v>
                </c:pt>
                <c:pt idx="11368">
                  <c:v>20875</c:v>
                </c:pt>
                <c:pt idx="11369">
                  <c:v>20475</c:v>
                </c:pt>
                <c:pt idx="11370">
                  <c:v>20275</c:v>
                </c:pt>
                <c:pt idx="11371">
                  <c:v>16100</c:v>
                </c:pt>
                <c:pt idx="11372">
                  <c:v>20875</c:v>
                </c:pt>
                <c:pt idx="11373">
                  <c:v>17445</c:v>
                </c:pt>
                <c:pt idx="11374">
                  <c:v>2000</c:v>
                </c:pt>
                <c:pt idx="11375">
                  <c:v>2000</c:v>
                </c:pt>
                <c:pt idx="11376">
                  <c:v>2000</c:v>
                </c:pt>
                <c:pt idx="11377">
                  <c:v>2000</c:v>
                </c:pt>
                <c:pt idx="11378">
                  <c:v>2000</c:v>
                </c:pt>
                <c:pt idx="11379">
                  <c:v>2000</c:v>
                </c:pt>
                <c:pt idx="11380">
                  <c:v>107995</c:v>
                </c:pt>
                <c:pt idx="11381">
                  <c:v>94995</c:v>
                </c:pt>
                <c:pt idx="11382">
                  <c:v>84995</c:v>
                </c:pt>
                <c:pt idx="11383">
                  <c:v>94995</c:v>
                </c:pt>
                <c:pt idx="11384">
                  <c:v>95895</c:v>
                </c:pt>
                <c:pt idx="11385">
                  <c:v>87895</c:v>
                </c:pt>
                <c:pt idx="11386">
                  <c:v>118795</c:v>
                </c:pt>
                <c:pt idx="11387">
                  <c:v>107995</c:v>
                </c:pt>
                <c:pt idx="11388">
                  <c:v>95895</c:v>
                </c:pt>
                <c:pt idx="11389">
                  <c:v>95895</c:v>
                </c:pt>
                <c:pt idx="11390">
                  <c:v>87895</c:v>
                </c:pt>
                <c:pt idx="11391">
                  <c:v>118795</c:v>
                </c:pt>
                <c:pt idx="11392">
                  <c:v>95895</c:v>
                </c:pt>
                <c:pt idx="11393">
                  <c:v>107995</c:v>
                </c:pt>
                <c:pt idx="11394">
                  <c:v>208295</c:v>
                </c:pt>
                <c:pt idx="11395">
                  <c:v>223295</c:v>
                </c:pt>
                <c:pt idx="11396">
                  <c:v>16599</c:v>
                </c:pt>
                <c:pt idx="11397">
                  <c:v>17999</c:v>
                </c:pt>
                <c:pt idx="11398">
                  <c:v>17799</c:v>
                </c:pt>
                <c:pt idx="11399">
                  <c:v>16999</c:v>
                </c:pt>
                <c:pt idx="11400">
                  <c:v>15999</c:v>
                </c:pt>
                <c:pt idx="11401">
                  <c:v>18199</c:v>
                </c:pt>
                <c:pt idx="11402">
                  <c:v>19199</c:v>
                </c:pt>
                <c:pt idx="11403">
                  <c:v>16799</c:v>
                </c:pt>
                <c:pt idx="11404">
                  <c:v>18199</c:v>
                </c:pt>
                <c:pt idx="11405">
                  <c:v>16999</c:v>
                </c:pt>
                <c:pt idx="11406">
                  <c:v>15599</c:v>
                </c:pt>
                <c:pt idx="11407">
                  <c:v>16799</c:v>
                </c:pt>
                <c:pt idx="11408">
                  <c:v>19199</c:v>
                </c:pt>
                <c:pt idx="11409">
                  <c:v>17999</c:v>
                </c:pt>
                <c:pt idx="11410">
                  <c:v>18199</c:v>
                </c:pt>
                <c:pt idx="11411">
                  <c:v>16999</c:v>
                </c:pt>
                <c:pt idx="11412">
                  <c:v>23525</c:v>
                </c:pt>
                <c:pt idx="11413">
                  <c:v>19160</c:v>
                </c:pt>
                <c:pt idx="11414">
                  <c:v>23640</c:v>
                </c:pt>
                <c:pt idx="11415">
                  <c:v>16430</c:v>
                </c:pt>
                <c:pt idx="11416">
                  <c:v>19155</c:v>
                </c:pt>
                <c:pt idx="11417">
                  <c:v>20960</c:v>
                </c:pt>
                <c:pt idx="11418">
                  <c:v>23790</c:v>
                </c:pt>
                <c:pt idx="11419">
                  <c:v>2000</c:v>
                </c:pt>
                <c:pt idx="11420">
                  <c:v>2000</c:v>
                </c:pt>
                <c:pt idx="11421">
                  <c:v>2000</c:v>
                </c:pt>
                <c:pt idx="11422">
                  <c:v>2166</c:v>
                </c:pt>
                <c:pt idx="11423">
                  <c:v>2110</c:v>
                </c:pt>
                <c:pt idx="11424">
                  <c:v>2000</c:v>
                </c:pt>
                <c:pt idx="11425">
                  <c:v>2317</c:v>
                </c:pt>
                <c:pt idx="11426">
                  <c:v>2008</c:v>
                </c:pt>
                <c:pt idx="11427">
                  <c:v>20220</c:v>
                </c:pt>
                <c:pt idx="11428">
                  <c:v>20585</c:v>
                </c:pt>
                <c:pt idx="11429">
                  <c:v>21075</c:v>
                </c:pt>
                <c:pt idx="11430">
                  <c:v>31115</c:v>
                </c:pt>
                <c:pt idx="11431">
                  <c:v>25000</c:v>
                </c:pt>
                <c:pt idx="11432">
                  <c:v>27435</c:v>
                </c:pt>
                <c:pt idx="11433">
                  <c:v>22185</c:v>
                </c:pt>
                <c:pt idx="11434">
                  <c:v>28595</c:v>
                </c:pt>
                <c:pt idx="11435">
                  <c:v>33765</c:v>
                </c:pt>
                <c:pt idx="11436">
                  <c:v>28900</c:v>
                </c:pt>
                <c:pt idx="11437">
                  <c:v>27460</c:v>
                </c:pt>
                <c:pt idx="11438">
                  <c:v>26375</c:v>
                </c:pt>
                <c:pt idx="11439">
                  <c:v>31630</c:v>
                </c:pt>
                <c:pt idx="11440">
                  <c:v>34040</c:v>
                </c:pt>
                <c:pt idx="11441">
                  <c:v>22340</c:v>
                </c:pt>
                <c:pt idx="11442">
                  <c:v>27870</c:v>
                </c:pt>
                <c:pt idx="11443">
                  <c:v>23070</c:v>
                </c:pt>
                <c:pt idx="11444">
                  <c:v>26315</c:v>
                </c:pt>
                <c:pt idx="11445">
                  <c:v>29230</c:v>
                </c:pt>
                <c:pt idx="11446">
                  <c:v>34825</c:v>
                </c:pt>
                <c:pt idx="11447">
                  <c:v>31835</c:v>
                </c:pt>
                <c:pt idx="11448">
                  <c:v>284900</c:v>
                </c:pt>
                <c:pt idx="11449">
                  <c:v>294025</c:v>
                </c:pt>
                <c:pt idx="11450">
                  <c:v>304350</c:v>
                </c:pt>
                <c:pt idx="11451">
                  <c:v>37395</c:v>
                </c:pt>
                <c:pt idx="11452">
                  <c:v>31195</c:v>
                </c:pt>
                <c:pt idx="11453">
                  <c:v>38495</c:v>
                </c:pt>
                <c:pt idx="11454">
                  <c:v>34495</c:v>
                </c:pt>
                <c:pt idx="11455">
                  <c:v>29995</c:v>
                </c:pt>
                <c:pt idx="11456">
                  <c:v>29695</c:v>
                </c:pt>
                <c:pt idx="11457">
                  <c:v>26295</c:v>
                </c:pt>
                <c:pt idx="11458">
                  <c:v>28495</c:v>
                </c:pt>
                <c:pt idx="11459">
                  <c:v>34695</c:v>
                </c:pt>
                <c:pt idx="11460">
                  <c:v>39995</c:v>
                </c:pt>
                <c:pt idx="11461">
                  <c:v>28895</c:v>
                </c:pt>
                <c:pt idx="11462">
                  <c:v>38995</c:v>
                </c:pt>
                <c:pt idx="11463">
                  <c:v>30395</c:v>
                </c:pt>
                <c:pt idx="11464">
                  <c:v>39995</c:v>
                </c:pt>
                <c:pt idx="11465">
                  <c:v>31595</c:v>
                </c:pt>
                <c:pt idx="11466">
                  <c:v>30095</c:v>
                </c:pt>
                <c:pt idx="11467">
                  <c:v>26595</c:v>
                </c:pt>
                <c:pt idx="11468">
                  <c:v>39995</c:v>
                </c:pt>
                <c:pt idx="11469">
                  <c:v>26695</c:v>
                </c:pt>
                <c:pt idx="11470">
                  <c:v>30195</c:v>
                </c:pt>
                <c:pt idx="11471">
                  <c:v>39995</c:v>
                </c:pt>
                <c:pt idx="11472">
                  <c:v>30995</c:v>
                </c:pt>
                <c:pt idx="11473">
                  <c:v>32195</c:v>
                </c:pt>
                <c:pt idx="11474">
                  <c:v>28995</c:v>
                </c:pt>
                <c:pt idx="11475">
                  <c:v>35195</c:v>
                </c:pt>
                <c:pt idx="11476">
                  <c:v>2000</c:v>
                </c:pt>
                <c:pt idx="11477">
                  <c:v>2000</c:v>
                </c:pt>
                <c:pt idx="11478">
                  <c:v>2000</c:v>
                </c:pt>
                <c:pt idx="11479">
                  <c:v>2000</c:v>
                </c:pt>
                <c:pt idx="11480">
                  <c:v>2000</c:v>
                </c:pt>
                <c:pt idx="11481">
                  <c:v>2000</c:v>
                </c:pt>
                <c:pt idx="11482">
                  <c:v>2000</c:v>
                </c:pt>
                <c:pt idx="11483">
                  <c:v>31200</c:v>
                </c:pt>
                <c:pt idx="11484">
                  <c:v>33000</c:v>
                </c:pt>
                <c:pt idx="11485">
                  <c:v>39100</c:v>
                </c:pt>
                <c:pt idx="11486">
                  <c:v>34800</c:v>
                </c:pt>
                <c:pt idx="11487">
                  <c:v>33100</c:v>
                </c:pt>
                <c:pt idx="11488">
                  <c:v>35100</c:v>
                </c:pt>
                <c:pt idx="11489">
                  <c:v>45500</c:v>
                </c:pt>
                <c:pt idx="11490">
                  <c:v>40500</c:v>
                </c:pt>
                <c:pt idx="11491">
                  <c:v>42000</c:v>
                </c:pt>
                <c:pt idx="11492">
                  <c:v>38500</c:v>
                </c:pt>
                <c:pt idx="11493">
                  <c:v>38950</c:v>
                </c:pt>
                <c:pt idx="11494">
                  <c:v>46800</c:v>
                </c:pt>
                <c:pt idx="11495">
                  <c:v>40950</c:v>
                </c:pt>
                <c:pt idx="11496">
                  <c:v>42450</c:v>
                </c:pt>
                <c:pt idx="11497">
                  <c:v>42750</c:v>
                </c:pt>
                <c:pt idx="11498">
                  <c:v>47950</c:v>
                </c:pt>
                <c:pt idx="11499">
                  <c:v>41250</c:v>
                </c:pt>
                <c:pt idx="11500">
                  <c:v>39250</c:v>
                </c:pt>
                <c:pt idx="11501">
                  <c:v>44700</c:v>
                </c:pt>
                <c:pt idx="11502">
                  <c:v>48000</c:v>
                </c:pt>
                <c:pt idx="11503">
                  <c:v>57800</c:v>
                </c:pt>
                <c:pt idx="11504">
                  <c:v>45250</c:v>
                </c:pt>
                <c:pt idx="11505">
                  <c:v>49700</c:v>
                </c:pt>
                <c:pt idx="11506">
                  <c:v>58100</c:v>
                </c:pt>
                <c:pt idx="11507">
                  <c:v>45550</c:v>
                </c:pt>
                <c:pt idx="11508">
                  <c:v>98700</c:v>
                </c:pt>
                <c:pt idx="11509">
                  <c:v>98800</c:v>
                </c:pt>
                <c:pt idx="11510">
                  <c:v>98800</c:v>
                </c:pt>
                <c:pt idx="11511">
                  <c:v>57700</c:v>
                </c:pt>
                <c:pt idx="11512">
                  <c:v>53900</c:v>
                </c:pt>
                <c:pt idx="11513">
                  <c:v>56200</c:v>
                </c:pt>
                <c:pt idx="11514">
                  <c:v>70100</c:v>
                </c:pt>
                <c:pt idx="11515">
                  <c:v>57000</c:v>
                </c:pt>
                <c:pt idx="11516">
                  <c:v>71500</c:v>
                </c:pt>
                <c:pt idx="11517">
                  <c:v>57700</c:v>
                </c:pt>
                <c:pt idx="11518">
                  <c:v>54700</c:v>
                </c:pt>
                <c:pt idx="11519">
                  <c:v>57800</c:v>
                </c:pt>
                <c:pt idx="11520">
                  <c:v>55500</c:v>
                </c:pt>
                <c:pt idx="11521">
                  <c:v>59300</c:v>
                </c:pt>
                <c:pt idx="11522">
                  <c:v>72300</c:v>
                </c:pt>
                <c:pt idx="11523">
                  <c:v>102100</c:v>
                </c:pt>
                <c:pt idx="11524">
                  <c:v>102200</c:v>
                </c:pt>
                <c:pt idx="11525">
                  <c:v>102200</c:v>
                </c:pt>
                <c:pt idx="11526">
                  <c:v>61900</c:v>
                </c:pt>
                <c:pt idx="11527">
                  <c:v>72900</c:v>
                </c:pt>
                <c:pt idx="11528">
                  <c:v>59600</c:v>
                </c:pt>
                <c:pt idx="11529">
                  <c:v>62900</c:v>
                </c:pt>
                <c:pt idx="11530">
                  <c:v>60600</c:v>
                </c:pt>
                <c:pt idx="11531">
                  <c:v>75300</c:v>
                </c:pt>
                <c:pt idx="11532">
                  <c:v>61400</c:v>
                </c:pt>
                <c:pt idx="11533">
                  <c:v>76100</c:v>
                </c:pt>
                <c:pt idx="11534">
                  <c:v>63700</c:v>
                </c:pt>
                <c:pt idx="11535">
                  <c:v>12480</c:v>
                </c:pt>
                <c:pt idx="11536">
                  <c:v>13280</c:v>
                </c:pt>
                <c:pt idx="11537">
                  <c:v>13330</c:v>
                </c:pt>
                <c:pt idx="11538">
                  <c:v>12530</c:v>
                </c:pt>
                <c:pt idx="11539">
                  <c:v>13580</c:v>
                </c:pt>
                <c:pt idx="11540">
                  <c:v>12780</c:v>
                </c:pt>
                <c:pt idx="11541">
                  <c:v>16970</c:v>
                </c:pt>
                <c:pt idx="11542">
                  <c:v>19210</c:v>
                </c:pt>
                <c:pt idx="11543">
                  <c:v>17920</c:v>
                </c:pt>
                <c:pt idx="11544">
                  <c:v>20160</c:v>
                </c:pt>
                <c:pt idx="11545">
                  <c:v>16970</c:v>
                </c:pt>
                <c:pt idx="11546">
                  <c:v>20420</c:v>
                </c:pt>
                <c:pt idx="11547">
                  <c:v>17920</c:v>
                </c:pt>
                <c:pt idx="11548">
                  <c:v>18070</c:v>
                </c:pt>
                <c:pt idx="11549">
                  <c:v>19685</c:v>
                </c:pt>
                <c:pt idx="11550">
                  <c:v>17120</c:v>
                </c:pt>
                <c:pt idx="11551">
                  <c:v>51050</c:v>
                </c:pt>
                <c:pt idx="11552">
                  <c:v>45550</c:v>
                </c:pt>
                <c:pt idx="11553">
                  <c:v>46750</c:v>
                </c:pt>
                <c:pt idx="11554">
                  <c:v>48250</c:v>
                </c:pt>
                <c:pt idx="11555">
                  <c:v>41550</c:v>
                </c:pt>
                <c:pt idx="11556">
                  <c:v>42650</c:v>
                </c:pt>
                <c:pt idx="11557">
                  <c:v>38850</c:v>
                </c:pt>
                <c:pt idx="11558">
                  <c:v>39650</c:v>
                </c:pt>
                <c:pt idx="11559">
                  <c:v>42950</c:v>
                </c:pt>
                <c:pt idx="11560">
                  <c:v>43850</c:v>
                </c:pt>
                <c:pt idx="11561">
                  <c:v>43900</c:v>
                </c:pt>
                <c:pt idx="11562">
                  <c:v>37250</c:v>
                </c:pt>
                <c:pt idx="11563">
                  <c:v>45550</c:v>
                </c:pt>
                <c:pt idx="11564">
                  <c:v>41450</c:v>
                </c:pt>
                <c:pt idx="11565">
                  <c:v>35750</c:v>
                </c:pt>
                <c:pt idx="11566">
                  <c:v>45800</c:v>
                </c:pt>
                <c:pt idx="11567">
                  <c:v>42850</c:v>
                </c:pt>
                <c:pt idx="11568">
                  <c:v>40250</c:v>
                </c:pt>
                <c:pt idx="11569">
                  <c:v>47200</c:v>
                </c:pt>
                <c:pt idx="11570">
                  <c:v>41750</c:v>
                </c:pt>
                <c:pt idx="11571">
                  <c:v>40350</c:v>
                </c:pt>
                <c:pt idx="11572">
                  <c:v>44050</c:v>
                </c:pt>
                <c:pt idx="11573">
                  <c:v>36400</c:v>
                </c:pt>
                <c:pt idx="11574">
                  <c:v>49800</c:v>
                </c:pt>
                <c:pt idx="11575">
                  <c:v>47050</c:v>
                </c:pt>
                <c:pt idx="11576">
                  <c:v>45400</c:v>
                </c:pt>
                <c:pt idx="11577">
                  <c:v>42350</c:v>
                </c:pt>
                <c:pt idx="11578">
                  <c:v>41150</c:v>
                </c:pt>
                <c:pt idx="11579">
                  <c:v>40050</c:v>
                </c:pt>
                <c:pt idx="11580">
                  <c:v>37900</c:v>
                </c:pt>
                <c:pt idx="11581">
                  <c:v>46950</c:v>
                </c:pt>
                <c:pt idx="11582">
                  <c:v>41150</c:v>
                </c:pt>
                <c:pt idx="11583">
                  <c:v>44350</c:v>
                </c:pt>
                <c:pt idx="11584">
                  <c:v>41350</c:v>
                </c:pt>
                <c:pt idx="11585">
                  <c:v>38100</c:v>
                </c:pt>
                <c:pt idx="11586">
                  <c:v>41350</c:v>
                </c:pt>
                <c:pt idx="11587">
                  <c:v>46950</c:v>
                </c:pt>
                <c:pt idx="11588">
                  <c:v>42650</c:v>
                </c:pt>
                <c:pt idx="11589">
                  <c:v>47200</c:v>
                </c:pt>
                <c:pt idx="11590">
                  <c:v>47050</c:v>
                </c:pt>
                <c:pt idx="11591">
                  <c:v>36600</c:v>
                </c:pt>
                <c:pt idx="11592">
                  <c:v>44150</c:v>
                </c:pt>
                <c:pt idx="11593">
                  <c:v>47750</c:v>
                </c:pt>
                <c:pt idx="11594">
                  <c:v>51050</c:v>
                </c:pt>
                <c:pt idx="11595">
                  <c:v>45650</c:v>
                </c:pt>
                <c:pt idx="11596">
                  <c:v>43350</c:v>
                </c:pt>
                <c:pt idx="11597">
                  <c:v>51300</c:v>
                </c:pt>
                <c:pt idx="11598">
                  <c:v>45750</c:v>
                </c:pt>
                <c:pt idx="11599">
                  <c:v>39850</c:v>
                </c:pt>
                <c:pt idx="11600">
                  <c:v>40950</c:v>
                </c:pt>
                <c:pt idx="11601">
                  <c:v>46350</c:v>
                </c:pt>
                <c:pt idx="11602">
                  <c:v>51000</c:v>
                </c:pt>
                <c:pt idx="11603">
                  <c:v>46350</c:v>
                </c:pt>
                <c:pt idx="11604">
                  <c:v>40950</c:v>
                </c:pt>
                <c:pt idx="11605">
                  <c:v>34500</c:v>
                </c:pt>
                <c:pt idx="11606">
                  <c:v>40950</c:v>
                </c:pt>
                <c:pt idx="11607">
                  <c:v>42050</c:v>
                </c:pt>
                <c:pt idx="11608">
                  <c:v>36900</c:v>
                </c:pt>
                <c:pt idx="11609">
                  <c:v>36050</c:v>
                </c:pt>
                <c:pt idx="11610">
                  <c:v>41800</c:v>
                </c:pt>
                <c:pt idx="11611">
                  <c:v>37550</c:v>
                </c:pt>
                <c:pt idx="11612">
                  <c:v>35400</c:v>
                </c:pt>
                <c:pt idx="11613">
                  <c:v>46675</c:v>
                </c:pt>
                <c:pt idx="11614">
                  <c:v>43050</c:v>
                </c:pt>
                <c:pt idx="11615">
                  <c:v>48175</c:v>
                </c:pt>
                <c:pt idx="11616">
                  <c:v>41550</c:v>
                </c:pt>
                <c:pt idx="11617">
                  <c:v>47175</c:v>
                </c:pt>
                <c:pt idx="11618">
                  <c:v>38600</c:v>
                </c:pt>
                <c:pt idx="11619">
                  <c:v>37100</c:v>
                </c:pt>
                <c:pt idx="11620">
                  <c:v>45675</c:v>
                </c:pt>
                <c:pt idx="11621">
                  <c:v>42050</c:v>
                </c:pt>
                <c:pt idx="11622">
                  <c:v>40550</c:v>
                </c:pt>
                <c:pt idx="11623">
                  <c:v>39700</c:v>
                </c:pt>
                <c:pt idx="11624">
                  <c:v>42700</c:v>
                </c:pt>
                <c:pt idx="11625">
                  <c:v>53250</c:v>
                </c:pt>
                <c:pt idx="11626">
                  <c:v>49800</c:v>
                </c:pt>
                <c:pt idx="11627">
                  <c:v>43950</c:v>
                </c:pt>
                <c:pt idx="11628">
                  <c:v>55400</c:v>
                </c:pt>
                <c:pt idx="11629">
                  <c:v>53800</c:v>
                </c:pt>
                <c:pt idx="11630">
                  <c:v>51250</c:v>
                </c:pt>
                <c:pt idx="11631">
                  <c:v>65700</c:v>
                </c:pt>
                <c:pt idx="11632">
                  <c:v>51350</c:v>
                </c:pt>
                <c:pt idx="11633">
                  <c:v>45950</c:v>
                </c:pt>
                <c:pt idx="11634">
                  <c:v>49350</c:v>
                </c:pt>
                <c:pt idx="11635">
                  <c:v>51150</c:v>
                </c:pt>
                <c:pt idx="11636">
                  <c:v>57200</c:v>
                </c:pt>
                <c:pt idx="11637">
                  <c:v>51600</c:v>
                </c:pt>
                <c:pt idx="11638">
                  <c:v>45750</c:v>
                </c:pt>
                <c:pt idx="11639">
                  <c:v>55600</c:v>
                </c:pt>
                <c:pt idx="11640">
                  <c:v>36500</c:v>
                </c:pt>
                <c:pt idx="11641">
                  <c:v>15345</c:v>
                </c:pt>
                <c:pt idx="11642">
                  <c:v>16145</c:v>
                </c:pt>
                <c:pt idx="11643">
                  <c:v>16250</c:v>
                </c:pt>
                <c:pt idx="11644">
                  <c:v>17050</c:v>
                </c:pt>
                <c:pt idx="11645">
                  <c:v>18955</c:v>
                </c:pt>
                <c:pt idx="11646">
                  <c:v>16545</c:v>
                </c:pt>
                <c:pt idx="11647">
                  <c:v>18155</c:v>
                </c:pt>
                <c:pt idx="11648">
                  <c:v>15745</c:v>
                </c:pt>
                <c:pt idx="11649">
                  <c:v>15920</c:v>
                </c:pt>
                <c:pt idx="11650">
                  <c:v>16720</c:v>
                </c:pt>
                <c:pt idx="11651">
                  <c:v>24999</c:v>
                </c:pt>
                <c:pt idx="11652">
                  <c:v>23499</c:v>
                </c:pt>
                <c:pt idx="11653">
                  <c:v>23999</c:v>
                </c:pt>
                <c:pt idx="11654">
                  <c:v>25599</c:v>
                </c:pt>
                <c:pt idx="11655">
                  <c:v>25599</c:v>
                </c:pt>
                <c:pt idx="11656">
                  <c:v>23999</c:v>
                </c:pt>
                <c:pt idx="11657">
                  <c:v>24899</c:v>
                </c:pt>
                <c:pt idx="11658">
                  <c:v>26499</c:v>
                </c:pt>
                <c:pt idx="11659">
                  <c:v>25799</c:v>
                </c:pt>
                <c:pt idx="11660">
                  <c:v>27499</c:v>
                </c:pt>
                <c:pt idx="11661">
                  <c:v>21999</c:v>
                </c:pt>
                <c:pt idx="11662">
                  <c:v>23799</c:v>
                </c:pt>
                <c:pt idx="11663">
                  <c:v>22599</c:v>
                </c:pt>
                <c:pt idx="11664">
                  <c:v>22999</c:v>
                </c:pt>
                <c:pt idx="11665">
                  <c:v>25499</c:v>
                </c:pt>
                <c:pt idx="11666">
                  <c:v>24499</c:v>
                </c:pt>
                <c:pt idx="11667">
                  <c:v>20099</c:v>
                </c:pt>
                <c:pt idx="11668">
                  <c:v>21099</c:v>
                </c:pt>
                <c:pt idx="11669">
                  <c:v>22299</c:v>
                </c:pt>
                <c:pt idx="11670">
                  <c:v>24799</c:v>
                </c:pt>
                <c:pt idx="11671">
                  <c:v>20899</c:v>
                </c:pt>
                <c:pt idx="11672">
                  <c:v>21899</c:v>
                </c:pt>
                <c:pt idx="11673">
                  <c:v>27799</c:v>
                </c:pt>
                <c:pt idx="11674">
                  <c:v>23299</c:v>
                </c:pt>
                <c:pt idx="11675">
                  <c:v>21399</c:v>
                </c:pt>
                <c:pt idx="11676">
                  <c:v>25799</c:v>
                </c:pt>
                <c:pt idx="11677">
                  <c:v>22899</c:v>
                </c:pt>
                <c:pt idx="11678">
                  <c:v>23399</c:v>
                </c:pt>
                <c:pt idx="11679">
                  <c:v>24099</c:v>
                </c:pt>
                <c:pt idx="11680">
                  <c:v>20399</c:v>
                </c:pt>
                <c:pt idx="11681">
                  <c:v>26099</c:v>
                </c:pt>
                <c:pt idx="11682">
                  <c:v>24899</c:v>
                </c:pt>
                <c:pt idx="11683">
                  <c:v>26699</c:v>
                </c:pt>
                <c:pt idx="11684">
                  <c:v>23199</c:v>
                </c:pt>
                <c:pt idx="11685">
                  <c:v>23699</c:v>
                </c:pt>
                <c:pt idx="11686">
                  <c:v>25499</c:v>
                </c:pt>
                <c:pt idx="11687">
                  <c:v>21999</c:v>
                </c:pt>
                <c:pt idx="11688">
                  <c:v>24599</c:v>
                </c:pt>
                <c:pt idx="11689">
                  <c:v>29549</c:v>
                </c:pt>
                <c:pt idx="11690">
                  <c:v>27949</c:v>
                </c:pt>
                <c:pt idx="11691">
                  <c:v>28349</c:v>
                </c:pt>
                <c:pt idx="11692">
                  <c:v>25949</c:v>
                </c:pt>
                <c:pt idx="11693">
                  <c:v>24599</c:v>
                </c:pt>
                <c:pt idx="11694">
                  <c:v>31749</c:v>
                </c:pt>
                <c:pt idx="11695">
                  <c:v>26999</c:v>
                </c:pt>
                <c:pt idx="11696">
                  <c:v>27549</c:v>
                </c:pt>
                <c:pt idx="11697">
                  <c:v>24349</c:v>
                </c:pt>
                <c:pt idx="11698">
                  <c:v>25949</c:v>
                </c:pt>
                <c:pt idx="11699">
                  <c:v>26199</c:v>
                </c:pt>
                <c:pt idx="11700">
                  <c:v>25399</c:v>
                </c:pt>
                <c:pt idx="11701">
                  <c:v>28649</c:v>
                </c:pt>
                <c:pt idx="11702">
                  <c:v>27049</c:v>
                </c:pt>
                <c:pt idx="11703">
                  <c:v>22999</c:v>
                </c:pt>
                <c:pt idx="11704">
                  <c:v>30149</c:v>
                </c:pt>
                <c:pt idx="11705">
                  <c:v>26749</c:v>
                </c:pt>
                <c:pt idx="11706">
                  <c:v>25199</c:v>
                </c:pt>
                <c:pt idx="11707">
                  <c:v>29149</c:v>
                </c:pt>
                <c:pt idx="11708">
                  <c:v>29149</c:v>
                </c:pt>
                <c:pt idx="11709">
                  <c:v>27499</c:v>
                </c:pt>
                <c:pt idx="11710">
                  <c:v>26599</c:v>
                </c:pt>
                <c:pt idx="11711">
                  <c:v>23549</c:v>
                </c:pt>
                <c:pt idx="11712">
                  <c:v>25099</c:v>
                </c:pt>
                <c:pt idx="11713">
                  <c:v>21599</c:v>
                </c:pt>
                <c:pt idx="11714">
                  <c:v>25049</c:v>
                </c:pt>
                <c:pt idx="11715">
                  <c:v>26699</c:v>
                </c:pt>
                <c:pt idx="11716">
                  <c:v>26749</c:v>
                </c:pt>
                <c:pt idx="11717">
                  <c:v>27499</c:v>
                </c:pt>
                <c:pt idx="11718">
                  <c:v>28249</c:v>
                </c:pt>
                <c:pt idx="11719">
                  <c:v>28280</c:v>
                </c:pt>
                <c:pt idx="11720">
                  <c:v>29930</c:v>
                </c:pt>
                <c:pt idx="11721">
                  <c:v>28580</c:v>
                </c:pt>
                <c:pt idx="11722">
                  <c:v>29079</c:v>
                </c:pt>
                <c:pt idx="11723">
                  <c:v>27429</c:v>
                </c:pt>
                <c:pt idx="11724">
                  <c:v>25745</c:v>
                </c:pt>
                <c:pt idx="11725">
                  <c:v>27395</c:v>
                </c:pt>
                <c:pt idx="11726">
                  <c:v>30230</c:v>
                </c:pt>
                <c:pt idx="11727">
                  <c:v>97460</c:v>
                </c:pt>
                <c:pt idx="11728">
                  <c:v>99160</c:v>
                </c:pt>
                <c:pt idx="11729">
                  <c:v>100660</c:v>
                </c:pt>
                <c:pt idx="11730">
                  <c:v>104215</c:v>
                </c:pt>
                <c:pt idx="11731">
                  <c:v>80655</c:v>
                </c:pt>
                <c:pt idx="11732">
                  <c:v>84160</c:v>
                </c:pt>
                <c:pt idx="11733">
                  <c:v>78335</c:v>
                </c:pt>
                <c:pt idx="11734">
                  <c:v>80650</c:v>
                </c:pt>
                <c:pt idx="11735">
                  <c:v>81855</c:v>
                </c:pt>
                <c:pt idx="11736">
                  <c:v>85650</c:v>
                </c:pt>
                <c:pt idx="11737">
                  <c:v>86215</c:v>
                </c:pt>
                <c:pt idx="11738">
                  <c:v>62500</c:v>
                </c:pt>
                <c:pt idx="11739">
                  <c:v>51895</c:v>
                </c:pt>
                <c:pt idx="11740">
                  <c:v>38995</c:v>
                </c:pt>
                <c:pt idx="11741">
                  <c:v>47390</c:v>
                </c:pt>
                <c:pt idx="11742">
                  <c:v>44895</c:v>
                </c:pt>
                <c:pt idx="11743">
                  <c:v>54390</c:v>
                </c:pt>
                <c:pt idx="11744">
                  <c:v>26900</c:v>
                </c:pt>
                <c:pt idx="11745">
                  <c:v>29440</c:v>
                </c:pt>
                <c:pt idx="11746">
                  <c:v>25850</c:v>
                </c:pt>
                <c:pt idx="11747">
                  <c:v>30490</c:v>
                </c:pt>
                <c:pt idx="11748">
                  <c:v>24850</c:v>
                </c:pt>
                <c:pt idx="11749">
                  <c:v>24990</c:v>
                </c:pt>
                <c:pt idx="11750">
                  <c:v>22940</c:v>
                </c:pt>
                <c:pt idx="11751">
                  <c:v>31370</c:v>
                </c:pt>
                <c:pt idx="11752">
                  <c:v>25300</c:v>
                </c:pt>
                <c:pt idx="11753">
                  <c:v>27350</c:v>
                </c:pt>
                <c:pt idx="11754">
                  <c:v>25440</c:v>
                </c:pt>
                <c:pt idx="11755">
                  <c:v>26300</c:v>
                </c:pt>
                <c:pt idx="11756">
                  <c:v>23390</c:v>
                </c:pt>
                <c:pt idx="11757">
                  <c:v>30320</c:v>
                </c:pt>
                <c:pt idx="11758">
                  <c:v>26670</c:v>
                </c:pt>
                <c:pt idx="11759">
                  <c:v>27720</c:v>
                </c:pt>
                <c:pt idx="11760">
                  <c:v>25710</c:v>
                </c:pt>
                <c:pt idx="11761">
                  <c:v>30590</c:v>
                </c:pt>
                <c:pt idx="11762">
                  <c:v>23660</c:v>
                </c:pt>
                <c:pt idx="11763">
                  <c:v>31640</c:v>
                </c:pt>
                <c:pt idx="11764">
                  <c:v>25670</c:v>
                </c:pt>
                <c:pt idx="11765">
                  <c:v>64245</c:v>
                </c:pt>
                <c:pt idx="11766">
                  <c:v>44660</c:v>
                </c:pt>
                <c:pt idx="11767">
                  <c:v>54670</c:v>
                </c:pt>
                <c:pt idx="11768">
                  <c:v>62735</c:v>
                </c:pt>
                <c:pt idx="11769">
                  <c:v>56900</c:v>
                </c:pt>
                <c:pt idx="11770">
                  <c:v>51000</c:v>
                </c:pt>
                <c:pt idx="11771">
                  <c:v>49000</c:v>
                </c:pt>
                <c:pt idx="11772">
                  <c:v>69785</c:v>
                </c:pt>
                <c:pt idx="11773">
                  <c:v>62015</c:v>
                </c:pt>
                <c:pt idx="11774">
                  <c:v>45295</c:v>
                </c:pt>
                <c:pt idx="11775">
                  <c:v>49250</c:v>
                </c:pt>
                <c:pt idx="11776">
                  <c:v>55705</c:v>
                </c:pt>
                <c:pt idx="11777">
                  <c:v>66780</c:v>
                </c:pt>
                <c:pt idx="11778">
                  <c:v>72320</c:v>
                </c:pt>
                <c:pt idx="11779">
                  <c:v>51250</c:v>
                </c:pt>
                <c:pt idx="11780">
                  <c:v>63770</c:v>
                </c:pt>
                <c:pt idx="11781">
                  <c:v>64550</c:v>
                </c:pt>
                <c:pt idx="11782">
                  <c:v>57935</c:v>
                </c:pt>
                <c:pt idx="11783">
                  <c:v>45295</c:v>
                </c:pt>
                <c:pt idx="11784">
                  <c:v>66795</c:v>
                </c:pt>
                <c:pt idx="11785">
                  <c:v>49295</c:v>
                </c:pt>
                <c:pt idx="11786">
                  <c:v>57995</c:v>
                </c:pt>
                <c:pt idx="11787">
                  <c:v>51295</c:v>
                </c:pt>
                <c:pt idx="11788">
                  <c:v>63795</c:v>
                </c:pt>
                <c:pt idx="11789">
                  <c:v>72395</c:v>
                </c:pt>
                <c:pt idx="11790">
                  <c:v>64595</c:v>
                </c:pt>
                <c:pt idx="11791">
                  <c:v>55795</c:v>
                </c:pt>
                <c:pt idx="11792">
                  <c:v>2000</c:v>
                </c:pt>
                <c:pt idx="11793">
                  <c:v>2000</c:v>
                </c:pt>
                <c:pt idx="11794">
                  <c:v>2000</c:v>
                </c:pt>
                <c:pt idx="11795">
                  <c:v>21995</c:v>
                </c:pt>
                <c:pt idx="11796">
                  <c:v>24495</c:v>
                </c:pt>
                <c:pt idx="11797">
                  <c:v>22995</c:v>
                </c:pt>
                <c:pt idx="11798">
                  <c:v>25995</c:v>
                </c:pt>
                <c:pt idx="11799">
                  <c:v>29295</c:v>
                </c:pt>
                <c:pt idx="11800">
                  <c:v>22995</c:v>
                </c:pt>
                <c:pt idx="11801">
                  <c:v>24495</c:v>
                </c:pt>
                <c:pt idx="11802">
                  <c:v>21995</c:v>
                </c:pt>
                <c:pt idx="11803">
                  <c:v>24795</c:v>
                </c:pt>
                <c:pt idx="11804">
                  <c:v>29295</c:v>
                </c:pt>
                <c:pt idx="11805">
                  <c:v>25995</c:v>
                </c:pt>
                <c:pt idx="11806">
                  <c:v>22295</c:v>
                </c:pt>
                <c:pt idx="11807">
                  <c:v>21595</c:v>
                </c:pt>
                <c:pt idx="11808">
                  <c:v>23295</c:v>
                </c:pt>
                <c:pt idx="11809">
                  <c:v>15950</c:v>
                </c:pt>
                <c:pt idx="11810">
                  <c:v>17050</c:v>
                </c:pt>
                <c:pt idx="11811">
                  <c:v>16820</c:v>
                </c:pt>
                <c:pt idx="11812">
                  <c:v>16880</c:v>
                </c:pt>
                <c:pt idx="11813">
                  <c:v>16505</c:v>
                </c:pt>
                <c:pt idx="11814">
                  <c:v>15945</c:v>
                </c:pt>
                <c:pt idx="11815">
                  <c:v>14845</c:v>
                </c:pt>
                <c:pt idx="11816">
                  <c:v>15570</c:v>
                </c:pt>
                <c:pt idx="11817">
                  <c:v>17620</c:v>
                </c:pt>
                <c:pt idx="11818">
                  <c:v>17670</c:v>
                </c:pt>
                <c:pt idx="11819">
                  <c:v>16870</c:v>
                </c:pt>
                <c:pt idx="11820">
                  <c:v>16555</c:v>
                </c:pt>
                <c:pt idx="11821">
                  <c:v>16930</c:v>
                </c:pt>
                <c:pt idx="11822">
                  <c:v>14895</c:v>
                </c:pt>
                <c:pt idx="11823">
                  <c:v>15620</c:v>
                </c:pt>
                <c:pt idx="11824">
                  <c:v>15995</c:v>
                </c:pt>
                <c:pt idx="11825">
                  <c:v>16000</c:v>
                </c:pt>
                <c:pt idx="11826">
                  <c:v>16910</c:v>
                </c:pt>
                <c:pt idx="11827">
                  <c:v>15250</c:v>
                </c:pt>
                <c:pt idx="11828">
                  <c:v>16375</c:v>
                </c:pt>
                <c:pt idx="11829">
                  <c:v>17285</c:v>
                </c:pt>
                <c:pt idx="11830">
                  <c:v>18000</c:v>
                </c:pt>
                <c:pt idx="11831">
                  <c:v>17200</c:v>
                </c:pt>
                <c:pt idx="11832">
                  <c:v>3949</c:v>
                </c:pt>
                <c:pt idx="11833">
                  <c:v>54420</c:v>
                </c:pt>
                <c:pt idx="11834">
                  <c:v>51610</c:v>
                </c:pt>
                <c:pt idx="11835">
                  <c:v>61770</c:v>
                </c:pt>
                <c:pt idx="11836">
                  <c:v>58925</c:v>
                </c:pt>
                <c:pt idx="11837">
                  <c:v>55280</c:v>
                </c:pt>
                <c:pt idx="11838">
                  <c:v>63130</c:v>
                </c:pt>
                <c:pt idx="11839">
                  <c:v>52470</c:v>
                </c:pt>
                <c:pt idx="11840">
                  <c:v>60285</c:v>
                </c:pt>
                <c:pt idx="11841">
                  <c:v>54145</c:v>
                </c:pt>
                <c:pt idx="11842">
                  <c:v>64805</c:v>
                </c:pt>
                <c:pt idx="11843">
                  <c:v>56955</c:v>
                </c:pt>
                <c:pt idx="11844">
                  <c:v>61960</c:v>
                </c:pt>
                <c:pt idx="11845">
                  <c:v>61925</c:v>
                </c:pt>
                <c:pt idx="11846">
                  <c:v>58925</c:v>
                </c:pt>
                <c:pt idx="11847">
                  <c:v>53440</c:v>
                </c:pt>
                <c:pt idx="11848">
                  <c:v>67220</c:v>
                </c:pt>
                <c:pt idx="11849">
                  <c:v>70220</c:v>
                </c:pt>
                <c:pt idx="11850">
                  <c:v>50440</c:v>
                </c:pt>
                <c:pt idx="11851">
                  <c:v>51015</c:v>
                </c:pt>
                <c:pt idx="11852">
                  <c:v>59700</c:v>
                </c:pt>
                <c:pt idx="11853">
                  <c:v>54015</c:v>
                </c:pt>
                <c:pt idx="11854">
                  <c:v>68025</c:v>
                </c:pt>
                <c:pt idx="11855">
                  <c:v>62700</c:v>
                </c:pt>
                <c:pt idx="11856">
                  <c:v>71025</c:v>
                </c:pt>
                <c:pt idx="11857">
                  <c:v>54230</c:v>
                </c:pt>
                <c:pt idx="11858">
                  <c:v>68665</c:v>
                </c:pt>
                <c:pt idx="11859">
                  <c:v>71665</c:v>
                </c:pt>
                <c:pt idx="11860">
                  <c:v>63015</c:v>
                </c:pt>
                <c:pt idx="11861">
                  <c:v>51230</c:v>
                </c:pt>
                <c:pt idx="11862">
                  <c:v>60015</c:v>
                </c:pt>
                <c:pt idx="11863">
                  <c:v>50740</c:v>
                </c:pt>
                <c:pt idx="11864">
                  <c:v>47740</c:v>
                </c:pt>
                <c:pt idx="11865">
                  <c:v>59225</c:v>
                </c:pt>
                <c:pt idx="11866">
                  <c:v>56225</c:v>
                </c:pt>
                <c:pt idx="11867">
                  <c:v>64520</c:v>
                </c:pt>
                <c:pt idx="11868">
                  <c:v>67520</c:v>
                </c:pt>
                <c:pt idx="11869">
                  <c:v>65325</c:v>
                </c:pt>
                <c:pt idx="11870">
                  <c:v>51315</c:v>
                </c:pt>
                <c:pt idx="11871">
                  <c:v>68325</c:v>
                </c:pt>
                <c:pt idx="11872">
                  <c:v>57000</c:v>
                </c:pt>
                <c:pt idx="11873">
                  <c:v>48315</c:v>
                </c:pt>
                <c:pt idx="11874">
                  <c:v>60000</c:v>
                </c:pt>
                <c:pt idx="11875">
                  <c:v>68965</c:v>
                </c:pt>
                <c:pt idx="11876">
                  <c:v>57315</c:v>
                </c:pt>
                <c:pt idx="11877">
                  <c:v>51530</c:v>
                </c:pt>
                <c:pt idx="11878">
                  <c:v>65965</c:v>
                </c:pt>
                <c:pt idx="11879">
                  <c:v>60315</c:v>
                </c:pt>
                <c:pt idx="11880">
                  <c:v>48530</c:v>
                </c:pt>
                <c:pt idx="11881">
                  <c:v>4976</c:v>
                </c:pt>
                <c:pt idx="11882">
                  <c:v>4697</c:v>
                </c:pt>
                <c:pt idx="11883">
                  <c:v>4755</c:v>
                </c:pt>
                <c:pt idx="11884">
                  <c:v>37900</c:v>
                </c:pt>
                <c:pt idx="11885">
                  <c:v>31300</c:v>
                </c:pt>
                <c:pt idx="11886">
                  <c:v>37700</c:v>
                </c:pt>
                <c:pt idx="11887">
                  <c:v>37900</c:v>
                </c:pt>
                <c:pt idx="11888">
                  <c:v>31300</c:v>
                </c:pt>
                <c:pt idx="11889">
                  <c:v>37700</c:v>
                </c:pt>
                <c:pt idx="11890">
                  <c:v>50100</c:v>
                </c:pt>
                <c:pt idx="11891">
                  <c:v>52100</c:v>
                </c:pt>
                <c:pt idx="11892">
                  <c:v>50400</c:v>
                </c:pt>
                <c:pt idx="11893">
                  <c:v>52400</c:v>
                </c:pt>
                <c:pt idx="11894">
                  <c:v>48950</c:v>
                </c:pt>
                <c:pt idx="11895">
                  <c:v>56950</c:v>
                </c:pt>
                <c:pt idx="11896">
                  <c:v>65800</c:v>
                </c:pt>
                <c:pt idx="11897">
                  <c:v>48950</c:v>
                </c:pt>
                <c:pt idx="11898">
                  <c:v>56950</c:v>
                </c:pt>
                <c:pt idx="11899">
                  <c:v>65800</c:v>
                </c:pt>
                <c:pt idx="11900">
                  <c:v>57500</c:v>
                </c:pt>
                <c:pt idx="11901">
                  <c:v>49700</c:v>
                </c:pt>
                <c:pt idx="11902">
                  <c:v>66350</c:v>
                </c:pt>
                <c:pt idx="11903">
                  <c:v>128000</c:v>
                </c:pt>
                <c:pt idx="11904">
                  <c:v>130000</c:v>
                </c:pt>
                <c:pt idx="11905">
                  <c:v>131500</c:v>
                </c:pt>
                <c:pt idx="11906">
                  <c:v>46020</c:v>
                </c:pt>
                <c:pt idx="11907">
                  <c:v>56570</c:v>
                </c:pt>
                <c:pt idx="11908">
                  <c:v>50520</c:v>
                </c:pt>
                <c:pt idx="11909">
                  <c:v>46120</c:v>
                </c:pt>
                <c:pt idx="11910">
                  <c:v>56670</c:v>
                </c:pt>
                <c:pt idx="11911">
                  <c:v>50620</c:v>
                </c:pt>
                <c:pt idx="11912">
                  <c:v>50920</c:v>
                </c:pt>
                <c:pt idx="11913">
                  <c:v>28995</c:v>
                </c:pt>
              </c:numCache>
            </c:numRef>
          </c:yVal>
          <c:smooth val="0"/>
          <c:extLst>
            <c:ext xmlns:c16="http://schemas.microsoft.com/office/drawing/2014/chart" uri="{C3380CC4-5D6E-409C-BE32-E72D297353CC}">
              <c16:uniqueId val="{00000001-AC33-5F44-B752-432EEB1C4C84}"/>
            </c:ext>
          </c:extLst>
        </c:ser>
        <c:dLbls>
          <c:showLegendKey val="0"/>
          <c:showVal val="0"/>
          <c:showCatName val="0"/>
          <c:showSerName val="0"/>
          <c:showPercent val="0"/>
          <c:showBubbleSize val="0"/>
        </c:dLbls>
        <c:axId val="213918464"/>
        <c:axId val="213920384"/>
      </c:scatterChart>
      <c:valAx>
        <c:axId val="213918464"/>
        <c:scaling>
          <c:orientation val="minMax"/>
        </c:scaling>
        <c:delete val="0"/>
        <c:axPos val="b"/>
        <c:title>
          <c:tx>
            <c:rich>
              <a:bodyPr/>
              <a:lstStyle/>
              <a:p>
                <a:pPr>
                  <a:defRPr/>
                </a:pPr>
                <a:r>
                  <a:rPr lang="en-US" dirty="0"/>
                  <a:t>Engine power</a:t>
                </a:r>
                <a:r>
                  <a:rPr lang="en-US" baseline="0" dirty="0"/>
                  <a:t> (HP)</a:t>
                </a:r>
              </a:p>
            </c:rich>
          </c:tx>
          <c:overlay val="0"/>
        </c:title>
        <c:numFmt formatCode="General" sourceLinked="1"/>
        <c:majorTickMark val="out"/>
        <c:minorTickMark val="none"/>
        <c:tickLblPos val="nextTo"/>
        <c:crossAx val="213920384"/>
        <c:crosses val="autoZero"/>
        <c:crossBetween val="midCat"/>
      </c:valAx>
      <c:valAx>
        <c:axId val="213920384"/>
        <c:scaling>
          <c:orientation val="minMax"/>
        </c:scaling>
        <c:delete val="0"/>
        <c:axPos val="l"/>
        <c:majorGridlines/>
        <c:minorGridlines>
          <c:spPr>
            <a:ln>
              <a:gradFill>
                <a:gsLst>
                  <a:gs pos="0">
                    <a:schemeClr val="accent3">
                      <a:lumMod val="60000"/>
                      <a:lumOff val="40000"/>
                    </a:schemeClr>
                  </a:gs>
                  <a:gs pos="50000">
                    <a:schemeClr val="accent1">
                      <a:tint val="44500"/>
                      <a:satMod val="160000"/>
                    </a:schemeClr>
                  </a:gs>
                  <a:gs pos="100000">
                    <a:schemeClr val="accent1">
                      <a:tint val="23500"/>
                      <a:satMod val="160000"/>
                    </a:schemeClr>
                  </a:gs>
                </a:gsLst>
                <a:lin ang="5400000" scaled="0"/>
              </a:gradFill>
            </a:ln>
          </c:spPr>
        </c:minorGridlines>
        <c:title>
          <c:tx>
            <c:rich>
              <a:bodyPr rot="-5400000" vert="horz"/>
              <a:lstStyle/>
              <a:p>
                <a:pPr>
                  <a:defRPr/>
                </a:pPr>
                <a:r>
                  <a:rPr lang="en-US" dirty="0"/>
                  <a:t>Price</a:t>
                </a:r>
              </a:p>
            </c:rich>
          </c:tx>
          <c:overlay val="0"/>
        </c:title>
        <c:numFmt formatCode="General" sourceLinked="1"/>
        <c:majorTickMark val="out"/>
        <c:minorTickMark val="none"/>
        <c:tickLblPos val="nextTo"/>
        <c:crossAx val="213918464"/>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6"/>
    </mc:Choice>
    <mc:Fallback>
      <c:style val="46"/>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2160" b="1" i="0" u="none" strike="noStrike" kern="1200" baseline="0">
                <a:solidFill>
                  <a:prstClr val="white"/>
                </a:solidFill>
                <a:latin typeface="+mn-lt"/>
                <a:ea typeface="+mn-ea"/>
                <a:cs typeface="+mn-cs"/>
              </a:defRPr>
            </a:pPr>
            <a:r>
              <a:rPr lang="en-US" sz="2400" b="1" i="0" baseline="0" dirty="0">
                <a:solidFill>
                  <a:srgbClr val="FF33CC"/>
                </a:solidFill>
                <a:effectLst/>
                <a:latin typeface="Britannic Bold" panose="020B0903060703020204" pitchFamily="34" charset="0"/>
              </a:rPr>
              <a:t>COEFFICIENT OF VARIABLES</a:t>
            </a:r>
            <a:endParaRPr lang="en-US" sz="2800" dirty="0">
              <a:solidFill>
                <a:srgbClr val="FF33CC"/>
              </a:solidFill>
              <a:effectLst/>
              <a:latin typeface="Britannic Bold" panose="020B0903060703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2160" b="1" i="0" u="none" strike="noStrike" kern="1200" baseline="0">
                <a:solidFill>
                  <a:prstClr val="white"/>
                </a:solidFill>
                <a:latin typeface="+mn-lt"/>
                <a:ea typeface="+mn-ea"/>
                <a:cs typeface="+mn-cs"/>
              </a:defRPr>
            </a:pPr>
            <a:endParaRPr lang="en-US" dirty="0"/>
          </a:p>
        </c:rich>
      </c:tx>
      <c:overlay val="0"/>
    </c:title>
    <c:autoTitleDeleted val="0"/>
    <c:view3D>
      <c:rotX val="15"/>
      <c:rotY val="20"/>
      <c:rAngAx val="0"/>
    </c:view3D>
    <c:floor>
      <c:thickness val="0"/>
    </c:floor>
    <c:sideWall>
      <c:thickness val="0"/>
    </c:sideWall>
    <c:backWall>
      <c:thickness val="0"/>
    </c:backWall>
    <c:plotArea>
      <c:layout>
        <c:manualLayout>
          <c:layoutTarget val="inner"/>
          <c:xMode val="edge"/>
          <c:yMode val="edge"/>
          <c:x val="0.12451836692219639"/>
          <c:y val="8.9446342792056655E-2"/>
          <c:w val="0.83845229944083077"/>
          <c:h val="0.86971264367816103"/>
        </c:manualLayout>
      </c:layout>
      <c:bar3DChart>
        <c:barDir val="col"/>
        <c:grouping val="standard"/>
        <c:varyColors val="0"/>
        <c:ser>
          <c:idx val="0"/>
          <c:order val="0"/>
          <c:spPr>
            <a:solidFill>
              <a:schemeClr val="accent2"/>
            </a:solidFill>
          </c:spPr>
          <c:invertIfNegative val="0"/>
          <c:dPt>
            <c:idx val="0"/>
            <c:invertIfNegative val="0"/>
            <c:bubble3D val="0"/>
            <c:spPr>
              <a:solidFill>
                <a:schemeClr val="accent3">
                  <a:lumMod val="50000"/>
                </a:schemeClr>
              </a:solidFill>
            </c:spPr>
          </c:dPt>
          <c:dPt>
            <c:idx val="1"/>
            <c:invertIfNegative val="0"/>
            <c:bubble3D val="0"/>
            <c:spPr>
              <a:solidFill>
                <a:schemeClr val="accent6">
                  <a:lumMod val="75000"/>
                </a:schemeClr>
              </a:solidFill>
            </c:spPr>
          </c:dPt>
          <c:dPt>
            <c:idx val="2"/>
            <c:invertIfNegative val="0"/>
            <c:bubble3D val="0"/>
            <c:spPr>
              <a:solidFill>
                <a:srgbClr val="785D99"/>
              </a:solidFill>
            </c:spPr>
          </c:dPt>
          <c:dPt>
            <c:idx val="4"/>
            <c:invertIfNegative val="0"/>
            <c:bubble3D val="0"/>
            <c:spPr>
              <a:solidFill>
                <a:srgbClr val="00B0F0"/>
              </a:solidFill>
            </c:spPr>
          </c:dPt>
          <c:cat>
            <c:strRef>
              <c:f>Sheet2!$Y$11:$Y$15</c:f>
              <c:strCache>
                <c:ptCount val="5"/>
                <c:pt idx="0">
                  <c:v>Engine HP</c:v>
                </c:pt>
                <c:pt idx="1">
                  <c:v>Engine Cylinders</c:v>
                </c:pt>
                <c:pt idx="2">
                  <c:v>Number of Doors</c:v>
                </c:pt>
                <c:pt idx="3">
                  <c:v>highway MPG</c:v>
                </c:pt>
                <c:pt idx="4">
                  <c:v>city mpg</c:v>
                </c:pt>
              </c:strCache>
            </c:strRef>
          </c:cat>
          <c:val>
            <c:numRef>
              <c:f>Sheet2!$Z$11:$Z$15</c:f>
              <c:numCache>
                <c:formatCode>General</c:formatCode>
                <c:ptCount val="5"/>
                <c:pt idx="0">
                  <c:v>-50594.084094014186</c:v>
                </c:pt>
                <c:pt idx="1">
                  <c:v>-65209.705766353181</c:v>
                </c:pt>
                <c:pt idx="2">
                  <c:v>70398.641172927586</c:v>
                </c:pt>
                <c:pt idx="3">
                  <c:v>82972.313365230308</c:v>
                </c:pt>
                <c:pt idx="4">
                  <c:v>80778.304621597024</c:v>
                </c:pt>
              </c:numCache>
            </c:numRef>
          </c:val>
          <c:extLst>
            <c:ext xmlns:c16="http://schemas.microsoft.com/office/drawing/2014/chart" uri="{C3380CC4-5D6E-409C-BE32-E72D297353CC}">
              <c16:uniqueId val="{00000000-C828-B747-9C65-50CCA93535A2}"/>
            </c:ext>
          </c:extLst>
        </c:ser>
        <c:dLbls>
          <c:showLegendKey val="0"/>
          <c:showVal val="0"/>
          <c:showCatName val="0"/>
          <c:showSerName val="0"/>
          <c:showPercent val="0"/>
          <c:showBubbleSize val="0"/>
        </c:dLbls>
        <c:gapWidth val="150"/>
        <c:shape val="box"/>
        <c:axId val="213968768"/>
        <c:axId val="213970304"/>
        <c:axId val="139258496"/>
      </c:bar3DChart>
      <c:catAx>
        <c:axId val="213968768"/>
        <c:scaling>
          <c:orientation val="minMax"/>
        </c:scaling>
        <c:delete val="0"/>
        <c:axPos val="b"/>
        <c:numFmt formatCode="General" sourceLinked="0"/>
        <c:majorTickMark val="none"/>
        <c:minorTickMark val="none"/>
        <c:tickLblPos val="nextTo"/>
        <c:crossAx val="213970304"/>
        <c:crosses val="autoZero"/>
        <c:auto val="1"/>
        <c:lblAlgn val="ctr"/>
        <c:lblOffset val="100"/>
        <c:noMultiLvlLbl val="0"/>
      </c:catAx>
      <c:valAx>
        <c:axId val="213970304"/>
        <c:scaling>
          <c:orientation val="minMax"/>
        </c:scaling>
        <c:delete val="0"/>
        <c:axPos val="l"/>
        <c:majorGridlines/>
        <c:numFmt formatCode="General" sourceLinked="1"/>
        <c:majorTickMark val="none"/>
        <c:minorTickMark val="none"/>
        <c:tickLblPos val="nextTo"/>
        <c:crossAx val="213968768"/>
        <c:crosses val="autoZero"/>
        <c:crossBetween val="between"/>
      </c:valAx>
      <c:serAx>
        <c:axId val="139258496"/>
        <c:scaling>
          <c:orientation val="minMax"/>
        </c:scaling>
        <c:delete val="1"/>
        <c:axPos val="b"/>
        <c:majorTickMark val="out"/>
        <c:minorTickMark val="none"/>
        <c:tickLblPos val="nextTo"/>
        <c:crossAx val="213970304"/>
        <c:crosses val="autoZero"/>
      </c:ser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3"/>
    </mc:Choice>
    <mc:Fallback>
      <c:style val="43"/>
    </mc:Fallback>
  </mc:AlternateContent>
  <c:pivotSource>
    <c:name>[pro 7 2.xlsx]Sheet7!PivotTable1</c:name>
    <c:fmtId val="3"/>
  </c:pivotSource>
  <c:chart>
    <c:title>
      <c:tx>
        <c:rich>
          <a:bodyPr/>
          <a:lstStyle/>
          <a:p>
            <a:pPr>
              <a:defRPr/>
            </a:pPr>
            <a:r>
              <a:rPr lang="en-US" sz="2000" dirty="0">
                <a:solidFill>
                  <a:srgbClr val="FF66CC"/>
                </a:solidFill>
              </a:rPr>
              <a:t>Average price of car across different manufacturers</a:t>
            </a:r>
          </a:p>
        </c:rich>
      </c:tx>
      <c:overlay val="0"/>
    </c:title>
    <c:autoTitleDeleted val="0"/>
    <c:pivotFmts>
      <c:pivotFmt>
        <c:idx val="0"/>
      </c:pivotFmt>
      <c:pivotFmt>
        <c:idx val="1"/>
        <c:marker>
          <c:symbol val="none"/>
        </c:marker>
      </c:pivotFmt>
      <c:pivotFmt>
        <c:idx val="2"/>
        <c:marker>
          <c:symbol val="none"/>
        </c:marker>
      </c:pivotFmt>
    </c:pivotFmts>
    <c:plotArea>
      <c:layout/>
      <c:barChart>
        <c:barDir val="bar"/>
        <c:grouping val="clustered"/>
        <c:varyColors val="0"/>
        <c:ser>
          <c:idx val="0"/>
          <c:order val="0"/>
          <c:tx>
            <c:strRef>
              <c:f>Sheet7!$B$3</c:f>
              <c:strCache>
                <c:ptCount val="1"/>
                <c:pt idx="0">
                  <c:v>Total</c:v>
                </c:pt>
              </c:strCache>
            </c:strRef>
          </c:tx>
          <c:invertIfNegative val="0"/>
          <c:cat>
            <c:strRef>
              <c:f>Sheet7!$A$4:$A$52</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pt idx="47">
                  <c:v>(blank)</c:v>
                </c:pt>
              </c:strCache>
            </c:strRef>
          </c:cat>
          <c:val>
            <c:numRef>
              <c:f>Sheet7!$B$4:$B$52</c:f>
              <c:numCache>
                <c:formatCode>General</c:formatCode>
                <c:ptCount val="48"/>
                <c:pt idx="0">
                  <c:v>34887.5873015873</c:v>
                </c:pt>
                <c:pt idx="1">
                  <c:v>61600</c:v>
                </c:pt>
                <c:pt idx="2">
                  <c:v>197910.37634408602</c:v>
                </c:pt>
                <c:pt idx="3">
                  <c:v>53452.112804878052</c:v>
                </c:pt>
                <c:pt idx="4">
                  <c:v>247169.32432432432</c:v>
                </c:pt>
                <c:pt idx="5">
                  <c:v>61546.763473053892</c:v>
                </c:pt>
                <c:pt idx="6">
                  <c:v>1757223.6666666667</c:v>
                </c:pt>
                <c:pt idx="7">
                  <c:v>28206.612244897959</c:v>
                </c:pt>
                <c:pt idx="8">
                  <c:v>56231.317380352644</c:v>
                </c:pt>
                <c:pt idx="9">
                  <c:v>28273.356950672645</c:v>
                </c:pt>
                <c:pt idx="10">
                  <c:v>26722.962566844919</c:v>
                </c:pt>
                <c:pt idx="11">
                  <c:v>22390.059105431308</c:v>
                </c:pt>
                <c:pt idx="12">
                  <c:v>237383.82352941178</c:v>
                </c:pt>
                <c:pt idx="13">
                  <c:v>22206.016949152541</c:v>
                </c:pt>
                <c:pt idx="14">
                  <c:v>27393.420506912444</c:v>
                </c:pt>
                <c:pt idx="15">
                  <c:v>46616.666666666664</c:v>
                </c:pt>
                <c:pt idx="16">
                  <c:v>30493.299029126214</c:v>
                </c:pt>
                <c:pt idx="17">
                  <c:v>26629.818791946309</c:v>
                </c:pt>
                <c:pt idx="18">
                  <c:v>36464.411764705881</c:v>
                </c:pt>
                <c:pt idx="19">
                  <c:v>24597.036303630364</c:v>
                </c:pt>
                <c:pt idx="20">
                  <c:v>42394.21212121212</c:v>
                </c:pt>
                <c:pt idx="21">
                  <c:v>25112.389380530974</c:v>
                </c:pt>
                <c:pt idx="22">
                  <c:v>331567.30769230769</c:v>
                </c:pt>
                <c:pt idx="23">
                  <c:v>67823.216783216776</c:v>
                </c:pt>
                <c:pt idx="24">
                  <c:v>47549.069306930694</c:v>
                </c:pt>
                <c:pt idx="25">
                  <c:v>42494.371794871797</c:v>
                </c:pt>
                <c:pt idx="26">
                  <c:v>69188.275862068971</c:v>
                </c:pt>
                <c:pt idx="27">
                  <c:v>114207.70689655172</c:v>
                </c:pt>
                <c:pt idx="28">
                  <c:v>546221.875</c:v>
                </c:pt>
                <c:pt idx="29">
                  <c:v>19719.057071960298</c:v>
                </c:pt>
                <c:pt idx="30">
                  <c:v>239805</c:v>
                </c:pt>
                <c:pt idx="31">
                  <c:v>71537.809659090912</c:v>
                </c:pt>
                <c:pt idx="32">
                  <c:v>21215.471428571429</c:v>
                </c:pt>
                <c:pt idx="33">
                  <c:v>28513.366788321167</c:v>
                </c:pt>
                <c:pt idx="34">
                  <c:v>11542.54</c:v>
                </c:pt>
                <c:pt idx="35">
                  <c:v>3122.9024390243903</c:v>
                </c:pt>
                <c:pt idx="36">
                  <c:v>19321.548387096773</c:v>
                </c:pt>
                <c:pt idx="37">
                  <c:v>101622.39705882352</c:v>
                </c:pt>
                <c:pt idx="38">
                  <c:v>351130.6451612903</c:v>
                </c:pt>
                <c:pt idx="39">
                  <c:v>27413.504504504504</c:v>
                </c:pt>
                <c:pt idx="40">
                  <c:v>19932.5</c:v>
                </c:pt>
                <c:pt idx="41">
                  <c:v>213323.33333333334</c:v>
                </c:pt>
                <c:pt idx="42">
                  <c:v>24827.50390625</c:v>
                </c:pt>
                <c:pt idx="43">
                  <c:v>17900.956896551725</c:v>
                </c:pt>
                <c:pt idx="44">
                  <c:v>28946.153432032301</c:v>
                </c:pt>
                <c:pt idx="45">
                  <c:v>28076.2</c:v>
                </c:pt>
                <c:pt idx="46">
                  <c:v>28541.160142348755</c:v>
                </c:pt>
              </c:numCache>
            </c:numRef>
          </c:val>
          <c:extLst>
            <c:ext xmlns:c16="http://schemas.microsoft.com/office/drawing/2014/chart" uri="{C3380CC4-5D6E-409C-BE32-E72D297353CC}">
              <c16:uniqueId val="{00000000-3AC3-014A-865D-24913FFC969F}"/>
            </c:ext>
          </c:extLst>
        </c:ser>
        <c:dLbls>
          <c:showLegendKey val="0"/>
          <c:showVal val="0"/>
          <c:showCatName val="0"/>
          <c:showSerName val="0"/>
          <c:showPercent val="0"/>
          <c:showBubbleSize val="0"/>
        </c:dLbls>
        <c:gapWidth val="75"/>
        <c:overlap val="-25"/>
        <c:axId val="214038016"/>
        <c:axId val="214039552"/>
      </c:barChart>
      <c:catAx>
        <c:axId val="214038016"/>
        <c:scaling>
          <c:orientation val="minMax"/>
        </c:scaling>
        <c:delete val="0"/>
        <c:axPos val="l"/>
        <c:numFmt formatCode="General" sourceLinked="0"/>
        <c:majorTickMark val="none"/>
        <c:minorTickMark val="none"/>
        <c:tickLblPos val="nextTo"/>
        <c:crossAx val="214039552"/>
        <c:crosses val="autoZero"/>
        <c:auto val="1"/>
        <c:lblAlgn val="ctr"/>
        <c:lblOffset val="100"/>
        <c:noMultiLvlLbl val="0"/>
      </c:catAx>
      <c:valAx>
        <c:axId val="214039552"/>
        <c:scaling>
          <c:orientation val="minMax"/>
        </c:scaling>
        <c:delete val="0"/>
        <c:axPos val="b"/>
        <c:majorGridlines/>
        <c:numFmt formatCode="General" sourceLinked="1"/>
        <c:majorTickMark val="none"/>
        <c:minorTickMark val="none"/>
        <c:tickLblPos val="nextTo"/>
        <c:spPr>
          <a:ln w="9525">
            <a:noFill/>
          </a:ln>
        </c:spPr>
        <c:crossAx val="214038016"/>
        <c:crosses val="autoZero"/>
        <c:crossBetween val="between"/>
      </c:valAx>
    </c:plotArea>
    <c:legend>
      <c:legendPos val="b"/>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3"/>
    </mc:Choice>
    <mc:Fallback>
      <c:style val="43"/>
    </mc:Fallback>
  </mc:AlternateContent>
  <c:chart>
    <c:title>
      <c:tx>
        <c:rich>
          <a:bodyPr/>
          <a:lstStyle/>
          <a:p>
            <a:pPr>
              <a:defRPr/>
            </a:pPr>
            <a:r>
              <a:rPr lang="en-US" sz="2000" b="1" i="0" u="none" strike="noStrike" baseline="0" dirty="0">
                <a:solidFill>
                  <a:schemeClr val="accent3">
                    <a:lumMod val="20000"/>
                    <a:lumOff val="80000"/>
                  </a:schemeClr>
                </a:solidFill>
                <a:effectLst/>
              </a:rPr>
              <a:t>Relationship between fuel efficiency and the number of cylinders in a car's engine </a:t>
            </a:r>
            <a:r>
              <a:rPr lang="en-US" sz="2000" dirty="0">
                <a:solidFill>
                  <a:schemeClr val="accent3">
                    <a:lumMod val="20000"/>
                    <a:lumOff val="80000"/>
                  </a:schemeClr>
                </a:solidFill>
              </a:rPr>
              <a:t>MPG</a:t>
            </a:r>
          </a:p>
        </c:rich>
      </c:tx>
      <c:layout>
        <c:manualLayout>
          <c:xMode val="edge"/>
          <c:yMode val="edge"/>
          <c:x val="0.14293510324483777"/>
          <c:y val="1.8421504326152492E-2"/>
        </c:manualLayout>
      </c:layout>
      <c:overlay val="0"/>
    </c:title>
    <c:autoTitleDeleted val="0"/>
    <c:plotArea>
      <c:layout/>
      <c:scatterChart>
        <c:scatterStyle val="lineMarker"/>
        <c:varyColors val="0"/>
        <c:ser>
          <c:idx val="0"/>
          <c:order val="0"/>
          <c:tx>
            <c:strRef>
              <c:f>Sheet3!$B$1</c:f>
              <c:strCache>
                <c:ptCount val="1"/>
                <c:pt idx="0">
                  <c:v>highway MPG</c:v>
                </c:pt>
              </c:strCache>
            </c:strRef>
          </c:tx>
          <c:spPr>
            <a:ln w="47625">
              <a:noFill/>
            </a:ln>
          </c:spPr>
          <c:trendline>
            <c:trendlineType val="linear"/>
            <c:dispRSqr val="0"/>
            <c:dispEq val="0"/>
          </c:trendline>
          <c:xVal>
            <c:numRef>
              <c:f>Sheet3!$A$2:$A$11813</c:f>
              <c:numCache>
                <c:formatCode>General</c:formatCode>
                <c:ptCount val="11812"/>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4</c:v>
                </c:pt>
                <c:pt idx="33">
                  <c:v>4</c:v>
                </c:pt>
                <c:pt idx="34">
                  <c:v>4</c:v>
                </c:pt>
                <c:pt idx="35">
                  <c:v>4</c:v>
                </c:pt>
                <c:pt idx="36">
                  <c:v>6</c:v>
                </c:pt>
                <c:pt idx="37">
                  <c:v>6</c:v>
                </c:pt>
                <c:pt idx="38">
                  <c:v>4</c:v>
                </c:pt>
                <c:pt idx="39">
                  <c:v>4</c:v>
                </c:pt>
                <c:pt idx="40">
                  <c:v>6</c:v>
                </c:pt>
                <c:pt idx="41">
                  <c:v>4</c:v>
                </c:pt>
                <c:pt idx="42">
                  <c:v>4</c:v>
                </c:pt>
                <c:pt idx="43">
                  <c:v>6</c:v>
                </c:pt>
                <c:pt idx="44">
                  <c:v>4</c:v>
                </c:pt>
                <c:pt idx="45">
                  <c:v>4</c:v>
                </c:pt>
                <c:pt idx="46">
                  <c:v>6</c:v>
                </c:pt>
                <c:pt idx="47">
                  <c:v>4</c:v>
                </c:pt>
                <c:pt idx="48">
                  <c:v>6</c:v>
                </c:pt>
                <c:pt idx="49">
                  <c:v>6</c:v>
                </c:pt>
                <c:pt idx="50">
                  <c:v>6</c:v>
                </c:pt>
                <c:pt idx="51">
                  <c:v>6</c:v>
                </c:pt>
                <c:pt idx="52">
                  <c:v>6</c:v>
                </c:pt>
                <c:pt idx="53">
                  <c:v>6</c:v>
                </c:pt>
                <c:pt idx="54">
                  <c:v>4</c:v>
                </c:pt>
                <c:pt idx="55">
                  <c:v>4</c:v>
                </c:pt>
                <c:pt idx="56">
                  <c:v>4</c:v>
                </c:pt>
                <c:pt idx="57">
                  <c:v>4</c:v>
                </c:pt>
                <c:pt idx="58">
                  <c:v>5</c:v>
                </c:pt>
                <c:pt idx="59">
                  <c:v>5</c:v>
                </c:pt>
                <c:pt idx="60">
                  <c:v>5</c:v>
                </c:pt>
                <c:pt idx="61">
                  <c:v>5</c:v>
                </c:pt>
                <c:pt idx="62">
                  <c:v>5</c:v>
                </c:pt>
                <c:pt idx="63">
                  <c:v>5</c:v>
                </c:pt>
                <c:pt idx="64">
                  <c:v>4</c:v>
                </c:pt>
                <c:pt idx="65">
                  <c:v>4</c:v>
                </c:pt>
                <c:pt idx="66">
                  <c:v>6</c:v>
                </c:pt>
                <c:pt idx="67">
                  <c:v>4</c:v>
                </c:pt>
                <c:pt idx="68">
                  <c:v>4</c:v>
                </c:pt>
                <c:pt idx="69">
                  <c:v>6</c:v>
                </c:pt>
                <c:pt idx="70">
                  <c:v>4</c:v>
                </c:pt>
                <c:pt idx="71">
                  <c:v>4</c:v>
                </c:pt>
                <c:pt idx="72">
                  <c:v>6</c:v>
                </c:pt>
                <c:pt idx="73">
                  <c:v>6</c:v>
                </c:pt>
                <c:pt idx="74">
                  <c:v>4</c:v>
                </c:pt>
                <c:pt idx="75">
                  <c:v>4</c:v>
                </c:pt>
                <c:pt idx="76">
                  <c:v>4</c:v>
                </c:pt>
                <c:pt idx="77">
                  <c:v>4</c:v>
                </c:pt>
                <c:pt idx="78">
                  <c:v>6</c:v>
                </c:pt>
                <c:pt idx="79">
                  <c:v>6</c:v>
                </c:pt>
                <c:pt idx="80">
                  <c:v>4</c:v>
                </c:pt>
                <c:pt idx="81">
                  <c:v>4</c:v>
                </c:pt>
                <c:pt idx="82">
                  <c:v>4</c:v>
                </c:pt>
                <c:pt idx="83">
                  <c:v>6</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6</c:v>
                </c:pt>
                <c:pt idx="125">
                  <c:v>4</c:v>
                </c:pt>
                <c:pt idx="126">
                  <c:v>4</c:v>
                </c:pt>
                <c:pt idx="127">
                  <c:v>4</c:v>
                </c:pt>
                <c:pt idx="128">
                  <c:v>6</c:v>
                </c:pt>
                <c:pt idx="129">
                  <c:v>6</c:v>
                </c:pt>
                <c:pt idx="130">
                  <c:v>4</c:v>
                </c:pt>
                <c:pt idx="131">
                  <c:v>4</c:v>
                </c:pt>
                <c:pt idx="132">
                  <c:v>6</c:v>
                </c:pt>
                <c:pt idx="133">
                  <c:v>4</c:v>
                </c:pt>
                <c:pt idx="134">
                  <c:v>6</c:v>
                </c:pt>
                <c:pt idx="135">
                  <c:v>4</c:v>
                </c:pt>
                <c:pt idx="136">
                  <c:v>4</c:v>
                </c:pt>
                <c:pt idx="137">
                  <c:v>4</c:v>
                </c:pt>
                <c:pt idx="138">
                  <c:v>4</c:v>
                </c:pt>
                <c:pt idx="139">
                  <c:v>6</c:v>
                </c:pt>
                <c:pt idx="140">
                  <c:v>4</c:v>
                </c:pt>
                <c:pt idx="141">
                  <c:v>4</c:v>
                </c:pt>
                <c:pt idx="142">
                  <c:v>4</c:v>
                </c:pt>
                <c:pt idx="143">
                  <c:v>4</c:v>
                </c:pt>
                <c:pt idx="144">
                  <c:v>4</c:v>
                </c:pt>
                <c:pt idx="145">
                  <c:v>6</c:v>
                </c:pt>
                <c:pt idx="146">
                  <c:v>4</c:v>
                </c:pt>
                <c:pt idx="147">
                  <c:v>4</c:v>
                </c:pt>
                <c:pt idx="148">
                  <c:v>4</c:v>
                </c:pt>
                <c:pt idx="149">
                  <c:v>4</c:v>
                </c:pt>
                <c:pt idx="150">
                  <c:v>4</c:v>
                </c:pt>
                <c:pt idx="151">
                  <c:v>4</c:v>
                </c:pt>
                <c:pt idx="152">
                  <c:v>4</c:v>
                </c:pt>
                <c:pt idx="153">
                  <c:v>4</c:v>
                </c:pt>
                <c:pt idx="154">
                  <c:v>6</c:v>
                </c:pt>
                <c:pt idx="155">
                  <c:v>4</c:v>
                </c:pt>
                <c:pt idx="156">
                  <c:v>4</c:v>
                </c:pt>
                <c:pt idx="157">
                  <c:v>4</c:v>
                </c:pt>
                <c:pt idx="158">
                  <c:v>4</c:v>
                </c:pt>
                <c:pt idx="159">
                  <c:v>4</c:v>
                </c:pt>
                <c:pt idx="160">
                  <c:v>4</c:v>
                </c:pt>
                <c:pt idx="161">
                  <c:v>4</c:v>
                </c:pt>
                <c:pt idx="162">
                  <c:v>6</c:v>
                </c:pt>
                <c:pt idx="163">
                  <c:v>6</c:v>
                </c:pt>
                <c:pt idx="164">
                  <c:v>4</c:v>
                </c:pt>
                <c:pt idx="165">
                  <c:v>6</c:v>
                </c:pt>
                <c:pt idx="166">
                  <c:v>6</c:v>
                </c:pt>
                <c:pt idx="167">
                  <c:v>6</c:v>
                </c:pt>
                <c:pt idx="168">
                  <c:v>6</c:v>
                </c:pt>
                <c:pt idx="169">
                  <c:v>6</c:v>
                </c:pt>
                <c:pt idx="170">
                  <c:v>6</c:v>
                </c:pt>
                <c:pt idx="171">
                  <c:v>6</c:v>
                </c:pt>
                <c:pt idx="172">
                  <c:v>6</c:v>
                </c:pt>
                <c:pt idx="173">
                  <c:v>6</c:v>
                </c:pt>
                <c:pt idx="174">
                  <c:v>5</c:v>
                </c:pt>
                <c:pt idx="175">
                  <c:v>5</c:v>
                </c:pt>
                <c:pt idx="176">
                  <c:v>6</c:v>
                </c:pt>
                <c:pt idx="177">
                  <c:v>6</c:v>
                </c:pt>
                <c:pt idx="178">
                  <c:v>6</c:v>
                </c:pt>
                <c:pt idx="179">
                  <c:v>6</c:v>
                </c:pt>
                <c:pt idx="180">
                  <c:v>6</c:v>
                </c:pt>
                <c:pt idx="181">
                  <c:v>6</c:v>
                </c:pt>
                <c:pt idx="182">
                  <c:v>6</c:v>
                </c:pt>
                <c:pt idx="183">
                  <c:v>6</c:v>
                </c:pt>
                <c:pt idx="184">
                  <c:v>6</c:v>
                </c:pt>
                <c:pt idx="185">
                  <c:v>6</c:v>
                </c:pt>
                <c:pt idx="186">
                  <c:v>6</c:v>
                </c:pt>
                <c:pt idx="187">
                  <c:v>5</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4</c:v>
                </c:pt>
                <c:pt idx="252">
                  <c:v>4</c:v>
                </c:pt>
                <c:pt idx="253">
                  <c:v>4</c:v>
                </c:pt>
                <c:pt idx="254">
                  <c:v>4</c:v>
                </c:pt>
                <c:pt idx="255">
                  <c:v>4</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4</c:v>
                </c:pt>
                <c:pt idx="415">
                  <c:v>6</c:v>
                </c:pt>
                <c:pt idx="416">
                  <c:v>6</c:v>
                </c:pt>
                <c:pt idx="417">
                  <c:v>4</c:v>
                </c:pt>
                <c:pt idx="418">
                  <c:v>6</c:v>
                </c:pt>
                <c:pt idx="419">
                  <c:v>6</c:v>
                </c:pt>
                <c:pt idx="420">
                  <c:v>4</c:v>
                </c:pt>
                <c:pt idx="421">
                  <c:v>6</c:v>
                </c:pt>
                <c:pt idx="422">
                  <c:v>6</c:v>
                </c:pt>
                <c:pt idx="423">
                  <c:v>4</c:v>
                </c:pt>
                <c:pt idx="424">
                  <c:v>4</c:v>
                </c:pt>
                <c:pt idx="425">
                  <c:v>6</c:v>
                </c:pt>
                <c:pt idx="426">
                  <c:v>6</c:v>
                </c:pt>
                <c:pt idx="427">
                  <c:v>4</c:v>
                </c:pt>
                <c:pt idx="428">
                  <c:v>4</c:v>
                </c:pt>
                <c:pt idx="429">
                  <c:v>4</c:v>
                </c:pt>
                <c:pt idx="430">
                  <c:v>6</c:v>
                </c:pt>
                <c:pt idx="431">
                  <c:v>4</c:v>
                </c:pt>
                <c:pt idx="432">
                  <c:v>4</c:v>
                </c:pt>
                <c:pt idx="433">
                  <c:v>4</c:v>
                </c:pt>
                <c:pt idx="434">
                  <c:v>6</c:v>
                </c:pt>
                <c:pt idx="435">
                  <c:v>4</c:v>
                </c:pt>
                <c:pt idx="436">
                  <c:v>4</c:v>
                </c:pt>
                <c:pt idx="437">
                  <c:v>4</c:v>
                </c:pt>
                <c:pt idx="438">
                  <c:v>4</c:v>
                </c:pt>
                <c:pt idx="439">
                  <c:v>4</c:v>
                </c:pt>
                <c:pt idx="440">
                  <c:v>6</c:v>
                </c:pt>
                <c:pt idx="441">
                  <c:v>4</c:v>
                </c:pt>
                <c:pt idx="442">
                  <c:v>6</c:v>
                </c:pt>
                <c:pt idx="443">
                  <c:v>4</c:v>
                </c:pt>
                <c:pt idx="444">
                  <c:v>6</c:v>
                </c:pt>
                <c:pt idx="445">
                  <c:v>6</c:v>
                </c:pt>
                <c:pt idx="446">
                  <c:v>4</c:v>
                </c:pt>
                <c:pt idx="447">
                  <c:v>4</c:v>
                </c:pt>
                <c:pt idx="448">
                  <c:v>6</c:v>
                </c:pt>
                <c:pt idx="449">
                  <c:v>4</c:v>
                </c:pt>
                <c:pt idx="450">
                  <c:v>4</c:v>
                </c:pt>
                <c:pt idx="451">
                  <c:v>6</c:v>
                </c:pt>
                <c:pt idx="452">
                  <c:v>6</c:v>
                </c:pt>
                <c:pt idx="453">
                  <c:v>6</c:v>
                </c:pt>
                <c:pt idx="454">
                  <c:v>8</c:v>
                </c:pt>
                <c:pt idx="455">
                  <c:v>8</c:v>
                </c:pt>
                <c:pt idx="456">
                  <c:v>8</c:v>
                </c:pt>
                <c:pt idx="457">
                  <c:v>8</c:v>
                </c:pt>
                <c:pt idx="458">
                  <c:v>8</c:v>
                </c:pt>
                <c:pt idx="459">
                  <c:v>8</c:v>
                </c:pt>
                <c:pt idx="460">
                  <c:v>12</c:v>
                </c:pt>
                <c:pt idx="461">
                  <c:v>12</c:v>
                </c:pt>
                <c:pt idx="462">
                  <c:v>12</c:v>
                </c:pt>
                <c:pt idx="463">
                  <c:v>12</c:v>
                </c:pt>
                <c:pt idx="464">
                  <c:v>12</c:v>
                </c:pt>
                <c:pt idx="465">
                  <c:v>12</c:v>
                </c:pt>
                <c:pt idx="466">
                  <c:v>8</c:v>
                </c:pt>
                <c:pt idx="467">
                  <c:v>8</c:v>
                </c:pt>
                <c:pt idx="468">
                  <c:v>8</c:v>
                </c:pt>
                <c:pt idx="469">
                  <c:v>8</c:v>
                </c:pt>
                <c:pt idx="470">
                  <c:v>8</c:v>
                </c:pt>
                <c:pt idx="471">
                  <c:v>8</c:v>
                </c:pt>
                <c:pt idx="472">
                  <c:v>8</c:v>
                </c:pt>
                <c:pt idx="473">
                  <c:v>8</c:v>
                </c:pt>
                <c:pt idx="474">
                  <c:v>4</c:v>
                </c:pt>
                <c:pt idx="475">
                  <c:v>4</c:v>
                </c:pt>
                <c:pt idx="476">
                  <c:v>4</c:v>
                </c:pt>
                <c:pt idx="477">
                  <c:v>4</c:v>
                </c:pt>
                <c:pt idx="478">
                  <c:v>4</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6</c:v>
                </c:pt>
                <c:pt idx="501">
                  <c:v>6</c:v>
                </c:pt>
                <c:pt idx="502">
                  <c:v>6</c:v>
                </c:pt>
                <c:pt idx="503">
                  <c:v>6</c:v>
                </c:pt>
                <c:pt idx="504">
                  <c:v>6</c:v>
                </c:pt>
                <c:pt idx="505">
                  <c:v>6</c:v>
                </c:pt>
                <c:pt idx="506">
                  <c:v>8</c:v>
                </c:pt>
                <c:pt idx="507">
                  <c:v>6</c:v>
                </c:pt>
                <c:pt idx="508">
                  <c:v>8</c:v>
                </c:pt>
                <c:pt idx="509">
                  <c:v>6</c:v>
                </c:pt>
                <c:pt idx="510">
                  <c:v>8</c:v>
                </c:pt>
                <c:pt idx="511">
                  <c:v>6</c:v>
                </c:pt>
                <c:pt idx="512">
                  <c:v>6</c:v>
                </c:pt>
                <c:pt idx="513">
                  <c:v>6</c:v>
                </c:pt>
                <c:pt idx="514">
                  <c:v>8</c:v>
                </c:pt>
                <c:pt idx="515">
                  <c:v>8</c:v>
                </c:pt>
                <c:pt idx="516">
                  <c:v>6</c:v>
                </c:pt>
                <c:pt idx="517">
                  <c:v>6</c:v>
                </c:pt>
                <c:pt idx="518">
                  <c:v>4</c:v>
                </c:pt>
                <c:pt idx="519">
                  <c:v>6</c:v>
                </c:pt>
                <c:pt idx="520">
                  <c:v>8</c:v>
                </c:pt>
                <c:pt idx="521">
                  <c:v>4</c:v>
                </c:pt>
                <c:pt idx="522">
                  <c:v>6</c:v>
                </c:pt>
                <c:pt idx="523">
                  <c:v>6</c:v>
                </c:pt>
                <c:pt idx="524">
                  <c:v>6</c:v>
                </c:pt>
                <c:pt idx="525">
                  <c:v>6</c:v>
                </c:pt>
                <c:pt idx="526">
                  <c:v>4</c:v>
                </c:pt>
                <c:pt idx="527">
                  <c:v>4</c:v>
                </c:pt>
                <c:pt idx="528">
                  <c:v>8</c:v>
                </c:pt>
                <c:pt idx="529">
                  <c:v>8</c:v>
                </c:pt>
                <c:pt idx="530">
                  <c:v>6</c:v>
                </c:pt>
                <c:pt idx="531">
                  <c:v>8</c:v>
                </c:pt>
                <c:pt idx="532">
                  <c:v>8</c:v>
                </c:pt>
                <c:pt idx="533">
                  <c:v>8</c:v>
                </c:pt>
                <c:pt idx="534">
                  <c:v>8</c:v>
                </c:pt>
                <c:pt idx="535">
                  <c:v>8</c:v>
                </c:pt>
                <c:pt idx="536">
                  <c:v>8</c:v>
                </c:pt>
                <c:pt idx="537">
                  <c:v>8</c:v>
                </c:pt>
                <c:pt idx="538">
                  <c:v>8</c:v>
                </c:pt>
                <c:pt idx="539">
                  <c:v>4</c:v>
                </c:pt>
                <c:pt idx="540">
                  <c:v>4</c:v>
                </c:pt>
                <c:pt idx="541">
                  <c:v>4</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4</c:v>
                </c:pt>
                <c:pt idx="580">
                  <c:v>4</c:v>
                </c:pt>
                <c:pt idx="581">
                  <c:v>4</c:v>
                </c:pt>
                <c:pt idx="582">
                  <c:v>4</c:v>
                </c:pt>
                <c:pt idx="583">
                  <c:v>4</c:v>
                </c:pt>
                <c:pt idx="584">
                  <c:v>4</c:v>
                </c:pt>
                <c:pt idx="585">
                  <c:v>4</c:v>
                </c:pt>
                <c:pt idx="586">
                  <c:v>4</c:v>
                </c:pt>
                <c:pt idx="587">
                  <c:v>4</c:v>
                </c:pt>
                <c:pt idx="588">
                  <c:v>4</c:v>
                </c:pt>
                <c:pt idx="589">
                  <c:v>4</c:v>
                </c:pt>
                <c:pt idx="590">
                  <c:v>4</c:v>
                </c:pt>
                <c:pt idx="591">
                  <c:v>4</c:v>
                </c:pt>
                <c:pt idx="592">
                  <c:v>4</c:v>
                </c:pt>
                <c:pt idx="593">
                  <c:v>4</c:v>
                </c:pt>
                <c:pt idx="594">
                  <c:v>4</c:v>
                </c:pt>
                <c:pt idx="595">
                  <c:v>12</c:v>
                </c:pt>
                <c:pt idx="596">
                  <c:v>12</c:v>
                </c:pt>
                <c:pt idx="597">
                  <c:v>8</c:v>
                </c:pt>
                <c:pt idx="598">
                  <c:v>8</c:v>
                </c:pt>
                <c:pt idx="599">
                  <c:v>8</c:v>
                </c:pt>
                <c:pt idx="600">
                  <c:v>8</c:v>
                </c:pt>
                <c:pt idx="601">
                  <c:v>8</c:v>
                </c:pt>
                <c:pt idx="602">
                  <c:v>12</c:v>
                </c:pt>
                <c:pt idx="603">
                  <c:v>12</c:v>
                </c:pt>
                <c:pt idx="604">
                  <c:v>12</c:v>
                </c:pt>
                <c:pt idx="605">
                  <c:v>12</c:v>
                </c:pt>
                <c:pt idx="606">
                  <c:v>12</c:v>
                </c:pt>
                <c:pt idx="607">
                  <c:v>12</c:v>
                </c:pt>
                <c:pt idx="608">
                  <c:v>12</c:v>
                </c:pt>
                <c:pt idx="609">
                  <c:v>12</c:v>
                </c:pt>
                <c:pt idx="610">
                  <c:v>12</c:v>
                </c:pt>
                <c:pt idx="611">
                  <c:v>12</c:v>
                </c:pt>
                <c:pt idx="612">
                  <c:v>12</c:v>
                </c:pt>
                <c:pt idx="613">
                  <c:v>12</c:v>
                </c:pt>
                <c:pt idx="614">
                  <c:v>12</c:v>
                </c:pt>
                <c:pt idx="615">
                  <c:v>12</c:v>
                </c:pt>
                <c:pt idx="616">
                  <c:v>12</c:v>
                </c:pt>
                <c:pt idx="617">
                  <c:v>12</c:v>
                </c:pt>
                <c:pt idx="618">
                  <c:v>12</c:v>
                </c:pt>
                <c:pt idx="619">
                  <c:v>12</c:v>
                </c:pt>
                <c:pt idx="620">
                  <c:v>4</c:v>
                </c:pt>
                <c:pt idx="621">
                  <c:v>4</c:v>
                </c:pt>
                <c:pt idx="622">
                  <c:v>4</c:v>
                </c:pt>
                <c:pt idx="623">
                  <c:v>4</c:v>
                </c:pt>
                <c:pt idx="624">
                  <c:v>4</c:v>
                </c:pt>
                <c:pt idx="625">
                  <c:v>4</c:v>
                </c:pt>
                <c:pt idx="626">
                  <c:v>4</c:v>
                </c:pt>
                <c:pt idx="627">
                  <c:v>4</c:v>
                </c:pt>
                <c:pt idx="628">
                  <c:v>4</c:v>
                </c:pt>
                <c:pt idx="629">
                  <c:v>4</c:v>
                </c:pt>
                <c:pt idx="630">
                  <c:v>4</c:v>
                </c:pt>
                <c:pt idx="631">
                  <c:v>8</c:v>
                </c:pt>
                <c:pt idx="632">
                  <c:v>6</c:v>
                </c:pt>
                <c:pt idx="633">
                  <c:v>6</c:v>
                </c:pt>
                <c:pt idx="634">
                  <c:v>8</c:v>
                </c:pt>
                <c:pt idx="635">
                  <c:v>8</c:v>
                </c:pt>
                <c:pt idx="636">
                  <c:v>6</c:v>
                </c:pt>
                <c:pt idx="637">
                  <c:v>8</c:v>
                </c:pt>
                <c:pt idx="638">
                  <c:v>6</c:v>
                </c:pt>
                <c:pt idx="639">
                  <c:v>8</c:v>
                </c:pt>
                <c:pt idx="640">
                  <c:v>6</c:v>
                </c:pt>
                <c:pt idx="641">
                  <c:v>8</c:v>
                </c:pt>
                <c:pt idx="642">
                  <c:v>6</c:v>
                </c:pt>
                <c:pt idx="643">
                  <c:v>8</c:v>
                </c:pt>
                <c:pt idx="644">
                  <c:v>6</c:v>
                </c:pt>
                <c:pt idx="645">
                  <c:v>6</c:v>
                </c:pt>
                <c:pt idx="646">
                  <c:v>6</c:v>
                </c:pt>
                <c:pt idx="647">
                  <c:v>8</c:v>
                </c:pt>
                <c:pt idx="648">
                  <c:v>6</c:v>
                </c:pt>
                <c:pt idx="649">
                  <c:v>8</c:v>
                </c:pt>
                <c:pt idx="650">
                  <c:v>8</c:v>
                </c:pt>
                <c:pt idx="651">
                  <c:v>6</c:v>
                </c:pt>
                <c:pt idx="652">
                  <c:v>6</c:v>
                </c:pt>
                <c:pt idx="653">
                  <c:v>8</c:v>
                </c:pt>
                <c:pt idx="654">
                  <c:v>8</c:v>
                </c:pt>
                <c:pt idx="655">
                  <c:v>6</c:v>
                </c:pt>
                <c:pt idx="656">
                  <c:v>6</c:v>
                </c:pt>
                <c:pt idx="657">
                  <c:v>8</c:v>
                </c:pt>
                <c:pt idx="658">
                  <c:v>8</c:v>
                </c:pt>
                <c:pt idx="659">
                  <c:v>8</c:v>
                </c:pt>
                <c:pt idx="660">
                  <c:v>6</c:v>
                </c:pt>
                <c:pt idx="661">
                  <c:v>8</c:v>
                </c:pt>
                <c:pt idx="662">
                  <c:v>6</c:v>
                </c:pt>
                <c:pt idx="663">
                  <c:v>6</c:v>
                </c:pt>
                <c:pt idx="664">
                  <c:v>6</c:v>
                </c:pt>
                <c:pt idx="665">
                  <c:v>8</c:v>
                </c:pt>
                <c:pt idx="666">
                  <c:v>8</c:v>
                </c:pt>
                <c:pt idx="667">
                  <c:v>12</c:v>
                </c:pt>
                <c:pt idx="668">
                  <c:v>12</c:v>
                </c:pt>
                <c:pt idx="669">
                  <c:v>12</c:v>
                </c:pt>
                <c:pt idx="670">
                  <c:v>12</c:v>
                </c:pt>
                <c:pt idx="671">
                  <c:v>6</c:v>
                </c:pt>
                <c:pt idx="672">
                  <c:v>4</c:v>
                </c:pt>
                <c:pt idx="673">
                  <c:v>6</c:v>
                </c:pt>
                <c:pt idx="674">
                  <c:v>6</c:v>
                </c:pt>
                <c:pt idx="675">
                  <c:v>6</c:v>
                </c:pt>
                <c:pt idx="676">
                  <c:v>6</c:v>
                </c:pt>
                <c:pt idx="677">
                  <c:v>6</c:v>
                </c:pt>
                <c:pt idx="678">
                  <c:v>4</c:v>
                </c:pt>
                <c:pt idx="679">
                  <c:v>12</c:v>
                </c:pt>
                <c:pt idx="680">
                  <c:v>12</c:v>
                </c:pt>
                <c:pt idx="681">
                  <c:v>12</c:v>
                </c:pt>
                <c:pt idx="682">
                  <c:v>6</c:v>
                </c:pt>
                <c:pt idx="683">
                  <c:v>6</c:v>
                </c:pt>
                <c:pt idx="684">
                  <c:v>4</c:v>
                </c:pt>
                <c:pt idx="685">
                  <c:v>4</c:v>
                </c:pt>
                <c:pt idx="686">
                  <c:v>6</c:v>
                </c:pt>
                <c:pt idx="687">
                  <c:v>6</c:v>
                </c:pt>
                <c:pt idx="688">
                  <c:v>4</c:v>
                </c:pt>
                <c:pt idx="689">
                  <c:v>4</c:v>
                </c:pt>
                <c:pt idx="690">
                  <c:v>6</c:v>
                </c:pt>
                <c:pt idx="691">
                  <c:v>4</c:v>
                </c:pt>
                <c:pt idx="692">
                  <c:v>6</c:v>
                </c:pt>
                <c:pt idx="693">
                  <c:v>12</c:v>
                </c:pt>
                <c:pt idx="694">
                  <c:v>12</c:v>
                </c:pt>
                <c:pt idx="695">
                  <c:v>12</c:v>
                </c:pt>
                <c:pt idx="696">
                  <c:v>12</c:v>
                </c:pt>
                <c:pt idx="697">
                  <c:v>12</c:v>
                </c:pt>
                <c:pt idx="698">
                  <c:v>12</c:v>
                </c:pt>
                <c:pt idx="699">
                  <c:v>12</c:v>
                </c:pt>
                <c:pt idx="700">
                  <c:v>8</c:v>
                </c:pt>
                <c:pt idx="701">
                  <c:v>8</c:v>
                </c:pt>
                <c:pt idx="702">
                  <c:v>4</c:v>
                </c:pt>
                <c:pt idx="703">
                  <c:v>4</c:v>
                </c:pt>
                <c:pt idx="704">
                  <c:v>4</c:v>
                </c:pt>
                <c:pt idx="705">
                  <c:v>4</c:v>
                </c:pt>
                <c:pt idx="706">
                  <c:v>4</c:v>
                </c:pt>
                <c:pt idx="707">
                  <c:v>4</c:v>
                </c:pt>
                <c:pt idx="708">
                  <c:v>4</c:v>
                </c:pt>
                <c:pt idx="709">
                  <c:v>4</c:v>
                </c:pt>
                <c:pt idx="710">
                  <c:v>4</c:v>
                </c:pt>
                <c:pt idx="711">
                  <c:v>4</c:v>
                </c:pt>
                <c:pt idx="712">
                  <c:v>4</c:v>
                </c:pt>
                <c:pt idx="713">
                  <c:v>4</c:v>
                </c:pt>
                <c:pt idx="714">
                  <c:v>4</c:v>
                </c:pt>
                <c:pt idx="715">
                  <c:v>4</c:v>
                </c:pt>
                <c:pt idx="716">
                  <c:v>4</c:v>
                </c:pt>
                <c:pt idx="717">
                  <c:v>12</c:v>
                </c:pt>
                <c:pt idx="718">
                  <c:v>6</c:v>
                </c:pt>
                <c:pt idx="719">
                  <c:v>8</c:v>
                </c:pt>
                <c:pt idx="720">
                  <c:v>8</c:v>
                </c:pt>
                <c:pt idx="721">
                  <c:v>6</c:v>
                </c:pt>
                <c:pt idx="722">
                  <c:v>6</c:v>
                </c:pt>
                <c:pt idx="723">
                  <c:v>8</c:v>
                </c:pt>
                <c:pt idx="724">
                  <c:v>8</c:v>
                </c:pt>
                <c:pt idx="725">
                  <c:v>6</c:v>
                </c:pt>
                <c:pt idx="726">
                  <c:v>8</c:v>
                </c:pt>
                <c:pt idx="727">
                  <c:v>6</c:v>
                </c:pt>
                <c:pt idx="728">
                  <c:v>8</c:v>
                </c:pt>
                <c:pt idx="729">
                  <c:v>8</c:v>
                </c:pt>
                <c:pt idx="730">
                  <c:v>8</c:v>
                </c:pt>
                <c:pt idx="731">
                  <c:v>6</c:v>
                </c:pt>
                <c:pt idx="732">
                  <c:v>6</c:v>
                </c:pt>
                <c:pt idx="733">
                  <c:v>4</c:v>
                </c:pt>
                <c:pt idx="734">
                  <c:v>4</c:v>
                </c:pt>
                <c:pt idx="735">
                  <c:v>4</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6</c:v>
                </c:pt>
                <c:pt idx="752">
                  <c:v>4</c:v>
                </c:pt>
                <c:pt idx="753">
                  <c:v>4</c:v>
                </c:pt>
                <c:pt idx="754">
                  <c:v>4</c:v>
                </c:pt>
                <c:pt idx="755">
                  <c:v>6</c:v>
                </c:pt>
                <c:pt idx="756">
                  <c:v>8</c:v>
                </c:pt>
                <c:pt idx="757">
                  <c:v>12</c:v>
                </c:pt>
                <c:pt idx="758">
                  <c:v>12</c:v>
                </c:pt>
                <c:pt idx="759">
                  <c:v>12</c:v>
                </c:pt>
                <c:pt idx="760">
                  <c:v>8</c:v>
                </c:pt>
                <c:pt idx="761">
                  <c:v>12</c:v>
                </c:pt>
                <c:pt idx="762">
                  <c:v>8</c:v>
                </c:pt>
                <c:pt idx="763">
                  <c:v>4</c:v>
                </c:pt>
                <c:pt idx="764">
                  <c:v>5</c:v>
                </c:pt>
                <c:pt idx="765">
                  <c:v>5</c:v>
                </c:pt>
                <c:pt idx="766">
                  <c:v>5</c:v>
                </c:pt>
                <c:pt idx="767">
                  <c:v>5</c:v>
                </c:pt>
                <c:pt idx="768">
                  <c:v>5</c:v>
                </c:pt>
                <c:pt idx="769">
                  <c:v>5</c:v>
                </c:pt>
                <c:pt idx="770">
                  <c:v>5</c:v>
                </c:pt>
                <c:pt idx="771">
                  <c:v>5</c:v>
                </c:pt>
                <c:pt idx="772">
                  <c:v>5</c:v>
                </c:pt>
                <c:pt idx="773">
                  <c:v>5</c:v>
                </c:pt>
                <c:pt idx="774">
                  <c:v>5</c:v>
                </c:pt>
                <c:pt idx="775">
                  <c:v>5</c:v>
                </c:pt>
                <c:pt idx="776">
                  <c:v>5</c:v>
                </c:pt>
                <c:pt idx="777">
                  <c:v>5</c:v>
                </c:pt>
                <c:pt idx="778">
                  <c:v>5</c:v>
                </c:pt>
                <c:pt idx="779">
                  <c:v>5</c:v>
                </c:pt>
                <c:pt idx="780">
                  <c:v>5</c:v>
                </c:pt>
                <c:pt idx="781">
                  <c:v>5</c:v>
                </c:pt>
                <c:pt idx="782">
                  <c:v>5</c:v>
                </c:pt>
                <c:pt idx="783">
                  <c:v>5</c:v>
                </c:pt>
                <c:pt idx="784">
                  <c:v>5</c:v>
                </c:pt>
                <c:pt idx="785">
                  <c:v>5</c:v>
                </c:pt>
                <c:pt idx="786">
                  <c:v>5</c:v>
                </c:pt>
                <c:pt idx="787">
                  <c:v>5</c:v>
                </c:pt>
                <c:pt idx="788">
                  <c:v>5</c:v>
                </c:pt>
                <c:pt idx="789">
                  <c:v>5</c:v>
                </c:pt>
                <c:pt idx="790">
                  <c:v>5</c:v>
                </c:pt>
                <c:pt idx="791">
                  <c:v>5</c:v>
                </c:pt>
                <c:pt idx="792">
                  <c:v>5</c:v>
                </c:pt>
                <c:pt idx="793">
                  <c:v>5</c:v>
                </c:pt>
                <c:pt idx="794">
                  <c:v>5</c:v>
                </c:pt>
                <c:pt idx="795">
                  <c:v>4</c:v>
                </c:pt>
                <c:pt idx="796">
                  <c:v>4</c:v>
                </c:pt>
                <c:pt idx="797">
                  <c:v>4</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6</c:v>
                </c:pt>
                <c:pt idx="821">
                  <c:v>4</c:v>
                </c:pt>
                <c:pt idx="822">
                  <c:v>6</c:v>
                </c:pt>
                <c:pt idx="823">
                  <c:v>4</c:v>
                </c:pt>
                <c:pt idx="824">
                  <c:v>4</c:v>
                </c:pt>
                <c:pt idx="825">
                  <c:v>6</c:v>
                </c:pt>
                <c:pt idx="826">
                  <c:v>4</c:v>
                </c:pt>
                <c:pt idx="827">
                  <c:v>4</c:v>
                </c:pt>
                <c:pt idx="828">
                  <c:v>4</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6</c:v>
                </c:pt>
                <c:pt idx="852">
                  <c:v>6</c:v>
                </c:pt>
                <c:pt idx="853">
                  <c:v>6</c:v>
                </c:pt>
                <c:pt idx="854">
                  <c:v>6</c:v>
                </c:pt>
                <c:pt idx="855">
                  <c:v>6</c:v>
                </c:pt>
                <c:pt idx="856">
                  <c:v>4</c:v>
                </c:pt>
                <c:pt idx="857">
                  <c:v>4</c:v>
                </c:pt>
                <c:pt idx="858">
                  <c:v>4</c:v>
                </c:pt>
                <c:pt idx="859">
                  <c:v>4</c:v>
                </c:pt>
                <c:pt idx="860">
                  <c:v>4</c:v>
                </c:pt>
                <c:pt idx="861">
                  <c:v>4</c:v>
                </c:pt>
                <c:pt idx="862">
                  <c:v>6</c:v>
                </c:pt>
                <c:pt idx="863">
                  <c:v>4</c:v>
                </c:pt>
                <c:pt idx="864">
                  <c:v>6</c:v>
                </c:pt>
                <c:pt idx="865">
                  <c:v>4</c:v>
                </c:pt>
                <c:pt idx="866">
                  <c:v>6</c:v>
                </c:pt>
                <c:pt idx="867">
                  <c:v>6</c:v>
                </c:pt>
                <c:pt idx="868">
                  <c:v>8</c:v>
                </c:pt>
                <c:pt idx="869">
                  <c:v>8</c:v>
                </c:pt>
                <c:pt idx="870">
                  <c:v>6</c:v>
                </c:pt>
                <c:pt idx="871">
                  <c:v>8</c:v>
                </c:pt>
                <c:pt idx="872">
                  <c:v>8</c:v>
                </c:pt>
                <c:pt idx="873">
                  <c:v>6</c:v>
                </c:pt>
                <c:pt idx="874">
                  <c:v>8</c:v>
                </c:pt>
                <c:pt idx="875">
                  <c:v>4</c:v>
                </c:pt>
                <c:pt idx="876">
                  <c:v>6</c:v>
                </c:pt>
                <c:pt idx="877">
                  <c:v>4</c:v>
                </c:pt>
                <c:pt idx="878">
                  <c:v>4</c:v>
                </c:pt>
                <c:pt idx="879">
                  <c:v>6</c:v>
                </c:pt>
                <c:pt idx="880">
                  <c:v>4</c:v>
                </c:pt>
                <c:pt idx="881">
                  <c:v>4</c:v>
                </c:pt>
                <c:pt idx="882">
                  <c:v>4</c:v>
                </c:pt>
                <c:pt idx="883">
                  <c:v>4</c:v>
                </c:pt>
                <c:pt idx="884">
                  <c:v>4</c:v>
                </c:pt>
                <c:pt idx="885">
                  <c:v>4</c:v>
                </c:pt>
                <c:pt idx="886">
                  <c:v>4</c:v>
                </c:pt>
                <c:pt idx="887">
                  <c:v>4</c:v>
                </c:pt>
                <c:pt idx="888">
                  <c:v>6</c:v>
                </c:pt>
                <c:pt idx="889">
                  <c:v>4</c:v>
                </c:pt>
                <c:pt idx="890">
                  <c:v>6</c:v>
                </c:pt>
                <c:pt idx="891">
                  <c:v>4</c:v>
                </c:pt>
                <c:pt idx="892">
                  <c:v>4</c:v>
                </c:pt>
                <c:pt idx="893">
                  <c:v>4</c:v>
                </c:pt>
                <c:pt idx="894">
                  <c:v>6</c:v>
                </c:pt>
                <c:pt idx="895">
                  <c:v>4</c:v>
                </c:pt>
                <c:pt idx="896">
                  <c:v>4</c:v>
                </c:pt>
                <c:pt idx="897">
                  <c:v>4</c:v>
                </c:pt>
                <c:pt idx="898">
                  <c:v>4</c:v>
                </c:pt>
                <c:pt idx="899">
                  <c:v>4</c:v>
                </c:pt>
                <c:pt idx="900">
                  <c:v>4</c:v>
                </c:pt>
                <c:pt idx="901">
                  <c:v>6</c:v>
                </c:pt>
                <c:pt idx="902">
                  <c:v>4</c:v>
                </c:pt>
                <c:pt idx="903">
                  <c:v>4</c:v>
                </c:pt>
                <c:pt idx="904">
                  <c:v>4</c:v>
                </c:pt>
                <c:pt idx="905">
                  <c:v>4</c:v>
                </c:pt>
                <c:pt idx="906">
                  <c:v>4</c:v>
                </c:pt>
                <c:pt idx="907">
                  <c:v>4</c:v>
                </c:pt>
                <c:pt idx="908">
                  <c:v>6</c:v>
                </c:pt>
                <c:pt idx="909">
                  <c:v>6</c:v>
                </c:pt>
                <c:pt idx="910">
                  <c:v>6</c:v>
                </c:pt>
                <c:pt idx="911">
                  <c:v>6</c:v>
                </c:pt>
                <c:pt idx="912">
                  <c:v>6</c:v>
                </c:pt>
                <c:pt idx="913">
                  <c:v>6</c:v>
                </c:pt>
                <c:pt idx="914">
                  <c:v>6</c:v>
                </c:pt>
                <c:pt idx="915">
                  <c:v>6</c:v>
                </c:pt>
                <c:pt idx="916">
                  <c:v>6</c:v>
                </c:pt>
                <c:pt idx="917">
                  <c:v>6</c:v>
                </c:pt>
                <c:pt idx="918">
                  <c:v>6</c:v>
                </c:pt>
                <c:pt idx="919">
                  <c:v>6</c:v>
                </c:pt>
                <c:pt idx="920">
                  <c:v>6</c:v>
                </c:pt>
                <c:pt idx="921">
                  <c:v>6</c:v>
                </c:pt>
                <c:pt idx="922">
                  <c:v>6</c:v>
                </c:pt>
                <c:pt idx="923">
                  <c:v>6</c:v>
                </c:pt>
                <c:pt idx="924">
                  <c:v>6</c:v>
                </c:pt>
                <c:pt idx="925">
                  <c:v>6</c:v>
                </c:pt>
                <c:pt idx="926">
                  <c:v>6</c:v>
                </c:pt>
                <c:pt idx="927">
                  <c:v>6</c:v>
                </c:pt>
                <c:pt idx="928">
                  <c:v>6</c:v>
                </c:pt>
                <c:pt idx="929">
                  <c:v>6</c:v>
                </c:pt>
                <c:pt idx="930">
                  <c:v>6</c:v>
                </c:pt>
                <c:pt idx="931">
                  <c:v>6</c:v>
                </c:pt>
                <c:pt idx="932">
                  <c:v>6</c:v>
                </c:pt>
                <c:pt idx="933">
                  <c:v>6</c:v>
                </c:pt>
                <c:pt idx="934">
                  <c:v>6</c:v>
                </c:pt>
                <c:pt idx="935">
                  <c:v>6</c:v>
                </c:pt>
                <c:pt idx="936">
                  <c:v>6</c:v>
                </c:pt>
                <c:pt idx="937">
                  <c:v>6</c:v>
                </c:pt>
                <c:pt idx="938">
                  <c:v>6</c:v>
                </c:pt>
                <c:pt idx="939">
                  <c:v>6</c:v>
                </c:pt>
                <c:pt idx="940">
                  <c:v>6</c:v>
                </c:pt>
                <c:pt idx="941">
                  <c:v>6</c:v>
                </c:pt>
                <c:pt idx="942">
                  <c:v>6</c:v>
                </c:pt>
                <c:pt idx="943">
                  <c:v>6</c:v>
                </c:pt>
                <c:pt idx="944">
                  <c:v>6</c:v>
                </c:pt>
                <c:pt idx="945">
                  <c:v>6</c:v>
                </c:pt>
                <c:pt idx="946">
                  <c:v>6</c:v>
                </c:pt>
                <c:pt idx="947">
                  <c:v>6</c:v>
                </c:pt>
                <c:pt idx="948">
                  <c:v>6</c:v>
                </c:pt>
                <c:pt idx="949">
                  <c:v>6</c:v>
                </c:pt>
                <c:pt idx="950">
                  <c:v>6</c:v>
                </c:pt>
                <c:pt idx="951">
                  <c:v>6</c:v>
                </c:pt>
                <c:pt idx="952">
                  <c:v>6</c:v>
                </c:pt>
                <c:pt idx="953">
                  <c:v>6</c:v>
                </c:pt>
                <c:pt idx="954">
                  <c:v>6</c:v>
                </c:pt>
                <c:pt idx="955">
                  <c:v>6</c:v>
                </c:pt>
                <c:pt idx="956">
                  <c:v>6</c:v>
                </c:pt>
                <c:pt idx="957">
                  <c:v>6</c:v>
                </c:pt>
                <c:pt idx="958">
                  <c:v>6</c:v>
                </c:pt>
                <c:pt idx="959">
                  <c:v>6</c:v>
                </c:pt>
                <c:pt idx="960">
                  <c:v>6</c:v>
                </c:pt>
                <c:pt idx="961">
                  <c:v>6</c:v>
                </c:pt>
                <c:pt idx="962">
                  <c:v>6</c:v>
                </c:pt>
                <c:pt idx="963">
                  <c:v>6</c:v>
                </c:pt>
                <c:pt idx="964">
                  <c:v>6</c:v>
                </c:pt>
                <c:pt idx="965">
                  <c:v>6</c:v>
                </c:pt>
                <c:pt idx="966">
                  <c:v>6</c:v>
                </c:pt>
                <c:pt idx="967">
                  <c:v>6</c:v>
                </c:pt>
                <c:pt idx="968">
                  <c:v>6</c:v>
                </c:pt>
                <c:pt idx="969">
                  <c:v>6</c:v>
                </c:pt>
                <c:pt idx="970">
                  <c:v>6</c:v>
                </c:pt>
                <c:pt idx="971">
                  <c:v>6</c:v>
                </c:pt>
                <c:pt idx="972">
                  <c:v>6</c:v>
                </c:pt>
                <c:pt idx="973">
                  <c:v>6</c:v>
                </c:pt>
                <c:pt idx="974">
                  <c:v>6</c:v>
                </c:pt>
                <c:pt idx="975">
                  <c:v>8</c:v>
                </c:pt>
                <c:pt idx="976">
                  <c:v>8</c:v>
                </c:pt>
                <c:pt idx="977">
                  <c:v>8</c:v>
                </c:pt>
                <c:pt idx="978">
                  <c:v>6</c:v>
                </c:pt>
                <c:pt idx="979">
                  <c:v>6</c:v>
                </c:pt>
                <c:pt idx="980">
                  <c:v>6</c:v>
                </c:pt>
                <c:pt idx="981">
                  <c:v>4</c:v>
                </c:pt>
                <c:pt idx="982">
                  <c:v>4</c:v>
                </c:pt>
                <c:pt idx="983">
                  <c:v>4</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6</c:v>
                </c:pt>
                <c:pt idx="1000">
                  <c:v>6</c:v>
                </c:pt>
                <c:pt idx="1001">
                  <c:v>6</c:v>
                </c:pt>
                <c:pt idx="1002">
                  <c:v>6</c:v>
                </c:pt>
                <c:pt idx="1003">
                  <c:v>6</c:v>
                </c:pt>
                <c:pt idx="1004">
                  <c:v>6</c:v>
                </c:pt>
                <c:pt idx="1005">
                  <c:v>4</c:v>
                </c:pt>
                <c:pt idx="1006">
                  <c:v>4</c:v>
                </c:pt>
                <c:pt idx="1007">
                  <c:v>4</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4</c:v>
                </c:pt>
                <c:pt idx="1063">
                  <c:v>4</c:v>
                </c:pt>
                <c:pt idx="1064">
                  <c:v>4</c:v>
                </c:pt>
                <c:pt idx="1065">
                  <c:v>4</c:v>
                </c:pt>
                <c:pt idx="1066">
                  <c:v>4</c:v>
                </c:pt>
                <c:pt idx="1067">
                  <c:v>4</c:v>
                </c:pt>
                <c:pt idx="1068">
                  <c:v>4</c:v>
                </c:pt>
                <c:pt idx="1069">
                  <c:v>4</c:v>
                </c:pt>
                <c:pt idx="1070">
                  <c:v>4</c:v>
                </c:pt>
                <c:pt idx="1071">
                  <c:v>4</c:v>
                </c:pt>
                <c:pt idx="1072">
                  <c:v>4</c:v>
                </c:pt>
                <c:pt idx="1073">
                  <c:v>4</c:v>
                </c:pt>
                <c:pt idx="1074">
                  <c:v>4</c:v>
                </c:pt>
                <c:pt idx="1075">
                  <c:v>4</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4</c:v>
                </c:pt>
                <c:pt idx="1090">
                  <c:v>4</c:v>
                </c:pt>
                <c:pt idx="1091">
                  <c:v>4</c:v>
                </c:pt>
                <c:pt idx="1092">
                  <c:v>4</c:v>
                </c:pt>
                <c:pt idx="1093">
                  <c:v>4</c:v>
                </c:pt>
                <c:pt idx="1094">
                  <c:v>4</c:v>
                </c:pt>
                <c:pt idx="1095">
                  <c:v>6</c:v>
                </c:pt>
                <c:pt idx="1096">
                  <c:v>4</c:v>
                </c:pt>
                <c:pt idx="1097">
                  <c:v>4</c:v>
                </c:pt>
                <c:pt idx="1098">
                  <c:v>6</c:v>
                </c:pt>
                <c:pt idx="1099">
                  <c:v>4</c:v>
                </c:pt>
                <c:pt idx="1100">
                  <c:v>6</c:v>
                </c:pt>
                <c:pt idx="1101">
                  <c:v>4</c:v>
                </c:pt>
                <c:pt idx="1102">
                  <c:v>6</c:v>
                </c:pt>
                <c:pt idx="1103">
                  <c:v>4</c:v>
                </c:pt>
                <c:pt idx="1104">
                  <c:v>4</c:v>
                </c:pt>
                <c:pt idx="1105">
                  <c:v>4</c:v>
                </c:pt>
                <c:pt idx="1106">
                  <c:v>6</c:v>
                </c:pt>
                <c:pt idx="1107">
                  <c:v>6</c:v>
                </c:pt>
                <c:pt idx="1108">
                  <c:v>6</c:v>
                </c:pt>
                <c:pt idx="1109">
                  <c:v>6</c:v>
                </c:pt>
                <c:pt idx="1110">
                  <c:v>4</c:v>
                </c:pt>
                <c:pt idx="1111">
                  <c:v>4</c:v>
                </c:pt>
                <c:pt idx="1112">
                  <c:v>6</c:v>
                </c:pt>
                <c:pt idx="1113">
                  <c:v>6</c:v>
                </c:pt>
                <c:pt idx="1114">
                  <c:v>6</c:v>
                </c:pt>
                <c:pt idx="1115">
                  <c:v>4</c:v>
                </c:pt>
                <c:pt idx="1116">
                  <c:v>4</c:v>
                </c:pt>
                <c:pt idx="1117">
                  <c:v>4</c:v>
                </c:pt>
                <c:pt idx="1118">
                  <c:v>6</c:v>
                </c:pt>
                <c:pt idx="1119">
                  <c:v>6</c:v>
                </c:pt>
                <c:pt idx="1120">
                  <c:v>6</c:v>
                </c:pt>
                <c:pt idx="1121">
                  <c:v>6</c:v>
                </c:pt>
                <c:pt idx="1122">
                  <c:v>6</c:v>
                </c:pt>
                <c:pt idx="1123">
                  <c:v>6</c:v>
                </c:pt>
                <c:pt idx="1124">
                  <c:v>6</c:v>
                </c:pt>
                <c:pt idx="1125">
                  <c:v>6</c:v>
                </c:pt>
                <c:pt idx="1126">
                  <c:v>6</c:v>
                </c:pt>
                <c:pt idx="1127">
                  <c:v>6</c:v>
                </c:pt>
                <c:pt idx="1128">
                  <c:v>6</c:v>
                </c:pt>
                <c:pt idx="1129">
                  <c:v>12</c:v>
                </c:pt>
                <c:pt idx="1130">
                  <c:v>8</c:v>
                </c:pt>
                <c:pt idx="1131">
                  <c:v>6</c:v>
                </c:pt>
                <c:pt idx="1132">
                  <c:v>8</c:v>
                </c:pt>
                <c:pt idx="1133">
                  <c:v>6</c:v>
                </c:pt>
                <c:pt idx="1134">
                  <c:v>6</c:v>
                </c:pt>
                <c:pt idx="1135">
                  <c:v>6</c:v>
                </c:pt>
                <c:pt idx="1136">
                  <c:v>6</c:v>
                </c:pt>
                <c:pt idx="1137">
                  <c:v>6</c:v>
                </c:pt>
                <c:pt idx="1138">
                  <c:v>6</c:v>
                </c:pt>
                <c:pt idx="1139">
                  <c:v>6</c:v>
                </c:pt>
                <c:pt idx="1140">
                  <c:v>6</c:v>
                </c:pt>
                <c:pt idx="1141">
                  <c:v>6</c:v>
                </c:pt>
                <c:pt idx="1142">
                  <c:v>6</c:v>
                </c:pt>
                <c:pt idx="1143">
                  <c:v>6</c:v>
                </c:pt>
                <c:pt idx="1144">
                  <c:v>6</c:v>
                </c:pt>
                <c:pt idx="1145">
                  <c:v>6</c:v>
                </c:pt>
                <c:pt idx="1146">
                  <c:v>6</c:v>
                </c:pt>
                <c:pt idx="1147">
                  <c:v>6</c:v>
                </c:pt>
                <c:pt idx="1148">
                  <c:v>6</c:v>
                </c:pt>
                <c:pt idx="1149">
                  <c:v>6</c:v>
                </c:pt>
                <c:pt idx="1150">
                  <c:v>6</c:v>
                </c:pt>
                <c:pt idx="1151">
                  <c:v>6</c:v>
                </c:pt>
                <c:pt idx="1152">
                  <c:v>6</c:v>
                </c:pt>
                <c:pt idx="1153">
                  <c:v>6</c:v>
                </c:pt>
                <c:pt idx="1154">
                  <c:v>6</c:v>
                </c:pt>
                <c:pt idx="1155">
                  <c:v>6</c:v>
                </c:pt>
                <c:pt idx="1156">
                  <c:v>6</c:v>
                </c:pt>
                <c:pt idx="1157">
                  <c:v>4</c:v>
                </c:pt>
                <c:pt idx="1158">
                  <c:v>6</c:v>
                </c:pt>
                <c:pt idx="1159">
                  <c:v>4</c:v>
                </c:pt>
                <c:pt idx="1160">
                  <c:v>4</c:v>
                </c:pt>
                <c:pt idx="1161">
                  <c:v>4</c:v>
                </c:pt>
                <c:pt idx="1162">
                  <c:v>6</c:v>
                </c:pt>
                <c:pt idx="1163">
                  <c:v>4</c:v>
                </c:pt>
                <c:pt idx="1164">
                  <c:v>4</c:v>
                </c:pt>
                <c:pt idx="1165">
                  <c:v>6</c:v>
                </c:pt>
                <c:pt idx="1166">
                  <c:v>6</c:v>
                </c:pt>
                <c:pt idx="1167">
                  <c:v>6</c:v>
                </c:pt>
                <c:pt idx="1168">
                  <c:v>4</c:v>
                </c:pt>
                <c:pt idx="1169">
                  <c:v>4</c:v>
                </c:pt>
                <c:pt idx="1170">
                  <c:v>4</c:v>
                </c:pt>
                <c:pt idx="1171">
                  <c:v>4</c:v>
                </c:pt>
                <c:pt idx="1172">
                  <c:v>4</c:v>
                </c:pt>
                <c:pt idx="1173">
                  <c:v>4</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4</c:v>
                </c:pt>
                <c:pt idx="1188">
                  <c:v>4</c:v>
                </c:pt>
                <c:pt idx="1189">
                  <c:v>6</c:v>
                </c:pt>
                <c:pt idx="1190">
                  <c:v>6</c:v>
                </c:pt>
                <c:pt idx="1191">
                  <c:v>6</c:v>
                </c:pt>
                <c:pt idx="1192">
                  <c:v>6</c:v>
                </c:pt>
                <c:pt idx="1193">
                  <c:v>6</c:v>
                </c:pt>
                <c:pt idx="1194">
                  <c:v>6</c:v>
                </c:pt>
                <c:pt idx="1195">
                  <c:v>6</c:v>
                </c:pt>
                <c:pt idx="1196">
                  <c:v>6</c:v>
                </c:pt>
                <c:pt idx="1197">
                  <c:v>6</c:v>
                </c:pt>
                <c:pt idx="1198">
                  <c:v>6</c:v>
                </c:pt>
                <c:pt idx="1199">
                  <c:v>4</c:v>
                </c:pt>
                <c:pt idx="1200">
                  <c:v>4</c:v>
                </c:pt>
                <c:pt idx="1201">
                  <c:v>4</c:v>
                </c:pt>
                <c:pt idx="1202">
                  <c:v>4</c:v>
                </c:pt>
                <c:pt idx="1203">
                  <c:v>4</c:v>
                </c:pt>
                <c:pt idx="1204">
                  <c:v>4</c:v>
                </c:pt>
                <c:pt idx="1205">
                  <c:v>4</c:v>
                </c:pt>
                <c:pt idx="1206">
                  <c:v>4</c:v>
                </c:pt>
                <c:pt idx="1207">
                  <c:v>4</c:v>
                </c:pt>
                <c:pt idx="1208">
                  <c:v>4</c:v>
                </c:pt>
                <c:pt idx="1209">
                  <c:v>6</c:v>
                </c:pt>
                <c:pt idx="1210">
                  <c:v>6</c:v>
                </c:pt>
                <c:pt idx="1211">
                  <c:v>6</c:v>
                </c:pt>
                <c:pt idx="1212">
                  <c:v>4</c:v>
                </c:pt>
                <c:pt idx="1213">
                  <c:v>4</c:v>
                </c:pt>
                <c:pt idx="1214">
                  <c:v>4</c:v>
                </c:pt>
                <c:pt idx="1215">
                  <c:v>4</c:v>
                </c:pt>
                <c:pt idx="1216">
                  <c:v>6</c:v>
                </c:pt>
                <c:pt idx="1217">
                  <c:v>4</c:v>
                </c:pt>
                <c:pt idx="1218">
                  <c:v>4</c:v>
                </c:pt>
                <c:pt idx="1219">
                  <c:v>4</c:v>
                </c:pt>
                <c:pt idx="1220">
                  <c:v>4</c:v>
                </c:pt>
                <c:pt idx="1221">
                  <c:v>4</c:v>
                </c:pt>
                <c:pt idx="1222">
                  <c:v>6</c:v>
                </c:pt>
                <c:pt idx="1223">
                  <c:v>6</c:v>
                </c:pt>
                <c:pt idx="1224">
                  <c:v>4</c:v>
                </c:pt>
                <c:pt idx="1225">
                  <c:v>4</c:v>
                </c:pt>
                <c:pt idx="1226">
                  <c:v>6</c:v>
                </c:pt>
                <c:pt idx="1227">
                  <c:v>4</c:v>
                </c:pt>
                <c:pt idx="1228">
                  <c:v>4</c:v>
                </c:pt>
                <c:pt idx="1229">
                  <c:v>4</c:v>
                </c:pt>
                <c:pt idx="1230">
                  <c:v>6</c:v>
                </c:pt>
                <c:pt idx="1231">
                  <c:v>4</c:v>
                </c:pt>
                <c:pt idx="1232">
                  <c:v>4</c:v>
                </c:pt>
                <c:pt idx="1233">
                  <c:v>4</c:v>
                </c:pt>
                <c:pt idx="1234">
                  <c:v>6</c:v>
                </c:pt>
                <c:pt idx="1235">
                  <c:v>4</c:v>
                </c:pt>
                <c:pt idx="1236">
                  <c:v>6</c:v>
                </c:pt>
                <c:pt idx="1237">
                  <c:v>4</c:v>
                </c:pt>
                <c:pt idx="1238">
                  <c:v>4</c:v>
                </c:pt>
                <c:pt idx="1239">
                  <c:v>4</c:v>
                </c:pt>
                <c:pt idx="1240">
                  <c:v>4</c:v>
                </c:pt>
                <c:pt idx="1241">
                  <c:v>4</c:v>
                </c:pt>
                <c:pt idx="1242">
                  <c:v>4</c:v>
                </c:pt>
                <c:pt idx="1243">
                  <c:v>4</c:v>
                </c:pt>
                <c:pt idx="1244">
                  <c:v>4</c:v>
                </c:pt>
                <c:pt idx="1245">
                  <c:v>4</c:v>
                </c:pt>
                <c:pt idx="1246">
                  <c:v>4</c:v>
                </c:pt>
                <c:pt idx="1247">
                  <c:v>4</c:v>
                </c:pt>
                <c:pt idx="1248">
                  <c:v>4</c:v>
                </c:pt>
                <c:pt idx="1249">
                  <c:v>4</c:v>
                </c:pt>
                <c:pt idx="1250">
                  <c:v>6</c:v>
                </c:pt>
                <c:pt idx="1251">
                  <c:v>6</c:v>
                </c:pt>
                <c:pt idx="1252">
                  <c:v>6</c:v>
                </c:pt>
                <c:pt idx="1253">
                  <c:v>4</c:v>
                </c:pt>
                <c:pt idx="1254">
                  <c:v>6</c:v>
                </c:pt>
                <c:pt idx="1255">
                  <c:v>4</c:v>
                </c:pt>
                <c:pt idx="1256">
                  <c:v>4</c:v>
                </c:pt>
                <c:pt idx="1257">
                  <c:v>4</c:v>
                </c:pt>
                <c:pt idx="1258">
                  <c:v>4</c:v>
                </c:pt>
                <c:pt idx="1259">
                  <c:v>4</c:v>
                </c:pt>
                <c:pt idx="1260">
                  <c:v>6</c:v>
                </c:pt>
                <c:pt idx="1261">
                  <c:v>4</c:v>
                </c:pt>
                <c:pt idx="1262">
                  <c:v>6</c:v>
                </c:pt>
                <c:pt idx="1263">
                  <c:v>4</c:v>
                </c:pt>
                <c:pt idx="1264">
                  <c:v>4</c:v>
                </c:pt>
                <c:pt idx="1265">
                  <c:v>4</c:v>
                </c:pt>
                <c:pt idx="1266">
                  <c:v>4</c:v>
                </c:pt>
                <c:pt idx="1267">
                  <c:v>6</c:v>
                </c:pt>
                <c:pt idx="1268">
                  <c:v>6</c:v>
                </c:pt>
                <c:pt idx="1269">
                  <c:v>6</c:v>
                </c:pt>
                <c:pt idx="1270">
                  <c:v>6</c:v>
                </c:pt>
                <c:pt idx="1271">
                  <c:v>4</c:v>
                </c:pt>
                <c:pt idx="1272">
                  <c:v>4</c:v>
                </c:pt>
                <c:pt idx="1273">
                  <c:v>4</c:v>
                </c:pt>
                <c:pt idx="1274">
                  <c:v>4</c:v>
                </c:pt>
                <c:pt idx="1275">
                  <c:v>4</c:v>
                </c:pt>
                <c:pt idx="1276">
                  <c:v>6</c:v>
                </c:pt>
                <c:pt idx="1277">
                  <c:v>4</c:v>
                </c:pt>
                <c:pt idx="1278">
                  <c:v>4</c:v>
                </c:pt>
                <c:pt idx="1279">
                  <c:v>4</c:v>
                </c:pt>
                <c:pt idx="1280">
                  <c:v>4</c:v>
                </c:pt>
                <c:pt idx="1281">
                  <c:v>4</c:v>
                </c:pt>
                <c:pt idx="1282">
                  <c:v>4</c:v>
                </c:pt>
                <c:pt idx="1283">
                  <c:v>4</c:v>
                </c:pt>
                <c:pt idx="1284">
                  <c:v>4</c:v>
                </c:pt>
                <c:pt idx="1285">
                  <c:v>4</c:v>
                </c:pt>
                <c:pt idx="1286">
                  <c:v>4</c:v>
                </c:pt>
                <c:pt idx="1287">
                  <c:v>4</c:v>
                </c:pt>
                <c:pt idx="1288">
                  <c:v>6</c:v>
                </c:pt>
                <c:pt idx="1289">
                  <c:v>6</c:v>
                </c:pt>
                <c:pt idx="1290">
                  <c:v>6</c:v>
                </c:pt>
                <c:pt idx="1291">
                  <c:v>6</c:v>
                </c:pt>
                <c:pt idx="1292">
                  <c:v>6</c:v>
                </c:pt>
                <c:pt idx="1293">
                  <c:v>6</c:v>
                </c:pt>
                <c:pt idx="1294">
                  <c:v>6</c:v>
                </c:pt>
                <c:pt idx="1295">
                  <c:v>8</c:v>
                </c:pt>
                <c:pt idx="1296">
                  <c:v>8</c:v>
                </c:pt>
                <c:pt idx="1297">
                  <c:v>4</c:v>
                </c:pt>
                <c:pt idx="1298">
                  <c:v>4</c:v>
                </c:pt>
                <c:pt idx="1299">
                  <c:v>4</c:v>
                </c:pt>
                <c:pt idx="1300">
                  <c:v>4</c:v>
                </c:pt>
                <c:pt idx="1301">
                  <c:v>4</c:v>
                </c:pt>
                <c:pt idx="1302">
                  <c:v>4</c:v>
                </c:pt>
                <c:pt idx="1303">
                  <c:v>4</c:v>
                </c:pt>
                <c:pt idx="1304">
                  <c:v>4</c:v>
                </c:pt>
                <c:pt idx="1305">
                  <c:v>4</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6</c:v>
                </c:pt>
                <c:pt idx="1329">
                  <c:v>6</c:v>
                </c:pt>
                <c:pt idx="1330">
                  <c:v>6</c:v>
                </c:pt>
                <c:pt idx="1331">
                  <c:v>6</c:v>
                </c:pt>
                <c:pt idx="1332">
                  <c:v>6</c:v>
                </c:pt>
                <c:pt idx="1333">
                  <c:v>6</c:v>
                </c:pt>
                <c:pt idx="1334">
                  <c:v>6</c:v>
                </c:pt>
                <c:pt idx="1335">
                  <c:v>6</c:v>
                </c:pt>
                <c:pt idx="1336">
                  <c:v>6</c:v>
                </c:pt>
                <c:pt idx="1337">
                  <c:v>6</c:v>
                </c:pt>
                <c:pt idx="1338">
                  <c:v>6</c:v>
                </c:pt>
                <c:pt idx="1339">
                  <c:v>6</c:v>
                </c:pt>
                <c:pt idx="1340">
                  <c:v>6</c:v>
                </c:pt>
                <c:pt idx="1341">
                  <c:v>6</c:v>
                </c:pt>
                <c:pt idx="1342">
                  <c:v>4</c:v>
                </c:pt>
                <c:pt idx="1343">
                  <c:v>6</c:v>
                </c:pt>
                <c:pt idx="1344">
                  <c:v>4</c:v>
                </c:pt>
                <c:pt idx="1345">
                  <c:v>4</c:v>
                </c:pt>
                <c:pt idx="1346">
                  <c:v>4</c:v>
                </c:pt>
                <c:pt idx="1347">
                  <c:v>6</c:v>
                </c:pt>
                <c:pt idx="1348">
                  <c:v>6</c:v>
                </c:pt>
                <c:pt idx="1349">
                  <c:v>4</c:v>
                </c:pt>
                <c:pt idx="1350">
                  <c:v>6</c:v>
                </c:pt>
                <c:pt idx="1351">
                  <c:v>4</c:v>
                </c:pt>
                <c:pt idx="1352">
                  <c:v>6</c:v>
                </c:pt>
                <c:pt idx="1353">
                  <c:v>6</c:v>
                </c:pt>
                <c:pt idx="1354">
                  <c:v>4</c:v>
                </c:pt>
                <c:pt idx="1355">
                  <c:v>4</c:v>
                </c:pt>
                <c:pt idx="1356">
                  <c:v>6</c:v>
                </c:pt>
                <c:pt idx="1357">
                  <c:v>4</c:v>
                </c:pt>
                <c:pt idx="1358">
                  <c:v>6</c:v>
                </c:pt>
                <c:pt idx="1359">
                  <c:v>4</c:v>
                </c:pt>
                <c:pt idx="1360">
                  <c:v>4</c:v>
                </c:pt>
                <c:pt idx="1361">
                  <c:v>4</c:v>
                </c:pt>
                <c:pt idx="1362">
                  <c:v>6</c:v>
                </c:pt>
                <c:pt idx="1363">
                  <c:v>6</c:v>
                </c:pt>
                <c:pt idx="1364">
                  <c:v>8</c:v>
                </c:pt>
                <c:pt idx="1365">
                  <c:v>8</c:v>
                </c:pt>
                <c:pt idx="1366">
                  <c:v>8</c:v>
                </c:pt>
                <c:pt idx="1367">
                  <c:v>6</c:v>
                </c:pt>
                <c:pt idx="1368">
                  <c:v>6</c:v>
                </c:pt>
                <c:pt idx="1369">
                  <c:v>8</c:v>
                </c:pt>
                <c:pt idx="1370">
                  <c:v>6</c:v>
                </c:pt>
                <c:pt idx="1371">
                  <c:v>6</c:v>
                </c:pt>
                <c:pt idx="1372">
                  <c:v>6</c:v>
                </c:pt>
                <c:pt idx="1373">
                  <c:v>8</c:v>
                </c:pt>
                <c:pt idx="1374">
                  <c:v>6</c:v>
                </c:pt>
                <c:pt idx="1375">
                  <c:v>4</c:v>
                </c:pt>
                <c:pt idx="1376">
                  <c:v>4</c:v>
                </c:pt>
                <c:pt idx="1377">
                  <c:v>4</c:v>
                </c:pt>
                <c:pt idx="1378">
                  <c:v>4</c:v>
                </c:pt>
                <c:pt idx="1379">
                  <c:v>4</c:v>
                </c:pt>
                <c:pt idx="1380">
                  <c:v>4</c:v>
                </c:pt>
                <c:pt idx="1381">
                  <c:v>4</c:v>
                </c:pt>
                <c:pt idx="1382">
                  <c:v>4</c:v>
                </c:pt>
                <c:pt idx="1383">
                  <c:v>8</c:v>
                </c:pt>
                <c:pt idx="1384">
                  <c:v>8</c:v>
                </c:pt>
                <c:pt idx="1385">
                  <c:v>8</c:v>
                </c:pt>
                <c:pt idx="1386">
                  <c:v>8</c:v>
                </c:pt>
                <c:pt idx="1387">
                  <c:v>8</c:v>
                </c:pt>
                <c:pt idx="1388">
                  <c:v>8</c:v>
                </c:pt>
                <c:pt idx="1389">
                  <c:v>8</c:v>
                </c:pt>
                <c:pt idx="1390">
                  <c:v>8</c:v>
                </c:pt>
                <c:pt idx="1391">
                  <c:v>8</c:v>
                </c:pt>
                <c:pt idx="1392">
                  <c:v>8</c:v>
                </c:pt>
                <c:pt idx="1393">
                  <c:v>8</c:v>
                </c:pt>
                <c:pt idx="1394">
                  <c:v>8</c:v>
                </c:pt>
                <c:pt idx="1395">
                  <c:v>8</c:v>
                </c:pt>
                <c:pt idx="1396">
                  <c:v>4</c:v>
                </c:pt>
                <c:pt idx="1397">
                  <c:v>4</c:v>
                </c:pt>
                <c:pt idx="1398">
                  <c:v>4</c:v>
                </c:pt>
                <c:pt idx="1399">
                  <c:v>4</c:v>
                </c:pt>
                <c:pt idx="1400">
                  <c:v>4</c:v>
                </c:pt>
                <c:pt idx="1401">
                  <c:v>6</c:v>
                </c:pt>
                <c:pt idx="1402">
                  <c:v>4</c:v>
                </c:pt>
                <c:pt idx="1403">
                  <c:v>6</c:v>
                </c:pt>
                <c:pt idx="1404">
                  <c:v>6</c:v>
                </c:pt>
                <c:pt idx="1405">
                  <c:v>6</c:v>
                </c:pt>
                <c:pt idx="1406">
                  <c:v>4</c:v>
                </c:pt>
                <c:pt idx="1407">
                  <c:v>6</c:v>
                </c:pt>
                <c:pt idx="1408">
                  <c:v>6</c:v>
                </c:pt>
                <c:pt idx="1409">
                  <c:v>4</c:v>
                </c:pt>
                <c:pt idx="1410">
                  <c:v>4</c:v>
                </c:pt>
                <c:pt idx="1411">
                  <c:v>4</c:v>
                </c:pt>
                <c:pt idx="1412">
                  <c:v>4</c:v>
                </c:pt>
                <c:pt idx="1413">
                  <c:v>4</c:v>
                </c:pt>
                <c:pt idx="1414">
                  <c:v>6</c:v>
                </c:pt>
                <c:pt idx="1415">
                  <c:v>6</c:v>
                </c:pt>
                <c:pt idx="1416">
                  <c:v>4</c:v>
                </c:pt>
                <c:pt idx="1417">
                  <c:v>4</c:v>
                </c:pt>
                <c:pt idx="1418">
                  <c:v>6</c:v>
                </c:pt>
                <c:pt idx="1419">
                  <c:v>4</c:v>
                </c:pt>
                <c:pt idx="1420">
                  <c:v>6</c:v>
                </c:pt>
                <c:pt idx="1421">
                  <c:v>4</c:v>
                </c:pt>
                <c:pt idx="1422">
                  <c:v>4</c:v>
                </c:pt>
                <c:pt idx="1423">
                  <c:v>6</c:v>
                </c:pt>
                <c:pt idx="1424">
                  <c:v>6</c:v>
                </c:pt>
                <c:pt idx="1425">
                  <c:v>6</c:v>
                </c:pt>
                <c:pt idx="1426">
                  <c:v>8</c:v>
                </c:pt>
                <c:pt idx="1427">
                  <c:v>8</c:v>
                </c:pt>
                <c:pt idx="1428">
                  <c:v>8</c:v>
                </c:pt>
                <c:pt idx="1429">
                  <c:v>8</c:v>
                </c:pt>
                <c:pt idx="1430">
                  <c:v>8</c:v>
                </c:pt>
                <c:pt idx="1431">
                  <c:v>8</c:v>
                </c:pt>
                <c:pt idx="1432">
                  <c:v>8</c:v>
                </c:pt>
                <c:pt idx="1433">
                  <c:v>8</c:v>
                </c:pt>
                <c:pt idx="1434">
                  <c:v>8</c:v>
                </c:pt>
                <c:pt idx="1435">
                  <c:v>8</c:v>
                </c:pt>
                <c:pt idx="1436">
                  <c:v>8</c:v>
                </c:pt>
                <c:pt idx="1437">
                  <c:v>8</c:v>
                </c:pt>
                <c:pt idx="1438">
                  <c:v>8</c:v>
                </c:pt>
                <c:pt idx="1439">
                  <c:v>8</c:v>
                </c:pt>
                <c:pt idx="1440">
                  <c:v>8</c:v>
                </c:pt>
                <c:pt idx="1441">
                  <c:v>8</c:v>
                </c:pt>
                <c:pt idx="1442">
                  <c:v>8</c:v>
                </c:pt>
                <c:pt idx="1443">
                  <c:v>8</c:v>
                </c:pt>
                <c:pt idx="1444">
                  <c:v>8</c:v>
                </c:pt>
                <c:pt idx="1445">
                  <c:v>8</c:v>
                </c:pt>
                <c:pt idx="1446">
                  <c:v>8</c:v>
                </c:pt>
                <c:pt idx="1447">
                  <c:v>8</c:v>
                </c:pt>
                <c:pt idx="1448">
                  <c:v>8</c:v>
                </c:pt>
                <c:pt idx="1449">
                  <c:v>8</c:v>
                </c:pt>
                <c:pt idx="1450">
                  <c:v>8</c:v>
                </c:pt>
                <c:pt idx="1451">
                  <c:v>8</c:v>
                </c:pt>
                <c:pt idx="1452">
                  <c:v>8</c:v>
                </c:pt>
                <c:pt idx="1453">
                  <c:v>8</c:v>
                </c:pt>
                <c:pt idx="1454">
                  <c:v>8</c:v>
                </c:pt>
                <c:pt idx="1455">
                  <c:v>8</c:v>
                </c:pt>
                <c:pt idx="1456">
                  <c:v>8</c:v>
                </c:pt>
                <c:pt idx="1457">
                  <c:v>8</c:v>
                </c:pt>
                <c:pt idx="1458">
                  <c:v>8</c:v>
                </c:pt>
                <c:pt idx="1459">
                  <c:v>8</c:v>
                </c:pt>
                <c:pt idx="1460">
                  <c:v>8</c:v>
                </c:pt>
                <c:pt idx="1461">
                  <c:v>8</c:v>
                </c:pt>
                <c:pt idx="1462">
                  <c:v>8</c:v>
                </c:pt>
                <c:pt idx="1463">
                  <c:v>8</c:v>
                </c:pt>
                <c:pt idx="1464">
                  <c:v>8</c:v>
                </c:pt>
                <c:pt idx="1465">
                  <c:v>8</c:v>
                </c:pt>
                <c:pt idx="1466">
                  <c:v>4</c:v>
                </c:pt>
                <c:pt idx="1467">
                  <c:v>4</c:v>
                </c:pt>
                <c:pt idx="1468">
                  <c:v>4</c:v>
                </c:pt>
                <c:pt idx="1469">
                  <c:v>4</c:v>
                </c:pt>
                <c:pt idx="1470">
                  <c:v>4</c:v>
                </c:pt>
                <c:pt idx="1471">
                  <c:v>4</c:v>
                </c:pt>
                <c:pt idx="1472">
                  <c:v>4</c:v>
                </c:pt>
                <c:pt idx="1473">
                  <c:v>6</c:v>
                </c:pt>
                <c:pt idx="1474">
                  <c:v>6</c:v>
                </c:pt>
                <c:pt idx="1475">
                  <c:v>6</c:v>
                </c:pt>
                <c:pt idx="1476">
                  <c:v>6</c:v>
                </c:pt>
                <c:pt idx="1477">
                  <c:v>6</c:v>
                </c:pt>
                <c:pt idx="1478">
                  <c:v>6</c:v>
                </c:pt>
                <c:pt idx="1479">
                  <c:v>6</c:v>
                </c:pt>
                <c:pt idx="1480">
                  <c:v>6</c:v>
                </c:pt>
                <c:pt idx="1481">
                  <c:v>6</c:v>
                </c:pt>
                <c:pt idx="1482">
                  <c:v>6</c:v>
                </c:pt>
                <c:pt idx="1483">
                  <c:v>6</c:v>
                </c:pt>
                <c:pt idx="1484">
                  <c:v>6</c:v>
                </c:pt>
                <c:pt idx="1485">
                  <c:v>6</c:v>
                </c:pt>
                <c:pt idx="1486">
                  <c:v>6</c:v>
                </c:pt>
                <c:pt idx="1487">
                  <c:v>4</c:v>
                </c:pt>
                <c:pt idx="1488">
                  <c:v>4</c:v>
                </c:pt>
                <c:pt idx="1489">
                  <c:v>4</c:v>
                </c:pt>
                <c:pt idx="1490">
                  <c:v>6</c:v>
                </c:pt>
                <c:pt idx="1491">
                  <c:v>6</c:v>
                </c:pt>
                <c:pt idx="1492">
                  <c:v>4</c:v>
                </c:pt>
                <c:pt idx="1493">
                  <c:v>4</c:v>
                </c:pt>
                <c:pt idx="1494">
                  <c:v>6</c:v>
                </c:pt>
                <c:pt idx="1495">
                  <c:v>6</c:v>
                </c:pt>
                <c:pt idx="1496">
                  <c:v>4</c:v>
                </c:pt>
                <c:pt idx="1497">
                  <c:v>4</c:v>
                </c:pt>
                <c:pt idx="1498">
                  <c:v>4</c:v>
                </c:pt>
                <c:pt idx="1499">
                  <c:v>4</c:v>
                </c:pt>
                <c:pt idx="1500">
                  <c:v>4</c:v>
                </c:pt>
                <c:pt idx="1501">
                  <c:v>6</c:v>
                </c:pt>
                <c:pt idx="1502">
                  <c:v>4</c:v>
                </c:pt>
                <c:pt idx="1503">
                  <c:v>4</c:v>
                </c:pt>
                <c:pt idx="1504">
                  <c:v>6</c:v>
                </c:pt>
                <c:pt idx="1505">
                  <c:v>4</c:v>
                </c:pt>
                <c:pt idx="1506">
                  <c:v>6</c:v>
                </c:pt>
                <c:pt idx="1507">
                  <c:v>4</c:v>
                </c:pt>
                <c:pt idx="1508">
                  <c:v>6</c:v>
                </c:pt>
                <c:pt idx="1509">
                  <c:v>4</c:v>
                </c:pt>
                <c:pt idx="1510">
                  <c:v>6</c:v>
                </c:pt>
                <c:pt idx="1511">
                  <c:v>4</c:v>
                </c:pt>
                <c:pt idx="1512">
                  <c:v>6</c:v>
                </c:pt>
                <c:pt idx="1513">
                  <c:v>4</c:v>
                </c:pt>
                <c:pt idx="1514">
                  <c:v>4</c:v>
                </c:pt>
                <c:pt idx="1515">
                  <c:v>4</c:v>
                </c:pt>
                <c:pt idx="1516">
                  <c:v>6</c:v>
                </c:pt>
                <c:pt idx="1517">
                  <c:v>4</c:v>
                </c:pt>
                <c:pt idx="1518">
                  <c:v>6</c:v>
                </c:pt>
                <c:pt idx="1519">
                  <c:v>6</c:v>
                </c:pt>
                <c:pt idx="1520">
                  <c:v>6</c:v>
                </c:pt>
                <c:pt idx="1521">
                  <c:v>6</c:v>
                </c:pt>
                <c:pt idx="1522">
                  <c:v>6</c:v>
                </c:pt>
                <c:pt idx="1523">
                  <c:v>6</c:v>
                </c:pt>
                <c:pt idx="1524">
                  <c:v>4</c:v>
                </c:pt>
                <c:pt idx="1525">
                  <c:v>4</c:v>
                </c:pt>
                <c:pt idx="1526">
                  <c:v>4</c:v>
                </c:pt>
                <c:pt idx="1527">
                  <c:v>4</c:v>
                </c:pt>
                <c:pt idx="1528">
                  <c:v>6</c:v>
                </c:pt>
                <c:pt idx="1529">
                  <c:v>6</c:v>
                </c:pt>
                <c:pt idx="1530">
                  <c:v>4</c:v>
                </c:pt>
                <c:pt idx="1531">
                  <c:v>4</c:v>
                </c:pt>
                <c:pt idx="1532">
                  <c:v>6</c:v>
                </c:pt>
                <c:pt idx="1533">
                  <c:v>6</c:v>
                </c:pt>
                <c:pt idx="1534">
                  <c:v>6</c:v>
                </c:pt>
                <c:pt idx="1535">
                  <c:v>4</c:v>
                </c:pt>
                <c:pt idx="1536">
                  <c:v>4</c:v>
                </c:pt>
                <c:pt idx="1537">
                  <c:v>4</c:v>
                </c:pt>
                <c:pt idx="1538">
                  <c:v>4</c:v>
                </c:pt>
                <c:pt idx="1539">
                  <c:v>6</c:v>
                </c:pt>
                <c:pt idx="1540">
                  <c:v>6</c:v>
                </c:pt>
                <c:pt idx="1541">
                  <c:v>4</c:v>
                </c:pt>
                <c:pt idx="1542">
                  <c:v>6</c:v>
                </c:pt>
                <c:pt idx="1543">
                  <c:v>4</c:v>
                </c:pt>
                <c:pt idx="1544">
                  <c:v>6</c:v>
                </c:pt>
                <c:pt idx="1545">
                  <c:v>4</c:v>
                </c:pt>
                <c:pt idx="1546">
                  <c:v>4</c:v>
                </c:pt>
                <c:pt idx="1547">
                  <c:v>6</c:v>
                </c:pt>
                <c:pt idx="1548">
                  <c:v>4</c:v>
                </c:pt>
                <c:pt idx="1549">
                  <c:v>4</c:v>
                </c:pt>
                <c:pt idx="1550">
                  <c:v>6</c:v>
                </c:pt>
                <c:pt idx="1551">
                  <c:v>4</c:v>
                </c:pt>
                <c:pt idx="1552">
                  <c:v>4</c:v>
                </c:pt>
                <c:pt idx="1553">
                  <c:v>4</c:v>
                </c:pt>
                <c:pt idx="1554">
                  <c:v>4</c:v>
                </c:pt>
                <c:pt idx="1555">
                  <c:v>6</c:v>
                </c:pt>
                <c:pt idx="1556">
                  <c:v>6</c:v>
                </c:pt>
                <c:pt idx="1557">
                  <c:v>4</c:v>
                </c:pt>
                <c:pt idx="1558">
                  <c:v>6</c:v>
                </c:pt>
                <c:pt idx="1559">
                  <c:v>6</c:v>
                </c:pt>
                <c:pt idx="1560">
                  <c:v>4</c:v>
                </c:pt>
                <c:pt idx="1561">
                  <c:v>4</c:v>
                </c:pt>
                <c:pt idx="1562">
                  <c:v>4</c:v>
                </c:pt>
                <c:pt idx="1563">
                  <c:v>8</c:v>
                </c:pt>
                <c:pt idx="1564">
                  <c:v>6</c:v>
                </c:pt>
                <c:pt idx="1565">
                  <c:v>6</c:v>
                </c:pt>
                <c:pt idx="1566">
                  <c:v>8</c:v>
                </c:pt>
                <c:pt idx="1567">
                  <c:v>8</c:v>
                </c:pt>
                <c:pt idx="1568">
                  <c:v>8</c:v>
                </c:pt>
                <c:pt idx="1569">
                  <c:v>8</c:v>
                </c:pt>
                <c:pt idx="1570">
                  <c:v>8</c:v>
                </c:pt>
                <c:pt idx="1571">
                  <c:v>8</c:v>
                </c:pt>
                <c:pt idx="1572">
                  <c:v>8</c:v>
                </c:pt>
                <c:pt idx="1573">
                  <c:v>8</c:v>
                </c:pt>
                <c:pt idx="1574">
                  <c:v>8</c:v>
                </c:pt>
                <c:pt idx="1575">
                  <c:v>8</c:v>
                </c:pt>
                <c:pt idx="1576">
                  <c:v>8</c:v>
                </c:pt>
                <c:pt idx="1577">
                  <c:v>8</c:v>
                </c:pt>
                <c:pt idx="1578">
                  <c:v>8</c:v>
                </c:pt>
                <c:pt idx="1579">
                  <c:v>8</c:v>
                </c:pt>
                <c:pt idx="1580">
                  <c:v>8</c:v>
                </c:pt>
                <c:pt idx="1581">
                  <c:v>8</c:v>
                </c:pt>
                <c:pt idx="1582">
                  <c:v>8</c:v>
                </c:pt>
                <c:pt idx="1583">
                  <c:v>4</c:v>
                </c:pt>
                <c:pt idx="1584">
                  <c:v>4</c:v>
                </c:pt>
                <c:pt idx="1585">
                  <c:v>4</c:v>
                </c:pt>
                <c:pt idx="1586">
                  <c:v>4</c:v>
                </c:pt>
                <c:pt idx="1587">
                  <c:v>4</c:v>
                </c:pt>
                <c:pt idx="1588">
                  <c:v>4</c:v>
                </c:pt>
                <c:pt idx="1589">
                  <c:v>4</c:v>
                </c:pt>
                <c:pt idx="1590">
                  <c:v>4</c:v>
                </c:pt>
                <c:pt idx="1591">
                  <c:v>4</c:v>
                </c:pt>
                <c:pt idx="1592">
                  <c:v>6</c:v>
                </c:pt>
                <c:pt idx="1593">
                  <c:v>6</c:v>
                </c:pt>
                <c:pt idx="1594">
                  <c:v>6</c:v>
                </c:pt>
                <c:pt idx="1595">
                  <c:v>6</c:v>
                </c:pt>
                <c:pt idx="1596">
                  <c:v>6</c:v>
                </c:pt>
                <c:pt idx="1597">
                  <c:v>6</c:v>
                </c:pt>
                <c:pt idx="1598">
                  <c:v>6</c:v>
                </c:pt>
                <c:pt idx="1599">
                  <c:v>6</c:v>
                </c:pt>
                <c:pt idx="1600">
                  <c:v>6</c:v>
                </c:pt>
                <c:pt idx="1601">
                  <c:v>6</c:v>
                </c:pt>
                <c:pt idx="1602">
                  <c:v>6</c:v>
                </c:pt>
                <c:pt idx="1603">
                  <c:v>6</c:v>
                </c:pt>
                <c:pt idx="1604">
                  <c:v>6</c:v>
                </c:pt>
                <c:pt idx="1605">
                  <c:v>6</c:v>
                </c:pt>
                <c:pt idx="1606">
                  <c:v>6</c:v>
                </c:pt>
                <c:pt idx="1607">
                  <c:v>6</c:v>
                </c:pt>
                <c:pt idx="1608">
                  <c:v>4</c:v>
                </c:pt>
                <c:pt idx="1609">
                  <c:v>6</c:v>
                </c:pt>
                <c:pt idx="1610">
                  <c:v>4</c:v>
                </c:pt>
                <c:pt idx="1611">
                  <c:v>6</c:v>
                </c:pt>
                <c:pt idx="1612">
                  <c:v>4</c:v>
                </c:pt>
                <c:pt idx="1613">
                  <c:v>4</c:v>
                </c:pt>
                <c:pt idx="1614">
                  <c:v>4</c:v>
                </c:pt>
                <c:pt idx="1615">
                  <c:v>6</c:v>
                </c:pt>
                <c:pt idx="1616">
                  <c:v>4</c:v>
                </c:pt>
                <c:pt idx="1617">
                  <c:v>12</c:v>
                </c:pt>
                <c:pt idx="1618">
                  <c:v>12</c:v>
                </c:pt>
                <c:pt idx="1619">
                  <c:v>12</c:v>
                </c:pt>
                <c:pt idx="1620">
                  <c:v>12</c:v>
                </c:pt>
                <c:pt idx="1621">
                  <c:v>12</c:v>
                </c:pt>
                <c:pt idx="1622">
                  <c:v>12</c:v>
                </c:pt>
                <c:pt idx="1623">
                  <c:v>12</c:v>
                </c:pt>
                <c:pt idx="1624">
                  <c:v>12</c:v>
                </c:pt>
                <c:pt idx="1625">
                  <c:v>12</c:v>
                </c:pt>
                <c:pt idx="1626">
                  <c:v>12</c:v>
                </c:pt>
                <c:pt idx="1627">
                  <c:v>12</c:v>
                </c:pt>
                <c:pt idx="1628">
                  <c:v>12</c:v>
                </c:pt>
                <c:pt idx="1629">
                  <c:v>4</c:v>
                </c:pt>
                <c:pt idx="1630">
                  <c:v>4</c:v>
                </c:pt>
                <c:pt idx="1631">
                  <c:v>4</c:v>
                </c:pt>
                <c:pt idx="1632">
                  <c:v>4</c:v>
                </c:pt>
                <c:pt idx="1633">
                  <c:v>4</c:v>
                </c:pt>
                <c:pt idx="1634">
                  <c:v>4</c:v>
                </c:pt>
                <c:pt idx="1635">
                  <c:v>4</c:v>
                </c:pt>
                <c:pt idx="1636">
                  <c:v>4</c:v>
                </c:pt>
                <c:pt idx="1637">
                  <c:v>4</c:v>
                </c:pt>
                <c:pt idx="1638">
                  <c:v>4</c:v>
                </c:pt>
                <c:pt idx="1639">
                  <c:v>4</c:v>
                </c:pt>
                <c:pt idx="1640">
                  <c:v>4</c:v>
                </c:pt>
                <c:pt idx="1641">
                  <c:v>4</c:v>
                </c:pt>
                <c:pt idx="1642">
                  <c:v>4</c:v>
                </c:pt>
                <c:pt idx="1643">
                  <c:v>4</c:v>
                </c:pt>
                <c:pt idx="1644">
                  <c:v>4</c:v>
                </c:pt>
                <c:pt idx="1645">
                  <c:v>4</c:v>
                </c:pt>
                <c:pt idx="1646">
                  <c:v>4</c:v>
                </c:pt>
                <c:pt idx="1647">
                  <c:v>8</c:v>
                </c:pt>
                <c:pt idx="1648">
                  <c:v>8</c:v>
                </c:pt>
                <c:pt idx="1649">
                  <c:v>8</c:v>
                </c:pt>
                <c:pt idx="1650">
                  <c:v>8</c:v>
                </c:pt>
                <c:pt idx="1651">
                  <c:v>8</c:v>
                </c:pt>
                <c:pt idx="1652">
                  <c:v>8</c:v>
                </c:pt>
                <c:pt idx="1653">
                  <c:v>8</c:v>
                </c:pt>
                <c:pt idx="1654">
                  <c:v>8</c:v>
                </c:pt>
                <c:pt idx="1655">
                  <c:v>8</c:v>
                </c:pt>
                <c:pt idx="1656">
                  <c:v>8</c:v>
                </c:pt>
                <c:pt idx="1657">
                  <c:v>4</c:v>
                </c:pt>
                <c:pt idx="1658">
                  <c:v>4</c:v>
                </c:pt>
                <c:pt idx="1659">
                  <c:v>4</c:v>
                </c:pt>
                <c:pt idx="1660">
                  <c:v>4</c:v>
                </c:pt>
                <c:pt idx="1661">
                  <c:v>6</c:v>
                </c:pt>
                <c:pt idx="1662">
                  <c:v>6</c:v>
                </c:pt>
                <c:pt idx="1663">
                  <c:v>6</c:v>
                </c:pt>
                <c:pt idx="1664">
                  <c:v>6</c:v>
                </c:pt>
                <c:pt idx="1665">
                  <c:v>6</c:v>
                </c:pt>
                <c:pt idx="1666">
                  <c:v>6</c:v>
                </c:pt>
                <c:pt idx="1667">
                  <c:v>6</c:v>
                </c:pt>
                <c:pt idx="1668">
                  <c:v>6</c:v>
                </c:pt>
                <c:pt idx="1669">
                  <c:v>6</c:v>
                </c:pt>
                <c:pt idx="1670">
                  <c:v>6</c:v>
                </c:pt>
                <c:pt idx="1671">
                  <c:v>6</c:v>
                </c:pt>
                <c:pt idx="1672">
                  <c:v>6</c:v>
                </c:pt>
                <c:pt idx="1673">
                  <c:v>8</c:v>
                </c:pt>
                <c:pt idx="1674">
                  <c:v>8</c:v>
                </c:pt>
                <c:pt idx="1675">
                  <c:v>8</c:v>
                </c:pt>
                <c:pt idx="1676">
                  <c:v>8</c:v>
                </c:pt>
                <c:pt idx="1677">
                  <c:v>0</c:v>
                </c:pt>
                <c:pt idx="1678">
                  <c:v>0</c:v>
                </c:pt>
                <c:pt idx="1679">
                  <c:v>0</c:v>
                </c:pt>
                <c:pt idx="1680">
                  <c:v>4</c:v>
                </c:pt>
                <c:pt idx="1681">
                  <c:v>6</c:v>
                </c:pt>
                <c:pt idx="1682">
                  <c:v>6</c:v>
                </c:pt>
                <c:pt idx="1683">
                  <c:v>6</c:v>
                </c:pt>
                <c:pt idx="1684">
                  <c:v>4</c:v>
                </c:pt>
                <c:pt idx="1685">
                  <c:v>6</c:v>
                </c:pt>
                <c:pt idx="1686">
                  <c:v>4</c:v>
                </c:pt>
                <c:pt idx="1687">
                  <c:v>6</c:v>
                </c:pt>
                <c:pt idx="1688">
                  <c:v>6</c:v>
                </c:pt>
                <c:pt idx="1689">
                  <c:v>4</c:v>
                </c:pt>
                <c:pt idx="1690">
                  <c:v>6</c:v>
                </c:pt>
                <c:pt idx="1691">
                  <c:v>6</c:v>
                </c:pt>
                <c:pt idx="1692">
                  <c:v>4</c:v>
                </c:pt>
                <c:pt idx="1693">
                  <c:v>6</c:v>
                </c:pt>
                <c:pt idx="1694">
                  <c:v>6</c:v>
                </c:pt>
                <c:pt idx="1695">
                  <c:v>4</c:v>
                </c:pt>
                <c:pt idx="1696">
                  <c:v>6</c:v>
                </c:pt>
                <c:pt idx="1697">
                  <c:v>6</c:v>
                </c:pt>
                <c:pt idx="1698">
                  <c:v>6</c:v>
                </c:pt>
                <c:pt idx="1699">
                  <c:v>6</c:v>
                </c:pt>
                <c:pt idx="1700">
                  <c:v>6</c:v>
                </c:pt>
                <c:pt idx="1701">
                  <c:v>4</c:v>
                </c:pt>
                <c:pt idx="1702">
                  <c:v>6</c:v>
                </c:pt>
                <c:pt idx="1703">
                  <c:v>6</c:v>
                </c:pt>
                <c:pt idx="1704">
                  <c:v>4</c:v>
                </c:pt>
                <c:pt idx="1705">
                  <c:v>6</c:v>
                </c:pt>
                <c:pt idx="1706">
                  <c:v>4</c:v>
                </c:pt>
                <c:pt idx="1707">
                  <c:v>4</c:v>
                </c:pt>
                <c:pt idx="1708">
                  <c:v>4</c:v>
                </c:pt>
                <c:pt idx="1709">
                  <c:v>6</c:v>
                </c:pt>
                <c:pt idx="1710">
                  <c:v>6</c:v>
                </c:pt>
                <c:pt idx="1711">
                  <c:v>6</c:v>
                </c:pt>
                <c:pt idx="1712">
                  <c:v>6</c:v>
                </c:pt>
                <c:pt idx="1713">
                  <c:v>4</c:v>
                </c:pt>
                <c:pt idx="1714">
                  <c:v>6</c:v>
                </c:pt>
                <c:pt idx="1715">
                  <c:v>6</c:v>
                </c:pt>
                <c:pt idx="1716">
                  <c:v>6</c:v>
                </c:pt>
                <c:pt idx="1717">
                  <c:v>6</c:v>
                </c:pt>
                <c:pt idx="1718">
                  <c:v>6</c:v>
                </c:pt>
                <c:pt idx="1719">
                  <c:v>6</c:v>
                </c:pt>
                <c:pt idx="1720">
                  <c:v>6</c:v>
                </c:pt>
                <c:pt idx="1721">
                  <c:v>6</c:v>
                </c:pt>
                <c:pt idx="1722">
                  <c:v>4</c:v>
                </c:pt>
                <c:pt idx="1723">
                  <c:v>6</c:v>
                </c:pt>
                <c:pt idx="1724">
                  <c:v>6</c:v>
                </c:pt>
                <c:pt idx="1725">
                  <c:v>6</c:v>
                </c:pt>
                <c:pt idx="1726">
                  <c:v>6</c:v>
                </c:pt>
                <c:pt idx="1727">
                  <c:v>6</c:v>
                </c:pt>
                <c:pt idx="1728">
                  <c:v>4</c:v>
                </c:pt>
                <c:pt idx="1729">
                  <c:v>4</c:v>
                </c:pt>
                <c:pt idx="1730">
                  <c:v>6</c:v>
                </c:pt>
                <c:pt idx="1731">
                  <c:v>6</c:v>
                </c:pt>
                <c:pt idx="1732">
                  <c:v>6</c:v>
                </c:pt>
                <c:pt idx="1733">
                  <c:v>6</c:v>
                </c:pt>
                <c:pt idx="1734">
                  <c:v>6</c:v>
                </c:pt>
                <c:pt idx="1735">
                  <c:v>4</c:v>
                </c:pt>
                <c:pt idx="1736">
                  <c:v>4</c:v>
                </c:pt>
                <c:pt idx="1737">
                  <c:v>6</c:v>
                </c:pt>
                <c:pt idx="1738">
                  <c:v>6</c:v>
                </c:pt>
                <c:pt idx="1739">
                  <c:v>6</c:v>
                </c:pt>
                <c:pt idx="1740">
                  <c:v>4</c:v>
                </c:pt>
                <c:pt idx="1741">
                  <c:v>6</c:v>
                </c:pt>
                <c:pt idx="1742">
                  <c:v>4</c:v>
                </c:pt>
                <c:pt idx="1743">
                  <c:v>6</c:v>
                </c:pt>
                <c:pt idx="1744">
                  <c:v>6</c:v>
                </c:pt>
                <c:pt idx="1745">
                  <c:v>6</c:v>
                </c:pt>
                <c:pt idx="1746">
                  <c:v>6</c:v>
                </c:pt>
                <c:pt idx="1747">
                  <c:v>6</c:v>
                </c:pt>
                <c:pt idx="1748">
                  <c:v>6</c:v>
                </c:pt>
                <c:pt idx="1749">
                  <c:v>6</c:v>
                </c:pt>
                <c:pt idx="1750">
                  <c:v>6</c:v>
                </c:pt>
                <c:pt idx="1751">
                  <c:v>6</c:v>
                </c:pt>
                <c:pt idx="1752">
                  <c:v>6</c:v>
                </c:pt>
                <c:pt idx="1753">
                  <c:v>6</c:v>
                </c:pt>
                <c:pt idx="1754">
                  <c:v>6</c:v>
                </c:pt>
                <c:pt idx="1755">
                  <c:v>6</c:v>
                </c:pt>
                <c:pt idx="1756">
                  <c:v>6</c:v>
                </c:pt>
                <c:pt idx="1757">
                  <c:v>6</c:v>
                </c:pt>
                <c:pt idx="1758">
                  <c:v>6</c:v>
                </c:pt>
                <c:pt idx="1759">
                  <c:v>6</c:v>
                </c:pt>
                <c:pt idx="1760">
                  <c:v>6</c:v>
                </c:pt>
                <c:pt idx="1761">
                  <c:v>6</c:v>
                </c:pt>
                <c:pt idx="1762">
                  <c:v>6</c:v>
                </c:pt>
                <c:pt idx="1763">
                  <c:v>6</c:v>
                </c:pt>
                <c:pt idx="1764">
                  <c:v>6</c:v>
                </c:pt>
                <c:pt idx="1765">
                  <c:v>6</c:v>
                </c:pt>
                <c:pt idx="1766">
                  <c:v>6</c:v>
                </c:pt>
                <c:pt idx="1767">
                  <c:v>6</c:v>
                </c:pt>
                <c:pt idx="1768">
                  <c:v>6</c:v>
                </c:pt>
                <c:pt idx="1769">
                  <c:v>6</c:v>
                </c:pt>
                <c:pt idx="1770">
                  <c:v>6</c:v>
                </c:pt>
                <c:pt idx="1771">
                  <c:v>6</c:v>
                </c:pt>
                <c:pt idx="1772">
                  <c:v>6</c:v>
                </c:pt>
                <c:pt idx="1773">
                  <c:v>6</c:v>
                </c:pt>
                <c:pt idx="1774">
                  <c:v>4</c:v>
                </c:pt>
                <c:pt idx="1775">
                  <c:v>4</c:v>
                </c:pt>
                <c:pt idx="1776">
                  <c:v>4</c:v>
                </c:pt>
                <c:pt idx="1777">
                  <c:v>4</c:v>
                </c:pt>
                <c:pt idx="1778">
                  <c:v>4</c:v>
                </c:pt>
                <c:pt idx="1779">
                  <c:v>4</c:v>
                </c:pt>
                <c:pt idx="1780">
                  <c:v>4</c:v>
                </c:pt>
                <c:pt idx="1781">
                  <c:v>4</c:v>
                </c:pt>
                <c:pt idx="1782">
                  <c:v>4</c:v>
                </c:pt>
                <c:pt idx="1783">
                  <c:v>4</c:v>
                </c:pt>
                <c:pt idx="1784">
                  <c:v>4</c:v>
                </c:pt>
                <c:pt idx="1785">
                  <c:v>4</c:v>
                </c:pt>
                <c:pt idx="1786">
                  <c:v>4</c:v>
                </c:pt>
                <c:pt idx="1787">
                  <c:v>4</c:v>
                </c:pt>
                <c:pt idx="1788">
                  <c:v>4</c:v>
                </c:pt>
                <c:pt idx="1789">
                  <c:v>4</c:v>
                </c:pt>
                <c:pt idx="1790">
                  <c:v>4</c:v>
                </c:pt>
                <c:pt idx="1791">
                  <c:v>4</c:v>
                </c:pt>
                <c:pt idx="1792">
                  <c:v>5</c:v>
                </c:pt>
                <c:pt idx="1793">
                  <c:v>4</c:v>
                </c:pt>
                <c:pt idx="1794">
                  <c:v>4</c:v>
                </c:pt>
                <c:pt idx="1795">
                  <c:v>4</c:v>
                </c:pt>
                <c:pt idx="1796">
                  <c:v>4</c:v>
                </c:pt>
                <c:pt idx="1797">
                  <c:v>4</c:v>
                </c:pt>
                <c:pt idx="1798">
                  <c:v>4</c:v>
                </c:pt>
                <c:pt idx="1799">
                  <c:v>4</c:v>
                </c:pt>
                <c:pt idx="1800">
                  <c:v>4</c:v>
                </c:pt>
                <c:pt idx="1801">
                  <c:v>4</c:v>
                </c:pt>
                <c:pt idx="1802">
                  <c:v>4</c:v>
                </c:pt>
                <c:pt idx="1803">
                  <c:v>4</c:v>
                </c:pt>
                <c:pt idx="1804">
                  <c:v>4</c:v>
                </c:pt>
                <c:pt idx="1805">
                  <c:v>4</c:v>
                </c:pt>
                <c:pt idx="1806">
                  <c:v>4</c:v>
                </c:pt>
                <c:pt idx="1807">
                  <c:v>4</c:v>
                </c:pt>
                <c:pt idx="1808">
                  <c:v>5</c:v>
                </c:pt>
                <c:pt idx="1809">
                  <c:v>4</c:v>
                </c:pt>
                <c:pt idx="1810">
                  <c:v>4</c:v>
                </c:pt>
                <c:pt idx="1811">
                  <c:v>5</c:v>
                </c:pt>
                <c:pt idx="1812">
                  <c:v>4</c:v>
                </c:pt>
                <c:pt idx="1813">
                  <c:v>4</c:v>
                </c:pt>
                <c:pt idx="1814">
                  <c:v>5</c:v>
                </c:pt>
                <c:pt idx="1815">
                  <c:v>4</c:v>
                </c:pt>
                <c:pt idx="1816">
                  <c:v>5</c:v>
                </c:pt>
                <c:pt idx="1817">
                  <c:v>5</c:v>
                </c:pt>
                <c:pt idx="1818">
                  <c:v>4</c:v>
                </c:pt>
                <c:pt idx="1819">
                  <c:v>4</c:v>
                </c:pt>
                <c:pt idx="1820">
                  <c:v>4</c:v>
                </c:pt>
                <c:pt idx="1821">
                  <c:v>4</c:v>
                </c:pt>
                <c:pt idx="1822">
                  <c:v>4</c:v>
                </c:pt>
                <c:pt idx="1823">
                  <c:v>4</c:v>
                </c:pt>
                <c:pt idx="1824">
                  <c:v>4</c:v>
                </c:pt>
                <c:pt idx="1825">
                  <c:v>4</c:v>
                </c:pt>
                <c:pt idx="1826">
                  <c:v>4</c:v>
                </c:pt>
                <c:pt idx="1827">
                  <c:v>4</c:v>
                </c:pt>
                <c:pt idx="1828">
                  <c:v>4</c:v>
                </c:pt>
                <c:pt idx="1829">
                  <c:v>4</c:v>
                </c:pt>
                <c:pt idx="1830">
                  <c:v>4</c:v>
                </c:pt>
                <c:pt idx="1831">
                  <c:v>4</c:v>
                </c:pt>
                <c:pt idx="1832">
                  <c:v>4</c:v>
                </c:pt>
                <c:pt idx="1833">
                  <c:v>4</c:v>
                </c:pt>
                <c:pt idx="1834">
                  <c:v>4</c:v>
                </c:pt>
                <c:pt idx="1835">
                  <c:v>4</c:v>
                </c:pt>
                <c:pt idx="1836">
                  <c:v>4</c:v>
                </c:pt>
                <c:pt idx="1837">
                  <c:v>4</c:v>
                </c:pt>
                <c:pt idx="1838">
                  <c:v>4</c:v>
                </c:pt>
                <c:pt idx="1839">
                  <c:v>4</c:v>
                </c:pt>
                <c:pt idx="1840">
                  <c:v>4</c:v>
                </c:pt>
                <c:pt idx="1841">
                  <c:v>4</c:v>
                </c:pt>
                <c:pt idx="1842">
                  <c:v>4</c:v>
                </c:pt>
                <c:pt idx="1843">
                  <c:v>4</c:v>
                </c:pt>
                <c:pt idx="1844">
                  <c:v>4</c:v>
                </c:pt>
                <c:pt idx="1845">
                  <c:v>4</c:v>
                </c:pt>
                <c:pt idx="1846">
                  <c:v>4</c:v>
                </c:pt>
                <c:pt idx="1847">
                  <c:v>4</c:v>
                </c:pt>
                <c:pt idx="1848">
                  <c:v>4</c:v>
                </c:pt>
                <c:pt idx="1849">
                  <c:v>4</c:v>
                </c:pt>
                <c:pt idx="1850">
                  <c:v>4</c:v>
                </c:pt>
                <c:pt idx="1851">
                  <c:v>4</c:v>
                </c:pt>
                <c:pt idx="1852">
                  <c:v>4</c:v>
                </c:pt>
                <c:pt idx="1853">
                  <c:v>4</c:v>
                </c:pt>
                <c:pt idx="1854">
                  <c:v>4</c:v>
                </c:pt>
                <c:pt idx="1855">
                  <c:v>4</c:v>
                </c:pt>
                <c:pt idx="1856">
                  <c:v>4</c:v>
                </c:pt>
                <c:pt idx="1857">
                  <c:v>4</c:v>
                </c:pt>
                <c:pt idx="1858">
                  <c:v>4</c:v>
                </c:pt>
                <c:pt idx="1859">
                  <c:v>4</c:v>
                </c:pt>
                <c:pt idx="1860">
                  <c:v>4</c:v>
                </c:pt>
                <c:pt idx="1861">
                  <c:v>4</c:v>
                </c:pt>
                <c:pt idx="1862">
                  <c:v>4</c:v>
                </c:pt>
                <c:pt idx="1863">
                  <c:v>4</c:v>
                </c:pt>
                <c:pt idx="1864">
                  <c:v>4</c:v>
                </c:pt>
                <c:pt idx="1865">
                  <c:v>4</c:v>
                </c:pt>
                <c:pt idx="1866">
                  <c:v>4</c:v>
                </c:pt>
                <c:pt idx="1867">
                  <c:v>4</c:v>
                </c:pt>
                <c:pt idx="1868">
                  <c:v>4</c:v>
                </c:pt>
                <c:pt idx="1869">
                  <c:v>4</c:v>
                </c:pt>
                <c:pt idx="1870">
                  <c:v>4</c:v>
                </c:pt>
                <c:pt idx="1871">
                  <c:v>4</c:v>
                </c:pt>
                <c:pt idx="1872">
                  <c:v>4</c:v>
                </c:pt>
                <c:pt idx="1873">
                  <c:v>4</c:v>
                </c:pt>
                <c:pt idx="1874">
                  <c:v>4</c:v>
                </c:pt>
                <c:pt idx="1875">
                  <c:v>4</c:v>
                </c:pt>
                <c:pt idx="1876">
                  <c:v>4</c:v>
                </c:pt>
                <c:pt idx="1877">
                  <c:v>4</c:v>
                </c:pt>
                <c:pt idx="1878">
                  <c:v>4</c:v>
                </c:pt>
                <c:pt idx="1879">
                  <c:v>4</c:v>
                </c:pt>
                <c:pt idx="1880">
                  <c:v>4</c:v>
                </c:pt>
                <c:pt idx="1881">
                  <c:v>4</c:v>
                </c:pt>
                <c:pt idx="1882">
                  <c:v>4</c:v>
                </c:pt>
                <c:pt idx="1883">
                  <c:v>4</c:v>
                </c:pt>
                <c:pt idx="1884">
                  <c:v>4</c:v>
                </c:pt>
                <c:pt idx="1885">
                  <c:v>4</c:v>
                </c:pt>
                <c:pt idx="1886">
                  <c:v>4</c:v>
                </c:pt>
                <c:pt idx="1887">
                  <c:v>4</c:v>
                </c:pt>
                <c:pt idx="1888">
                  <c:v>4</c:v>
                </c:pt>
                <c:pt idx="1889">
                  <c:v>4</c:v>
                </c:pt>
                <c:pt idx="1890">
                  <c:v>4</c:v>
                </c:pt>
                <c:pt idx="1891">
                  <c:v>4</c:v>
                </c:pt>
                <c:pt idx="1892">
                  <c:v>4</c:v>
                </c:pt>
                <c:pt idx="1893">
                  <c:v>4</c:v>
                </c:pt>
                <c:pt idx="1894">
                  <c:v>4</c:v>
                </c:pt>
                <c:pt idx="1895">
                  <c:v>4</c:v>
                </c:pt>
                <c:pt idx="1896">
                  <c:v>4</c:v>
                </c:pt>
                <c:pt idx="1897">
                  <c:v>4</c:v>
                </c:pt>
                <c:pt idx="1898">
                  <c:v>4</c:v>
                </c:pt>
                <c:pt idx="1899">
                  <c:v>4</c:v>
                </c:pt>
                <c:pt idx="1900">
                  <c:v>4</c:v>
                </c:pt>
                <c:pt idx="1901">
                  <c:v>4</c:v>
                </c:pt>
                <c:pt idx="1902">
                  <c:v>4</c:v>
                </c:pt>
                <c:pt idx="1903">
                  <c:v>4</c:v>
                </c:pt>
                <c:pt idx="1904">
                  <c:v>4</c:v>
                </c:pt>
                <c:pt idx="1905">
                  <c:v>4</c:v>
                </c:pt>
                <c:pt idx="1906">
                  <c:v>4</c:v>
                </c:pt>
                <c:pt idx="1907">
                  <c:v>4</c:v>
                </c:pt>
                <c:pt idx="1908">
                  <c:v>4</c:v>
                </c:pt>
                <c:pt idx="1909">
                  <c:v>4</c:v>
                </c:pt>
                <c:pt idx="1910">
                  <c:v>4</c:v>
                </c:pt>
                <c:pt idx="1911">
                  <c:v>4</c:v>
                </c:pt>
                <c:pt idx="1912">
                  <c:v>4</c:v>
                </c:pt>
                <c:pt idx="1913">
                  <c:v>4</c:v>
                </c:pt>
                <c:pt idx="1914">
                  <c:v>4</c:v>
                </c:pt>
                <c:pt idx="1915">
                  <c:v>4</c:v>
                </c:pt>
                <c:pt idx="1916">
                  <c:v>4</c:v>
                </c:pt>
                <c:pt idx="1917">
                  <c:v>4</c:v>
                </c:pt>
                <c:pt idx="1918">
                  <c:v>4</c:v>
                </c:pt>
                <c:pt idx="1919">
                  <c:v>4</c:v>
                </c:pt>
                <c:pt idx="1920">
                  <c:v>4</c:v>
                </c:pt>
                <c:pt idx="1921">
                  <c:v>4</c:v>
                </c:pt>
                <c:pt idx="1922">
                  <c:v>4</c:v>
                </c:pt>
                <c:pt idx="1923">
                  <c:v>4</c:v>
                </c:pt>
                <c:pt idx="1924">
                  <c:v>4</c:v>
                </c:pt>
                <c:pt idx="1925">
                  <c:v>4</c:v>
                </c:pt>
                <c:pt idx="1926">
                  <c:v>4</c:v>
                </c:pt>
                <c:pt idx="1927">
                  <c:v>4</c:v>
                </c:pt>
                <c:pt idx="1928">
                  <c:v>4</c:v>
                </c:pt>
                <c:pt idx="1929">
                  <c:v>4</c:v>
                </c:pt>
                <c:pt idx="1930">
                  <c:v>4</c:v>
                </c:pt>
                <c:pt idx="1931">
                  <c:v>4</c:v>
                </c:pt>
                <c:pt idx="1932">
                  <c:v>4</c:v>
                </c:pt>
                <c:pt idx="1933">
                  <c:v>4</c:v>
                </c:pt>
                <c:pt idx="1934">
                  <c:v>4</c:v>
                </c:pt>
                <c:pt idx="1935">
                  <c:v>4</c:v>
                </c:pt>
                <c:pt idx="1936">
                  <c:v>4</c:v>
                </c:pt>
                <c:pt idx="1937">
                  <c:v>4</c:v>
                </c:pt>
                <c:pt idx="1938">
                  <c:v>4</c:v>
                </c:pt>
                <c:pt idx="1939">
                  <c:v>4</c:v>
                </c:pt>
                <c:pt idx="1940">
                  <c:v>4</c:v>
                </c:pt>
                <c:pt idx="1941">
                  <c:v>4</c:v>
                </c:pt>
                <c:pt idx="1942">
                  <c:v>4</c:v>
                </c:pt>
                <c:pt idx="1943">
                  <c:v>4</c:v>
                </c:pt>
                <c:pt idx="1944">
                  <c:v>4</c:v>
                </c:pt>
                <c:pt idx="1945">
                  <c:v>4</c:v>
                </c:pt>
                <c:pt idx="1946">
                  <c:v>4</c:v>
                </c:pt>
                <c:pt idx="1947">
                  <c:v>4</c:v>
                </c:pt>
                <c:pt idx="1948">
                  <c:v>4</c:v>
                </c:pt>
                <c:pt idx="1949">
                  <c:v>4</c:v>
                </c:pt>
                <c:pt idx="1950">
                  <c:v>4</c:v>
                </c:pt>
                <c:pt idx="1951">
                  <c:v>4</c:v>
                </c:pt>
                <c:pt idx="1952">
                  <c:v>4</c:v>
                </c:pt>
                <c:pt idx="1953">
                  <c:v>4</c:v>
                </c:pt>
                <c:pt idx="1954">
                  <c:v>4</c:v>
                </c:pt>
                <c:pt idx="1955">
                  <c:v>4</c:v>
                </c:pt>
                <c:pt idx="1956">
                  <c:v>6</c:v>
                </c:pt>
                <c:pt idx="1957">
                  <c:v>4</c:v>
                </c:pt>
                <c:pt idx="1958">
                  <c:v>6</c:v>
                </c:pt>
                <c:pt idx="1959">
                  <c:v>8</c:v>
                </c:pt>
                <c:pt idx="1960">
                  <c:v>8</c:v>
                </c:pt>
                <c:pt idx="1961">
                  <c:v>8</c:v>
                </c:pt>
                <c:pt idx="1962">
                  <c:v>8</c:v>
                </c:pt>
                <c:pt idx="1963">
                  <c:v>8</c:v>
                </c:pt>
                <c:pt idx="1964">
                  <c:v>8</c:v>
                </c:pt>
                <c:pt idx="1965">
                  <c:v>8</c:v>
                </c:pt>
                <c:pt idx="1966">
                  <c:v>6</c:v>
                </c:pt>
                <c:pt idx="1967">
                  <c:v>6</c:v>
                </c:pt>
                <c:pt idx="1968">
                  <c:v>6</c:v>
                </c:pt>
                <c:pt idx="1969">
                  <c:v>6</c:v>
                </c:pt>
                <c:pt idx="1970">
                  <c:v>6</c:v>
                </c:pt>
                <c:pt idx="1971">
                  <c:v>6</c:v>
                </c:pt>
                <c:pt idx="1972">
                  <c:v>6</c:v>
                </c:pt>
                <c:pt idx="1973">
                  <c:v>6</c:v>
                </c:pt>
                <c:pt idx="1974">
                  <c:v>6</c:v>
                </c:pt>
                <c:pt idx="1975">
                  <c:v>6</c:v>
                </c:pt>
                <c:pt idx="1976">
                  <c:v>6</c:v>
                </c:pt>
                <c:pt idx="1977">
                  <c:v>6</c:v>
                </c:pt>
                <c:pt idx="1978">
                  <c:v>6</c:v>
                </c:pt>
                <c:pt idx="1979">
                  <c:v>6</c:v>
                </c:pt>
                <c:pt idx="1980">
                  <c:v>6</c:v>
                </c:pt>
                <c:pt idx="1981">
                  <c:v>6</c:v>
                </c:pt>
                <c:pt idx="1982">
                  <c:v>6</c:v>
                </c:pt>
                <c:pt idx="1983">
                  <c:v>6</c:v>
                </c:pt>
                <c:pt idx="1984">
                  <c:v>8</c:v>
                </c:pt>
                <c:pt idx="1985">
                  <c:v>6</c:v>
                </c:pt>
                <c:pt idx="1986">
                  <c:v>8</c:v>
                </c:pt>
                <c:pt idx="1987">
                  <c:v>6</c:v>
                </c:pt>
                <c:pt idx="1988">
                  <c:v>6</c:v>
                </c:pt>
                <c:pt idx="1989">
                  <c:v>8</c:v>
                </c:pt>
                <c:pt idx="1990">
                  <c:v>6</c:v>
                </c:pt>
                <c:pt idx="1991">
                  <c:v>6</c:v>
                </c:pt>
                <c:pt idx="1992">
                  <c:v>6</c:v>
                </c:pt>
                <c:pt idx="1993">
                  <c:v>8</c:v>
                </c:pt>
                <c:pt idx="1994">
                  <c:v>8</c:v>
                </c:pt>
                <c:pt idx="1995">
                  <c:v>8</c:v>
                </c:pt>
                <c:pt idx="1996">
                  <c:v>8</c:v>
                </c:pt>
                <c:pt idx="1997">
                  <c:v>6</c:v>
                </c:pt>
                <c:pt idx="1998">
                  <c:v>6</c:v>
                </c:pt>
                <c:pt idx="1999">
                  <c:v>6</c:v>
                </c:pt>
                <c:pt idx="2000">
                  <c:v>6</c:v>
                </c:pt>
                <c:pt idx="2001">
                  <c:v>6</c:v>
                </c:pt>
                <c:pt idx="2002">
                  <c:v>6</c:v>
                </c:pt>
                <c:pt idx="2003">
                  <c:v>6</c:v>
                </c:pt>
                <c:pt idx="2004">
                  <c:v>6</c:v>
                </c:pt>
                <c:pt idx="2005">
                  <c:v>6</c:v>
                </c:pt>
                <c:pt idx="2006">
                  <c:v>6</c:v>
                </c:pt>
                <c:pt idx="2007">
                  <c:v>6</c:v>
                </c:pt>
                <c:pt idx="2008">
                  <c:v>6</c:v>
                </c:pt>
                <c:pt idx="2009">
                  <c:v>6</c:v>
                </c:pt>
                <c:pt idx="2010">
                  <c:v>6</c:v>
                </c:pt>
                <c:pt idx="2011">
                  <c:v>6</c:v>
                </c:pt>
                <c:pt idx="2012">
                  <c:v>6</c:v>
                </c:pt>
                <c:pt idx="2013">
                  <c:v>4</c:v>
                </c:pt>
                <c:pt idx="2014">
                  <c:v>4</c:v>
                </c:pt>
                <c:pt idx="2015">
                  <c:v>4</c:v>
                </c:pt>
                <c:pt idx="2016">
                  <c:v>4</c:v>
                </c:pt>
                <c:pt idx="2017">
                  <c:v>4</c:v>
                </c:pt>
                <c:pt idx="2018">
                  <c:v>6</c:v>
                </c:pt>
                <c:pt idx="2019">
                  <c:v>6</c:v>
                </c:pt>
                <c:pt idx="2020">
                  <c:v>6</c:v>
                </c:pt>
                <c:pt idx="2021">
                  <c:v>6</c:v>
                </c:pt>
                <c:pt idx="2022">
                  <c:v>6</c:v>
                </c:pt>
                <c:pt idx="2023">
                  <c:v>6</c:v>
                </c:pt>
                <c:pt idx="2024">
                  <c:v>6</c:v>
                </c:pt>
                <c:pt idx="2025">
                  <c:v>6</c:v>
                </c:pt>
                <c:pt idx="2026">
                  <c:v>8</c:v>
                </c:pt>
                <c:pt idx="2027">
                  <c:v>8</c:v>
                </c:pt>
                <c:pt idx="2028">
                  <c:v>8</c:v>
                </c:pt>
                <c:pt idx="2029">
                  <c:v>8</c:v>
                </c:pt>
                <c:pt idx="2030">
                  <c:v>8</c:v>
                </c:pt>
                <c:pt idx="2031">
                  <c:v>8</c:v>
                </c:pt>
                <c:pt idx="2032">
                  <c:v>8</c:v>
                </c:pt>
                <c:pt idx="2033">
                  <c:v>8</c:v>
                </c:pt>
                <c:pt idx="2034">
                  <c:v>8</c:v>
                </c:pt>
                <c:pt idx="2035">
                  <c:v>8</c:v>
                </c:pt>
                <c:pt idx="2036">
                  <c:v>8</c:v>
                </c:pt>
                <c:pt idx="2037">
                  <c:v>8</c:v>
                </c:pt>
                <c:pt idx="2038">
                  <c:v>8</c:v>
                </c:pt>
                <c:pt idx="2039">
                  <c:v>8</c:v>
                </c:pt>
                <c:pt idx="2040">
                  <c:v>8</c:v>
                </c:pt>
                <c:pt idx="2041">
                  <c:v>4</c:v>
                </c:pt>
                <c:pt idx="2042">
                  <c:v>4</c:v>
                </c:pt>
                <c:pt idx="2043">
                  <c:v>4</c:v>
                </c:pt>
                <c:pt idx="2044">
                  <c:v>4</c:v>
                </c:pt>
                <c:pt idx="2045">
                  <c:v>4</c:v>
                </c:pt>
                <c:pt idx="2046">
                  <c:v>4</c:v>
                </c:pt>
                <c:pt idx="2047">
                  <c:v>4</c:v>
                </c:pt>
                <c:pt idx="2048">
                  <c:v>4</c:v>
                </c:pt>
                <c:pt idx="2049">
                  <c:v>4</c:v>
                </c:pt>
                <c:pt idx="2050">
                  <c:v>4</c:v>
                </c:pt>
                <c:pt idx="2051">
                  <c:v>4</c:v>
                </c:pt>
                <c:pt idx="2052">
                  <c:v>4</c:v>
                </c:pt>
                <c:pt idx="2053">
                  <c:v>4</c:v>
                </c:pt>
                <c:pt idx="2054">
                  <c:v>6</c:v>
                </c:pt>
                <c:pt idx="2055">
                  <c:v>4</c:v>
                </c:pt>
                <c:pt idx="2056">
                  <c:v>8</c:v>
                </c:pt>
                <c:pt idx="2057">
                  <c:v>4</c:v>
                </c:pt>
                <c:pt idx="2058">
                  <c:v>6</c:v>
                </c:pt>
                <c:pt idx="2059">
                  <c:v>4</c:v>
                </c:pt>
                <c:pt idx="2060">
                  <c:v>6</c:v>
                </c:pt>
                <c:pt idx="2061">
                  <c:v>4</c:v>
                </c:pt>
                <c:pt idx="2062">
                  <c:v>8</c:v>
                </c:pt>
                <c:pt idx="2063">
                  <c:v>4</c:v>
                </c:pt>
                <c:pt idx="2064">
                  <c:v>8</c:v>
                </c:pt>
                <c:pt idx="2065">
                  <c:v>4</c:v>
                </c:pt>
                <c:pt idx="2066">
                  <c:v>4</c:v>
                </c:pt>
                <c:pt idx="2067">
                  <c:v>6</c:v>
                </c:pt>
                <c:pt idx="2068">
                  <c:v>4</c:v>
                </c:pt>
                <c:pt idx="2069">
                  <c:v>4</c:v>
                </c:pt>
                <c:pt idx="2070">
                  <c:v>8</c:v>
                </c:pt>
                <c:pt idx="2071">
                  <c:v>8</c:v>
                </c:pt>
                <c:pt idx="2072">
                  <c:v>4</c:v>
                </c:pt>
                <c:pt idx="2073">
                  <c:v>4</c:v>
                </c:pt>
                <c:pt idx="2074">
                  <c:v>4</c:v>
                </c:pt>
                <c:pt idx="2075">
                  <c:v>4</c:v>
                </c:pt>
                <c:pt idx="2076">
                  <c:v>4</c:v>
                </c:pt>
                <c:pt idx="2077">
                  <c:v>6</c:v>
                </c:pt>
                <c:pt idx="2078">
                  <c:v>8</c:v>
                </c:pt>
                <c:pt idx="2079">
                  <c:v>8</c:v>
                </c:pt>
                <c:pt idx="2080">
                  <c:v>4</c:v>
                </c:pt>
                <c:pt idx="2081">
                  <c:v>4</c:v>
                </c:pt>
                <c:pt idx="2082">
                  <c:v>4</c:v>
                </c:pt>
                <c:pt idx="2083">
                  <c:v>4</c:v>
                </c:pt>
                <c:pt idx="2084">
                  <c:v>8</c:v>
                </c:pt>
                <c:pt idx="2085">
                  <c:v>4</c:v>
                </c:pt>
                <c:pt idx="2086">
                  <c:v>4</c:v>
                </c:pt>
                <c:pt idx="2087">
                  <c:v>8</c:v>
                </c:pt>
                <c:pt idx="2088">
                  <c:v>4</c:v>
                </c:pt>
                <c:pt idx="2089">
                  <c:v>4</c:v>
                </c:pt>
                <c:pt idx="2090">
                  <c:v>4</c:v>
                </c:pt>
                <c:pt idx="2091">
                  <c:v>4</c:v>
                </c:pt>
                <c:pt idx="2092">
                  <c:v>4</c:v>
                </c:pt>
                <c:pt idx="2093">
                  <c:v>4</c:v>
                </c:pt>
                <c:pt idx="2094">
                  <c:v>4</c:v>
                </c:pt>
                <c:pt idx="2095">
                  <c:v>4</c:v>
                </c:pt>
                <c:pt idx="2096">
                  <c:v>5</c:v>
                </c:pt>
                <c:pt idx="2097">
                  <c:v>5</c:v>
                </c:pt>
                <c:pt idx="2098">
                  <c:v>5</c:v>
                </c:pt>
                <c:pt idx="2099">
                  <c:v>5</c:v>
                </c:pt>
                <c:pt idx="2100">
                  <c:v>5</c:v>
                </c:pt>
                <c:pt idx="2101">
                  <c:v>5</c:v>
                </c:pt>
                <c:pt idx="2102">
                  <c:v>6</c:v>
                </c:pt>
                <c:pt idx="2103">
                  <c:v>6</c:v>
                </c:pt>
                <c:pt idx="2104">
                  <c:v>6</c:v>
                </c:pt>
                <c:pt idx="2105">
                  <c:v>8</c:v>
                </c:pt>
                <c:pt idx="2106">
                  <c:v>8</c:v>
                </c:pt>
                <c:pt idx="2107">
                  <c:v>8</c:v>
                </c:pt>
                <c:pt idx="2108">
                  <c:v>5</c:v>
                </c:pt>
                <c:pt idx="2109">
                  <c:v>5</c:v>
                </c:pt>
                <c:pt idx="2110">
                  <c:v>5</c:v>
                </c:pt>
                <c:pt idx="2111">
                  <c:v>8</c:v>
                </c:pt>
                <c:pt idx="2112">
                  <c:v>8</c:v>
                </c:pt>
                <c:pt idx="2113">
                  <c:v>8</c:v>
                </c:pt>
                <c:pt idx="2114">
                  <c:v>6</c:v>
                </c:pt>
                <c:pt idx="2115">
                  <c:v>6</c:v>
                </c:pt>
                <c:pt idx="2116">
                  <c:v>6</c:v>
                </c:pt>
                <c:pt idx="2117">
                  <c:v>4</c:v>
                </c:pt>
                <c:pt idx="2118">
                  <c:v>4</c:v>
                </c:pt>
                <c:pt idx="2119">
                  <c:v>4</c:v>
                </c:pt>
                <c:pt idx="2120">
                  <c:v>4</c:v>
                </c:pt>
                <c:pt idx="2121">
                  <c:v>4</c:v>
                </c:pt>
                <c:pt idx="2122">
                  <c:v>4</c:v>
                </c:pt>
                <c:pt idx="2123">
                  <c:v>4</c:v>
                </c:pt>
                <c:pt idx="2124">
                  <c:v>4</c:v>
                </c:pt>
                <c:pt idx="2125">
                  <c:v>4</c:v>
                </c:pt>
                <c:pt idx="2126">
                  <c:v>4</c:v>
                </c:pt>
                <c:pt idx="2127">
                  <c:v>4</c:v>
                </c:pt>
                <c:pt idx="2128">
                  <c:v>4</c:v>
                </c:pt>
                <c:pt idx="2129">
                  <c:v>4</c:v>
                </c:pt>
                <c:pt idx="2130">
                  <c:v>4</c:v>
                </c:pt>
                <c:pt idx="2131">
                  <c:v>4</c:v>
                </c:pt>
                <c:pt idx="2132">
                  <c:v>4</c:v>
                </c:pt>
                <c:pt idx="2133">
                  <c:v>4</c:v>
                </c:pt>
                <c:pt idx="2134">
                  <c:v>4</c:v>
                </c:pt>
                <c:pt idx="2135">
                  <c:v>4</c:v>
                </c:pt>
                <c:pt idx="2136">
                  <c:v>4</c:v>
                </c:pt>
                <c:pt idx="2137">
                  <c:v>6</c:v>
                </c:pt>
                <c:pt idx="2138">
                  <c:v>6</c:v>
                </c:pt>
                <c:pt idx="2139">
                  <c:v>6</c:v>
                </c:pt>
                <c:pt idx="2140">
                  <c:v>6</c:v>
                </c:pt>
                <c:pt idx="2141">
                  <c:v>6</c:v>
                </c:pt>
                <c:pt idx="2142">
                  <c:v>6</c:v>
                </c:pt>
                <c:pt idx="2143">
                  <c:v>6</c:v>
                </c:pt>
                <c:pt idx="2144">
                  <c:v>6</c:v>
                </c:pt>
                <c:pt idx="2145">
                  <c:v>4</c:v>
                </c:pt>
                <c:pt idx="2146">
                  <c:v>4</c:v>
                </c:pt>
                <c:pt idx="2147">
                  <c:v>4</c:v>
                </c:pt>
                <c:pt idx="2148">
                  <c:v>4</c:v>
                </c:pt>
                <c:pt idx="2149">
                  <c:v>4</c:v>
                </c:pt>
                <c:pt idx="2150">
                  <c:v>4</c:v>
                </c:pt>
                <c:pt idx="2151">
                  <c:v>4</c:v>
                </c:pt>
                <c:pt idx="2152">
                  <c:v>4</c:v>
                </c:pt>
                <c:pt idx="2153">
                  <c:v>4</c:v>
                </c:pt>
                <c:pt idx="2154">
                  <c:v>4</c:v>
                </c:pt>
                <c:pt idx="2155">
                  <c:v>4</c:v>
                </c:pt>
                <c:pt idx="2156">
                  <c:v>4</c:v>
                </c:pt>
                <c:pt idx="2157">
                  <c:v>4</c:v>
                </c:pt>
                <c:pt idx="2158">
                  <c:v>4</c:v>
                </c:pt>
                <c:pt idx="2159">
                  <c:v>4</c:v>
                </c:pt>
                <c:pt idx="2160">
                  <c:v>4</c:v>
                </c:pt>
                <c:pt idx="2161">
                  <c:v>8</c:v>
                </c:pt>
                <c:pt idx="2162">
                  <c:v>8</c:v>
                </c:pt>
                <c:pt idx="2163">
                  <c:v>8</c:v>
                </c:pt>
                <c:pt idx="2164">
                  <c:v>8</c:v>
                </c:pt>
                <c:pt idx="2165">
                  <c:v>6</c:v>
                </c:pt>
                <c:pt idx="2166">
                  <c:v>6</c:v>
                </c:pt>
                <c:pt idx="2167">
                  <c:v>8</c:v>
                </c:pt>
                <c:pt idx="2168">
                  <c:v>8</c:v>
                </c:pt>
                <c:pt idx="2169">
                  <c:v>8</c:v>
                </c:pt>
                <c:pt idx="2170">
                  <c:v>8</c:v>
                </c:pt>
                <c:pt idx="2171">
                  <c:v>8</c:v>
                </c:pt>
                <c:pt idx="2172">
                  <c:v>6</c:v>
                </c:pt>
                <c:pt idx="2173">
                  <c:v>6</c:v>
                </c:pt>
                <c:pt idx="2174">
                  <c:v>8</c:v>
                </c:pt>
                <c:pt idx="2175">
                  <c:v>6</c:v>
                </c:pt>
                <c:pt idx="2176">
                  <c:v>6</c:v>
                </c:pt>
                <c:pt idx="2177">
                  <c:v>8</c:v>
                </c:pt>
                <c:pt idx="2178">
                  <c:v>8</c:v>
                </c:pt>
                <c:pt idx="2179">
                  <c:v>4</c:v>
                </c:pt>
                <c:pt idx="2180">
                  <c:v>8</c:v>
                </c:pt>
                <c:pt idx="2181">
                  <c:v>4</c:v>
                </c:pt>
                <c:pt idx="2182">
                  <c:v>4</c:v>
                </c:pt>
                <c:pt idx="2183">
                  <c:v>4</c:v>
                </c:pt>
                <c:pt idx="2184">
                  <c:v>8</c:v>
                </c:pt>
                <c:pt idx="2185">
                  <c:v>8</c:v>
                </c:pt>
                <c:pt idx="2186">
                  <c:v>8</c:v>
                </c:pt>
                <c:pt idx="2187">
                  <c:v>8</c:v>
                </c:pt>
                <c:pt idx="2188">
                  <c:v>4</c:v>
                </c:pt>
                <c:pt idx="2189">
                  <c:v>4</c:v>
                </c:pt>
                <c:pt idx="2190">
                  <c:v>8</c:v>
                </c:pt>
                <c:pt idx="2191">
                  <c:v>8</c:v>
                </c:pt>
                <c:pt idx="2192">
                  <c:v>4</c:v>
                </c:pt>
                <c:pt idx="2193">
                  <c:v>4</c:v>
                </c:pt>
                <c:pt idx="2194">
                  <c:v>4</c:v>
                </c:pt>
                <c:pt idx="2195">
                  <c:v>8</c:v>
                </c:pt>
                <c:pt idx="2196">
                  <c:v>4</c:v>
                </c:pt>
                <c:pt idx="2197">
                  <c:v>8</c:v>
                </c:pt>
                <c:pt idx="2198">
                  <c:v>4</c:v>
                </c:pt>
                <c:pt idx="2199">
                  <c:v>4</c:v>
                </c:pt>
                <c:pt idx="2200">
                  <c:v>4</c:v>
                </c:pt>
                <c:pt idx="2201">
                  <c:v>4</c:v>
                </c:pt>
                <c:pt idx="2202">
                  <c:v>4</c:v>
                </c:pt>
                <c:pt idx="2203">
                  <c:v>4</c:v>
                </c:pt>
                <c:pt idx="2204">
                  <c:v>4</c:v>
                </c:pt>
                <c:pt idx="2205">
                  <c:v>4</c:v>
                </c:pt>
                <c:pt idx="2206">
                  <c:v>4</c:v>
                </c:pt>
                <c:pt idx="2207">
                  <c:v>4</c:v>
                </c:pt>
                <c:pt idx="2208">
                  <c:v>6</c:v>
                </c:pt>
                <c:pt idx="2209">
                  <c:v>6</c:v>
                </c:pt>
                <c:pt idx="2210">
                  <c:v>6</c:v>
                </c:pt>
                <c:pt idx="2211">
                  <c:v>4</c:v>
                </c:pt>
                <c:pt idx="2212">
                  <c:v>6</c:v>
                </c:pt>
                <c:pt idx="2213">
                  <c:v>4</c:v>
                </c:pt>
                <c:pt idx="2214">
                  <c:v>4</c:v>
                </c:pt>
                <c:pt idx="2215">
                  <c:v>6</c:v>
                </c:pt>
                <c:pt idx="2216">
                  <c:v>4</c:v>
                </c:pt>
                <c:pt idx="2217">
                  <c:v>4</c:v>
                </c:pt>
                <c:pt idx="2218">
                  <c:v>6</c:v>
                </c:pt>
                <c:pt idx="2219">
                  <c:v>6</c:v>
                </c:pt>
                <c:pt idx="2220">
                  <c:v>4</c:v>
                </c:pt>
                <c:pt idx="2221">
                  <c:v>4</c:v>
                </c:pt>
                <c:pt idx="2222">
                  <c:v>6</c:v>
                </c:pt>
                <c:pt idx="2223">
                  <c:v>4</c:v>
                </c:pt>
                <c:pt idx="2224">
                  <c:v>6</c:v>
                </c:pt>
                <c:pt idx="2225">
                  <c:v>6</c:v>
                </c:pt>
                <c:pt idx="2226">
                  <c:v>6</c:v>
                </c:pt>
                <c:pt idx="2227">
                  <c:v>4</c:v>
                </c:pt>
                <c:pt idx="2228">
                  <c:v>6</c:v>
                </c:pt>
                <c:pt idx="2229">
                  <c:v>4</c:v>
                </c:pt>
                <c:pt idx="2230">
                  <c:v>4</c:v>
                </c:pt>
                <c:pt idx="2231">
                  <c:v>6</c:v>
                </c:pt>
                <c:pt idx="2232">
                  <c:v>6</c:v>
                </c:pt>
                <c:pt idx="2233">
                  <c:v>6</c:v>
                </c:pt>
                <c:pt idx="2234">
                  <c:v>4</c:v>
                </c:pt>
                <c:pt idx="2235">
                  <c:v>6</c:v>
                </c:pt>
                <c:pt idx="2236">
                  <c:v>4</c:v>
                </c:pt>
                <c:pt idx="2237">
                  <c:v>6</c:v>
                </c:pt>
                <c:pt idx="2238">
                  <c:v>4</c:v>
                </c:pt>
                <c:pt idx="2239">
                  <c:v>4</c:v>
                </c:pt>
                <c:pt idx="2240">
                  <c:v>4</c:v>
                </c:pt>
                <c:pt idx="2241">
                  <c:v>6</c:v>
                </c:pt>
                <c:pt idx="2242">
                  <c:v>6</c:v>
                </c:pt>
                <c:pt idx="2243">
                  <c:v>4</c:v>
                </c:pt>
                <c:pt idx="2244">
                  <c:v>4</c:v>
                </c:pt>
                <c:pt idx="2245">
                  <c:v>4</c:v>
                </c:pt>
                <c:pt idx="2246">
                  <c:v>4</c:v>
                </c:pt>
                <c:pt idx="2247">
                  <c:v>4</c:v>
                </c:pt>
                <c:pt idx="2248">
                  <c:v>4</c:v>
                </c:pt>
                <c:pt idx="2249">
                  <c:v>4</c:v>
                </c:pt>
                <c:pt idx="2250">
                  <c:v>6</c:v>
                </c:pt>
                <c:pt idx="2251">
                  <c:v>6</c:v>
                </c:pt>
                <c:pt idx="2252">
                  <c:v>4</c:v>
                </c:pt>
                <c:pt idx="2253">
                  <c:v>4</c:v>
                </c:pt>
                <c:pt idx="2254">
                  <c:v>4</c:v>
                </c:pt>
                <c:pt idx="2255">
                  <c:v>6</c:v>
                </c:pt>
                <c:pt idx="2256">
                  <c:v>6</c:v>
                </c:pt>
                <c:pt idx="2257">
                  <c:v>4</c:v>
                </c:pt>
                <c:pt idx="2258">
                  <c:v>4</c:v>
                </c:pt>
                <c:pt idx="2259">
                  <c:v>4</c:v>
                </c:pt>
                <c:pt idx="2260">
                  <c:v>4</c:v>
                </c:pt>
                <c:pt idx="2261">
                  <c:v>5</c:v>
                </c:pt>
                <c:pt idx="2262">
                  <c:v>5</c:v>
                </c:pt>
                <c:pt idx="2263">
                  <c:v>4</c:v>
                </c:pt>
                <c:pt idx="2264">
                  <c:v>4</c:v>
                </c:pt>
                <c:pt idx="2265">
                  <c:v>5</c:v>
                </c:pt>
                <c:pt idx="2266">
                  <c:v>5</c:v>
                </c:pt>
                <c:pt idx="2267">
                  <c:v>4</c:v>
                </c:pt>
                <c:pt idx="2268">
                  <c:v>4</c:v>
                </c:pt>
                <c:pt idx="2269">
                  <c:v>5</c:v>
                </c:pt>
                <c:pt idx="2270">
                  <c:v>4</c:v>
                </c:pt>
                <c:pt idx="2271">
                  <c:v>5</c:v>
                </c:pt>
                <c:pt idx="2272">
                  <c:v>4</c:v>
                </c:pt>
                <c:pt idx="2273">
                  <c:v>4</c:v>
                </c:pt>
                <c:pt idx="2274">
                  <c:v>6</c:v>
                </c:pt>
                <c:pt idx="2275">
                  <c:v>4</c:v>
                </c:pt>
                <c:pt idx="2276">
                  <c:v>4</c:v>
                </c:pt>
                <c:pt idx="2277">
                  <c:v>4</c:v>
                </c:pt>
                <c:pt idx="2278">
                  <c:v>6</c:v>
                </c:pt>
                <c:pt idx="2279">
                  <c:v>4</c:v>
                </c:pt>
                <c:pt idx="2280">
                  <c:v>4</c:v>
                </c:pt>
                <c:pt idx="2281">
                  <c:v>4</c:v>
                </c:pt>
                <c:pt idx="2282">
                  <c:v>6</c:v>
                </c:pt>
                <c:pt idx="2283">
                  <c:v>4</c:v>
                </c:pt>
                <c:pt idx="2284">
                  <c:v>6</c:v>
                </c:pt>
                <c:pt idx="2285">
                  <c:v>6</c:v>
                </c:pt>
                <c:pt idx="2286">
                  <c:v>4</c:v>
                </c:pt>
                <c:pt idx="2287">
                  <c:v>6</c:v>
                </c:pt>
                <c:pt idx="2288">
                  <c:v>6</c:v>
                </c:pt>
                <c:pt idx="2289">
                  <c:v>6</c:v>
                </c:pt>
                <c:pt idx="2290">
                  <c:v>6</c:v>
                </c:pt>
                <c:pt idx="2291">
                  <c:v>6</c:v>
                </c:pt>
                <c:pt idx="2292">
                  <c:v>6</c:v>
                </c:pt>
                <c:pt idx="2293">
                  <c:v>6</c:v>
                </c:pt>
                <c:pt idx="2294">
                  <c:v>6</c:v>
                </c:pt>
                <c:pt idx="2295">
                  <c:v>4</c:v>
                </c:pt>
                <c:pt idx="2296">
                  <c:v>4</c:v>
                </c:pt>
                <c:pt idx="2297">
                  <c:v>6</c:v>
                </c:pt>
                <c:pt idx="2298">
                  <c:v>4</c:v>
                </c:pt>
                <c:pt idx="2299">
                  <c:v>4</c:v>
                </c:pt>
                <c:pt idx="2300">
                  <c:v>4</c:v>
                </c:pt>
                <c:pt idx="2301">
                  <c:v>6</c:v>
                </c:pt>
                <c:pt idx="2302">
                  <c:v>4</c:v>
                </c:pt>
                <c:pt idx="2303">
                  <c:v>6</c:v>
                </c:pt>
                <c:pt idx="2304">
                  <c:v>6</c:v>
                </c:pt>
                <c:pt idx="2305">
                  <c:v>4</c:v>
                </c:pt>
                <c:pt idx="2306">
                  <c:v>8</c:v>
                </c:pt>
                <c:pt idx="2307">
                  <c:v>8</c:v>
                </c:pt>
                <c:pt idx="2308">
                  <c:v>8</c:v>
                </c:pt>
                <c:pt idx="2309">
                  <c:v>8</c:v>
                </c:pt>
                <c:pt idx="2310">
                  <c:v>8</c:v>
                </c:pt>
                <c:pt idx="2311">
                  <c:v>8</c:v>
                </c:pt>
                <c:pt idx="2312">
                  <c:v>8</c:v>
                </c:pt>
                <c:pt idx="2313">
                  <c:v>4</c:v>
                </c:pt>
                <c:pt idx="2314">
                  <c:v>4</c:v>
                </c:pt>
                <c:pt idx="2315">
                  <c:v>4</c:v>
                </c:pt>
                <c:pt idx="2316">
                  <c:v>4</c:v>
                </c:pt>
                <c:pt idx="2317">
                  <c:v>4</c:v>
                </c:pt>
                <c:pt idx="2318">
                  <c:v>4</c:v>
                </c:pt>
                <c:pt idx="2319">
                  <c:v>4</c:v>
                </c:pt>
                <c:pt idx="2320">
                  <c:v>4</c:v>
                </c:pt>
                <c:pt idx="2321">
                  <c:v>4</c:v>
                </c:pt>
                <c:pt idx="2322">
                  <c:v>4</c:v>
                </c:pt>
                <c:pt idx="2323">
                  <c:v>4</c:v>
                </c:pt>
                <c:pt idx="2324">
                  <c:v>4</c:v>
                </c:pt>
                <c:pt idx="2325">
                  <c:v>4</c:v>
                </c:pt>
                <c:pt idx="2326">
                  <c:v>6</c:v>
                </c:pt>
                <c:pt idx="2327">
                  <c:v>6</c:v>
                </c:pt>
                <c:pt idx="2328">
                  <c:v>6</c:v>
                </c:pt>
                <c:pt idx="2329">
                  <c:v>4</c:v>
                </c:pt>
                <c:pt idx="2330">
                  <c:v>6</c:v>
                </c:pt>
                <c:pt idx="2331">
                  <c:v>6</c:v>
                </c:pt>
                <c:pt idx="2332">
                  <c:v>6</c:v>
                </c:pt>
                <c:pt idx="2333">
                  <c:v>4</c:v>
                </c:pt>
                <c:pt idx="2334">
                  <c:v>10</c:v>
                </c:pt>
                <c:pt idx="2335">
                  <c:v>10</c:v>
                </c:pt>
                <c:pt idx="2336">
                  <c:v>4</c:v>
                </c:pt>
                <c:pt idx="2337">
                  <c:v>4</c:v>
                </c:pt>
                <c:pt idx="2338">
                  <c:v>4</c:v>
                </c:pt>
                <c:pt idx="2339">
                  <c:v>4</c:v>
                </c:pt>
                <c:pt idx="2340">
                  <c:v>4</c:v>
                </c:pt>
                <c:pt idx="2341">
                  <c:v>6</c:v>
                </c:pt>
                <c:pt idx="2342">
                  <c:v>6</c:v>
                </c:pt>
                <c:pt idx="2343">
                  <c:v>6</c:v>
                </c:pt>
                <c:pt idx="2344">
                  <c:v>6</c:v>
                </c:pt>
                <c:pt idx="2345">
                  <c:v>4</c:v>
                </c:pt>
                <c:pt idx="2346">
                  <c:v>4</c:v>
                </c:pt>
                <c:pt idx="2347">
                  <c:v>4</c:v>
                </c:pt>
                <c:pt idx="2348">
                  <c:v>4</c:v>
                </c:pt>
                <c:pt idx="2349">
                  <c:v>4</c:v>
                </c:pt>
                <c:pt idx="2350">
                  <c:v>4</c:v>
                </c:pt>
                <c:pt idx="2351">
                  <c:v>4</c:v>
                </c:pt>
                <c:pt idx="2352">
                  <c:v>4</c:v>
                </c:pt>
                <c:pt idx="2353">
                  <c:v>4</c:v>
                </c:pt>
                <c:pt idx="2354">
                  <c:v>4</c:v>
                </c:pt>
                <c:pt idx="2355">
                  <c:v>4</c:v>
                </c:pt>
                <c:pt idx="2356">
                  <c:v>4</c:v>
                </c:pt>
                <c:pt idx="2357">
                  <c:v>4</c:v>
                </c:pt>
                <c:pt idx="2358">
                  <c:v>4</c:v>
                </c:pt>
                <c:pt idx="2359">
                  <c:v>4</c:v>
                </c:pt>
                <c:pt idx="2360">
                  <c:v>4</c:v>
                </c:pt>
                <c:pt idx="2361">
                  <c:v>4</c:v>
                </c:pt>
                <c:pt idx="2362">
                  <c:v>4</c:v>
                </c:pt>
                <c:pt idx="2363">
                  <c:v>4</c:v>
                </c:pt>
                <c:pt idx="2364">
                  <c:v>4</c:v>
                </c:pt>
                <c:pt idx="2365">
                  <c:v>6</c:v>
                </c:pt>
                <c:pt idx="2366">
                  <c:v>8</c:v>
                </c:pt>
                <c:pt idx="2367">
                  <c:v>6</c:v>
                </c:pt>
                <c:pt idx="2368">
                  <c:v>6</c:v>
                </c:pt>
                <c:pt idx="2369">
                  <c:v>6</c:v>
                </c:pt>
                <c:pt idx="2370">
                  <c:v>8</c:v>
                </c:pt>
                <c:pt idx="2371">
                  <c:v>6</c:v>
                </c:pt>
                <c:pt idx="2372">
                  <c:v>8</c:v>
                </c:pt>
                <c:pt idx="2373">
                  <c:v>6</c:v>
                </c:pt>
                <c:pt idx="2374">
                  <c:v>8</c:v>
                </c:pt>
                <c:pt idx="2375">
                  <c:v>6</c:v>
                </c:pt>
                <c:pt idx="2376">
                  <c:v>6</c:v>
                </c:pt>
                <c:pt idx="2377">
                  <c:v>8</c:v>
                </c:pt>
                <c:pt idx="2378">
                  <c:v>6</c:v>
                </c:pt>
                <c:pt idx="2379">
                  <c:v>6</c:v>
                </c:pt>
                <c:pt idx="2380">
                  <c:v>6</c:v>
                </c:pt>
                <c:pt idx="2381">
                  <c:v>6</c:v>
                </c:pt>
                <c:pt idx="2382">
                  <c:v>6</c:v>
                </c:pt>
                <c:pt idx="2383">
                  <c:v>6</c:v>
                </c:pt>
                <c:pt idx="2384">
                  <c:v>6</c:v>
                </c:pt>
                <c:pt idx="2385">
                  <c:v>6</c:v>
                </c:pt>
                <c:pt idx="2386">
                  <c:v>6</c:v>
                </c:pt>
                <c:pt idx="2387">
                  <c:v>6</c:v>
                </c:pt>
                <c:pt idx="2388">
                  <c:v>4</c:v>
                </c:pt>
                <c:pt idx="2389">
                  <c:v>4</c:v>
                </c:pt>
                <c:pt idx="2390">
                  <c:v>4</c:v>
                </c:pt>
                <c:pt idx="2391">
                  <c:v>6</c:v>
                </c:pt>
                <c:pt idx="2392">
                  <c:v>4</c:v>
                </c:pt>
                <c:pt idx="2393">
                  <c:v>4</c:v>
                </c:pt>
                <c:pt idx="2394">
                  <c:v>4</c:v>
                </c:pt>
                <c:pt idx="2395">
                  <c:v>4</c:v>
                </c:pt>
                <c:pt idx="2396">
                  <c:v>4</c:v>
                </c:pt>
                <c:pt idx="2397">
                  <c:v>4</c:v>
                </c:pt>
                <c:pt idx="2398">
                  <c:v>4</c:v>
                </c:pt>
                <c:pt idx="2399">
                  <c:v>4</c:v>
                </c:pt>
                <c:pt idx="2400">
                  <c:v>4</c:v>
                </c:pt>
                <c:pt idx="2401">
                  <c:v>4</c:v>
                </c:pt>
                <c:pt idx="2402">
                  <c:v>4</c:v>
                </c:pt>
                <c:pt idx="2403">
                  <c:v>6</c:v>
                </c:pt>
                <c:pt idx="2404">
                  <c:v>4</c:v>
                </c:pt>
                <c:pt idx="2405">
                  <c:v>4</c:v>
                </c:pt>
                <c:pt idx="2406">
                  <c:v>4</c:v>
                </c:pt>
                <c:pt idx="2407">
                  <c:v>4</c:v>
                </c:pt>
                <c:pt idx="2408">
                  <c:v>4</c:v>
                </c:pt>
                <c:pt idx="2409">
                  <c:v>4</c:v>
                </c:pt>
                <c:pt idx="2410">
                  <c:v>4</c:v>
                </c:pt>
                <c:pt idx="2411">
                  <c:v>4</c:v>
                </c:pt>
                <c:pt idx="2412">
                  <c:v>4</c:v>
                </c:pt>
                <c:pt idx="2413">
                  <c:v>4</c:v>
                </c:pt>
                <c:pt idx="2414">
                  <c:v>4</c:v>
                </c:pt>
                <c:pt idx="2415">
                  <c:v>4</c:v>
                </c:pt>
                <c:pt idx="2416">
                  <c:v>4</c:v>
                </c:pt>
                <c:pt idx="2417">
                  <c:v>4</c:v>
                </c:pt>
                <c:pt idx="2418">
                  <c:v>4</c:v>
                </c:pt>
                <c:pt idx="2419">
                  <c:v>4</c:v>
                </c:pt>
                <c:pt idx="2420">
                  <c:v>6</c:v>
                </c:pt>
                <c:pt idx="2421">
                  <c:v>4</c:v>
                </c:pt>
                <c:pt idx="2422">
                  <c:v>4</c:v>
                </c:pt>
                <c:pt idx="2423">
                  <c:v>4</c:v>
                </c:pt>
                <c:pt idx="2424">
                  <c:v>4</c:v>
                </c:pt>
                <c:pt idx="2425">
                  <c:v>4</c:v>
                </c:pt>
                <c:pt idx="2426">
                  <c:v>4</c:v>
                </c:pt>
                <c:pt idx="2427">
                  <c:v>4</c:v>
                </c:pt>
                <c:pt idx="2428">
                  <c:v>4</c:v>
                </c:pt>
                <c:pt idx="2429">
                  <c:v>4</c:v>
                </c:pt>
                <c:pt idx="2430">
                  <c:v>4</c:v>
                </c:pt>
                <c:pt idx="2431">
                  <c:v>4</c:v>
                </c:pt>
                <c:pt idx="2432">
                  <c:v>4</c:v>
                </c:pt>
                <c:pt idx="2433">
                  <c:v>4</c:v>
                </c:pt>
                <c:pt idx="2434">
                  <c:v>4</c:v>
                </c:pt>
                <c:pt idx="2435">
                  <c:v>4</c:v>
                </c:pt>
                <c:pt idx="2436">
                  <c:v>4</c:v>
                </c:pt>
                <c:pt idx="2437">
                  <c:v>4</c:v>
                </c:pt>
                <c:pt idx="2438">
                  <c:v>6</c:v>
                </c:pt>
                <c:pt idx="2439">
                  <c:v>6</c:v>
                </c:pt>
                <c:pt idx="2440">
                  <c:v>6</c:v>
                </c:pt>
                <c:pt idx="2441">
                  <c:v>8</c:v>
                </c:pt>
                <c:pt idx="2442">
                  <c:v>8</c:v>
                </c:pt>
                <c:pt idx="2443">
                  <c:v>8</c:v>
                </c:pt>
                <c:pt idx="2444">
                  <c:v>8</c:v>
                </c:pt>
                <c:pt idx="2445">
                  <c:v>6</c:v>
                </c:pt>
                <c:pt idx="2446">
                  <c:v>8</c:v>
                </c:pt>
                <c:pt idx="2447">
                  <c:v>8</c:v>
                </c:pt>
                <c:pt idx="2448">
                  <c:v>8</c:v>
                </c:pt>
                <c:pt idx="2449">
                  <c:v>8</c:v>
                </c:pt>
                <c:pt idx="2450">
                  <c:v>6</c:v>
                </c:pt>
                <c:pt idx="2451">
                  <c:v>8</c:v>
                </c:pt>
                <c:pt idx="2452">
                  <c:v>8</c:v>
                </c:pt>
                <c:pt idx="2453">
                  <c:v>6</c:v>
                </c:pt>
                <c:pt idx="2454">
                  <c:v>8</c:v>
                </c:pt>
                <c:pt idx="2455">
                  <c:v>8</c:v>
                </c:pt>
                <c:pt idx="2456">
                  <c:v>8</c:v>
                </c:pt>
                <c:pt idx="2457">
                  <c:v>6</c:v>
                </c:pt>
                <c:pt idx="2458">
                  <c:v>8</c:v>
                </c:pt>
                <c:pt idx="2459">
                  <c:v>8</c:v>
                </c:pt>
                <c:pt idx="2460">
                  <c:v>8</c:v>
                </c:pt>
                <c:pt idx="2461">
                  <c:v>8</c:v>
                </c:pt>
                <c:pt idx="2462">
                  <c:v>8</c:v>
                </c:pt>
                <c:pt idx="2463">
                  <c:v>8</c:v>
                </c:pt>
                <c:pt idx="2464">
                  <c:v>8</c:v>
                </c:pt>
                <c:pt idx="2465">
                  <c:v>8</c:v>
                </c:pt>
                <c:pt idx="2466">
                  <c:v>8</c:v>
                </c:pt>
                <c:pt idx="2467">
                  <c:v>6</c:v>
                </c:pt>
                <c:pt idx="2468">
                  <c:v>8</c:v>
                </c:pt>
                <c:pt idx="2469">
                  <c:v>8</c:v>
                </c:pt>
                <c:pt idx="2470">
                  <c:v>6</c:v>
                </c:pt>
                <c:pt idx="2471">
                  <c:v>8</c:v>
                </c:pt>
                <c:pt idx="2472">
                  <c:v>8</c:v>
                </c:pt>
                <c:pt idx="2473">
                  <c:v>8</c:v>
                </c:pt>
                <c:pt idx="2474">
                  <c:v>8</c:v>
                </c:pt>
                <c:pt idx="2475">
                  <c:v>8</c:v>
                </c:pt>
                <c:pt idx="2476">
                  <c:v>8</c:v>
                </c:pt>
                <c:pt idx="2477">
                  <c:v>8</c:v>
                </c:pt>
                <c:pt idx="2478">
                  <c:v>6</c:v>
                </c:pt>
                <c:pt idx="2479">
                  <c:v>8</c:v>
                </c:pt>
                <c:pt idx="2480">
                  <c:v>6</c:v>
                </c:pt>
                <c:pt idx="2481">
                  <c:v>6</c:v>
                </c:pt>
                <c:pt idx="2482">
                  <c:v>6</c:v>
                </c:pt>
                <c:pt idx="2483">
                  <c:v>6</c:v>
                </c:pt>
                <c:pt idx="2484">
                  <c:v>8</c:v>
                </c:pt>
                <c:pt idx="2485">
                  <c:v>6</c:v>
                </c:pt>
                <c:pt idx="2486">
                  <c:v>8</c:v>
                </c:pt>
                <c:pt idx="2487">
                  <c:v>8</c:v>
                </c:pt>
                <c:pt idx="2488">
                  <c:v>8</c:v>
                </c:pt>
                <c:pt idx="2489">
                  <c:v>6</c:v>
                </c:pt>
                <c:pt idx="2490">
                  <c:v>8</c:v>
                </c:pt>
                <c:pt idx="2491">
                  <c:v>6</c:v>
                </c:pt>
                <c:pt idx="2492">
                  <c:v>6</c:v>
                </c:pt>
                <c:pt idx="2493">
                  <c:v>8</c:v>
                </c:pt>
                <c:pt idx="2494">
                  <c:v>8</c:v>
                </c:pt>
                <c:pt idx="2495">
                  <c:v>8</c:v>
                </c:pt>
                <c:pt idx="2496">
                  <c:v>6</c:v>
                </c:pt>
                <c:pt idx="2497">
                  <c:v>6</c:v>
                </c:pt>
                <c:pt idx="2498">
                  <c:v>8</c:v>
                </c:pt>
                <c:pt idx="2499">
                  <c:v>8</c:v>
                </c:pt>
                <c:pt idx="2500">
                  <c:v>6</c:v>
                </c:pt>
                <c:pt idx="2501">
                  <c:v>8</c:v>
                </c:pt>
                <c:pt idx="2502">
                  <c:v>6</c:v>
                </c:pt>
                <c:pt idx="2503">
                  <c:v>6</c:v>
                </c:pt>
                <c:pt idx="2504">
                  <c:v>6</c:v>
                </c:pt>
                <c:pt idx="2505">
                  <c:v>6</c:v>
                </c:pt>
                <c:pt idx="2506">
                  <c:v>6</c:v>
                </c:pt>
                <c:pt idx="2507">
                  <c:v>6</c:v>
                </c:pt>
                <c:pt idx="2508">
                  <c:v>6</c:v>
                </c:pt>
                <c:pt idx="2509">
                  <c:v>6</c:v>
                </c:pt>
                <c:pt idx="2510">
                  <c:v>6</c:v>
                </c:pt>
                <c:pt idx="2511">
                  <c:v>6</c:v>
                </c:pt>
                <c:pt idx="2512">
                  <c:v>4</c:v>
                </c:pt>
                <c:pt idx="2513">
                  <c:v>6</c:v>
                </c:pt>
                <c:pt idx="2514">
                  <c:v>6</c:v>
                </c:pt>
                <c:pt idx="2515">
                  <c:v>6</c:v>
                </c:pt>
                <c:pt idx="2516">
                  <c:v>6</c:v>
                </c:pt>
                <c:pt idx="2517">
                  <c:v>4</c:v>
                </c:pt>
                <c:pt idx="2518">
                  <c:v>4</c:v>
                </c:pt>
                <c:pt idx="2519">
                  <c:v>4</c:v>
                </c:pt>
                <c:pt idx="2520">
                  <c:v>4</c:v>
                </c:pt>
                <c:pt idx="2521">
                  <c:v>4</c:v>
                </c:pt>
                <c:pt idx="2522">
                  <c:v>4</c:v>
                </c:pt>
                <c:pt idx="2523">
                  <c:v>4</c:v>
                </c:pt>
                <c:pt idx="2524">
                  <c:v>4</c:v>
                </c:pt>
                <c:pt idx="2525">
                  <c:v>4</c:v>
                </c:pt>
                <c:pt idx="2526">
                  <c:v>4</c:v>
                </c:pt>
                <c:pt idx="2527">
                  <c:v>4</c:v>
                </c:pt>
                <c:pt idx="2528">
                  <c:v>4</c:v>
                </c:pt>
                <c:pt idx="2529">
                  <c:v>4</c:v>
                </c:pt>
                <c:pt idx="2530">
                  <c:v>4</c:v>
                </c:pt>
                <c:pt idx="2531">
                  <c:v>4</c:v>
                </c:pt>
                <c:pt idx="2532">
                  <c:v>4</c:v>
                </c:pt>
                <c:pt idx="2533">
                  <c:v>4</c:v>
                </c:pt>
                <c:pt idx="2534">
                  <c:v>4</c:v>
                </c:pt>
                <c:pt idx="2535">
                  <c:v>4</c:v>
                </c:pt>
                <c:pt idx="2536">
                  <c:v>4</c:v>
                </c:pt>
                <c:pt idx="2537">
                  <c:v>4</c:v>
                </c:pt>
                <c:pt idx="2538">
                  <c:v>4</c:v>
                </c:pt>
                <c:pt idx="2539">
                  <c:v>4</c:v>
                </c:pt>
                <c:pt idx="2540">
                  <c:v>4</c:v>
                </c:pt>
                <c:pt idx="2541">
                  <c:v>4</c:v>
                </c:pt>
                <c:pt idx="2542">
                  <c:v>4</c:v>
                </c:pt>
                <c:pt idx="2543">
                  <c:v>4</c:v>
                </c:pt>
                <c:pt idx="2544">
                  <c:v>4</c:v>
                </c:pt>
                <c:pt idx="2545">
                  <c:v>4</c:v>
                </c:pt>
                <c:pt idx="2546">
                  <c:v>4</c:v>
                </c:pt>
                <c:pt idx="2547">
                  <c:v>4</c:v>
                </c:pt>
                <c:pt idx="2548">
                  <c:v>4</c:v>
                </c:pt>
                <c:pt idx="2549">
                  <c:v>4</c:v>
                </c:pt>
                <c:pt idx="2550">
                  <c:v>4</c:v>
                </c:pt>
                <c:pt idx="2551">
                  <c:v>4</c:v>
                </c:pt>
                <c:pt idx="2552">
                  <c:v>4</c:v>
                </c:pt>
                <c:pt idx="2553">
                  <c:v>4</c:v>
                </c:pt>
                <c:pt idx="2554">
                  <c:v>4</c:v>
                </c:pt>
                <c:pt idx="2555">
                  <c:v>4</c:v>
                </c:pt>
                <c:pt idx="2556">
                  <c:v>4</c:v>
                </c:pt>
                <c:pt idx="2557">
                  <c:v>4</c:v>
                </c:pt>
                <c:pt idx="2558">
                  <c:v>4</c:v>
                </c:pt>
                <c:pt idx="2559">
                  <c:v>4</c:v>
                </c:pt>
                <c:pt idx="2560">
                  <c:v>4</c:v>
                </c:pt>
                <c:pt idx="2561">
                  <c:v>4</c:v>
                </c:pt>
                <c:pt idx="2562">
                  <c:v>4</c:v>
                </c:pt>
                <c:pt idx="2563">
                  <c:v>4</c:v>
                </c:pt>
                <c:pt idx="2564">
                  <c:v>4</c:v>
                </c:pt>
                <c:pt idx="2565">
                  <c:v>4</c:v>
                </c:pt>
                <c:pt idx="2566">
                  <c:v>4</c:v>
                </c:pt>
                <c:pt idx="2567">
                  <c:v>4</c:v>
                </c:pt>
                <c:pt idx="2568">
                  <c:v>4</c:v>
                </c:pt>
                <c:pt idx="2569">
                  <c:v>4</c:v>
                </c:pt>
                <c:pt idx="2570">
                  <c:v>4</c:v>
                </c:pt>
                <c:pt idx="2571">
                  <c:v>4</c:v>
                </c:pt>
                <c:pt idx="2572">
                  <c:v>4</c:v>
                </c:pt>
                <c:pt idx="2573">
                  <c:v>4</c:v>
                </c:pt>
                <c:pt idx="2574">
                  <c:v>4</c:v>
                </c:pt>
                <c:pt idx="2575">
                  <c:v>4</c:v>
                </c:pt>
                <c:pt idx="2576">
                  <c:v>4</c:v>
                </c:pt>
                <c:pt idx="2577">
                  <c:v>4</c:v>
                </c:pt>
                <c:pt idx="2578">
                  <c:v>4</c:v>
                </c:pt>
                <c:pt idx="2579">
                  <c:v>4</c:v>
                </c:pt>
                <c:pt idx="2580">
                  <c:v>4</c:v>
                </c:pt>
                <c:pt idx="2581">
                  <c:v>4</c:v>
                </c:pt>
                <c:pt idx="2582">
                  <c:v>4</c:v>
                </c:pt>
                <c:pt idx="2583">
                  <c:v>4</c:v>
                </c:pt>
                <c:pt idx="2584">
                  <c:v>4</c:v>
                </c:pt>
                <c:pt idx="2585">
                  <c:v>4</c:v>
                </c:pt>
                <c:pt idx="2586">
                  <c:v>4</c:v>
                </c:pt>
                <c:pt idx="2587">
                  <c:v>4</c:v>
                </c:pt>
                <c:pt idx="2588">
                  <c:v>4</c:v>
                </c:pt>
                <c:pt idx="2589">
                  <c:v>4</c:v>
                </c:pt>
                <c:pt idx="2590">
                  <c:v>4</c:v>
                </c:pt>
                <c:pt idx="2591">
                  <c:v>4</c:v>
                </c:pt>
                <c:pt idx="2592">
                  <c:v>4</c:v>
                </c:pt>
                <c:pt idx="2593">
                  <c:v>4</c:v>
                </c:pt>
                <c:pt idx="2594">
                  <c:v>4</c:v>
                </c:pt>
                <c:pt idx="2595">
                  <c:v>4</c:v>
                </c:pt>
                <c:pt idx="2596">
                  <c:v>4</c:v>
                </c:pt>
                <c:pt idx="2597">
                  <c:v>4</c:v>
                </c:pt>
                <c:pt idx="2598">
                  <c:v>4</c:v>
                </c:pt>
                <c:pt idx="2599">
                  <c:v>4</c:v>
                </c:pt>
                <c:pt idx="2600">
                  <c:v>4</c:v>
                </c:pt>
                <c:pt idx="2601">
                  <c:v>4</c:v>
                </c:pt>
                <c:pt idx="2602">
                  <c:v>4</c:v>
                </c:pt>
                <c:pt idx="2603">
                  <c:v>4</c:v>
                </c:pt>
                <c:pt idx="2604">
                  <c:v>4</c:v>
                </c:pt>
                <c:pt idx="2605">
                  <c:v>4</c:v>
                </c:pt>
                <c:pt idx="2606">
                  <c:v>6</c:v>
                </c:pt>
                <c:pt idx="2607">
                  <c:v>6</c:v>
                </c:pt>
                <c:pt idx="2608">
                  <c:v>6</c:v>
                </c:pt>
                <c:pt idx="2609">
                  <c:v>6</c:v>
                </c:pt>
                <c:pt idx="2610">
                  <c:v>8</c:v>
                </c:pt>
                <c:pt idx="2611">
                  <c:v>6</c:v>
                </c:pt>
                <c:pt idx="2612">
                  <c:v>6</c:v>
                </c:pt>
                <c:pt idx="2613">
                  <c:v>6</c:v>
                </c:pt>
                <c:pt idx="2614">
                  <c:v>8</c:v>
                </c:pt>
                <c:pt idx="2615">
                  <c:v>6</c:v>
                </c:pt>
                <c:pt idx="2616">
                  <c:v>6</c:v>
                </c:pt>
                <c:pt idx="2617">
                  <c:v>6</c:v>
                </c:pt>
                <c:pt idx="2618">
                  <c:v>8</c:v>
                </c:pt>
                <c:pt idx="2619">
                  <c:v>6</c:v>
                </c:pt>
                <c:pt idx="2620">
                  <c:v>8</c:v>
                </c:pt>
                <c:pt idx="2621">
                  <c:v>6</c:v>
                </c:pt>
                <c:pt idx="2622">
                  <c:v>6</c:v>
                </c:pt>
                <c:pt idx="2623">
                  <c:v>6</c:v>
                </c:pt>
                <c:pt idx="2624">
                  <c:v>6</c:v>
                </c:pt>
                <c:pt idx="2625">
                  <c:v>6</c:v>
                </c:pt>
                <c:pt idx="2626">
                  <c:v>6</c:v>
                </c:pt>
                <c:pt idx="2627">
                  <c:v>6</c:v>
                </c:pt>
                <c:pt idx="2628">
                  <c:v>6</c:v>
                </c:pt>
                <c:pt idx="2629">
                  <c:v>6</c:v>
                </c:pt>
                <c:pt idx="2630">
                  <c:v>6</c:v>
                </c:pt>
                <c:pt idx="2631">
                  <c:v>6</c:v>
                </c:pt>
                <c:pt idx="2632">
                  <c:v>6</c:v>
                </c:pt>
                <c:pt idx="2633">
                  <c:v>6</c:v>
                </c:pt>
                <c:pt idx="2634">
                  <c:v>6</c:v>
                </c:pt>
                <c:pt idx="2635">
                  <c:v>8</c:v>
                </c:pt>
                <c:pt idx="2636">
                  <c:v>6</c:v>
                </c:pt>
                <c:pt idx="2637">
                  <c:v>8</c:v>
                </c:pt>
                <c:pt idx="2638">
                  <c:v>6</c:v>
                </c:pt>
                <c:pt idx="2639">
                  <c:v>6</c:v>
                </c:pt>
                <c:pt idx="2640">
                  <c:v>6</c:v>
                </c:pt>
                <c:pt idx="2641">
                  <c:v>8</c:v>
                </c:pt>
                <c:pt idx="2642">
                  <c:v>6</c:v>
                </c:pt>
                <c:pt idx="2643">
                  <c:v>6</c:v>
                </c:pt>
                <c:pt idx="2644">
                  <c:v>6</c:v>
                </c:pt>
                <c:pt idx="2645">
                  <c:v>6</c:v>
                </c:pt>
                <c:pt idx="2646">
                  <c:v>8</c:v>
                </c:pt>
                <c:pt idx="2647">
                  <c:v>6</c:v>
                </c:pt>
                <c:pt idx="2648">
                  <c:v>6</c:v>
                </c:pt>
                <c:pt idx="2649">
                  <c:v>6</c:v>
                </c:pt>
                <c:pt idx="2650">
                  <c:v>8</c:v>
                </c:pt>
                <c:pt idx="2651">
                  <c:v>6</c:v>
                </c:pt>
                <c:pt idx="2652">
                  <c:v>6</c:v>
                </c:pt>
                <c:pt idx="2653">
                  <c:v>6</c:v>
                </c:pt>
                <c:pt idx="2654">
                  <c:v>6</c:v>
                </c:pt>
                <c:pt idx="2655">
                  <c:v>6</c:v>
                </c:pt>
                <c:pt idx="2656">
                  <c:v>6</c:v>
                </c:pt>
                <c:pt idx="2657">
                  <c:v>6</c:v>
                </c:pt>
                <c:pt idx="2658">
                  <c:v>6</c:v>
                </c:pt>
                <c:pt idx="2659">
                  <c:v>6</c:v>
                </c:pt>
                <c:pt idx="2660">
                  <c:v>8</c:v>
                </c:pt>
                <c:pt idx="2661">
                  <c:v>8</c:v>
                </c:pt>
                <c:pt idx="2662">
                  <c:v>8</c:v>
                </c:pt>
                <c:pt idx="2663">
                  <c:v>8</c:v>
                </c:pt>
                <c:pt idx="2664">
                  <c:v>8</c:v>
                </c:pt>
                <c:pt idx="2665">
                  <c:v>8</c:v>
                </c:pt>
                <c:pt idx="2666">
                  <c:v>8</c:v>
                </c:pt>
                <c:pt idx="2667">
                  <c:v>8</c:v>
                </c:pt>
                <c:pt idx="2668">
                  <c:v>8</c:v>
                </c:pt>
                <c:pt idx="2669">
                  <c:v>8</c:v>
                </c:pt>
                <c:pt idx="2670">
                  <c:v>12</c:v>
                </c:pt>
                <c:pt idx="2671">
                  <c:v>12</c:v>
                </c:pt>
                <c:pt idx="2672">
                  <c:v>8</c:v>
                </c:pt>
                <c:pt idx="2673">
                  <c:v>8</c:v>
                </c:pt>
                <c:pt idx="2674">
                  <c:v>12</c:v>
                </c:pt>
                <c:pt idx="2675">
                  <c:v>8</c:v>
                </c:pt>
                <c:pt idx="2676">
                  <c:v>8</c:v>
                </c:pt>
                <c:pt idx="2677">
                  <c:v>12</c:v>
                </c:pt>
                <c:pt idx="2678">
                  <c:v>12</c:v>
                </c:pt>
                <c:pt idx="2679">
                  <c:v>8</c:v>
                </c:pt>
                <c:pt idx="2680">
                  <c:v>12</c:v>
                </c:pt>
                <c:pt idx="2681">
                  <c:v>8</c:v>
                </c:pt>
                <c:pt idx="2682">
                  <c:v>4</c:v>
                </c:pt>
                <c:pt idx="2683">
                  <c:v>4</c:v>
                </c:pt>
                <c:pt idx="2684">
                  <c:v>4</c:v>
                </c:pt>
                <c:pt idx="2685">
                  <c:v>4</c:v>
                </c:pt>
                <c:pt idx="2686">
                  <c:v>4</c:v>
                </c:pt>
                <c:pt idx="2687">
                  <c:v>4</c:v>
                </c:pt>
                <c:pt idx="2688">
                  <c:v>4</c:v>
                </c:pt>
                <c:pt idx="2689">
                  <c:v>4</c:v>
                </c:pt>
                <c:pt idx="2690">
                  <c:v>4</c:v>
                </c:pt>
                <c:pt idx="2691">
                  <c:v>6</c:v>
                </c:pt>
                <c:pt idx="2692">
                  <c:v>6</c:v>
                </c:pt>
                <c:pt idx="2693">
                  <c:v>6</c:v>
                </c:pt>
                <c:pt idx="2694">
                  <c:v>6</c:v>
                </c:pt>
                <c:pt idx="2695">
                  <c:v>6</c:v>
                </c:pt>
                <c:pt idx="2696">
                  <c:v>6</c:v>
                </c:pt>
                <c:pt idx="2697">
                  <c:v>6</c:v>
                </c:pt>
                <c:pt idx="2698">
                  <c:v>6</c:v>
                </c:pt>
                <c:pt idx="2699">
                  <c:v>6</c:v>
                </c:pt>
                <c:pt idx="2700">
                  <c:v>4</c:v>
                </c:pt>
                <c:pt idx="2701">
                  <c:v>4</c:v>
                </c:pt>
                <c:pt idx="2702">
                  <c:v>6</c:v>
                </c:pt>
                <c:pt idx="2703">
                  <c:v>8</c:v>
                </c:pt>
                <c:pt idx="2704">
                  <c:v>6</c:v>
                </c:pt>
                <c:pt idx="2705">
                  <c:v>8</c:v>
                </c:pt>
                <c:pt idx="2706">
                  <c:v>8</c:v>
                </c:pt>
                <c:pt idx="2707">
                  <c:v>6</c:v>
                </c:pt>
                <c:pt idx="2708">
                  <c:v>8</c:v>
                </c:pt>
                <c:pt idx="2709">
                  <c:v>8</c:v>
                </c:pt>
                <c:pt idx="2710">
                  <c:v>8</c:v>
                </c:pt>
                <c:pt idx="2711">
                  <c:v>8</c:v>
                </c:pt>
                <c:pt idx="2712">
                  <c:v>6</c:v>
                </c:pt>
                <c:pt idx="2713">
                  <c:v>6</c:v>
                </c:pt>
                <c:pt idx="2714">
                  <c:v>8</c:v>
                </c:pt>
                <c:pt idx="2715">
                  <c:v>8</c:v>
                </c:pt>
                <c:pt idx="2716">
                  <c:v>6</c:v>
                </c:pt>
                <c:pt idx="2717">
                  <c:v>8</c:v>
                </c:pt>
                <c:pt idx="2718">
                  <c:v>8</c:v>
                </c:pt>
                <c:pt idx="2719">
                  <c:v>6</c:v>
                </c:pt>
                <c:pt idx="2720">
                  <c:v>6</c:v>
                </c:pt>
                <c:pt idx="2721">
                  <c:v>8</c:v>
                </c:pt>
                <c:pt idx="2722">
                  <c:v>6</c:v>
                </c:pt>
                <c:pt idx="2723">
                  <c:v>6</c:v>
                </c:pt>
                <c:pt idx="2724">
                  <c:v>8</c:v>
                </c:pt>
                <c:pt idx="2725">
                  <c:v>8</c:v>
                </c:pt>
                <c:pt idx="2726">
                  <c:v>8</c:v>
                </c:pt>
                <c:pt idx="2727">
                  <c:v>8</c:v>
                </c:pt>
                <c:pt idx="2728">
                  <c:v>8</c:v>
                </c:pt>
                <c:pt idx="2729">
                  <c:v>8</c:v>
                </c:pt>
                <c:pt idx="2730">
                  <c:v>4</c:v>
                </c:pt>
                <c:pt idx="2731">
                  <c:v>4</c:v>
                </c:pt>
                <c:pt idx="2732">
                  <c:v>4</c:v>
                </c:pt>
                <c:pt idx="2733">
                  <c:v>4</c:v>
                </c:pt>
                <c:pt idx="2734">
                  <c:v>4</c:v>
                </c:pt>
                <c:pt idx="2735">
                  <c:v>4</c:v>
                </c:pt>
                <c:pt idx="2736">
                  <c:v>4</c:v>
                </c:pt>
                <c:pt idx="2737">
                  <c:v>4</c:v>
                </c:pt>
                <c:pt idx="2738">
                  <c:v>4</c:v>
                </c:pt>
                <c:pt idx="2739">
                  <c:v>4</c:v>
                </c:pt>
                <c:pt idx="2740">
                  <c:v>4</c:v>
                </c:pt>
                <c:pt idx="2741">
                  <c:v>4</c:v>
                </c:pt>
                <c:pt idx="2742">
                  <c:v>4</c:v>
                </c:pt>
                <c:pt idx="2743">
                  <c:v>4</c:v>
                </c:pt>
                <c:pt idx="2744">
                  <c:v>4</c:v>
                </c:pt>
                <c:pt idx="2745">
                  <c:v>4</c:v>
                </c:pt>
                <c:pt idx="2746">
                  <c:v>4</c:v>
                </c:pt>
                <c:pt idx="2747">
                  <c:v>4</c:v>
                </c:pt>
                <c:pt idx="2748">
                  <c:v>4</c:v>
                </c:pt>
                <c:pt idx="2749">
                  <c:v>4</c:v>
                </c:pt>
                <c:pt idx="2750">
                  <c:v>4</c:v>
                </c:pt>
                <c:pt idx="2751">
                  <c:v>4</c:v>
                </c:pt>
                <c:pt idx="2752">
                  <c:v>8</c:v>
                </c:pt>
                <c:pt idx="2753">
                  <c:v>5</c:v>
                </c:pt>
                <c:pt idx="2754">
                  <c:v>4</c:v>
                </c:pt>
                <c:pt idx="2755">
                  <c:v>4</c:v>
                </c:pt>
                <c:pt idx="2756">
                  <c:v>5</c:v>
                </c:pt>
                <c:pt idx="2757">
                  <c:v>5</c:v>
                </c:pt>
                <c:pt idx="2758">
                  <c:v>5</c:v>
                </c:pt>
                <c:pt idx="2759">
                  <c:v>4</c:v>
                </c:pt>
                <c:pt idx="2760">
                  <c:v>4</c:v>
                </c:pt>
                <c:pt idx="2761">
                  <c:v>4</c:v>
                </c:pt>
                <c:pt idx="2762">
                  <c:v>4</c:v>
                </c:pt>
                <c:pt idx="2763">
                  <c:v>4</c:v>
                </c:pt>
                <c:pt idx="2764">
                  <c:v>4</c:v>
                </c:pt>
                <c:pt idx="2765">
                  <c:v>4</c:v>
                </c:pt>
                <c:pt idx="2766">
                  <c:v>8</c:v>
                </c:pt>
                <c:pt idx="2767">
                  <c:v>5</c:v>
                </c:pt>
                <c:pt idx="2768">
                  <c:v>4</c:v>
                </c:pt>
                <c:pt idx="2769">
                  <c:v>4</c:v>
                </c:pt>
                <c:pt idx="2770">
                  <c:v>6</c:v>
                </c:pt>
                <c:pt idx="2771">
                  <c:v>6</c:v>
                </c:pt>
                <c:pt idx="2772">
                  <c:v>4</c:v>
                </c:pt>
                <c:pt idx="2773">
                  <c:v>4</c:v>
                </c:pt>
                <c:pt idx="2774">
                  <c:v>4</c:v>
                </c:pt>
                <c:pt idx="2775">
                  <c:v>6</c:v>
                </c:pt>
                <c:pt idx="2776">
                  <c:v>6</c:v>
                </c:pt>
                <c:pt idx="2777">
                  <c:v>4</c:v>
                </c:pt>
                <c:pt idx="2778">
                  <c:v>6</c:v>
                </c:pt>
                <c:pt idx="2779">
                  <c:v>6</c:v>
                </c:pt>
                <c:pt idx="2780">
                  <c:v>6</c:v>
                </c:pt>
                <c:pt idx="2781">
                  <c:v>6</c:v>
                </c:pt>
                <c:pt idx="2782">
                  <c:v>4</c:v>
                </c:pt>
                <c:pt idx="2783">
                  <c:v>4</c:v>
                </c:pt>
                <c:pt idx="2784">
                  <c:v>4</c:v>
                </c:pt>
                <c:pt idx="2785">
                  <c:v>6</c:v>
                </c:pt>
                <c:pt idx="2786">
                  <c:v>4</c:v>
                </c:pt>
                <c:pt idx="2787">
                  <c:v>6</c:v>
                </c:pt>
                <c:pt idx="2788">
                  <c:v>6</c:v>
                </c:pt>
                <c:pt idx="2789">
                  <c:v>6</c:v>
                </c:pt>
                <c:pt idx="2790">
                  <c:v>6</c:v>
                </c:pt>
                <c:pt idx="2791">
                  <c:v>4</c:v>
                </c:pt>
                <c:pt idx="2792">
                  <c:v>6</c:v>
                </c:pt>
                <c:pt idx="2793">
                  <c:v>4</c:v>
                </c:pt>
                <c:pt idx="2794">
                  <c:v>4</c:v>
                </c:pt>
                <c:pt idx="2795">
                  <c:v>4</c:v>
                </c:pt>
                <c:pt idx="2796">
                  <c:v>6</c:v>
                </c:pt>
                <c:pt idx="2797">
                  <c:v>6</c:v>
                </c:pt>
                <c:pt idx="2798">
                  <c:v>4</c:v>
                </c:pt>
                <c:pt idx="2799">
                  <c:v>4</c:v>
                </c:pt>
                <c:pt idx="2800">
                  <c:v>4</c:v>
                </c:pt>
                <c:pt idx="2801">
                  <c:v>6</c:v>
                </c:pt>
                <c:pt idx="2802">
                  <c:v>4</c:v>
                </c:pt>
                <c:pt idx="2803">
                  <c:v>4</c:v>
                </c:pt>
                <c:pt idx="2804">
                  <c:v>4</c:v>
                </c:pt>
                <c:pt idx="2805">
                  <c:v>6</c:v>
                </c:pt>
                <c:pt idx="2806">
                  <c:v>4</c:v>
                </c:pt>
                <c:pt idx="2807">
                  <c:v>4</c:v>
                </c:pt>
                <c:pt idx="2808">
                  <c:v>4</c:v>
                </c:pt>
                <c:pt idx="2809">
                  <c:v>4</c:v>
                </c:pt>
                <c:pt idx="2810">
                  <c:v>4</c:v>
                </c:pt>
                <c:pt idx="2811">
                  <c:v>4</c:v>
                </c:pt>
                <c:pt idx="2812">
                  <c:v>4</c:v>
                </c:pt>
                <c:pt idx="2813">
                  <c:v>4</c:v>
                </c:pt>
                <c:pt idx="2814">
                  <c:v>4</c:v>
                </c:pt>
                <c:pt idx="2815">
                  <c:v>4</c:v>
                </c:pt>
                <c:pt idx="2816">
                  <c:v>4</c:v>
                </c:pt>
                <c:pt idx="2817">
                  <c:v>4</c:v>
                </c:pt>
                <c:pt idx="2818">
                  <c:v>4</c:v>
                </c:pt>
                <c:pt idx="2819">
                  <c:v>4</c:v>
                </c:pt>
                <c:pt idx="2820">
                  <c:v>4</c:v>
                </c:pt>
                <c:pt idx="2821">
                  <c:v>4</c:v>
                </c:pt>
                <c:pt idx="2822">
                  <c:v>4</c:v>
                </c:pt>
                <c:pt idx="2823">
                  <c:v>4</c:v>
                </c:pt>
                <c:pt idx="2824">
                  <c:v>4</c:v>
                </c:pt>
                <c:pt idx="2825">
                  <c:v>4</c:v>
                </c:pt>
                <c:pt idx="2826">
                  <c:v>4</c:v>
                </c:pt>
                <c:pt idx="2827">
                  <c:v>4</c:v>
                </c:pt>
                <c:pt idx="2828">
                  <c:v>4</c:v>
                </c:pt>
                <c:pt idx="2829">
                  <c:v>4</c:v>
                </c:pt>
                <c:pt idx="2830">
                  <c:v>4</c:v>
                </c:pt>
                <c:pt idx="2831">
                  <c:v>4</c:v>
                </c:pt>
                <c:pt idx="2832">
                  <c:v>4</c:v>
                </c:pt>
                <c:pt idx="2833">
                  <c:v>4</c:v>
                </c:pt>
                <c:pt idx="2834">
                  <c:v>4</c:v>
                </c:pt>
                <c:pt idx="2835">
                  <c:v>6</c:v>
                </c:pt>
                <c:pt idx="2836">
                  <c:v>6</c:v>
                </c:pt>
                <c:pt idx="2837">
                  <c:v>6</c:v>
                </c:pt>
                <c:pt idx="2838">
                  <c:v>6</c:v>
                </c:pt>
                <c:pt idx="2839">
                  <c:v>6</c:v>
                </c:pt>
                <c:pt idx="2840">
                  <c:v>6</c:v>
                </c:pt>
                <c:pt idx="2841">
                  <c:v>6</c:v>
                </c:pt>
                <c:pt idx="2842">
                  <c:v>6</c:v>
                </c:pt>
                <c:pt idx="2843">
                  <c:v>6</c:v>
                </c:pt>
                <c:pt idx="2844">
                  <c:v>12</c:v>
                </c:pt>
                <c:pt idx="2845">
                  <c:v>12</c:v>
                </c:pt>
                <c:pt idx="2846">
                  <c:v>12</c:v>
                </c:pt>
                <c:pt idx="2847">
                  <c:v>12</c:v>
                </c:pt>
                <c:pt idx="2848">
                  <c:v>12</c:v>
                </c:pt>
                <c:pt idx="2849">
                  <c:v>12</c:v>
                </c:pt>
                <c:pt idx="2850">
                  <c:v>12</c:v>
                </c:pt>
                <c:pt idx="2851">
                  <c:v>12</c:v>
                </c:pt>
                <c:pt idx="2852">
                  <c:v>12</c:v>
                </c:pt>
                <c:pt idx="2853">
                  <c:v>8</c:v>
                </c:pt>
                <c:pt idx="2854">
                  <c:v>8</c:v>
                </c:pt>
                <c:pt idx="2855">
                  <c:v>8</c:v>
                </c:pt>
                <c:pt idx="2856">
                  <c:v>12</c:v>
                </c:pt>
                <c:pt idx="2857">
                  <c:v>12</c:v>
                </c:pt>
                <c:pt idx="2858">
                  <c:v>12</c:v>
                </c:pt>
                <c:pt idx="2859">
                  <c:v>12</c:v>
                </c:pt>
                <c:pt idx="2860">
                  <c:v>8</c:v>
                </c:pt>
                <c:pt idx="2861">
                  <c:v>8</c:v>
                </c:pt>
                <c:pt idx="2862">
                  <c:v>8</c:v>
                </c:pt>
                <c:pt idx="2863">
                  <c:v>12</c:v>
                </c:pt>
                <c:pt idx="2864">
                  <c:v>8</c:v>
                </c:pt>
                <c:pt idx="2865">
                  <c:v>8</c:v>
                </c:pt>
                <c:pt idx="2866">
                  <c:v>8</c:v>
                </c:pt>
                <c:pt idx="2867">
                  <c:v>8</c:v>
                </c:pt>
                <c:pt idx="2868">
                  <c:v>12</c:v>
                </c:pt>
                <c:pt idx="2869">
                  <c:v>12</c:v>
                </c:pt>
                <c:pt idx="2870">
                  <c:v>12</c:v>
                </c:pt>
                <c:pt idx="2871">
                  <c:v>8</c:v>
                </c:pt>
                <c:pt idx="2872">
                  <c:v>12</c:v>
                </c:pt>
                <c:pt idx="2873">
                  <c:v>12</c:v>
                </c:pt>
                <c:pt idx="2874">
                  <c:v>12</c:v>
                </c:pt>
                <c:pt idx="2875">
                  <c:v>12</c:v>
                </c:pt>
                <c:pt idx="2876">
                  <c:v>12</c:v>
                </c:pt>
                <c:pt idx="2877">
                  <c:v>8</c:v>
                </c:pt>
                <c:pt idx="2878">
                  <c:v>8</c:v>
                </c:pt>
                <c:pt idx="2879">
                  <c:v>12</c:v>
                </c:pt>
                <c:pt idx="2880">
                  <c:v>8</c:v>
                </c:pt>
                <c:pt idx="2881">
                  <c:v>12</c:v>
                </c:pt>
                <c:pt idx="2882">
                  <c:v>12</c:v>
                </c:pt>
                <c:pt idx="2883">
                  <c:v>12</c:v>
                </c:pt>
                <c:pt idx="2884">
                  <c:v>12</c:v>
                </c:pt>
                <c:pt idx="2885">
                  <c:v>12</c:v>
                </c:pt>
                <c:pt idx="2886">
                  <c:v>8</c:v>
                </c:pt>
                <c:pt idx="2887">
                  <c:v>8</c:v>
                </c:pt>
                <c:pt idx="2888">
                  <c:v>8</c:v>
                </c:pt>
                <c:pt idx="2889">
                  <c:v>8</c:v>
                </c:pt>
                <c:pt idx="2890">
                  <c:v>8</c:v>
                </c:pt>
                <c:pt idx="2891">
                  <c:v>8</c:v>
                </c:pt>
                <c:pt idx="2892">
                  <c:v>8</c:v>
                </c:pt>
                <c:pt idx="2893">
                  <c:v>8</c:v>
                </c:pt>
                <c:pt idx="2894">
                  <c:v>8</c:v>
                </c:pt>
                <c:pt idx="2895">
                  <c:v>8</c:v>
                </c:pt>
                <c:pt idx="2896">
                  <c:v>8</c:v>
                </c:pt>
                <c:pt idx="2897">
                  <c:v>6</c:v>
                </c:pt>
                <c:pt idx="2898">
                  <c:v>6</c:v>
                </c:pt>
                <c:pt idx="2899">
                  <c:v>6</c:v>
                </c:pt>
                <c:pt idx="2900">
                  <c:v>6</c:v>
                </c:pt>
                <c:pt idx="2901">
                  <c:v>6</c:v>
                </c:pt>
                <c:pt idx="2902">
                  <c:v>6</c:v>
                </c:pt>
                <c:pt idx="2903">
                  <c:v>6</c:v>
                </c:pt>
                <c:pt idx="2904">
                  <c:v>4</c:v>
                </c:pt>
                <c:pt idx="2905">
                  <c:v>4</c:v>
                </c:pt>
                <c:pt idx="2906">
                  <c:v>4</c:v>
                </c:pt>
                <c:pt idx="2907">
                  <c:v>4</c:v>
                </c:pt>
                <c:pt idx="2908">
                  <c:v>4</c:v>
                </c:pt>
                <c:pt idx="2909">
                  <c:v>4</c:v>
                </c:pt>
                <c:pt idx="2910">
                  <c:v>6</c:v>
                </c:pt>
                <c:pt idx="2911">
                  <c:v>4</c:v>
                </c:pt>
                <c:pt idx="2912">
                  <c:v>8</c:v>
                </c:pt>
                <c:pt idx="2913">
                  <c:v>4</c:v>
                </c:pt>
                <c:pt idx="2914">
                  <c:v>4</c:v>
                </c:pt>
                <c:pt idx="2915">
                  <c:v>4</c:v>
                </c:pt>
                <c:pt idx="2916">
                  <c:v>4</c:v>
                </c:pt>
                <c:pt idx="2917">
                  <c:v>4</c:v>
                </c:pt>
                <c:pt idx="2918">
                  <c:v>4</c:v>
                </c:pt>
                <c:pt idx="2919">
                  <c:v>4</c:v>
                </c:pt>
                <c:pt idx="2920">
                  <c:v>4</c:v>
                </c:pt>
                <c:pt idx="2921">
                  <c:v>4</c:v>
                </c:pt>
                <c:pt idx="2922">
                  <c:v>4</c:v>
                </c:pt>
                <c:pt idx="2923">
                  <c:v>4</c:v>
                </c:pt>
                <c:pt idx="2924">
                  <c:v>4</c:v>
                </c:pt>
                <c:pt idx="2925">
                  <c:v>4</c:v>
                </c:pt>
                <c:pt idx="2926">
                  <c:v>4</c:v>
                </c:pt>
                <c:pt idx="2927">
                  <c:v>4</c:v>
                </c:pt>
                <c:pt idx="2928">
                  <c:v>4</c:v>
                </c:pt>
                <c:pt idx="2929">
                  <c:v>4</c:v>
                </c:pt>
                <c:pt idx="2930">
                  <c:v>4</c:v>
                </c:pt>
                <c:pt idx="2931">
                  <c:v>4</c:v>
                </c:pt>
                <c:pt idx="2932">
                  <c:v>4</c:v>
                </c:pt>
                <c:pt idx="2933">
                  <c:v>4</c:v>
                </c:pt>
                <c:pt idx="2934">
                  <c:v>4</c:v>
                </c:pt>
                <c:pt idx="2935">
                  <c:v>4</c:v>
                </c:pt>
                <c:pt idx="2936">
                  <c:v>4</c:v>
                </c:pt>
                <c:pt idx="2937">
                  <c:v>4</c:v>
                </c:pt>
                <c:pt idx="2938">
                  <c:v>4</c:v>
                </c:pt>
                <c:pt idx="2939">
                  <c:v>4</c:v>
                </c:pt>
                <c:pt idx="2940">
                  <c:v>4</c:v>
                </c:pt>
                <c:pt idx="2941">
                  <c:v>4</c:v>
                </c:pt>
                <c:pt idx="2942">
                  <c:v>4</c:v>
                </c:pt>
                <c:pt idx="2943">
                  <c:v>4</c:v>
                </c:pt>
                <c:pt idx="2944">
                  <c:v>4</c:v>
                </c:pt>
                <c:pt idx="2945">
                  <c:v>4</c:v>
                </c:pt>
                <c:pt idx="2946">
                  <c:v>4</c:v>
                </c:pt>
                <c:pt idx="2947">
                  <c:v>4</c:v>
                </c:pt>
                <c:pt idx="2948">
                  <c:v>4</c:v>
                </c:pt>
                <c:pt idx="2949">
                  <c:v>4</c:v>
                </c:pt>
                <c:pt idx="2950">
                  <c:v>6</c:v>
                </c:pt>
                <c:pt idx="2951">
                  <c:v>6</c:v>
                </c:pt>
                <c:pt idx="2952">
                  <c:v>6</c:v>
                </c:pt>
                <c:pt idx="2953">
                  <c:v>4</c:v>
                </c:pt>
                <c:pt idx="2954">
                  <c:v>4</c:v>
                </c:pt>
                <c:pt idx="2955">
                  <c:v>8</c:v>
                </c:pt>
                <c:pt idx="2956">
                  <c:v>8</c:v>
                </c:pt>
                <c:pt idx="2957">
                  <c:v>8</c:v>
                </c:pt>
                <c:pt idx="2958">
                  <c:v>8</c:v>
                </c:pt>
                <c:pt idx="2959">
                  <c:v>8</c:v>
                </c:pt>
                <c:pt idx="2960">
                  <c:v>8</c:v>
                </c:pt>
                <c:pt idx="2961">
                  <c:v>8</c:v>
                </c:pt>
                <c:pt idx="2962">
                  <c:v>8</c:v>
                </c:pt>
                <c:pt idx="2963">
                  <c:v>8</c:v>
                </c:pt>
                <c:pt idx="2964">
                  <c:v>8</c:v>
                </c:pt>
                <c:pt idx="2965">
                  <c:v>8</c:v>
                </c:pt>
                <c:pt idx="2966">
                  <c:v>8</c:v>
                </c:pt>
                <c:pt idx="2967">
                  <c:v>8</c:v>
                </c:pt>
                <c:pt idx="2968">
                  <c:v>8</c:v>
                </c:pt>
                <c:pt idx="2969">
                  <c:v>8</c:v>
                </c:pt>
                <c:pt idx="2970">
                  <c:v>8</c:v>
                </c:pt>
                <c:pt idx="2971">
                  <c:v>8</c:v>
                </c:pt>
                <c:pt idx="2972">
                  <c:v>8</c:v>
                </c:pt>
                <c:pt idx="2973">
                  <c:v>8</c:v>
                </c:pt>
                <c:pt idx="2974">
                  <c:v>8</c:v>
                </c:pt>
                <c:pt idx="2975">
                  <c:v>8</c:v>
                </c:pt>
                <c:pt idx="2976">
                  <c:v>8</c:v>
                </c:pt>
                <c:pt idx="2977">
                  <c:v>8</c:v>
                </c:pt>
                <c:pt idx="2978">
                  <c:v>8</c:v>
                </c:pt>
                <c:pt idx="2979">
                  <c:v>8</c:v>
                </c:pt>
                <c:pt idx="2980">
                  <c:v>8</c:v>
                </c:pt>
                <c:pt idx="2981">
                  <c:v>8</c:v>
                </c:pt>
                <c:pt idx="2982">
                  <c:v>8</c:v>
                </c:pt>
                <c:pt idx="2983">
                  <c:v>8</c:v>
                </c:pt>
                <c:pt idx="2984">
                  <c:v>8</c:v>
                </c:pt>
                <c:pt idx="2985">
                  <c:v>8</c:v>
                </c:pt>
                <c:pt idx="2986">
                  <c:v>8</c:v>
                </c:pt>
                <c:pt idx="2987">
                  <c:v>8</c:v>
                </c:pt>
                <c:pt idx="2988">
                  <c:v>8</c:v>
                </c:pt>
                <c:pt idx="2989">
                  <c:v>8</c:v>
                </c:pt>
                <c:pt idx="2990">
                  <c:v>8</c:v>
                </c:pt>
                <c:pt idx="2991">
                  <c:v>8</c:v>
                </c:pt>
                <c:pt idx="2992">
                  <c:v>8</c:v>
                </c:pt>
                <c:pt idx="2993">
                  <c:v>8</c:v>
                </c:pt>
                <c:pt idx="2994">
                  <c:v>8</c:v>
                </c:pt>
                <c:pt idx="2995">
                  <c:v>8</c:v>
                </c:pt>
                <c:pt idx="2996">
                  <c:v>8</c:v>
                </c:pt>
                <c:pt idx="2997">
                  <c:v>8</c:v>
                </c:pt>
                <c:pt idx="2998">
                  <c:v>8</c:v>
                </c:pt>
                <c:pt idx="2999">
                  <c:v>8</c:v>
                </c:pt>
                <c:pt idx="3000">
                  <c:v>8</c:v>
                </c:pt>
                <c:pt idx="3001">
                  <c:v>8</c:v>
                </c:pt>
                <c:pt idx="3002">
                  <c:v>8</c:v>
                </c:pt>
                <c:pt idx="3003">
                  <c:v>8</c:v>
                </c:pt>
                <c:pt idx="3004">
                  <c:v>8</c:v>
                </c:pt>
                <c:pt idx="3005">
                  <c:v>8</c:v>
                </c:pt>
                <c:pt idx="3006">
                  <c:v>8</c:v>
                </c:pt>
                <c:pt idx="3007">
                  <c:v>8</c:v>
                </c:pt>
                <c:pt idx="3008">
                  <c:v>8</c:v>
                </c:pt>
                <c:pt idx="3009">
                  <c:v>8</c:v>
                </c:pt>
                <c:pt idx="3010">
                  <c:v>8</c:v>
                </c:pt>
                <c:pt idx="3011">
                  <c:v>8</c:v>
                </c:pt>
                <c:pt idx="3012">
                  <c:v>8</c:v>
                </c:pt>
                <c:pt idx="3013">
                  <c:v>8</c:v>
                </c:pt>
                <c:pt idx="3014">
                  <c:v>8</c:v>
                </c:pt>
                <c:pt idx="3015">
                  <c:v>8</c:v>
                </c:pt>
                <c:pt idx="3016">
                  <c:v>8</c:v>
                </c:pt>
                <c:pt idx="3017">
                  <c:v>8</c:v>
                </c:pt>
                <c:pt idx="3018">
                  <c:v>8</c:v>
                </c:pt>
                <c:pt idx="3019">
                  <c:v>5</c:v>
                </c:pt>
                <c:pt idx="3020">
                  <c:v>5</c:v>
                </c:pt>
                <c:pt idx="3021">
                  <c:v>8</c:v>
                </c:pt>
                <c:pt idx="3022">
                  <c:v>8</c:v>
                </c:pt>
                <c:pt idx="3023">
                  <c:v>8</c:v>
                </c:pt>
                <c:pt idx="3024">
                  <c:v>8</c:v>
                </c:pt>
                <c:pt idx="3025">
                  <c:v>8</c:v>
                </c:pt>
                <c:pt idx="3026">
                  <c:v>8</c:v>
                </c:pt>
                <c:pt idx="3027">
                  <c:v>4</c:v>
                </c:pt>
                <c:pt idx="3028">
                  <c:v>4</c:v>
                </c:pt>
                <c:pt idx="3029">
                  <c:v>4</c:v>
                </c:pt>
                <c:pt idx="3030">
                  <c:v>4</c:v>
                </c:pt>
                <c:pt idx="3031">
                  <c:v>4</c:v>
                </c:pt>
                <c:pt idx="3032">
                  <c:v>4</c:v>
                </c:pt>
                <c:pt idx="3033">
                  <c:v>4</c:v>
                </c:pt>
                <c:pt idx="3034">
                  <c:v>4</c:v>
                </c:pt>
                <c:pt idx="3035">
                  <c:v>4</c:v>
                </c:pt>
                <c:pt idx="3036">
                  <c:v>4</c:v>
                </c:pt>
                <c:pt idx="3037">
                  <c:v>4</c:v>
                </c:pt>
                <c:pt idx="3038">
                  <c:v>4</c:v>
                </c:pt>
                <c:pt idx="3039">
                  <c:v>4</c:v>
                </c:pt>
                <c:pt idx="3040">
                  <c:v>4</c:v>
                </c:pt>
                <c:pt idx="3041">
                  <c:v>4</c:v>
                </c:pt>
                <c:pt idx="3042">
                  <c:v>4</c:v>
                </c:pt>
                <c:pt idx="3043">
                  <c:v>4</c:v>
                </c:pt>
                <c:pt idx="3044">
                  <c:v>4</c:v>
                </c:pt>
                <c:pt idx="3045">
                  <c:v>4</c:v>
                </c:pt>
                <c:pt idx="3046">
                  <c:v>4</c:v>
                </c:pt>
                <c:pt idx="3047">
                  <c:v>4</c:v>
                </c:pt>
                <c:pt idx="3048">
                  <c:v>4</c:v>
                </c:pt>
                <c:pt idx="3049">
                  <c:v>4</c:v>
                </c:pt>
                <c:pt idx="3050">
                  <c:v>4</c:v>
                </c:pt>
                <c:pt idx="3051">
                  <c:v>4</c:v>
                </c:pt>
                <c:pt idx="3052">
                  <c:v>4</c:v>
                </c:pt>
                <c:pt idx="3053">
                  <c:v>4</c:v>
                </c:pt>
                <c:pt idx="3054">
                  <c:v>4</c:v>
                </c:pt>
                <c:pt idx="3055">
                  <c:v>4</c:v>
                </c:pt>
                <c:pt idx="3056">
                  <c:v>4</c:v>
                </c:pt>
                <c:pt idx="3057">
                  <c:v>4</c:v>
                </c:pt>
                <c:pt idx="3058">
                  <c:v>4</c:v>
                </c:pt>
                <c:pt idx="3059">
                  <c:v>4</c:v>
                </c:pt>
                <c:pt idx="3060">
                  <c:v>4</c:v>
                </c:pt>
                <c:pt idx="3061">
                  <c:v>4</c:v>
                </c:pt>
                <c:pt idx="3062">
                  <c:v>4</c:v>
                </c:pt>
                <c:pt idx="3063">
                  <c:v>4</c:v>
                </c:pt>
                <c:pt idx="3064">
                  <c:v>4</c:v>
                </c:pt>
                <c:pt idx="3065">
                  <c:v>4</c:v>
                </c:pt>
                <c:pt idx="3066">
                  <c:v>4</c:v>
                </c:pt>
                <c:pt idx="3067">
                  <c:v>4</c:v>
                </c:pt>
                <c:pt idx="3068">
                  <c:v>4</c:v>
                </c:pt>
                <c:pt idx="3069">
                  <c:v>4</c:v>
                </c:pt>
                <c:pt idx="3070">
                  <c:v>4</c:v>
                </c:pt>
                <c:pt idx="3071">
                  <c:v>4</c:v>
                </c:pt>
                <c:pt idx="3072">
                  <c:v>4</c:v>
                </c:pt>
                <c:pt idx="3073">
                  <c:v>4</c:v>
                </c:pt>
                <c:pt idx="3074">
                  <c:v>4</c:v>
                </c:pt>
                <c:pt idx="3075">
                  <c:v>4</c:v>
                </c:pt>
                <c:pt idx="3076">
                  <c:v>4</c:v>
                </c:pt>
                <c:pt idx="3077">
                  <c:v>4</c:v>
                </c:pt>
                <c:pt idx="3078">
                  <c:v>6</c:v>
                </c:pt>
                <c:pt idx="3079">
                  <c:v>6</c:v>
                </c:pt>
                <c:pt idx="3080">
                  <c:v>6</c:v>
                </c:pt>
                <c:pt idx="3081">
                  <c:v>6</c:v>
                </c:pt>
                <c:pt idx="3082">
                  <c:v>6</c:v>
                </c:pt>
                <c:pt idx="3083">
                  <c:v>6</c:v>
                </c:pt>
                <c:pt idx="3084">
                  <c:v>6</c:v>
                </c:pt>
                <c:pt idx="3085">
                  <c:v>6</c:v>
                </c:pt>
                <c:pt idx="3086">
                  <c:v>6</c:v>
                </c:pt>
                <c:pt idx="3087">
                  <c:v>6</c:v>
                </c:pt>
                <c:pt idx="3088">
                  <c:v>6</c:v>
                </c:pt>
                <c:pt idx="3089">
                  <c:v>6</c:v>
                </c:pt>
                <c:pt idx="3090">
                  <c:v>6</c:v>
                </c:pt>
                <c:pt idx="3091">
                  <c:v>6</c:v>
                </c:pt>
                <c:pt idx="3092">
                  <c:v>6</c:v>
                </c:pt>
                <c:pt idx="3093">
                  <c:v>6</c:v>
                </c:pt>
                <c:pt idx="3094">
                  <c:v>6</c:v>
                </c:pt>
                <c:pt idx="3095">
                  <c:v>6</c:v>
                </c:pt>
                <c:pt idx="3096">
                  <c:v>4</c:v>
                </c:pt>
                <c:pt idx="3097">
                  <c:v>6</c:v>
                </c:pt>
                <c:pt idx="3098">
                  <c:v>4</c:v>
                </c:pt>
                <c:pt idx="3099">
                  <c:v>6</c:v>
                </c:pt>
                <c:pt idx="3100">
                  <c:v>4</c:v>
                </c:pt>
                <c:pt idx="3101">
                  <c:v>6</c:v>
                </c:pt>
                <c:pt idx="3102">
                  <c:v>4</c:v>
                </c:pt>
                <c:pt idx="3103">
                  <c:v>4</c:v>
                </c:pt>
                <c:pt idx="3104">
                  <c:v>4</c:v>
                </c:pt>
                <c:pt idx="3105">
                  <c:v>6</c:v>
                </c:pt>
                <c:pt idx="3106">
                  <c:v>6</c:v>
                </c:pt>
                <c:pt idx="3107">
                  <c:v>6</c:v>
                </c:pt>
                <c:pt idx="3108">
                  <c:v>6</c:v>
                </c:pt>
                <c:pt idx="3109">
                  <c:v>4</c:v>
                </c:pt>
                <c:pt idx="3110">
                  <c:v>6</c:v>
                </c:pt>
                <c:pt idx="3111">
                  <c:v>6</c:v>
                </c:pt>
                <c:pt idx="3112">
                  <c:v>6</c:v>
                </c:pt>
                <c:pt idx="3113">
                  <c:v>4</c:v>
                </c:pt>
                <c:pt idx="3114">
                  <c:v>6</c:v>
                </c:pt>
                <c:pt idx="3115">
                  <c:v>4</c:v>
                </c:pt>
                <c:pt idx="3116">
                  <c:v>6</c:v>
                </c:pt>
                <c:pt idx="3117">
                  <c:v>4</c:v>
                </c:pt>
                <c:pt idx="3118">
                  <c:v>4</c:v>
                </c:pt>
                <c:pt idx="3119">
                  <c:v>4</c:v>
                </c:pt>
                <c:pt idx="3120">
                  <c:v>4</c:v>
                </c:pt>
                <c:pt idx="3121">
                  <c:v>4</c:v>
                </c:pt>
                <c:pt idx="3122">
                  <c:v>4</c:v>
                </c:pt>
                <c:pt idx="3123">
                  <c:v>4</c:v>
                </c:pt>
                <c:pt idx="3124">
                  <c:v>4</c:v>
                </c:pt>
                <c:pt idx="3125">
                  <c:v>4</c:v>
                </c:pt>
                <c:pt idx="3126">
                  <c:v>4</c:v>
                </c:pt>
                <c:pt idx="3127">
                  <c:v>8</c:v>
                </c:pt>
                <c:pt idx="3128">
                  <c:v>8</c:v>
                </c:pt>
                <c:pt idx="3129">
                  <c:v>8</c:v>
                </c:pt>
                <c:pt idx="3130">
                  <c:v>4</c:v>
                </c:pt>
                <c:pt idx="3131">
                  <c:v>4</c:v>
                </c:pt>
                <c:pt idx="3132">
                  <c:v>4</c:v>
                </c:pt>
                <c:pt idx="3133">
                  <c:v>4</c:v>
                </c:pt>
                <c:pt idx="3134">
                  <c:v>4</c:v>
                </c:pt>
                <c:pt idx="3135">
                  <c:v>4</c:v>
                </c:pt>
                <c:pt idx="3136">
                  <c:v>4</c:v>
                </c:pt>
                <c:pt idx="3137">
                  <c:v>4</c:v>
                </c:pt>
                <c:pt idx="3138">
                  <c:v>4</c:v>
                </c:pt>
                <c:pt idx="3139">
                  <c:v>4</c:v>
                </c:pt>
                <c:pt idx="3140">
                  <c:v>4</c:v>
                </c:pt>
                <c:pt idx="3141">
                  <c:v>4</c:v>
                </c:pt>
                <c:pt idx="3142">
                  <c:v>4</c:v>
                </c:pt>
                <c:pt idx="3143">
                  <c:v>4</c:v>
                </c:pt>
                <c:pt idx="3144">
                  <c:v>4</c:v>
                </c:pt>
                <c:pt idx="3145">
                  <c:v>4</c:v>
                </c:pt>
                <c:pt idx="3146">
                  <c:v>4</c:v>
                </c:pt>
                <c:pt idx="3147">
                  <c:v>4</c:v>
                </c:pt>
                <c:pt idx="3148">
                  <c:v>4</c:v>
                </c:pt>
                <c:pt idx="3149">
                  <c:v>4</c:v>
                </c:pt>
                <c:pt idx="3150">
                  <c:v>4</c:v>
                </c:pt>
                <c:pt idx="3151">
                  <c:v>4</c:v>
                </c:pt>
                <c:pt idx="3152">
                  <c:v>4</c:v>
                </c:pt>
                <c:pt idx="3153">
                  <c:v>4</c:v>
                </c:pt>
                <c:pt idx="3154">
                  <c:v>4</c:v>
                </c:pt>
                <c:pt idx="3155">
                  <c:v>4</c:v>
                </c:pt>
                <c:pt idx="3156">
                  <c:v>4</c:v>
                </c:pt>
                <c:pt idx="3157">
                  <c:v>4</c:v>
                </c:pt>
                <c:pt idx="3158">
                  <c:v>4</c:v>
                </c:pt>
                <c:pt idx="3159">
                  <c:v>4</c:v>
                </c:pt>
                <c:pt idx="3160">
                  <c:v>4</c:v>
                </c:pt>
                <c:pt idx="3161">
                  <c:v>4</c:v>
                </c:pt>
                <c:pt idx="3162">
                  <c:v>4</c:v>
                </c:pt>
                <c:pt idx="3163">
                  <c:v>4</c:v>
                </c:pt>
                <c:pt idx="3164">
                  <c:v>4</c:v>
                </c:pt>
                <c:pt idx="3165">
                  <c:v>4</c:v>
                </c:pt>
                <c:pt idx="3166">
                  <c:v>4</c:v>
                </c:pt>
                <c:pt idx="3167">
                  <c:v>4</c:v>
                </c:pt>
                <c:pt idx="3168">
                  <c:v>6</c:v>
                </c:pt>
                <c:pt idx="3169">
                  <c:v>6</c:v>
                </c:pt>
                <c:pt idx="3170">
                  <c:v>6</c:v>
                </c:pt>
                <c:pt idx="3171">
                  <c:v>6</c:v>
                </c:pt>
                <c:pt idx="3172">
                  <c:v>4</c:v>
                </c:pt>
                <c:pt idx="3173">
                  <c:v>6</c:v>
                </c:pt>
                <c:pt idx="3174">
                  <c:v>6</c:v>
                </c:pt>
                <c:pt idx="3175">
                  <c:v>6</c:v>
                </c:pt>
                <c:pt idx="3176">
                  <c:v>6</c:v>
                </c:pt>
                <c:pt idx="3177">
                  <c:v>6</c:v>
                </c:pt>
                <c:pt idx="3178">
                  <c:v>6</c:v>
                </c:pt>
                <c:pt idx="3179">
                  <c:v>4</c:v>
                </c:pt>
                <c:pt idx="3180">
                  <c:v>6</c:v>
                </c:pt>
                <c:pt idx="3181">
                  <c:v>4</c:v>
                </c:pt>
                <c:pt idx="3182">
                  <c:v>6</c:v>
                </c:pt>
                <c:pt idx="3183">
                  <c:v>6</c:v>
                </c:pt>
                <c:pt idx="3184">
                  <c:v>6</c:v>
                </c:pt>
                <c:pt idx="3185">
                  <c:v>6</c:v>
                </c:pt>
                <c:pt idx="3186">
                  <c:v>6</c:v>
                </c:pt>
                <c:pt idx="3187">
                  <c:v>6</c:v>
                </c:pt>
                <c:pt idx="3188">
                  <c:v>6</c:v>
                </c:pt>
                <c:pt idx="3189">
                  <c:v>6</c:v>
                </c:pt>
                <c:pt idx="3190">
                  <c:v>6</c:v>
                </c:pt>
                <c:pt idx="3191">
                  <c:v>6</c:v>
                </c:pt>
                <c:pt idx="3192">
                  <c:v>6</c:v>
                </c:pt>
                <c:pt idx="3193">
                  <c:v>6</c:v>
                </c:pt>
                <c:pt idx="3194">
                  <c:v>6</c:v>
                </c:pt>
                <c:pt idx="3195">
                  <c:v>6</c:v>
                </c:pt>
                <c:pt idx="3196">
                  <c:v>6</c:v>
                </c:pt>
                <c:pt idx="3197">
                  <c:v>6</c:v>
                </c:pt>
                <c:pt idx="3198">
                  <c:v>6</c:v>
                </c:pt>
                <c:pt idx="3199">
                  <c:v>6</c:v>
                </c:pt>
                <c:pt idx="3200">
                  <c:v>6</c:v>
                </c:pt>
                <c:pt idx="3201">
                  <c:v>6</c:v>
                </c:pt>
                <c:pt idx="3202">
                  <c:v>6</c:v>
                </c:pt>
                <c:pt idx="3203">
                  <c:v>8</c:v>
                </c:pt>
                <c:pt idx="3204">
                  <c:v>8</c:v>
                </c:pt>
                <c:pt idx="3205">
                  <c:v>8</c:v>
                </c:pt>
                <c:pt idx="3206">
                  <c:v>8</c:v>
                </c:pt>
                <c:pt idx="3207">
                  <c:v>8</c:v>
                </c:pt>
                <c:pt idx="3208">
                  <c:v>8</c:v>
                </c:pt>
                <c:pt idx="3209">
                  <c:v>8</c:v>
                </c:pt>
                <c:pt idx="3210">
                  <c:v>8</c:v>
                </c:pt>
                <c:pt idx="3211">
                  <c:v>8</c:v>
                </c:pt>
                <c:pt idx="3212">
                  <c:v>6</c:v>
                </c:pt>
                <c:pt idx="3213">
                  <c:v>6</c:v>
                </c:pt>
                <c:pt idx="3214">
                  <c:v>6</c:v>
                </c:pt>
                <c:pt idx="3215">
                  <c:v>6</c:v>
                </c:pt>
                <c:pt idx="3216">
                  <c:v>6</c:v>
                </c:pt>
                <c:pt idx="3217">
                  <c:v>6</c:v>
                </c:pt>
                <c:pt idx="3218">
                  <c:v>6</c:v>
                </c:pt>
                <c:pt idx="3219">
                  <c:v>6</c:v>
                </c:pt>
                <c:pt idx="3220">
                  <c:v>6</c:v>
                </c:pt>
                <c:pt idx="3221">
                  <c:v>6</c:v>
                </c:pt>
                <c:pt idx="3222">
                  <c:v>6</c:v>
                </c:pt>
                <c:pt idx="3223">
                  <c:v>6</c:v>
                </c:pt>
                <c:pt idx="3224">
                  <c:v>6</c:v>
                </c:pt>
                <c:pt idx="3225">
                  <c:v>6</c:v>
                </c:pt>
                <c:pt idx="3226">
                  <c:v>6</c:v>
                </c:pt>
                <c:pt idx="3227">
                  <c:v>6</c:v>
                </c:pt>
                <c:pt idx="3228">
                  <c:v>6</c:v>
                </c:pt>
                <c:pt idx="3229">
                  <c:v>6</c:v>
                </c:pt>
                <c:pt idx="3230">
                  <c:v>6</c:v>
                </c:pt>
                <c:pt idx="3231">
                  <c:v>6</c:v>
                </c:pt>
                <c:pt idx="3232">
                  <c:v>6</c:v>
                </c:pt>
                <c:pt idx="3233">
                  <c:v>6</c:v>
                </c:pt>
                <c:pt idx="3234">
                  <c:v>6</c:v>
                </c:pt>
                <c:pt idx="3235">
                  <c:v>4</c:v>
                </c:pt>
                <c:pt idx="3236">
                  <c:v>4</c:v>
                </c:pt>
                <c:pt idx="3237">
                  <c:v>4</c:v>
                </c:pt>
                <c:pt idx="3238">
                  <c:v>6</c:v>
                </c:pt>
                <c:pt idx="3239">
                  <c:v>6</c:v>
                </c:pt>
                <c:pt idx="3240">
                  <c:v>6</c:v>
                </c:pt>
                <c:pt idx="3241">
                  <c:v>4</c:v>
                </c:pt>
                <c:pt idx="3242">
                  <c:v>6</c:v>
                </c:pt>
                <c:pt idx="3243">
                  <c:v>4</c:v>
                </c:pt>
                <c:pt idx="3244">
                  <c:v>4</c:v>
                </c:pt>
                <c:pt idx="3245">
                  <c:v>4</c:v>
                </c:pt>
                <c:pt idx="3246">
                  <c:v>4</c:v>
                </c:pt>
                <c:pt idx="3247">
                  <c:v>6</c:v>
                </c:pt>
                <c:pt idx="3248">
                  <c:v>6</c:v>
                </c:pt>
                <c:pt idx="3249">
                  <c:v>6</c:v>
                </c:pt>
                <c:pt idx="3250">
                  <c:v>6</c:v>
                </c:pt>
                <c:pt idx="3251">
                  <c:v>4</c:v>
                </c:pt>
                <c:pt idx="3252">
                  <c:v>4</c:v>
                </c:pt>
                <c:pt idx="3253">
                  <c:v>6</c:v>
                </c:pt>
                <c:pt idx="3254">
                  <c:v>4</c:v>
                </c:pt>
                <c:pt idx="3255">
                  <c:v>6</c:v>
                </c:pt>
                <c:pt idx="3256">
                  <c:v>4</c:v>
                </c:pt>
                <c:pt idx="3257">
                  <c:v>6</c:v>
                </c:pt>
                <c:pt idx="3258">
                  <c:v>6</c:v>
                </c:pt>
                <c:pt idx="3259">
                  <c:v>6</c:v>
                </c:pt>
                <c:pt idx="3260">
                  <c:v>4</c:v>
                </c:pt>
                <c:pt idx="3261">
                  <c:v>6</c:v>
                </c:pt>
                <c:pt idx="3262">
                  <c:v>4</c:v>
                </c:pt>
                <c:pt idx="3263">
                  <c:v>4</c:v>
                </c:pt>
                <c:pt idx="3264">
                  <c:v>6</c:v>
                </c:pt>
                <c:pt idx="3265">
                  <c:v>4</c:v>
                </c:pt>
                <c:pt idx="3266">
                  <c:v>6</c:v>
                </c:pt>
                <c:pt idx="3267">
                  <c:v>4</c:v>
                </c:pt>
                <c:pt idx="3268">
                  <c:v>6</c:v>
                </c:pt>
                <c:pt idx="3269">
                  <c:v>4</c:v>
                </c:pt>
                <c:pt idx="3270">
                  <c:v>6</c:v>
                </c:pt>
                <c:pt idx="3271">
                  <c:v>6</c:v>
                </c:pt>
                <c:pt idx="3272">
                  <c:v>6</c:v>
                </c:pt>
                <c:pt idx="3273">
                  <c:v>4</c:v>
                </c:pt>
                <c:pt idx="3274">
                  <c:v>6</c:v>
                </c:pt>
                <c:pt idx="3275">
                  <c:v>4</c:v>
                </c:pt>
                <c:pt idx="3276">
                  <c:v>4</c:v>
                </c:pt>
                <c:pt idx="3277">
                  <c:v>4</c:v>
                </c:pt>
                <c:pt idx="3278">
                  <c:v>4</c:v>
                </c:pt>
                <c:pt idx="3279">
                  <c:v>4</c:v>
                </c:pt>
                <c:pt idx="3280">
                  <c:v>4</c:v>
                </c:pt>
                <c:pt idx="3281">
                  <c:v>4</c:v>
                </c:pt>
                <c:pt idx="3282">
                  <c:v>4</c:v>
                </c:pt>
                <c:pt idx="3283">
                  <c:v>4</c:v>
                </c:pt>
                <c:pt idx="3284">
                  <c:v>4</c:v>
                </c:pt>
                <c:pt idx="3285">
                  <c:v>4</c:v>
                </c:pt>
                <c:pt idx="3286">
                  <c:v>8</c:v>
                </c:pt>
                <c:pt idx="3287">
                  <c:v>8</c:v>
                </c:pt>
                <c:pt idx="3288">
                  <c:v>8</c:v>
                </c:pt>
                <c:pt idx="3289">
                  <c:v>4</c:v>
                </c:pt>
                <c:pt idx="3290">
                  <c:v>4</c:v>
                </c:pt>
                <c:pt idx="3291">
                  <c:v>4</c:v>
                </c:pt>
                <c:pt idx="3292">
                  <c:v>4</c:v>
                </c:pt>
                <c:pt idx="3293">
                  <c:v>4</c:v>
                </c:pt>
                <c:pt idx="3294">
                  <c:v>4</c:v>
                </c:pt>
                <c:pt idx="3295">
                  <c:v>4</c:v>
                </c:pt>
                <c:pt idx="3296">
                  <c:v>4</c:v>
                </c:pt>
                <c:pt idx="3297">
                  <c:v>4</c:v>
                </c:pt>
                <c:pt idx="3298">
                  <c:v>4</c:v>
                </c:pt>
                <c:pt idx="3299">
                  <c:v>4</c:v>
                </c:pt>
                <c:pt idx="3300">
                  <c:v>4</c:v>
                </c:pt>
                <c:pt idx="3301">
                  <c:v>4</c:v>
                </c:pt>
                <c:pt idx="3302">
                  <c:v>4</c:v>
                </c:pt>
                <c:pt idx="3303">
                  <c:v>4</c:v>
                </c:pt>
                <c:pt idx="3304">
                  <c:v>4</c:v>
                </c:pt>
                <c:pt idx="3305">
                  <c:v>6</c:v>
                </c:pt>
                <c:pt idx="3306">
                  <c:v>6</c:v>
                </c:pt>
                <c:pt idx="3307">
                  <c:v>4</c:v>
                </c:pt>
                <c:pt idx="3308">
                  <c:v>4</c:v>
                </c:pt>
                <c:pt idx="3309">
                  <c:v>4</c:v>
                </c:pt>
                <c:pt idx="3310">
                  <c:v>6</c:v>
                </c:pt>
                <c:pt idx="3311">
                  <c:v>4</c:v>
                </c:pt>
                <c:pt idx="3312">
                  <c:v>6</c:v>
                </c:pt>
                <c:pt idx="3313">
                  <c:v>4</c:v>
                </c:pt>
                <c:pt idx="3314">
                  <c:v>6</c:v>
                </c:pt>
                <c:pt idx="3315">
                  <c:v>6</c:v>
                </c:pt>
                <c:pt idx="3316">
                  <c:v>6</c:v>
                </c:pt>
                <c:pt idx="3317">
                  <c:v>6</c:v>
                </c:pt>
                <c:pt idx="3318">
                  <c:v>6</c:v>
                </c:pt>
                <c:pt idx="3319">
                  <c:v>6</c:v>
                </c:pt>
                <c:pt idx="3320">
                  <c:v>6</c:v>
                </c:pt>
                <c:pt idx="3321">
                  <c:v>6</c:v>
                </c:pt>
                <c:pt idx="3322">
                  <c:v>6</c:v>
                </c:pt>
                <c:pt idx="3323">
                  <c:v>6</c:v>
                </c:pt>
                <c:pt idx="3324">
                  <c:v>6</c:v>
                </c:pt>
                <c:pt idx="3325">
                  <c:v>6</c:v>
                </c:pt>
                <c:pt idx="3326">
                  <c:v>6</c:v>
                </c:pt>
                <c:pt idx="3327">
                  <c:v>6</c:v>
                </c:pt>
                <c:pt idx="3328">
                  <c:v>6</c:v>
                </c:pt>
                <c:pt idx="3329">
                  <c:v>6</c:v>
                </c:pt>
                <c:pt idx="3330">
                  <c:v>4</c:v>
                </c:pt>
                <c:pt idx="3331">
                  <c:v>4</c:v>
                </c:pt>
                <c:pt idx="3332">
                  <c:v>4</c:v>
                </c:pt>
                <c:pt idx="3333">
                  <c:v>4</c:v>
                </c:pt>
                <c:pt idx="3334">
                  <c:v>4</c:v>
                </c:pt>
                <c:pt idx="3335">
                  <c:v>4</c:v>
                </c:pt>
                <c:pt idx="3336">
                  <c:v>4</c:v>
                </c:pt>
                <c:pt idx="3337">
                  <c:v>4</c:v>
                </c:pt>
                <c:pt idx="3338">
                  <c:v>4</c:v>
                </c:pt>
                <c:pt idx="3339">
                  <c:v>4</c:v>
                </c:pt>
                <c:pt idx="3340">
                  <c:v>4</c:v>
                </c:pt>
                <c:pt idx="3341">
                  <c:v>4</c:v>
                </c:pt>
                <c:pt idx="3342">
                  <c:v>4</c:v>
                </c:pt>
                <c:pt idx="3343">
                  <c:v>4</c:v>
                </c:pt>
                <c:pt idx="3344">
                  <c:v>4</c:v>
                </c:pt>
                <c:pt idx="3345">
                  <c:v>4</c:v>
                </c:pt>
                <c:pt idx="3346">
                  <c:v>4</c:v>
                </c:pt>
                <c:pt idx="3347">
                  <c:v>4</c:v>
                </c:pt>
                <c:pt idx="3348">
                  <c:v>4</c:v>
                </c:pt>
                <c:pt idx="3349">
                  <c:v>4</c:v>
                </c:pt>
                <c:pt idx="3350">
                  <c:v>4</c:v>
                </c:pt>
                <c:pt idx="3351">
                  <c:v>4</c:v>
                </c:pt>
                <c:pt idx="3352">
                  <c:v>4</c:v>
                </c:pt>
                <c:pt idx="3353">
                  <c:v>4</c:v>
                </c:pt>
                <c:pt idx="3354">
                  <c:v>4</c:v>
                </c:pt>
                <c:pt idx="3355">
                  <c:v>4</c:v>
                </c:pt>
                <c:pt idx="3356">
                  <c:v>4</c:v>
                </c:pt>
                <c:pt idx="3357">
                  <c:v>4</c:v>
                </c:pt>
                <c:pt idx="3358">
                  <c:v>4</c:v>
                </c:pt>
                <c:pt idx="3359">
                  <c:v>4</c:v>
                </c:pt>
                <c:pt idx="3360">
                  <c:v>4</c:v>
                </c:pt>
                <c:pt idx="3361">
                  <c:v>4</c:v>
                </c:pt>
                <c:pt idx="3362">
                  <c:v>4</c:v>
                </c:pt>
                <c:pt idx="3363">
                  <c:v>4</c:v>
                </c:pt>
                <c:pt idx="3364">
                  <c:v>4</c:v>
                </c:pt>
                <c:pt idx="3365">
                  <c:v>4</c:v>
                </c:pt>
                <c:pt idx="3366">
                  <c:v>4</c:v>
                </c:pt>
                <c:pt idx="3367">
                  <c:v>4</c:v>
                </c:pt>
                <c:pt idx="3368">
                  <c:v>4</c:v>
                </c:pt>
                <c:pt idx="3369">
                  <c:v>4</c:v>
                </c:pt>
                <c:pt idx="3370">
                  <c:v>4</c:v>
                </c:pt>
                <c:pt idx="3371">
                  <c:v>4</c:v>
                </c:pt>
                <c:pt idx="3372">
                  <c:v>4</c:v>
                </c:pt>
                <c:pt idx="3373">
                  <c:v>4</c:v>
                </c:pt>
                <c:pt idx="3374">
                  <c:v>4</c:v>
                </c:pt>
                <c:pt idx="3375">
                  <c:v>4</c:v>
                </c:pt>
                <c:pt idx="3376">
                  <c:v>4</c:v>
                </c:pt>
                <c:pt idx="3377">
                  <c:v>4</c:v>
                </c:pt>
                <c:pt idx="3378">
                  <c:v>4</c:v>
                </c:pt>
                <c:pt idx="3379">
                  <c:v>4</c:v>
                </c:pt>
                <c:pt idx="3380">
                  <c:v>4</c:v>
                </c:pt>
                <c:pt idx="3381">
                  <c:v>4</c:v>
                </c:pt>
                <c:pt idx="3382">
                  <c:v>4</c:v>
                </c:pt>
                <c:pt idx="3383">
                  <c:v>4</c:v>
                </c:pt>
                <c:pt idx="3384">
                  <c:v>4</c:v>
                </c:pt>
                <c:pt idx="3385">
                  <c:v>4</c:v>
                </c:pt>
                <c:pt idx="3386">
                  <c:v>4</c:v>
                </c:pt>
                <c:pt idx="3387">
                  <c:v>4</c:v>
                </c:pt>
                <c:pt idx="3388">
                  <c:v>4</c:v>
                </c:pt>
                <c:pt idx="3389">
                  <c:v>4</c:v>
                </c:pt>
                <c:pt idx="3390">
                  <c:v>4</c:v>
                </c:pt>
                <c:pt idx="3391">
                  <c:v>6</c:v>
                </c:pt>
                <c:pt idx="3392">
                  <c:v>6</c:v>
                </c:pt>
                <c:pt idx="3393">
                  <c:v>6</c:v>
                </c:pt>
                <c:pt idx="3394">
                  <c:v>6</c:v>
                </c:pt>
                <c:pt idx="3395">
                  <c:v>6</c:v>
                </c:pt>
                <c:pt idx="3396">
                  <c:v>6</c:v>
                </c:pt>
                <c:pt idx="3397">
                  <c:v>6</c:v>
                </c:pt>
                <c:pt idx="3398">
                  <c:v>6</c:v>
                </c:pt>
                <c:pt idx="3399">
                  <c:v>6</c:v>
                </c:pt>
                <c:pt idx="3400">
                  <c:v>6</c:v>
                </c:pt>
                <c:pt idx="3401">
                  <c:v>6</c:v>
                </c:pt>
                <c:pt idx="3402">
                  <c:v>6</c:v>
                </c:pt>
                <c:pt idx="3403">
                  <c:v>4</c:v>
                </c:pt>
                <c:pt idx="3404">
                  <c:v>4</c:v>
                </c:pt>
                <c:pt idx="3405">
                  <c:v>4</c:v>
                </c:pt>
                <c:pt idx="3406">
                  <c:v>4</c:v>
                </c:pt>
                <c:pt idx="3407">
                  <c:v>4</c:v>
                </c:pt>
                <c:pt idx="3408">
                  <c:v>4</c:v>
                </c:pt>
                <c:pt idx="3409">
                  <c:v>4</c:v>
                </c:pt>
                <c:pt idx="3410">
                  <c:v>6</c:v>
                </c:pt>
                <c:pt idx="3411">
                  <c:v>8</c:v>
                </c:pt>
                <c:pt idx="3412">
                  <c:v>6</c:v>
                </c:pt>
                <c:pt idx="3413">
                  <c:v>6</c:v>
                </c:pt>
                <c:pt idx="3414">
                  <c:v>6</c:v>
                </c:pt>
                <c:pt idx="3415">
                  <c:v>6</c:v>
                </c:pt>
                <c:pt idx="3416">
                  <c:v>6</c:v>
                </c:pt>
                <c:pt idx="3417">
                  <c:v>6</c:v>
                </c:pt>
                <c:pt idx="3418">
                  <c:v>6</c:v>
                </c:pt>
                <c:pt idx="3419">
                  <c:v>6</c:v>
                </c:pt>
                <c:pt idx="3420">
                  <c:v>6</c:v>
                </c:pt>
                <c:pt idx="3421">
                  <c:v>6</c:v>
                </c:pt>
                <c:pt idx="3422">
                  <c:v>6</c:v>
                </c:pt>
                <c:pt idx="3423">
                  <c:v>6</c:v>
                </c:pt>
                <c:pt idx="3424">
                  <c:v>6</c:v>
                </c:pt>
                <c:pt idx="3425">
                  <c:v>6</c:v>
                </c:pt>
                <c:pt idx="3426">
                  <c:v>6</c:v>
                </c:pt>
                <c:pt idx="3427">
                  <c:v>6</c:v>
                </c:pt>
                <c:pt idx="3428">
                  <c:v>6</c:v>
                </c:pt>
                <c:pt idx="3429">
                  <c:v>6</c:v>
                </c:pt>
                <c:pt idx="3430">
                  <c:v>8</c:v>
                </c:pt>
                <c:pt idx="3431">
                  <c:v>6</c:v>
                </c:pt>
                <c:pt idx="3432">
                  <c:v>6</c:v>
                </c:pt>
                <c:pt idx="3433">
                  <c:v>6</c:v>
                </c:pt>
                <c:pt idx="3434">
                  <c:v>6</c:v>
                </c:pt>
                <c:pt idx="3435">
                  <c:v>6</c:v>
                </c:pt>
                <c:pt idx="3436">
                  <c:v>6</c:v>
                </c:pt>
                <c:pt idx="3437">
                  <c:v>8</c:v>
                </c:pt>
                <c:pt idx="3438">
                  <c:v>8</c:v>
                </c:pt>
                <c:pt idx="3439">
                  <c:v>6</c:v>
                </c:pt>
                <c:pt idx="3440">
                  <c:v>6</c:v>
                </c:pt>
                <c:pt idx="3441">
                  <c:v>6</c:v>
                </c:pt>
                <c:pt idx="3442">
                  <c:v>6</c:v>
                </c:pt>
                <c:pt idx="3443">
                  <c:v>6</c:v>
                </c:pt>
                <c:pt idx="3444">
                  <c:v>6</c:v>
                </c:pt>
                <c:pt idx="3445">
                  <c:v>6</c:v>
                </c:pt>
                <c:pt idx="3446">
                  <c:v>6</c:v>
                </c:pt>
                <c:pt idx="3447">
                  <c:v>6</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6</c:v>
                </c:pt>
                <c:pt idx="3472">
                  <c:v>8</c:v>
                </c:pt>
                <c:pt idx="3473">
                  <c:v>6</c:v>
                </c:pt>
                <c:pt idx="3474">
                  <c:v>6</c:v>
                </c:pt>
                <c:pt idx="3475">
                  <c:v>4</c:v>
                </c:pt>
                <c:pt idx="3476">
                  <c:v>4</c:v>
                </c:pt>
                <c:pt idx="3477">
                  <c:v>4</c:v>
                </c:pt>
                <c:pt idx="3478">
                  <c:v>4</c:v>
                </c:pt>
                <c:pt idx="3479">
                  <c:v>4</c:v>
                </c:pt>
                <c:pt idx="3480">
                  <c:v>4</c:v>
                </c:pt>
                <c:pt idx="3481">
                  <c:v>4</c:v>
                </c:pt>
                <c:pt idx="3482">
                  <c:v>4</c:v>
                </c:pt>
                <c:pt idx="3483">
                  <c:v>4</c:v>
                </c:pt>
                <c:pt idx="3484">
                  <c:v>4</c:v>
                </c:pt>
                <c:pt idx="3485">
                  <c:v>4</c:v>
                </c:pt>
                <c:pt idx="3486">
                  <c:v>4</c:v>
                </c:pt>
                <c:pt idx="3487">
                  <c:v>4</c:v>
                </c:pt>
                <c:pt idx="3488">
                  <c:v>4</c:v>
                </c:pt>
                <c:pt idx="3489">
                  <c:v>4</c:v>
                </c:pt>
                <c:pt idx="3490">
                  <c:v>4</c:v>
                </c:pt>
                <c:pt idx="3491">
                  <c:v>4</c:v>
                </c:pt>
                <c:pt idx="3492">
                  <c:v>4</c:v>
                </c:pt>
                <c:pt idx="3493">
                  <c:v>4</c:v>
                </c:pt>
                <c:pt idx="3494">
                  <c:v>4</c:v>
                </c:pt>
                <c:pt idx="3495">
                  <c:v>4</c:v>
                </c:pt>
                <c:pt idx="3496">
                  <c:v>12</c:v>
                </c:pt>
                <c:pt idx="3497">
                  <c:v>4</c:v>
                </c:pt>
                <c:pt idx="3498">
                  <c:v>4</c:v>
                </c:pt>
                <c:pt idx="3499">
                  <c:v>4</c:v>
                </c:pt>
                <c:pt idx="3500">
                  <c:v>4</c:v>
                </c:pt>
                <c:pt idx="3501">
                  <c:v>6</c:v>
                </c:pt>
                <c:pt idx="3502">
                  <c:v>4</c:v>
                </c:pt>
                <c:pt idx="3503">
                  <c:v>4</c:v>
                </c:pt>
                <c:pt idx="3504">
                  <c:v>6</c:v>
                </c:pt>
                <c:pt idx="3505">
                  <c:v>4</c:v>
                </c:pt>
                <c:pt idx="3506">
                  <c:v>4</c:v>
                </c:pt>
                <c:pt idx="3507">
                  <c:v>4</c:v>
                </c:pt>
                <c:pt idx="3508">
                  <c:v>4</c:v>
                </c:pt>
                <c:pt idx="3509">
                  <c:v>6</c:v>
                </c:pt>
                <c:pt idx="3510">
                  <c:v>4</c:v>
                </c:pt>
                <c:pt idx="3511">
                  <c:v>12</c:v>
                </c:pt>
                <c:pt idx="3512">
                  <c:v>12</c:v>
                </c:pt>
                <c:pt idx="3513">
                  <c:v>12</c:v>
                </c:pt>
                <c:pt idx="3514">
                  <c:v>12</c:v>
                </c:pt>
                <c:pt idx="3515">
                  <c:v>12</c:v>
                </c:pt>
                <c:pt idx="3516">
                  <c:v>12</c:v>
                </c:pt>
                <c:pt idx="3517">
                  <c:v>12</c:v>
                </c:pt>
                <c:pt idx="3518">
                  <c:v>12</c:v>
                </c:pt>
                <c:pt idx="3519">
                  <c:v>12</c:v>
                </c:pt>
                <c:pt idx="3520">
                  <c:v>12</c:v>
                </c:pt>
                <c:pt idx="3521">
                  <c:v>12</c:v>
                </c:pt>
                <c:pt idx="3522">
                  <c:v>12</c:v>
                </c:pt>
                <c:pt idx="3523">
                  <c:v>12</c:v>
                </c:pt>
                <c:pt idx="3524">
                  <c:v>12</c:v>
                </c:pt>
                <c:pt idx="3525">
                  <c:v>12</c:v>
                </c:pt>
                <c:pt idx="3526">
                  <c:v>12</c:v>
                </c:pt>
                <c:pt idx="3527">
                  <c:v>12</c:v>
                </c:pt>
                <c:pt idx="3528">
                  <c:v>12</c:v>
                </c:pt>
                <c:pt idx="3529">
                  <c:v>12</c:v>
                </c:pt>
                <c:pt idx="3530">
                  <c:v>12</c:v>
                </c:pt>
                <c:pt idx="3531">
                  <c:v>12</c:v>
                </c:pt>
                <c:pt idx="3532">
                  <c:v>12</c:v>
                </c:pt>
                <c:pt idx="3533">
                  <c:v>12</c:v>
                </c:pt>
                <c:pt idx="3534">
                  <c:v>12</c:v>
                </c:pt>
                <c:pt idx="3535">
                  <c:v>12</c:v>
                </c:pt>
                <c:pt idx="3536">
                  <c:v>12</c:v>
                </c:pt>
                <c:pt idx="3537">
                  <c:v>12</c:v>
                </c:pt>
                <c:pt idx="3538">
                  <c:v>12</c:v>
                </c:pt>
                <c:pt idx="3539">
                  <c:v>12</c:v>
                </c:pt>
                <c:pt idx="3540">
                  <c:v>12</c:v>
                </c:pt>
                <c:pt idx="3541">
                  <c:v>12</c:v>
                </c:pt>
                <c:pt idx="3542">
                  <c:v>8</c:v>
                </c:pt>
                <c:pt idx="3543">
                  <c:v>8</c:v>
                </c:pt>
                <c:pt idx="3544">
                  <c:v>8</c:v>
                </c:pt>
                <c:pt idx="3545">
                  <c:v>8</c:v>
                </c:pt>
                <c:pt idx="3546">
                  <c:v>8</c:v>
                </c:pt>
                <c:pt idx="3547">
                  <c:v>8</c:v>
                </c:pt>
                <c:pt idx="3548">
                  <c:v>8</c:v>
                </c:pt>
                <c:pt idx="3549">
                  <c:v>8</c:v>
                </c:pt>
                <c:pt idx="3550">
                  <c:v>8</c:v>
                </c:pt>
                <c:pt idx="3551">
                  <c:v>8</c:v>
                </c:pt>
                <c:pt idx="3552">
                  <c:v>8</c:v>
                </c:pt>
                <c:pt idx="3553">
                  <c:v>8</c:v>
                </c:pt>
                <c:pt idx="3554">
                  <c:v>8</c:v>
                </c:pt>
                <c:pt idx="3555">
                  <c:v>8</c:v>
                </c:pt>
                <c:pt idx="3556">
                  <c:v>12</c:v>
                </c:pt>
                <c:pt idx="3557">
                  <c:v>6</c:v>
                </c:pt>
                <c:pt idx="3558">
                  <c:v>6</c:v>
                </c:pt>
                <c:pt idx="3559">
                  <c:v>6</c:v>
                </c:pt>
                <c:pt idx="3560">
                  <c:v>6</c:v>
                </c:pt>
                <c:pt idx="3561">
                  <c:v>6</c:v>
                </c:pt>
                <c:pt idx="3562">
                  <c:v>6</c:v>
                </c:pt>
                <c:pt idx="3563">
                  <c:v>6</c:v>
                </c:pt>
                <c:pt idx="3564">
                  <c:v>6</c:v>
                </c:pt>
                <c:pt idx="3565">
                  <c:v>6</c:v>
                </c:pt>
                <c:pt idx="3566">
                  <c:v>8</c:v>
                </c:pt>
                <c:pt idx="3567">
                  <c:v>8</c:v>
                </c:pt>
                <c:pt idx="3568">
                  <c:v>8</c:v>
                </c:pt>
                <c:pt idx="3569">
                  <c:v>8</c:v>
                </c:pt>
                <c:pt idx="3570">
                  <c:v>8</c:v>
                </c:pt>
                <c:pt idx="3571">
                  <c:v>8</c:v>
                </c:pt>
                <c:pt idx="3572">
                  <c:v>4</c:v>
                </c:pt>
                <c:pt idx="3573">
                  <c:v>4</c:v>
                </c:pt>
                <c:pt idx="3574">
                  <c:v>4</c:v>
                </c:pt>
                <c:pt idx="3575">
                  <c:v>4</c:v>
                </c:pt>
                <c:pt idx="3576">
                  <c:v>4</c:v>
                </c:pt>
                <c:pt idx="3577">
                  <c:v>4</c:v>
                </c:pt>
                <c:pt idx="3578">
                  <c:v>4</c:v>
                </c:pt>
                <c:pt idx="3579">
                  <c:v>4</c:v>
                </c:pt>
                <c:pt idx="3580">
                  <c:v>4</c:v>
                </c:pt>
                <c:pt idx="3581">
                  <c:v>8</c:v>
                </c:pt>
                <c:pt idx="3582">
                  <c:v>8</c:v>
                </c:pt>
                <c:pt idx="3583">
                  <c:v>8</c:v>
                </c:pt>
                <c:pt idx="3584">
                  <c:v>8</c:v>
                </c:pt>
                <c:pt idx="3585">
                  <c:v>8</c:v>
                </c:pt>
                <c:pt idx="3586">
                  <c:v>8</c:v>
                </c:pt>
                <c:pt idx="3587">
                  <c:v>8</c:v>
                </c:pt>
                <c:pt idx="3588">
                  <c:v>8</c:v>
                </c:pt>
                <c:pt idx="3589">
                  <c:v>8</c:v>
                </c:pt>
                <c:pt idx="3590">
                  <c:v>8</c:v>
                </c:pt>
                <c:pt idx="3591">
                  <c:v>8</c:v>
                </c:pt>
                <c:pt idx="3592">
                  <c:v>8</c:v>
                </c:pt>
                <c:pt idx="3593">
                  <c:v>8</c:v>
                </c:pt>
                <c:pt idx="3594">
                  <c:v>8</c:v>
                </c:pt>
                <c:pt idx="3595">
                  <c:v>8</c:v>
                </c:pt>
                <c:pt idx="3596">
                  <c:v>8</c:v>
                </c:pt>
                <c:pt idx="3597">
                  <c:v>8</c:v>
                </c:pt>
                <c:pt idx="3598">
                  <c:v>8</c:v>
                </c:pt>
                <c:pt idx="3599">
                  <c:v>8</c:v>
                </c:pt>
                <c:pt idx="3600">
                  <c:v>8</c:v>
                </c:pt>
                <c:pt idx="3601">
                  <c:v>6</c:v>
                </c:pt>
                <c:pt idx="3602">
                  <c:v>8</c:v>
                </c:pt>
                <c:pt idx="3603">
                  <c:v>6</c:v>
                </c:pt>
                <c:pt idx="3604">
                  <c:v>6</c:v>
                </c:pt>
                <c:pt idx="3605">
                  <c:v>6</c:v>
                </c:pt>
                <c:pt idx="3606">
                  <c:v>6</c:v>
                </c:pt>
                <c:pt idx="3607">
                  <c:v>8</c:v>
                </c:pt>
                <c:pt idx="3608">
                  <c:v>6</c:v>
                </c:pt>
                <c:pt idx="3609">
                  <c:v>8</c:v>
                </c:pt>
                <c:pt idx="3610">
                  <c:v>6</c:v>
                </c:pt>
                <c:pt idx="3611">
                  <c:v>6</c:v>
                </c:pt>
                <c:pt idx="3612">
                  <c:v>6</c:v>
                </c:pt>
                <c:pt idx="3613">
                  <c:v>6</c:v>
                </c:pt>
                <c:pt idx="3614">
                  <c:v>8</c:v>
                </c:pt>
                <c:pt idx="3615">
                  <c:v>6</c:v>
                </c:pt>
                <c:pt idx="3616">
                  <c:v>6</c:v>
                </c:pt>
                <c:pt idx="3617">
                  <c:v>6</c:v>
                </c:pt>
                <c:pt idx="3618">
                  <c:v>6</c:v>
                </c:pt>
                <c:pt idx="3619">
                  <c:v>6</c:v>
                </c:pt>
                <c:pt idx="3620">
                  <c:v>6</c:v>
                </c:pt>
                <c:pt idx="3621">
                  <c:v>6</c:v>
                </c:pt>
                <c:pt idx="3622">
                  <c:v>8</c:v>
                </c:pt>
                <c:pt idx="3623">
                  <c:v>6</c:v>
                </c:pt>
                <c:pt idx="3624">
                  <c:v>8</c:v>
                </c:pt>
                <c:pt idx="3625">
                  <c:v>6</c:v>
                </c:pt>
                <c:pt idx="3626">
                  <c:v>6</c:v>
                </c:pt>
                <c:pt idx="3627">
                  <c:v>6</c:v>
                </c:pt>
                <c:pt idx="3628">
                  <c:v>6</c:v>
                </c:pt>
                <c:pt idx="3629">
                  <c:v>4</c:v>
                </c:pt>
                <c:pt idx="3630">
                  <c:v>6</c:v>
                </c:pt>
                <c:pt idx="3631">
                  <c:v>4</c:v>
                </c:pt>
                <c:pt idx="3632">
                  <c:v>6</c:v>
                </c:pt>
                <c:pt idx="3633">
                  <c:v>6</c:v>
                </c:pt>
                <c:pt idx="3634">
                  <c:v>4</c:v>
                </c:pt>
                <c:pt idx="3635">
                  <c:v>6</c:v>
                </c:pt>
                <c:pt idx="3636">
                  <c:v>6</c:v>
                </c:pt>
                <c:pt idx="3637">
                  <c:v>6</c:v>
                </c:pt>
                <c:pt idx="3638">
                  <c:v>6</c:v>
                </c:pt>
                <c:pt idx="3639">
                  <c:v>6</c:v>
                </c:pt>
                <c:pt idx="3640">
                  <c:v>6</c:v>
                </c:pt>
                <c:pt idx="3641">
                  <c:v>6</c:v>
                </c:pt>
                <c:pt idx="3642">
                  <c:v>6</c:v>
                </c:pt>
                <c:pt idx="3643">
                  <c:v>6</c:v>
                </c:pt>
                <c:pt idx="3644">
                  <c:v>6</c:v>
                </c:pt>
                <c:pt idx="3645">
                  <c:v>6</c:v>
                </c:pt>
                <c:pt idx="3646">
                  <c:v>6</c:v>
                </c:pt>
                <c:pt idx="3647">
                  <c:v>6</c:v>
                </c:pt>
                <c:pt idx="3648">
                  <c:v>6</c:v>
                </c:pt>
                <c:pt idx="3649">
                  <c:v>6</c:v>
                </c:pt>
                <c:pt idx="3650">
                  <c:v>6</c:v>
                </c:pt>
                <c:pt idx="3651">
                  <c:v>6</c:v>
                </c:pt>
                <c:pt idx="3652">
                  <c:v>6</c:v>
                </c:pt>
                <c:pt idx="3653">
                  <c:v>6</c:v>
                </c:pt>
                <c:pt idx="3654">
                  <c:v>6</c:v>
                </c:pt>
                <c:pt idx="3655">
                  <c:v>6</c:v>
                </c:pt>
                <c:pt idx="3656">
                  <c:v>6</c:v>
                </c:pt>
                <c:pt idx="3657">
                  <c:v>6</c:v>
                </c:pt>
                <c:pt idx="3658">
                  <c:v>6</c:v>
                </c:pt>
                <c:pt idx="3659">
                  <c:v>8</c:v>
                </c:pt>
                <c:pt idx="3660">
                  <c:v>6</c:v>
                </c:pt>
                <c:pt idx="3661">
                  <c:v>6</c:v>
                </c:pt>
                <c:pt idx="3662">
                  <c:v>6</c:v>
                </c:pt>
                <c:pt idx="3663">
                  <c:v>6</c:v>
                </c:pt>
                <c:pt idx="3664">
                  <c:v>4</c:v>
                </c:pt>
                <c:pt idx="3665">
                  <c:v>8</c:v>
                </c:pt>
                <c:pt idx="3666">
                  <c:v>6</c:v>
                </c:pt>
                <c:pt idx="3667">
                  <c:v>8</c:v>
                </c:pt>
                <c:pt idx="3668">
                  <c:v>8</c:v>
                </c:pt>
                <c:pt idx="3669">
                  <c:v>6</c:v>
                </c:pt>
                <c:pt idx="3670">
                  <c:v>6</c:v>
                </c:pt>
                <c:pt idx="3671">
                  <c:v>4</c:v>
                </c:pt>
                <c:pt idx="3672">
                  <c:v>8</c:v>
                </c:pt>
                <c:pt idx="3673">
                  <c:v>6</c:v>
                </c:pt>
                <c:pt idx="3674">
                  <c:v>4</c:v>
                </c:pt>
                <c:pt idx="3675">
                  <c:v>6</c:v>
                </c:pt>
                <c:pt idx="3676">
                  <c:v>6</c:v>
                </c:pt>
                <c:pt idx="3677">
                  <c:v>4</c:v>
                </c:pt>
                <c:pt idx="3678">
                  <c:v>6</c:v>
                </c:pt>
                <c:pt idx="3679">
                  <c:v>6</c:v>
                </c:pt>
                <c:pt idx="3680">
                  <c:v>6</c:v>
                </c:pt>
                <c:pt idx="3681">
                  <c:v>6</c:v>
                </c:pt>
                <c:pt idx="3682">
                  <c:v>4</c:v>
                </c:pt>
                <c:pt idx="3683">
                  <c:v>6</c:v>
                </c:pt>
                <c:pt idx="3684">
                  <c:v>6</c:v>
                </c:pt>
                <c:pt idx="3685">
                  <c:v>8</c:v>
                </c:pt>
                <c:pt idx="3686">
                  <c:v>6</c:v>
                </c:pt>
                <c:pt idx="3687">
                  <c:v>6</c:v>
                </c:pt>
                <c:pt idx="3688">
                  <c:v>6</c:v>
                </c:pt>
                <c:pt idx="3689">
                  <c:v>8</c:v>
                </c:pt>
                <c:pt idx="3690">
                  <c:v>6</c:v>
                </c:pt>
                <c:pt idx="3691">
                  <c:v>4</c:v>
                </c:pt>
                <c:pt idx="3692">
                  <c:v>6</c:v>
                </c:pt>
                <c:pt idx="3693">
                  <c:v>8</c:v>
                </c:pt>
                <c:pt idx="3694">
                  <c:v>8</c:v>
                </c:pt>
                <c:pt idx="3695">
                  <c:v>4</c:v>
                </c:pt>
                <c:pt idx="3696">
                  <c:v>4</c:v>
                </c:pt>
                <c:pt idx="3697">
                  <c:v>6</c:v>
                </c:pt>
                <c:pt idx="3698">
                  <c:v>6</c:v>
                </c:pt>
                <c:pt idx="3699">
                  <c:v>4</c:v>
                </c:pt>
                <c:pt idx="3700">
                  <c:v>4</c:v>
                </c:pt>
                <c:pt idx="3701">
                  <c:v>6</c:v>
                </c:pt>
                <c:pt idx="3702">
                  <c:v>4</c:v>
                </c:pt>
                <c:pt idx="3703">
                  <c:v>4</c:v>
                </c:pt>
                <c:pt idx="3704">
                  <c:v>6</c:v>
                </c:pt>
                <c:pt idx="3705">
                  <c:v>8</c:v>
                </c:pt>
                <c:pt idx="3706">
                  <c:v>8</c:v>
                </c:pt>
                <c:pt idx="3707">
                  <c:v>8</c:v>
                </c:pt>
                <c:pt idx="3708">
                  <c:v>8</c:v>
                </c:pt>
                <c:pt idx="3709">
                  <c:v>8</c:v>
                </c:pt>
                <c:pt idx="3710">
                  <c:v>8</c:v>
                </c:pt>
                <c:pt idx="3711">
                  <c:v>8</c:v>
                </c:pt>
                <c:pt idx="3712">
                  <c:v>8</c:v>
                </c:pt>
                <c:pt idx="3713">
                  <c:v>8</c:v>
                </c:pt>
                <c:pt idx="3714">
                  <c:v>8</c:v>
                </c:pt>
                <c:pt idx="3715">
                  <c:v>8</c:v>
                </c:pt>
                <c:pt idx="3716">
                  <c:v>8</c:v>
                </c:pt>
                <c:pt idx="3717">
                  <c:v>8</c:v>
                </c:pt>
                <c:pt idx="3718">
                  <c:v>8</c:v>
                </c:pt>
                <c:pt idx="3719">
                  <c:v>8</c:v>
                </c:pt>
                <c:pt idx="3720">
                  <c:v>8</c:v>
                </c:pt>
                <c:pt idx="3721">
                  <c:v>8</c:v>
                </c:pt>
                <c:pt idx="3722">
                  <c:v>8</c:v>
                </c:pt>
                <c:pt idx="3723">
                  <c:v>8</c:v>
                </c:pt>
                <c:pt idx="3724">
                  <c:v>8</c:v>
                </c:pt>
                <c:pt idx="3725">
                  <c:v>8</c:v>
                </c:pt>
                <c:pt idx="3726">
                  <c:v>8</c:v>
                </c:pt>
                <c:pt idx="3727">
                  <c:v>8</c:v>
                </c:pt>
                <c:pt idx="3728">
                  <c:v>8</c:v>
                </c:pt>
                <c:pt idx="3729">
                  <c:v>8</c:v>
                </c:pt>
                <c:pt idx="3730">
                  <c:v>8</c:v>
                </c:pt>
                <c:pt idx="3731">
                  <c:v>8</c:v>
                </c:pt>
                <c:pt idx="3732">
                  <c:v>8</c:v>
                </c:pt>
                <c:pt idx="3733">
                  <c:v>8</c:v>
                </c:pt>
                <c:pt idx="3734">
                  <c:v>8</c:v>
                </c:pt>
                <c:pt idx="3735">
                  <c:v>8</c:v>
                </c:pt>
                <c:pt idx="3736">
                  <c:v>8</c:v>
                </c:pt>
                <c:pt idx="3737">
                  <c:v>8</c:v>
                </c:pt>
                <c:pt idx="3738">
                  <c:v>8</c:v>
                </c:pt>
                <c:pt idx="3739">
                  <c:v>8</c:v>
                </c:pt>
                <c:pt idx="3740">
                  <c:v>8</c:v>
                </c:pt>
                <c:pt idx="3741">
                  <c:v>8</c:v>
                </c:pt>
                <c:pt idx="3742">
                  <c:v>8</c:v>
                </c:pt>
                <c:pt idx="3743">
                  <c:v>8</c:v>
                </c:pt>
                <c:pt idx="3744">
                  <c:v>8</c:v>
                </c:pt>
                <c:pt idx="3745">
                  <c:v>4</c:v>
                </c:pt>
                <c:pt idx="3746">
                  <c:v>4</c:v>
                </c:pt>
                <c:pt idx="3747">
                  <c:v>4</c:v>
                </c:pt>
                <c:pt idx="3748">
                  <c:v>4</c:v>
                </c:pt>
                <c:pt idx="3749">
                  <c:v>4</c:v>
                </c:pt>
                <c:pt idx="3750">
                  <c:v>4</c:v>
                </c:pt>
                <c:pt idx="3751">
                  <c:v>4</c:v>
                </c:pt>
                <c:pt idx="3752">
                  <c:v>4</c:v>
                </c:pt>
                <c:pt idx="3753">
                  <c:v>4</c:v>
                </c:pt>
                <c:pt idx="3754">
                  <c:v>4</c:v>
                </c:pt>
                <c:pt idx="3755">
                  <c:v>4</c:v>
                </c:pt>
                <c:pt idx="3756">
                  <c:v>4</c:v>
                </c:pt>
                <c:pt idx="3757">
                  <c:v>4</c:v>
                </c:pt>
                <c:pt idx="3758">
                  <c:v>6</c:v>
                </c:pt>
                <c:pt idx="3759">
                  <c:v>6</c:v>
                </c:pt>
                <c:pt idx="3760">
                  <c:v>4</c:v>
                </c:pt>
                <c:pt idx="3761">
                  <c:v>4</c:v>
                </c:pt>
                <c:pt idx="3762">
                  <c:v>6</c:v>
                </c:pt>
                <c:pt idx="3763">
                  <c:v>4</c:v>
                </c:pt>
                <c:pt idx="3764">
                  <c:v>4</c:v>
                </c:pt>
                <c:pt idx="3765">
                  <c:v>4</c:v>
                </c:pt>
                <c:pt idx="3766">
                  <c:v>6</c:v>
                </c:pt>
                <c:pt idx="3767">
                  <c:v>4</c:v>
                </c:pt>
                <c:pt idx="3768">
                  <c:v>6</c:v>
                </c:pt>
                <c:pt idx="3769">
                  <c:v>4</c:v>
                </c:pt>
                <c:pt idx="3770">
                  <c:v>4</c:v>
                </c:pt>
                <c:pt idx="3771">
                  <c:v>4</c:v>
                </c:pt>
                <c:pt idx="3772">
                  <c:v>6</c:v>
                </c:pt>
                <c:pt idx="3773">
                  <c:v>4</c:v>
                </c:pt>
                <c:pt idx="3774">
                  <c:v>4</c:v>
                </c:pt>
                <c:pt idx="3775">
                  <c:v>4</c:v>
                </c:pt>
                <c:pt idx="3776">
                  <c:v>6</c:v>
                </c:pt>
                <c:pt idx="3777">
                  <c:v>4</c:v>
                </c:pt>
                <c:pt idx="3778">
                  <c:v>4</c:v>
                </c:pt>
                <c:pt idx="3779">
                  <c:v>4</c:v>
                </c:pt>
                <c:pt idx="3780">
                  <c:v>4</c:v>
                </c:pt>
                <c:pt idx="3781">
                  <c:v>4</c:v>
                </c:pt>
                <c:pt idx="3782">
                  <c:v>6</c:v>
                </c:pt>
                <c:pt idx="3783">
                  <c:v>6</c:v>
                </c:pt>
                <c:pt idx="3784">
                  <c:v>4</c:v>
                </c:pt>
                <c:pt idx="3785">
                  <c:v>4</c:v>
                </c:pt>
                <c:pt idx="3786">
                  <c:v>4</c:v>
                </c:pt>
                <c:pt idx="3787">
                  <c:v>4</c:v>
                </c:pt>
                <c:pt idx="3788">
                  <c:v>4</c:v>
                </c:pt>
                <c:pt idx="3789">
                  <c:v>4</c:v>
                </c:pt>
                <c:pt idx="3790">
                  <c:v>6</c:v>
                </c:pt>
                <c:pt idx="3791">
                  <c:v>4</c:v>
                </c:pt>
                <c:pt idx="3792">
                  <c:v>4</c:v>
                </c:pt>
                <c:pt idx="3793">
                  <c:v>4</c:v>
                </c:pt>
                <c:pt idx="3794">
                  <c:v>4</c:v>
                </c:pt>
                <c:pt idx="3795">
                  <c:v>6</c:v>
                </c:pt>
                <c:pt idx="3796">
                  <c:v>4</c:v>
                </c:pt>
                <c:pt idx="3797">
                  <c:v>4</c:v>
                </c:pt>
                <c:pt idx="3798">
                  <c:v>4</c:v>
                </c:pt>
                <c:pt idx="3799">
                  <c:v>4</c:v>
                </c:pt>
                <c:pt idx="3800">
                  <c:v>6</c:v>
                </c:pt>
                <c:pt idx="3801">
                  <c:v>6</c:v>
                </c:pt>
                <c:pt idx="3802">
                  <c:v>6</c:v>
                </c:pt>
                <c:pt idx="3803">
                  <c:v>6</c:v>
                </c:pt>
                <c:pt idx="3804">
                  <c:v>6</c:v>
                </c:pt>
                <c:pt idx="3805">
                  <c:v>6</c:v>
                </c:pt>
                <c:pt idx="3806">
                  <c:v>6</c:v>
                </c:pt>
                <c:pt idx="3807">
                  <c:v>6</c:v>
                </c:pt>
                <c:pt idx="3808">
                  <c:v>6</c:v>
                </c:pt>
                <c:pt idx="3809">
                  <c:v>6</c:v>
                </c:pt>
                <c:pt idx="3810">
                  <c:v>6</c:v>
                </c:pt>
                <c:pt idx="3811">
                  <c:v>6</c:v>
                </c:pt>
                <c:pt idx="3812">
                  <c:v>6</c:v>
                </c:pt>
                <c:pt idx="3813">
                  <c:v>6</c:v>
                </c:pt>
                <c:pt idx="3814">
                  <c:v>6</c:v>
                </c:pt>
                <c:pt idx="3815">
                  <c:v>6</c:v>
                </c:pt>
                <c:pt idx="3816">
                  <c:v>6</c:v>
                </c:pt>
                <c:pt idx="3817">
                  <c:v>4</c:v>
                </c:pt>
                <c:pt idx="3818">
                  <c:v>4</c:v>
                </c:pt>
                <c:pt idx="3819">
                  <c:v>4</c:v>
                </c:pt>
                <c:pt idx="3820">
                  <c:v>4</c:v>
                </c:pt>
                <c:pt idx="3821">
                  <c:v>4</c:v>
                </c:pt>
                <c:pt idx="3822">
                  <c:v>4</c:v>
                </c:pt>
                <c:pt idx="3823">
                  <c:v>4</c:v>
                </c:pt>
                <c:pt idx="3824">
                  <c:v>4</c:v>
                </c:pt>
                <c:pt idx="3825">
                  <c:v>4</c:v>
                </c:pt>
                <c:pt idx="3826">
                  <c:v>4</c:v>
                </c:pt>
                <c:pt idx="3827">
                  <c:v>4</c:v>
                </c:pt>
                <c:pt idx="3828">
                  <c:v>4</c:v>
                </c:pt>
                <c:pt idx="3829">
                  <c:v>4</c:v>
                </c:pt>
                <c:pt idx="3830">
                  <c:v>4</c:v>
                </c:pt>
                <c:pt idx="3831">
                  <c:v>4</c:v>
                </c:pt>
                <c:pt idx="3832">
                  <c:v>4</c:v>
                </c:pt>
                <c:pt idx="3833">
                  <c:v>4</c:v>
                </c:pt>
                <c:pt idx="3834">
                  <c:v>4</c:v>
                </c:pt>
                <c:pt idx="3835">
                  <c:v>4</c:v>
                </c:pt>
                <c:pt idx="3836">
                  <c:v>4</c:v>
                </c:pt>
                <c:pt idx="3837">
                  <c:v>4</c:v>
                </c:pt>
                <c:pt idx="3838">
                  <c:v>4</c:v>
                </c:pt>
                <c:pt idx="3839">
                  <c:v>4</c:v>
                </c:pt>
                <c:pt idx="3840">
                  <c:v>4</c:v>
                </c:pt>
                <c:pt idx="3841">
                  <c:v>4</c:v>
                </c:pt>
                <c:pt idx="3842">
                  <c:v>4</c:v>
                </c:pt>
                <c:pt idx="3843">
                  <c:v>4</c:v>
                </c:pt>
                <c:pt idx="3844">
                  <c:v>4</c:v>
                </c:pt>
                <c:pt idx="3845">
                  <c:v>4</c:v>
                </c:pt>
                <c:pt idx="3846">
                  <c:v>4</c:v>
                </c:pt>
                <c:pt idx="3847">
                  <c:v>4</c:v>
                </c:pt>
                <c:pt idx="3848">
                  <c:v>4</c:v>
                </c:pt>
                <c:pt idx="3849">
                  <c:v>4</c:v>
                </c:pt>
                <c:pt idx="3850">
                  <c:v>4</c:v>
                </c:pt>
                <c:pt idx="3851">
                  <c:v>4</c:v>
                </c:pt>
                <c:pt idx="3852">
                  <c:v>4</c:v>
                </c:pt>
                <c:pt idx="3853">
                  <c:v>4</c:v>
                </c:pt>
                <c:pt idx="3854">
                  <c:v>4</c:v>
                </c:pt>
                <c:pt idx="3855">
                  <c:v>4</c:v>
                </c:pt>
                <c:pt idx="3856">
                  <c:v>4</c:v>
                </c:pt>
                <c:pt idx="3857">
                  <c:v>4</c:v>
                </c:pt>
                <c:pt idx="3858">
                  <c:v>4</c:v>
                </c:pt>
                <c:pt idx="3859">
                  <c:v>4</c:v>
                </c:pt>
                <c:pt idx="3860">
                  <c:v>4</c:v>
                </c:pt>
                <c:pt idx="3861">
                  <c:v>4</c:v>
                </c:pt>
                <c:pt idx="3862">
                  <c:v>4</c:v>
                </c:pt>
                <c:pt idx="3863">
                  <c:v>4</c:v>
                </c:pt>
                <c:pt idx="3864">
                  <c:v>4</c:v>
                </c:pt>
                <c:pt idx="3865">
                  <c:v>4</c:v>
                </c:pt>
                <c:pt idx="3866">
                  <c:v>4</c:v>
                </c:pt>
                <c:pt idx="3867">
                  <c:v>8</c:v>
                </c:pt>
                <c:pt idx="3868">
                  <c:v>8</c:v>
                </c:pt>
                <c:pt idx="3869">
                  <c:v>8</c:v>
                </c:pt>
                <c:pt idx="3870">
                  <c:v>8</c:v>
                </c:pt>
                <c:pt idx="3871">
                  <c:v>8</c:v>
                </c:pt>
                <c:pt idx="3872">
                  <c:v>8</c:v>
                </c:pt>
                <c:pt idx="3873">
                  <c:v>8</c:v>
                </c:pt>
                <c:pt idx="3874">
                  <c:v>6</c:v>
                </c:pt>
                <c:pt idx="3875">
                  <c:v>6</c:v>
                </c:pt>
                <c:pt idx="3876">
                  <c:v>6</c:v>
                </c:pt>
                <c:pt idx="3877">
                  <c:v>6</c:v>
                </c:pt>
                <c:pt idx="3878">
                  <c:v>4</c:v>
                </c:pt>
                <c:pt idx="3879">
                  <c:v>4</c:v>
                </c:pt>
                <c:pt idx="3880">
                  <c:v>4</c:v>
                </c:pt>
                <c:pt idx="3881">
                  <c:v>4</c:v>
                </c:pt>
                <c:pt idx="3882">
                  <c:v>4</c:v>
                </c:pt>
                <c:pt idx="3883">
                  <c:v>4</c:v>
                </c:pt>
                <c:pt idx="3884">
                  <c:v>4</c:v>
                </c:pt>
                <c:pt idx="3885">
                  <c:v>4</c:v>
                </c:pt>
                <c:pt idx="3886">
                  <c:v>4</c:v>
                </c:pt>
                <c:pt idx="3887">
                  <c:v>4</c:v>
                </c:pt>
                <c:pt idx="3888">
                  <c:v>4</c:v>
                </c:pt>
                <c:pt idx="3889">
                  <c:v>4</c:v>
                </c:pt>
                <c:pt idx="3890">
                  <c:v>4</c:v>
                </c:pt>
                <c:pt idx="3891">
                  <c:v>4</c:v>
                </c:pt>
                <c:pt idx="3892">
                  <c:v>4</c:v>
                </c:pt>
                <c:pt idx="3893">
                  <c:v>4</c:v>
                </c:pt>
                <c:pt idx="3894">
                  <c:v>4</c:v>
                </c:pt>
                <c:pt idx="3895">
                  <c:v>4</c:v>
                </c:pt>
                <c:pt idx="3896">
                  <c:v>4</c:v>
                </c:pt>
                <c:pt idx="3897">
                  <c:v>4</c:v>
                </c:pt>
                <c:pt idx="3898">
                  <c:v>4</c:v>
                </c:pt>
                <c:pt idx="3899">
                  <c:v>4</c:v>
                </c:pt>
                <c:pt idx="3900">
                  <c:v>4</c:v>
                </c:pt>
                <c:pt idx="3901">
                  <c:v>4</c:v>
                </c:pt>
                <c:pt idx="3902">
                  <c:v>4</c:v>
                </c:pt>
                <c:pt idx="3903">
                  <c:v>4</c:v>
                </c:pt>
                <c:pt idx="3904">
                  <c:v>4</c:v>
                </c:pt>
                <c:pt idx="3905">
                  <c:v>4</c:v>
                </c:pt>
                <c:pt idx="3906">
                  <c:v>4</c:v>
                </c:pt>
                <c:pt idx="3907">
                  <c:v>6</c:v>
                </c:pt>
                <c:pt idx="3908">
                  <c:v>6</c:v>
                </c:pt>
                <c:pt idx="3909">
                  <c:v>6</c:v>
                </c:pt>
                <c:pt idx="3910">
                  <c:v>6</c:v>
                </c:pt>
                <c:pt idx="3911">
                  <c:v>6</c:v>
                </c:pt>
                <c:pt idx="3912">
                  <c:v>6</c:v>
                </c:pt>
                <c:pt idx="3913">
                  <c:v>6</c:v>
                </c:pt>
                <c:pt idx="3914">
                  <c:v>6</c:v>
                </c:pt>
                <c:pt idx="3915">
                  <c:v>6</c:v>
                </c:pt>
                <c:pt idx="3916">
                  <c:v>6</c:v>
                </c:pt>
                <c:pt idx="3917">
                  <c:v>6</c:v>
                </c:pt>
                <c:pt idx="3918">
                  <c:v>6</c:v>
                </c:pt>
                <c:pt idx="3919">
                  <c:v>6</c:v>
                </c:pt>
                <c:pt idx="3920">
                  <c:v>6</c:v>
                </c:pt>
                <c:pt idx="3921">
                  <c:v>6</c:v>
                </c:pt>
                <c:pt idx="3922">
                  <c:v>4</c:v>
                </c:pt>
                <c:pt idx="3923">
                  <c:v>4</c:v>
                </c:pt>
                <c:pt idx="3924">
                  <c:v>4</c:v>
                </c:pt>
                <c:pt idx="3925">
                  <c:v>4</c:v>
                </c:pt>
                <c:pt idx="3926">
                  <c:v>4</c:v>
                </c:pt>
                <c:pt idx="3927">
                  <c:v>4</c:v>
                </c:pt>
                <c:pt idx="3928">
                  <c:v>4</c:v>
                </c:pt>
                <c:pt idx="3929">
                  <c:v>4</c:v>
                </c:pt>
                <c:pt idx="3930">
                  <c:v>4</c:v>
                </c:pt>
                <c:pt idx="3931">
                  <c:v>4</c:v>
                </c:pt>
                <c:pt idx="3932">
                  <c:v>4</c:v>
                </c:pt>
                <c:pt idx="3933">
                  <c:v>4</c:v>
                </c:pt>
                <c:pt idx="3934">
                  <c:v>4</c:v>
                </c:pt>
                <c:pt idx="3935">
                  <c:v>4</c:v>
                </c:pt>
                <c:pt idx="3936">
                  <c:v>4</c:v>
                </c:pt>
                <c:pt idx="3937">
                  <c:v>4</c:v>
                </c:pt>
                <c:pt idx="3938">
                  <c:v>4</c:v>
                </c:pt>
                <c:pt idx="3939">
                  <c:v>4</c:v>
                </c:pt>
                <c:pt idx="3940">
                  <c:v>4</c:v>
                </c:pt>
                <c:pt idx="3941">
                  <c:v>4</c:v>
                </c:pt>
                <c:pt idx="3942">
                  <c:v>4</c:v>
                </c:pt>
                <c:pt idx="3943">
                  <c:v>4</c:v>
                </c:pt>
                <c:pt idx="3944">
                  <c:v>4</c:v>
                </c:pt>
                <c:pt idx="3945">
                  <c:v>4</c:v>
                </c:pt>
                <c:pt idx="3946">
                  <c:v>4</c:v>
                </c:pt>
                <c:pt idx="3947">
                  <c:v>4</c:v>
                </c:pt>
                <c:pt idx="3948">
                  <c:v>4</c:v>
                </c:pt>
                <c:pt idx="3949">
                  <c:v>4</c:v>
                </c:pt>
                <c:pt idx="3950">
                  <c:v>6</c:v>
                </c:pt>
                <c:pt idx="3951">
                  <c:v>6</c:v>
                </c:pt>
                <c:pt idx="3952">
                  <c:v>6</c:v>
                </c:pt>
                <c:pt idx="3953">
                  <c:v>6</c:v>
                </c:pt>
                <c:pt idx="3954">
                  <c:v>6</c:v>
                </c:pt>
                <c:pt idx="3955">
                  <c:v>6</c:v>
                </c:pt>
                <c:pt idx="3956">
                  <c:v>6</c:v>
                </c:pt>
                <c:pt idx="3957">
                  <c:v>6</c:v>
                </c:pt>
                <c:pt idx="3958">
                  <c:v>6</c:v>
                </c:pt>
                <c:pt idx="3959">
                  <c:v>6</c:v>
                </c:pt>
                <c:pt idx="3960">
                  <c:v>6</c:v>
                </c:pt>
                <c:pt idx="3961">
                  <c:v>6</c:v>
                </c:pt>
                <c:pt idx="3962">
                  <c:v>6</c:v>
                </c:pt>
                <c:pt idx="3963">
                  <c:v>6</c:v>
                </c:pt>
                <c:pt idx="3964">
                  <c:v>6</c:v>
                </c:pt>
                <c:pt idx="3965">
                  <c:v>4</c:v>
                </c:pt>
                <c:pt idx="3966">
                  <c:v>4</c:v>
                </c:pt>
                <c:pt idx="3967">
                  <c:v>4</c:v>
                </c:pt>
                <c:pt idx="3968">
                  <c:v>4</c:v>
                </c:pt>
                <c:pt idx="3969">
                  <c:v>4</c:v>
                </c:pt>
                <c:pt idx="3970">
                  <c:v>4</c:v>
                </c:pt>
                <c:pt idx="3971">
                  <c:v>4</c:v>
                </c:pt>
                <c:pt idx="3972">
                  <c:v>4</c:v>
                </c:pt>
                <c:pt idx="3973">
                  <c:v>6</c:v>
                </c:pt>
                <c:pt idx="3974">
                  <c:v>6</c:v>
                </c:pt>
                <c:pt idx="3975">
                  <c:v>6</c:v>
                </c:pt>
                <c:pt idx="3976">
                  <c:v>6</c:v>
                </c:pt>
                <c:pt idx="3977">
                  <c:v>6</c:v>
                </c:pt>
                <c:pt idx="3978">
                  <c:v>6</c:v>
                </c:pt>
                <c:pt idx="3979">
                  <c:v>8</c:v>
                </c:pt>
                <c:pt idx="3980">
                  <c:v>6</c:v>
                </c:pt>
                <c:pt idx="3981">
                  <c:v>8</c:v>
                </c:pt>
                <c:pt idx="3982">
                  <c:v>6</c:v>
                </c:pt>
                <c:pt idx="3983">
                  <c:v>6</c:v>
                </c:pt>
                <c:pt idx="3984">
                  <c:v>8</c:v>
                </c:pt>
                <c:pt idx="3985">
                  <c:v>6</c:v>
                </c:pt>
                <c:pt idx="3986">
                  <c:v>6</c:v>
                </c:pt>
                <c:pt idx="3987">
                  <c:v>8</c:v>
                </c:pt>
                <c:pt idx="3988">
                  <c:v>6</c:v>
                </c:pt>
                <c:pt idx="3989">
                  <c:v>6</c:v>
                </c:pt>
                <c:pt idx="3990">
                  <c:v>6</c:v>
                </c:pt>
                <c:pt idx="3991">
                  <c:v>6</c:v>
                </c:pt>
                <c:pt idx="3992">
                  <c:v>6</c:v>
                </c:pt>
                <c:pt idx="3993">
                  <c:v>6</c:v>
                </c:pt>
                <c:pt idx="3994">
                  <c:v>6</c:v>
                </c:pt>
                <c:pt idx="3995">
                  <c:v>6</c:v>
                </c:pt>
                <c:pt idx="3996">
                  <c:v>8</c:v>
                </c:pt>
                <c:pt idx="3997">
                  <c:v>6</c:v>
                </c:pt>
                <c:pt idx="3998">
                  <c:v>8</c:v>
                </c:pt>
                <c:pt idx="3999">
                  <c:v>6</c:v>
                </c:pt>
                <c:pt idx="4000">
                  <c:v>6</c:v>
                </c:pt>
                <c:pt idx="4001">
                  <c:v>8</c:v>
                </c:pt>
                <c:pt idx="4002">
                  <c:v>8</c:v>
                </c:pt>
                <c:pt idx="4003">
                  <c:v>6</c:v>
                </c:pt>
                <c:pt idx="4004">
                  <c:v>6</c:v>
                </c:pt>
                <c:pt idx="4005">
                  <c:v>6</c:v>
                </c:pt>
                <c:pt idx="4006">
                  <c:v>8</c:v>
                </c:pt>
                <c:pt idx="4007">
                  <c:v>6</c:v>
                </c:pt>
                <c:pt idx="4008">
                  <c:v>6</c:v>
                </c:pt>
                <c:pt idx="4009">
                  <c:v>8</c:v>
                </c:pt>
                <c:pt idx="4010">
                  <c:v>6</c:v>
                </c:pt>
                <c:pt idx="4011">
                  <c:v>12</c:v>
                </c:pt>
                <c:pt idx="4012">
                  <c:v>4</c:v>
                </c:pt>
                <c:pt idx="4013">
                  <c:v>4</c:v>
                </c:pt>
                <c:pt idx="4014">
                  <c:v>4</c:v>
                </c:pt>
                <c:pt idx="4015">
                  <c:v>4</c:v>
                </c:pt>
                <c:pt idx="4016">
                  <c:v>4</c:v>
                </c:pt>
                <c:pt idx="4017">
                  <c:v>4</c:v>
                </c:pt>
                <c:pt idx="4018">
                  <c:v>4</c:v>
                </c:pt>
                <c:pt idx="4019">
                  <c:v>4</c:v>
                </c:pt>
                <c:pt idx="4020">
                  <c:v>6</c:v>
                </c:pt>
                <c:pt idx="4021">
                  <c:v>6</c:v>
                </c:pt>
                <c:pt idx="4022">
                  <c:v>6</c:v>
                </c:pt>
                <c:pt idx="4023">
                  <c:v>6</c:v>
                </c:pt>
                <c:pt idx="4024">
                  <c:v>4</c:v>
                </c:pt>
                <c:pt idx="4025">
                  <c:v>6</c:v>
                </c:pt>
                <c:pt idx="4026">
                  <c:v>6</c:v>
                </c:pt>
                <c:pt idx="4027">
                  <c:v>6</c:v>
                </c:pt>
                <c:pt idx="4028">
                  <c:v>4</c:v>
                </c:pt>
                <c:pt idx="4029">
                  <c:v>6</c:v>
                </c:pt>
                <c:pt idx="4030">
                  <c:v>6</c:v>
                </c:pt>
                <c:pt idx="4031">
                  <c:v>6</c:v>
                </c:pt>
                <c:pt idx="4032">
                  <c:v>4</c:v>
                </c:pt>
                <c:pt idx="4033">
                  <c:v>6</c:v>
                </c:pt>
                <c:pt idx="4034">
                  <c:v>4</c:v>
                </c:pt>
                <c:pt idx="4035">
                  <c:v>4</c:v>
                </c:pt>
                <c:pt idx="4036">
                  <c:v>4</c:v>
                </c:pt>
                <c:pt idx="4037">
                  <c:v>6</c:v>
                </c:pt>
                <c:pt idx="4038">
                  <c:v>6</c:v>
                </c:pt>
                <c:pt idx="4039">
                  <c:v>4</c:v>
                </c:pt>
                <c:pt idx="4040">
                  <c:v>6</c:v>
                </c:pt>
                <c:pt idx="4041">
                  <c:v>6</c:v>
                </c:pt>
                <c:pt idx="4042">
                  <c:v>4</c:v>
                </c:pt>
                <c:pt idx="4043">
                  <c:v>4</c:v>
                </c:pt>
                <c:pt idx="4044">
                  <c:v>4</c:v>
                </c:pt>
                <c:pt idx="4045">
                  <c:v>4</c:v>
                </c:pt>
                <c:pt idx="4046">
                  <c:v>4</c:v>
                </c:pt>
                <c:pt idx="4047">
                  <c:v>4</c:v>
                </c:pt>
                <c:pt idx="4048">
                  <c:v>4</c:v>
                </c:pt>
                <c:pt idx="4049">
                  <c:v>4</c:v>
                </c:pt>
                <c:pt idx="4050">
                  <c:v>4</c:v>
                </c:pt>
                <c:pt idx="4051">
                  <c:v>4</c:v>
                </c:pt>
                <c:pt idx="4052">
                  <c:v>4</c:v>
                </c:pt>
                <c:pt idx="4053">
                  <c:v>4</c:v>
                </c:pt>
                <c:pt idx="4054">
                  <c:v>4</c:v>
                </c:pt>
                <c:pt idx="4055">
                  <c:v>4</c:v>
                </c:pt>
                <c:pt idx="4056">
                  <c:v>4</c:v>
                </c:pt>
                <c:pt idx="4057">
                  <c:v>4</c:v>
                </c:pt>
                <c:pt idx="4058">
                  <c:v>4</c:v>
                </c:pt>
                <c:pt idx="4059">
                  <c:v>4</c:v>
                </c:pt>
                <c:pt idx="4060">
                  <c:v>4</c:v>
                </c:pt>
                <c:pt idx="4061">
                  <c:v>4</c:v>
                </c:pt>
                <c:pt idx="4062">
                  <c:v>4</c:v>
                </c:pt>
                <c:pt idx="4063">
                  <c:v>4</c:v>
                </c:pt>
                <c:pt idx="4064">
                  <c:v>4</c:v>
                </c:pt>
                <c:pt idx="4065">
                  <c:v>8</c:v>
                </c:pt>
                <c:pt idx="4066">
                  <c:v>8</c:v>
                </c:pt>
                <c:pt idx="4067">
                  <c:v>8</c:v>
                </c:pt>
                <c:pt idx="4068">
                  <c:v>8</c:v>
                </c:pt>
                <c:pt idx="4069">
                  <c:v>8</c:v>
                </c:pt>
                <c:pt idx="4070">
                  <c:v>8</c:v>
                </c:pt>
                <c:pt idx="4071">
                  <c:v>6</c:v>
                </c:pt>
                <c:pt idx="4072">
                  <c:v>6</c:v>
                </c:pt>
                <c:pt idx="4073">
                  <c:v>4</c:v>
                </c:pt>
                <c:pt idx="4074">
                  <c:v>4</c:v>
                </c:pt>
                <c:pt idx="4075">
                  <c:v>4</c:v>
                </c:pt>
                <c:pt idx="4076">
                  <c:v>6</c:v>
                </c:pt>
                <c:pt idx="4077">
                  <c:v>6</c:v>
                </c:pt>
                <c:pt idx="4078">
                  <c:v>6</c:v>
                </c:pt>
                <c:pt idx="4079">
                  <c:v>6</c:v>
                </c:pt>
                <c:pt idx="4080">
                  <c:v>6</c:v>
                </c:pt>
                <c:pt idx="4081">
                  <c:v>6</c:v>
                </c:pt>
                <c:pt idx="4082">
                  <c:v>6</c:v>
                </c:pt>
                <c:pt idx="4083">
                  <c:v>6</c:v>
                </c:pt>
                <c:pt idx="4084">
                  <c:v>6</c:v>
                </c:pt>
                <c:pt idx="4085">
                  <c:v>6</c:v>
                </c:pt>
                <c:pt idx="4086">
                  <c:v>8</c:v>
                </c:pt>
                <c:pt idx="4087">
                  <c:v>8</c:v>
                </c:pt>
                <c:pt idx="4088">
                  <c:v>8</c:v>
                </c:pt>
                <c:pt idx="4089">
                  <c:v>8</c:v>
                </c:pt>
                <c:pt idx="4090">
                  <c:v>8</c:v>
                </c:pt>
                <c:pt idx="4091">
                  <c:v>8</c:v>
                </c:pt>
                <c:pt idx="4092">
                  <c:v>8</c:v>
                </c:pt>
                <c:pt idx="4093">
                  <c:v>8</c:v>
                </c:pt>
                <c:pt idx="4094">
                  <c:v>8</c:v>
                </c:pt>
                <c:pt idx="4095">
                  <c:v>8</c:v>
                </c:pt>
                <c:pt idx="4096">
                  <c:v>8</c:v>
                </c:pt>
                <c:pt idx="4097">
                  <c:v>8</c:v>
                </c:pt>
                <c:pt idx="4098">
                  <c:v>8</c:v>
                </c:pt>
                <c:pt idx="4099">
                  <c:v>8</c:v>
                </c:pt>
                <c:pt idx="4100">
                  <c:v>8</c:v>
                </c:pt>
                <c:pt idx="4101">
                  <c:v>8</c:v>
                </c:pt>
                <c:pt idx="4102">
                  <c:v>8</c:v>
                </c:pt>
                <c:pt idx="4103">
                  <c:v>8</c:v>
                </c:pt>
                <c:pt idx="4104">
                  <c:v>8</c:v>
                </c:pt>
                <c:pt idx="4105">
                  <c:v>8</c:v>
                </c:pt>
                <c:pt idx="4106">
                  <c:v>8</c:v>
                </c:pt>
                <c:pt idx="4107">
                  <c:v>8</c:v>
                </c:pt>
                <c:pt idx="4108">
                  <c:v>8</c:v>
                </c:pt>
                <c:pt idx="4109">
                  <c:v>8</c:v>
                </c:pt>
                <c:pt idx="4110">
                  <c:v>8</c:v>
                </c:pt>
                <c:pt idx="4111">
                  <c:v>8</c:v>
                </c:pt>
                <c:pt idx="4112">
                  <c:v>8</c:v>
                </c:pt>
                <c:pt idx="4113">
                  <c:v>8</c:v>
                </c:pt>
                <c:pt idx="4114">
                  <c:v>8</c:v>
                </c:pt>
                <c:pt idx="4115">
                  <c:v>8</c:v>
                </c:pt>
                <c:pt idx="4116">
                  <c:v>8</c:v>
                </c:pt>
                <c:pt idx="4117">
                  <c:v>8</c:v>
                </c:pt>
                <c:pt idx="4118">
                  <c:v>8</c:v>
                </c:pt>
                <c:pt idx="4119">
                  <c:v>8</c:v>
                </c:pt>
                <c:pt idx="4120">
                  <c:v>8</c:v>
                </c:pt>
                <c:pt idx="4121">
                  <c:v>8</c:v>
                </c:pt>
                <c:pt idx="4122">
                  <c:v>8</c:v>
                </c:pt>
                <c:pt idx="4123">
                  <c:v>8</c:v>
                </c:pt>
                <c:pt idx="4124">
                  <c:v>8</c:v>
                </c:pt>
                <c:pt idx="4125">
                  <c:v>8</c:v>
                </c:pt>
                <c:pt idx="4126">
                  <c:v>8</c:v>
                </c:pt>
                <c:pt idx="4127">
                  <c:v>8</c:v>
                </c:pt>
                <c:pt idx="4128">
                  <c:v>8</c:v>
                </c:pt>
                <c:pt idx="4129">
                  <c:v>8</c:v>
                </c:pt>
                <c:pt idx="4130">
                  <c:v>8</c:v>
                </c:pt>
                <c:pt idx="4131">
                  <c:v>8</c:v>
                </c:pt>
                <c:pt idx="4132">
                  <c:v>8</c:v>
                </c:pt>
                <c:pt idx="4133">
                  <c:v>8</c:v>
                </c:pt>
                <c:pt idx="4134">
                  <c:v>8</c:v>
                </c:pt>
                <c:pt idx="4135">
                  <c:v>8</c:v>
                </c:pt>
                <c:pt idx="4136">
                  <c:v>8</c:v>
                </c:pt>
                <c:pt idx="4137">
                  <c:v>8</c:v>
                </c:pt>
                <c:pt idx="4138">
                  <c:v>8</c:v>
                </c:pt>
                <c:pt idx="4139">
                  <c:v>8</c:v>
                </c:pt>
                <c:pt idx="4140">
                  <c:v>8</c:v>
                </c:pt>
                <c:pt idx="4141">
                  <c:v>8</c:v>
                </c:pt>
                <c:pt idx="4142">
                  <c:v>8</c:v>
                </c:pt>
                <c:pt idx="4143">
                  <c:v>8</c:v>
                </c:pt>
                <c:pt idx="4144">
                  <c:v>8</c:v>
                </c:pt>
                <c:pt idx="4145">
                  <c:v>8</c:v>
                </c:pt>
                <c:pt idx="4146">
                  <c:v>8</c:v>
                </c:pt>
                <c:pt idx="4147">
                  <c:v>8</c:v>
                </c:pt>
                <c:pt idx="4148">
                  <c:v>8</c:v>
                </c:pt>
                <c:pt idx="4149">
                  <c:v>8</c:v>
                </c:pt>
                <c:pt idx="4150">
                  <c:v>8</c:v>
                </c:pt>
                <c:pt idx="4151">
                  <c:v>8</c:v>
                </c:pt>
                <c:pt idx="4152">
                  <c:v>8</c:v>
                </c:pt>
                <c:pt idx="4153">
                  <c:v>8</c:v>
                </c:pt>
                <c:pt idx="4154">
                  <c:v>8</c:v>
                </c:pt>
                <c:pt idx="4155">
                  <c:v>8</c:v>
                </c:pt>
                <c:pt idx="4156">
                  <c:v>8</c:v>
                </c:pt>
                <c:pt idx="4157">
                  <c:v>8</c:v>
                </c:pt>
                <c:pt idx="4158">
                  <c:v>8</c:v>
                </c:pt>
                <c:pt idx="4159">
                  <c:v>8</c:v>
                </c:pt>
                <c:pt idx="4160">
                  <c:v>8</c:v>
                </c:pt>
                <c:pt idx="4161">
                  <c:v>8</c:v>
                </c:pt>
                <c:pt idx="4162">
                  <c:v>8</c:v>
                </c:pt>
                <c:pt idx="4163">
                  <c:v>8</c:v>
                </c:pt>
                <c:pt idx="4164">
                  <c:v>8</c:v>
                </c:pt>
                <c:pt idx="4165">
                  <c:v>8</c:v>
                </c:pt>
                <c:pt idx="4166">
                  <c:v>8</c:v>
                </c:pt>
                <c:pt idx="4167">
                  <c:v>4</c:v>
                </c:pt>
                <c:pt idx="4168">
                  <c:v>4</c:v>
                </c:pt>
                <c:pt idx="4169">
                  <c:v>4</c:v>
                </c:pt>
                <c:pt idx="4170">
                  <c:v>4</c:v>
                </c:pt>
                <c:pt idx="4171">
                  <c:v>4</c:v>
                </c:pt>
                <c:pt idx="4172">
                  <c:v>4</c:v>
                </c:pt>
                <c:pt idx="4173">
                  <c:v>4</c:v>
                </c:pt>
                <c:pt idx="4174">
                  <c:v>4</c:v>
                </c:pt>
                <c:pt idx="4175">
                  <c:v>4</c:v>
                </c:pt>
                <c:pt idx="4176">
                  <c:v>4</c:v>
                </c:pt>
                <c:pt idx="4177">
                  <c:v>4</c:v>
                </c:pt>
                <c:pt idx="4178">
                  <c:v>4</c:v>
                </c:pt>
                <c:pt idx="4179">
                  <c:v>4</c:v>
                </c:pt>
                <c:pt idx="4180">
                  <c:v>4</c:v>
                </c:pt>
                <c:pt idx="4181">
                  <c:v>4</c:v>
                </c:pt>
                <c:pt idx="4182">
                  <c:v>4</c:v>
                </c:pt>
                <c:pt idx="4183">
                  <c:v>4</c:v>
                </c:pt>
                <c:pt idx="4184">
                  <c:v>4</c:v>
                </c:pt>
                <c:pt idx="4185">
                  <c:v>4</c:v>
                </c:pt>
                <c:pt idx="4186">
                  <c:v>4</c:v>
                </c:pt>
                <c:pt idx="4187">
                  <c:v>4</c:v>
                </c:pt>
                <c:pt idx="4188">
                  <c:v>4</c:v>
                </c:pt>
                <c:pt idx="4189">
                  <c:v>4</c:v>
                </c:pt>
                <c:pt idx="4190">
                  <c:v>4</c:v>
                </c:pt>
                <c:pt idx="4191">
                  <c:v>4</c:v>
                </c:pt>
                <c:pt idx="4192">
                  <c:v>4</c:v>
                </c:pt>
                <c:pt idx="4193">
                  <c:v>4</c:v>
                </c:pt>
                <c:pt idx="4194">
                  <c:v>4</c:v>
                </c:pt>
                <c:pt idx="4195">
                  <c:v>4</c:v>
                </c:pt>
                <c:pt idx="4196">
                  <c:v>4</c:v>
                </c:pt>
                <c:pt idx="4197">
                  <c:v>4</c:v>
                </c:pt>
                <c:pt idx="4198">
                  <c:v>4</c:v>
                </c:pt>
                <c:pt idx="4199">
                  <c:v>8</c:v>
                </c:pt>
                <c:pt idx="4200">
                  <c:v>8</c:v>
                </c:pt>
                <c:pt idx="4201">
                  <c:v>8</c:v>
                </c:pt>
                <c:pt idx="4202">
                  <c:v>8</c:v>
                </c:pt>
                <c:pt idx="4203">
                  <c:v>4</c:v>
                </c:pt>
                <c:pt idx="4204">
                  <c:v>4</c:v>
                </c:pt>
                <c:pt idx="4205">
                  <c:v>4</c:v>
                </c:pt>
                <c:pt idx="4206">
                  <c:v>4</c:v>
                </c:pt>
                <c:pt idx="4207">
                  <c:v>4</c:v>
                </c:pt>
                <c:pt idx="4208">
                  <c:v>4</c:v>
                </c:pt>
                <c:pt idx="4209">
                  <c:v>4</c:v>
                </c:pt>
                <c:pt idx="4210">
                  <c:v>4</c:v>
                </c:pt>
                <c:pt idx="4211">
                  <c:v>4</c:v>
                </c:pt>
                <c:pt idx="4212">
                  <c:v>4</c:v>
                </c:pt>
                <c:pt idx="4213">
                  <c:v>4</c:v>
                </c:pt>
                <c:pt idx="4214">
                  <c:v>4</c:v>
                </c:pt>
                <c:pt idx="4215">
                  <c:v>4</c:v>
                </c:pt>
                <c:pt idx="4216">
                  <c:v>4</c:v>
                </c:pt>
                <c:pt idx="4217">
                  <c:v>4</c:v>
                </c:pt>
                <c:pt idx="4218">
                  <c:v>4</c:v>
                </c:pt>
                <c:pt idx="4219">
                  <c:v>4</c:v>
                </c:pt>
                <c:pt idx="4220">
                  <c:v>4</c:v>
                </c:pt>
                <c:pt idx="4221">
                  <c:v>4</c:v>
                </c:pt>
                <c:pt idx="4222">
                  <c:v>4</c:v>
                </c:pt>
                <c:pt idx="4223">
                  <c:v>4</c:v>
                </c:pt>
                <c:pt idx="4224">
                  <c:v>4</c:v>
                </c:pt>
                <c:pt idx="4225">
                  <c:v>4</c:v>
                </c:pt>
                <c:pt idx="4226">
                  <c:v>4</c:v>
                </c:pt>
                <c:pt idx="4227">
                  <c:v>4</c:v>
                </c:pt>
                <c:pt idx="4228">
                  <c:v>4</c:v>
                </c:pt>
                <c:pt idx="4229">
                  <c:v>4</c:v>
                </c:pt>
                <c:pt idx="4230">
                  <c:v>4</c:v>
                </c:pt>
                <c:pt idx="4231">
                  <c:v>4</c:v>
                </c:pt>
                <c:pt idx="4232">
                  <c:v>4</c:v>
                </c:pt>
                <c:pt idx="4233">
                  <c:v>4</c:v>
                </c:pt>
                <c:pt idx="4234">
                  <c:v>6</c:v>
                </c:pt>
                <c:pt idx="4235">
                  <c:v>6</c:v>
                </c:pt>
                <c:pt idx="4236">
                  <c:v>6</c:v>
                </c:pt>
                <c:pt idx="4237">
                  <c:v>6</c:v>
                </c:pt>
                <c:pt idx="4238">
                  <c:v>6</c:v>
                </c:pt>
                <c:pt idx="4239">
                  <c:v>6</c:v>
                </c:pt>
                <c:pt idx="4240">
                  <c:v>6</c:v>
                </c:pt>
                <c:pt idx="4241">
                  <c:v>6</c:v>
                </c:pt>
                <c:pt idx="4242">
                  <c:v>6</c:v>
                </c:pt>
                <c:pt idx="4243">
                  <c:v>6</c:v>
                </c:pt>
                <c:pt idx="4244">
                  <c:v>6</c:v>
                </c:pt>
                <c:pt idx="4245">
                  <c:v>6</c:v>
                </c:pt>
                <c:pt idx="4246">
                  <c:v>6</c:v>
                </c:pt>
                <c:pt idx="4247">
                  <c:v>6</c:v>
                </c:pt>
                <c:pt idx="4248">
                  <c:v>6</c:v>
                </c:pt>
                <c:pt idx="4249">
                  <c:v>6</c:v>
                </c:pt>
                <c:pt idx="4250">
                  <c:v>6</c:v>
                </c:pt>
                <c:pt idx="4251">
                  <c:v>6</c:v>
                </c:pt>
                <c:pt idx="4252">
                  <c:v>6</c:v>
                </c:pt>
                <c:pt idx="4253">
                  <c:v>6</c:v>
                </c:pt>
                <c:pt idx="4254">
                  <c:v>6</c:v>
                </c:pt>
                <c:pt idx="4255">
                  <c:v>6</c:v>
                </c:pt>
                <c:pt idx="4256">
                  <c:v>6</c:v>
                </c:pt>
                <c:pt idx="4257">
                  <c:v>6</c:v>
                </c:pt>
                <c:pt idx="4258">
                  <c:v>6</c:v>
                </c:pt>
                <c:pt idx="4259">
                  <c:v>6</c:v>
                </c:pt>
                <c:pt idx="4260">
                  <c:v>6</c:v>
                </c:pt>
                <c:pt idx="4261">
                  <c:v>6</c:v>
                </c:pt>
                <c:pt idx="4262">
                  <c:v>6</c:v>
                </c:pt>
                <c:pt idx="4263">
                  <c:v>6</c:v>
                </c:pt>
                <c:pt idx="4264">
                  <c:v>4</c:v>
                </c:pt>
                <c:pt idx="4265">
                  <c:v>4</c:v>
                </c:pt>
                <c:pt idx="4266">
                  <c:v>4</c:v>
                </c:pt>
                <c:pt idx="4267">
                  <c:v>4</c:v>
                </c:pt>
                <c:pt idx="4268">
                  <c:v>4</c:v>
                </c:pt>
                <c:pt idx="4269">
                  <c:v>4</c:v>
                </c:pt>
                <c:pt idx="4270">
                  <c:v>4</c:v>
                </c:pt>
                <c:pt idx="4271">
                  <c:v>4</c:v>
                </c:pt>
                <c:pt idx="4272">
                  <c:v>4</c:v>
                </c:pt>
                <c:pt idx="4273">
                  <c:v>4</c:v>
                </c:pt>
                <c:pt idx="4274">
                  <c:v>4</c:v>
                </c:pt>
                <c:pt idx="4275">
                  <c:v>4</c:v>
                </c:pt>
                <c:pt idx="4276">
                  <c:v>4</c:v>
                </c:pt>
                <c:pt idx="4277">
                  <c:v>4</c:v>
                </c:pt>
                <c:pt idx="4278">
                  <c:v>4</c:v>
                </c:pt>
                <c:pt idx="4279">
                  <c:v>4</c:v>
                </c:pt>
                <c:pt idx="4280">
                  <c:v>4</c:v>
                </c:pt>
                <c:pt idx="4281">
                  <c:v>6</c:v>
                </c:pt>
                <c:pt idx="4282">
                  <c:v>6</c:v>
                </c:pt>
                <c:pt idx="4283">
                  <c:v>6</c:v>
                </c:pt>
                <c:pt idx="4284">
                  <c:v>6</c:v>
                </c:pt>
                <c:pt idx="4285">
                  <c:v>6</c:v>
                </c:pt>
                <c:pt idx="4286">
                  <c:v>6</c:v>
                </c:pt>
                <c:pt idx="4287">
                  <c:v>6</c:v>
                </c:pt>
                <c:pt idx="4288">
                  <c:v>6</c:v>
                </c:pt>
                <c:pt idx="4289">
                  <c:v>6</c:v>
                </c:pt>
                <c:pt idx="4290">
                  <c:v>6</c:v>
                </c:pt>
                <c:pt idx="4291">
                  <c:v>6</c:v>
                </c:pt>
                <c:pt idx="4292">
                  <c:v>6</c:v>
                </c:pt>
                <c:pt idx="4293">
                  <c:v>6</c:v>
                </c:pt>
                <c:pt idx="4294">
                  <c:v>6</c:v>
                </c:pt>
                <c:pt idx="4295">
                  <c:v>6</c:v>
                </c:pt>
                <c:pt idx="4296">
                  <c:v>6</c:v>
                </c:pt>
                <c:pt idx="4297">
                  <c:v>6</c:v>
                </c:pt>
                <c:pt idx="4298">
                  <c:v>6</c:v>
                </c:pt>
                <c:pt idx="4299">
                  <c:v>6</c:v>
                </c:pt>
                <c:pt idx="4300">
                  <c:v>6</c:v>
                </c:pt>
                <c:pt idx="4301">
                  <c:v>6</c:v>
                </c:pt>
                <c:pt idx="4302">
                  <c:v>6</c:v>
                </c:pt>
                <c:pt idx="4303">
                  <c:v>6</c:v>
                </c:pt>
                <c:pt idx="4304">
                  <c:v>6</c:v>
                </c:pt>
                <c:pt idx="4305">
                  <c:v>6</c:v>
                </c:pt>
                <c:pt idx="4306">
                  <c:v>6</c:v>
                </c:pt>
                <c:pt idx="4307">
                  <c:v>6</c:v>
                </c:pt>
                <c:pt idx="4308">
                  <c:v>6</c:v>
                </c:pt>
                <c:pt idx="4309">
                  <c:v>6</c:v>
                </c:pt>
                <c:pt idx="4310">
                  <c:v>6</c:v>
                </c:pt>
                <c:pt idx="4311">
                  <c:v>6</c:v>
                </c:pt>
                <c:pt idx="4312">
                  <c:v>6</c:v>
                </c:pt>
                <c:pt idx="4313">
                  <c:v>6</c:v>
                </c:pt>
                <c:pt idx="4314">
                  <c:v>6</c:v>
                </c:pt>
                <c:pt idx="4315">
                  <c:v>6</c:v>
                </c:pt>
                <c:pt idx="4316">
                  <c:v>6</c:v>
                </c:pt>
                <c:pt idx="4317">
                  <c:v>6</c:v>
                </c:pt>
                <c:pt idx="4318">
                  <c:v>6</c:v>
                </c:pt>
                <c:pt idx="4319">
                  <c:v>6</c:v>
                </c:pt>
                <c:pt idx="4320">
                  <c:v>6</c:v>
                </c:pt>
                <c:pt idx="4321">
                  <c:v>6</c:v>
                </c:pt>
                <c:pt idx="4322">
                  <c:v>6</c:v>
                </c:pt>
                <c:pt idx="4323">
                  <c:v>6</c:v>
                </c:pt>
                <c:pt idx="4324">
                  <c:v>6</c:v>
                </c:pt>
                <c:pt idx="4325">
                  <c:v>6</c:v>
                </c:pt>
                <c:pt idx="4326">
                  <c:v>6</c:v>
                </c:pt>
                <c:pt idx="4327">
                  <c:v>6</c:v>
                </c:pt>
                <c:pt idx="4328">
                  <c:v>6</c:v>
                </c:pt>
                <c:pt idx="4329">
                  <c:v>8</c:v>
                </c:pt>
                <c:pt idx="4330">
                  <c:v>8</c:v>
                </c:pt>
                <c:pt idx="4331">
                  <c:v>6</c:v>
                </c:pt>
                <c:pt idx="4332">
                  <c:v>6</c:v>
                </c:pt>
                <c:pt idx="4333">
                  <c:v>6</c:v>
                </c:pt>
                <c:pt idx="4334">
                  <c:v>8</c:v>
                </c:pt>
                <c:pt idx="4335">
                  <c:v>6</c:v>
                </c:pt>
                <c:pt idx="4336">
                  <c:v>8</c:v>
                </c:pt>
                <c:pt idx="4337">
                  <c:v>6</c:v>
                </c:pt>
                <c:pt idx="4338">
                  <c:v>8</c:v>
                </c:pt>
                <c:pt idx="4339">
                  <c:v>8</c:v>
                </c:pt>
                <c:pt idx="4340">
                  <c:v>6</c:v>
                </c:pt>
                <c:pt idx="4341">
                  <c:v>6</c:v>
                </c:pt>
                <c:pt idx="4342">
                  <c:v>8</c:v>
                </c:pt>
                <c:pt idx="4343">
                  <c:v>8</c:v>
                </c:pt>
                <c:pt idx="4344">
                  <c:v>6</c:v>
                </c:pt>
                <c:pt idx="4345">
                  <c:v>8</c:v>
                </c:pt>
                <c:pt idx="4346">
                  <c:v>8</c:v>
                </c:pt>
                <c:pt idx="4347">
                  <c:v>8</c:v>
                </c:pt>
                <c:pt idx="4348">
                  <c:v>6</c:v>
                </c:pt>
                <c:pt idx="4349">
                  <c:v>6</c:v>
                </c:pt>
                <c:pt idx="4350">
                  <c:v>6</c:v>
                </c:pt>
                <c:pt idx="4351">
                  <c:v>6</c:v>
                </c:pt>
                <c:pt idx="4352">
                  <c:v>6</c:v>
                </c:pt>
                <c:pt idx="4353">
                  <c:v>6</c:v>
                </c:pt>
                <c:pt idx="4354">
                  <c:v>6</c:v>
                </c:pt>
                <c:pt idx="4355">
                  <c:v>6</c:v>
                </c:pt>
                <c:pt idx="4356">
                  <c:v>6</c:v>
                </c:pt>
                <c:pt idx="4357">
                  <c:v>6</c:v>
                </c:pt>
                <c:pt idx="4358">
                  <c:v>6</c:v>
                </c:pt>
                <c:pt idx="4359">
                  <c:v>6</c:v>
                </c:pt>
                <c:pt idx="4360">
                  <c:v>6</c:v>
                </c:pt>
                <c:pt idx="4361">
                  <c:v>6</c:v>
                </c:pt>
                <c:pt idx="4362">
                  <c:v>6</c:v>
                </c:pt>
                <c:pt idx="4363">
                  <c:v>6</c:v>
                </c:pt>
                <c:pt idx="4364">
                  <c:v>6</c:v>
                </c:pt>
                <c:pt idx="4365">
                  <c:v>6</c:v>
                </c:pt>
                <c:pt idx="4366">
                  <c:v>6</c:v>
                </c:pt>
                <c:pt idx="4367">
                  <c:v>6</c:v>
                </c:pt>
                <c:pt idx="4368">
                  <c:v>6</c:v>
                </c:pt>
                <c:pt idx="4369">
                  <c:v>6</c:v>
                </c:pt>
                <c:pt idx="4370">
                  <c:v>6</c:v>
                </c:pt>
                <c:pt idx="4371">
                  <c:v>6</c:v>
                </c:pt>
                <c:pt idx="4372">
                  <c:v>6</c:v>
                </c:pt>
                <c:pt idx="4373">
                  <c:v>6</c:v>
                </c:pt>
                <c:pt idx="4374">
                  <c:v>6</c:v>
                </c:pt>
                <c:pt idx="4375">
                  <c:v>6</c:v>
                </c:pt>
                <c:pt idx="4376">
                  <c:v>6</c:v>
                </c:pt>
                <c:pt idx="4377">
                  <c:v>6</c:v>
                </c:pt>
                <c:pt idx="4378">
                  <c:v>6</c:v>
                </c:pt>
                <c:pt idx="4379">
                  <c:v>6</c:v>
                </c:pt>
                <c:pt idx="4380">
                  <c:v>6</c:v>
                </c:pt>
                <c:pt idx="4381">
                  <c:v>6</c:v>
                </c:pt>
                <c:pt idx="4382">
                  <c:v>6</c:v>
                </c:pt>
                <c:pt idx="4383">
                  <c:v>6</c:v>
                </c:pt>
                <c:pt idx="4384">
                  <c:v>6</c:v>
                </c:pt>
                <c:pt idx="4385">
                  <c:v>6</c:v>
                </c:pt>
                <c:pt idx="4386">
                  <c:v>6</c:v>
                </c:pt>
                <c:pt idx="4387">
                  <c:v>6</c:v>
                </c:pt>
                <c:pt idx="4388">
                  <c:v>6</c:v>
                </c:pt>
                <c:pt idx="4389">
                  <c:v>6</c:v>
                </c:pt>
                <c:pt idx="4390">
                  <c:v>6</c:v>
                </c:pt>
                <c:pt idx="4391">
                  <c:v>4</c:v>
                </c:pt>
                <c:pt idx="4392">
                  <c:v>6</c:v>
                </c:pt>
                <c:pt idx="4393">
                  <c:v>6</c:v>
                </c:pt>
                <c:pt idx="4394">
                  <c:v>6</c:v>
                </c:pt>
                <c:pt idx="4395">
                  <c:v>6</c:v>
                </c:pt>
                <c:pt idx="4396">
                  <c:v>4</c:v>
                </c:pt>
                <c:pt idx="4397">
                  <c:v>4</c:v>
                </c:pt>
                <c:pt idx="4398">
                  <c:v>4</c:v>
                </c:pt>
                <c:pt idx="4399">
                  <c:v>4</c:v>
                </c:pt>
                <c:pt idx="4400">
                  <c:v>4</c:v>
                </c:pt>
                <c:pt idx="4401">
                  <c:v>4</c:v>
                </c:pt>
                <c:pt idx="4402">
                  <c:v>4</c:v>
                </c:pt>
                <c:pt idx="4403">
                  <c:v>4</c:v>
                </c:pt>
                <c:pt idx="4404">
                  <c:v>4</c:v>
                </c:pt>
                <c:pt idx="4405">
                  <c:v>4</c:v>
                </c:pt>
                <c:pt idx="4406">
                  <c:v>4</c:v>
                </c:pt>
                <c:pt idx="4407">
                  <c:v>4</c:v>
                </c:pt>
                <c:pt idx="4408">
                  <c:v>4</c:v>
                </c:pt>
                <c:pt idx="4409">
                  <c:v>4</c:v>
                </c:pt>
                <c:pt idx="4410">
                  <c:v>4</c:v>
                </c:pt>
                <c:pt idx="4411">
                  <c:v>8</c:v>
                </c:pt>
                <c:pt idx="4412">
                  <c:v>6</c:v>
                </c:pt>
                <c:pt idx="4413">
                  <c:v>8</c:v>
                </c:pt>
                <c:pt idx="4414">
                  <c:v>8</c:v>
                </c:pt>
                <c:pt idx="4415">
                  <c:v>8</c:v>
                </c:pt>
                <c:pt idx="4416">
                  <c:v>8</c:v>
                </c:pt>
                <c:pt idx="4417">
                  <c:v>8</c:v>
                </c:pt>
                <c:pt idx="4418">
                  <c:v>8</c:v>
                </c:pt>
                <c:pt idx="4419">
                  <c:v>8</c:v>
                </c:pt>
                <c:pt idx="4420">
                  <c:v>8</c:v>
                </c:pt>
                <c:pt idx="4421">
                  <c:v>8</c:v>
                </c:pt>
                <c:pt idx="4422">
                  <c:v>8</c:v>
                </c:pt>
                <c:pt idx="4423">
                  <c:v>8</c:v>
                </c:pt>
                <c:pt idx="4424">
                  <c:v>8</c:v>
                </c:pt>
                <c:pt idx="4425">
                  <c:v>8</c:v>
                </c:pt>
                <c:pt idx="4426">
                  <c:v>8</c:v>
                </c:pt>
                <c:pt idx="4427">
                  <c:v>8</c:v>
                </c:pt>
                <c:pt idx="4428">
                  <c:v>8</c:v>
                </c:pt>
                <c:pt idx="4429">
                  <c:v>8</c:v>
                </c:pt>
                <c:pt idx="4430">
                  <c:v>6</c:v>
                </c:pt>
                <c:pt idx="4431">
                  <c:v>8</c:v>
                </c:pt>
                <c:pt idx="4432">
                  <c:v>6</c:v>
                </c:pt>
                <c:pt idx="4433">
                  <c:v>6</c:v>
                </c:pt>
                <c:pt idx="4434">
                  <c:v>6</c:v>
                </c:pt>
                <c:pt idx="4435">
                  <c:v>6</c:v>
                </c:pt>
                <c:pt idx="4436">
                  <c:v>6</c:v>
                </c:pt>
                <c:pt idx="4437">
                  <c:v>8</c:v>
                </c:pt>
                <c:pt idx="4438">
                  <c:v>6</c:v>
                </c:pt>
                <c:pt idx="4439">
                  <c:v>6</c:v>
                </c:pt>
                <c:pt idx="4440">
                  <c:v>6</c:v>
                </c:pt>
                <c:pt idx="4441">
                  <c:v>6</c:v>
                </c:pt>
                <c:pt idx="4442">
                  <c:v>6</c:v>
                </c:pt>
                <c:pt idx="4443">
                  <c:v>6</c:v>
                </c:pt>
                <c:pt idx="4444">
                  <c:v>8</c:v>
                </c:pt>
                <c:pt idx="4445">
                  <c:v>8</c:v>
                </c:pt>
                <c:pt idx="4446">
                  <c:v>8</c:v>
                </c:pt>
                <c:pt idx="4447">
                  <c:v>6</c:v>
                </c:pt>
                <c:pt idx="4448">
                  <c:v>8</c:v>
                </c:pt>
                <c:pt idx="4449">
                  <c:v>6</c:v>
                </c:pt>
                <c:pt idx="4450">
                  <c:v>8</c:v>
                </c:pt>
                <c:pt idx="4451">
                  <c:v>8</c:v>
                </c:pt>
                <c:pt idx="4452">
                  <c:v>8</c:v>
                </c:pt>
                <c:pt idx="4453">
                  <c:v>6</c:v>
                </c:pt>
                <c:pt idx="4454">
                  <c:v>6</c:v>
                </c:pt>
                <c:pt idx="4455">
                  <c:v>6</c:v>
                </c:pt>
                <c:pt idx="4456">
                  <c:v>6</c:v>
                </c:pt>
                <c:pt idx="4457">
                  <c:v>8</c:v>
                </c:pt>
                <c:pt idx="4458">
                  <c:v>8</c:v>
                </c:pt>
                <c:pt idx="4459">
                  <c:v>6</c:v>
                </c:pt>
                <c:pt idx="4460">
                  <c:v>6</c:v>
                </c:pt>
                <c:pt idx="4461">
                  <c:v>8</c:v>
                </c:pt>
                <c:pt idx="4462">
                  <c:v>6</c:v>
                </c:pt>
                <c:pt idx="4463">
                  <c:v>6</c:v>
                </c:pt>
                <c:pt idx="4464">
                  <c:v>8</c:v>
                </c:pt>
                <c:pt idx="4465">
                  <c:v>8</c:v>
                </c:pt>
                <c:pt idx="4466">
                  <c:v>6</c:v>
                </c:pt>
                <c:pt idx="4467">
                  <c:v>6</c:v>
                </c:pt>
                <c:pt idx="4468">
                  <c:v>6</c:v>
                </c:pt>
                <c:pt idx="4469">
                  <c:v>6</c:v>
                </c:pt>
                <c:pt idx="4470">
                  <c:v>8</c:v>
                </c:pt>
                <c:pt idx="4471">
                  <c:v>8</c:v>
                </c:pt>
                <c:pt idx="4472">
                  <c:v>6</c:v>
                </c:pt>
                <c:pt idx="4473">
                  <c:v>8</c:v>
                </c:pt>
                <c:pt idx="4474">
                  <c:v>6</c:v>
                </c:pt>
                <c:pt idx="4475">
                  <c:v>8</c:v>
                </c:pt>
                <c:pt idx="4476">
                  <c:v>6</c:v>
                </c:pt>
                <c:pt idx="4477">
                  <c:v>6</c:v>
                </c:pt>
                <c:pt idx="4478">
                  <c:v>6</c:v>
                </c:pt>
                <c:pt idx="4479">
                  <c:v>8</c:v>
                </c:pt>
                <c:pt idx="4480">
                  <c:v>6</c:v>
                </c:pt>
                <c:pt idx="4481">
                  <c:v>6</c:v>
                </c:pt>
                <c:pt idx="4482">
                  <c:v>8</c:v>
                </c:pt>
                <c:pt idx="4483">
                  <c:v>8</c:v>
                </c:pt>
                <c:pt idx="4484">
                  <c:v>6</c:v>
                </c:pt>
                <c:pt idx="4485">
                  <c:v>6</c:v>
                </c:pt>
                <c:pt idx="4486">
                  <c:v>6</c:v>
                </c:pt>
                <c:pt idx="4487">
                  <c:v>6</c:v>
                </c:pt>
                <c:pt idx="4488">
                  <c:v>8</c:v>
                </c:pt>
                <c:pt idx="4489">
                  <c:v>6</c:v>
                </c:pt>
                <c:pt idx="4490">
                  <c:v>6</c:v>
                </c:pt>
                <c:pt idx="4491">
                  <c:v>8</c:v>
                </c:pt>
                <c:pt idx="4492">
                  <c:v>6</c:v>
                </c:pt>
                <c:pt idx="4493">
                  <c:v>6</c:v>
                </c:pt>
                <c:pt idx="4494">
                  <c:v>8</c:v>
                </c:pt>
                <c:pt idx="4495">
                  <c:v>6</c:v>
                </c:pt>
                <c:pt idx="4496">
                  <c:v>6</c:v>
                </c:pt>
                <c:pt idx="4497">
                  <c:v>6</c:v>
                </c:pt>
                <c:pt idx="4498">
                  <c:v>8</c:v>
                </c:pt>
                <c:pt idx="4499">
                  <c:v>8</c:v>
                </c:pt>
                <c:pt idx="4500">
                  <c:v>8</c:v>
                </c:pt>
                <c:pt idx="4501">
                  <c:v>8</c:v>
                </c:pt>
                <c:pt idx="4502">
                  <c:v>8</c:v>
                </c:pt>
                <c:pt idx="4503">
                  <c:v>6</c:v>
                </c:pt>
                <c:pt idx="4504">
                  <c:v>6</c:v>
                </c:pt>
                <c:pt idx="4505">
                  <c:v>6</c:v>
                </c:pt>
                <c:pt idx="4506">
                  <c:v>6</c:v>
                </c:pt>
                <c:pt idx="4507">
                  <c:v>6</c:v>
                </c:pt>
                <c:pt idx="4508">
                  <c:v>6</c:v>
                </c:pt>
                <c:pt idx="4509">
                  <c:v>8</c:v>
                </c:pt>
                <c:pt idx="4510">
                  <c:v>6</c:v>
                </c:pt>
                <c:pt idx="4511">
                  <c:v>6</c:v>
                </c:pt>
                <c:pt idx="4512">
                  <c:v>6</c:v>
                </c:pt>
                <c:pt idx="4513">
                  <c:v>6</c:v>
                </c:pt>
                <c:pt idx="4514">
                  <c:v>6</c:v>
                </c:pt>
                <c:pt idx="4515">
                  <c:v>6</c:v>
                </c:pt>
                <c:pt idx="4516">
                  <c:v>6</c:v>
                </c:pt>
                <c:pt idx="4517">
                  <c:v>6</c:v>
                </c:pt>
                <c:pt idx="4518">
                  <c:v>6</c:v>
                </c:pt>
                <c:pt idx="4519">
                  <c:v>6</c:v>
                </c:pt>
                <c:pt idx="4520">
                  <c:v>6</c:v>
                </c:pt>
                <c:pt idx="4521">
                  <c:v>6</c:v>
                </c:pt>
                <c:pt idx="4522">
                  <c:v>6</c:v>
                </c:pt>
                <c:pt idx="4523">
                  <c:v>8</c:v>
                </c:pt>
                <c:pt idx="4524">
                  <c:v>8</c:v>
                </c:pt>
                <c:pt idx="4525">
                  <c:v>8</c:v>
                </c:pt>
                <c:pt idx="4526">
                  <c:v>8</c:v>
                </c:pt>
                <c:pt idx="4527">
                  <c:v>6</c:v>
                </c:pt>
                <c:pt idx="4528">
                  <c:v>6</c:v>
                </c:pt>
                <c:pt idx="4529">
                  <c:v>6</c:v>
                </c:pt>
                <c:pt idx="4530">
                  <c:v>6</c:v>
                </c:pt>
                <c:pt idx="4531">
                  <c:v>6</c:v>
                </c:pt>
                <c:pt idx="4532">
                  <c:v>8</c:v>
                </c:pt>
                <c:pt idx="4533">
                  <c:v>8</c:v>
                </c:pt>
                <c:pt idx="4534">
                  <c:v>8</c:v>
                </c:pt>
                <c:pt idx="4535">
                  <c:v>6</c:v>
                </c:pt>
                <c:pt idx="4536">
                  <c:v>6</c:v>
                </c:pt>
                <c:pt idx="4537">
                  <c:v>8</c:v>
                </c:pt>
                <c:pt idx="4538">
                  <c:v>8</c:v>
                </c:pt>
                <c:pt idx="4539">
                  <c:v>6</c:v>
                </c:pt>
                <c:pt idx="4540">
                  <c:v>6</c:v>
                </c:pt>
                <c:pt idx="4541">
                  <c:v>6</c:v>
                </c:pt>
                <c:pt idx="4542">
                  <c:v>8</c:v>
                </c:pt>
                <c:pt idx="4543">
                  <c:v>6</c:v>
                </c:pt>
                <c:pt idx="4544">
                  <c:v>6</c:v>
                </c:pt>
                <c:pt idx="4545">
                  <c:v>6</c:v>
                </c:pt>
                <c:pt idx="4546">
                  <c:v>8</c:v>
                </c:pt>
                <c:pt idx="4547">
                  <c:v>6</c:v>
                </c:pt>
                <c:pt idx="4548">
                  <c:v>8</c:v>
                </c:pt>
                <c:pt idx="4549">
                  <c:v>6</c:v>
                </c:pt>
                <c:pt idx="4550">
                  <c:v>6</c:v>
                </c:pt>
                <c:pt idx="4551">
                  <c:v>8</c:v>
                </c:pt>
                <c:pt idx="4552">
                  <c:v>8</c:v>
                </c:pt>
                <c:pt idx="4553">
                  <c:v>6</c:v>
                </c:pt>
                <c:pt idx="4554">
                  <c:v>8</c:v>
                </c:pt>
                <c:pt idx="4555">
                  <c:v>8</c:v>
                </c:pt>
                <c:pt idx="4556">
                  <c:v>8</c:v>
                </c:pt>
                <c:pt idx="4557">
                  <c:v>6</c:v>
                </c:pt>
                <c:pt idx="4558">
                  <c:v>6</c:v>
                </c:pt>
                <c:pt idx="4559">
                  <c:v>6</c:v>
                </c:pt>
                <c:pt idx="4560">
                  <c:v>6</c:v>
                </c:pt>
                <c:pt idx="4561">
                  <c:v>8</c:v>
                </c:pt>
                <c:pt idx="4562">
                  <c:v>6</c:v>
                </c:pt>
                <c:pt idx="4563">
                  <c:v>8</c:v>
                </c:pt>
                <c:pt idx="4564">
                  <c:v>6</c:v>
                </c:pt>
                <c:pt idx="4565">
                  <c:v>6</c:v>
                </c:pt>
                <c:pt idx="4566">
                  <c:v>6</c:v>
                </c:pt>
                <c:pt idx="4567">
                  <c:v>6</c:v>
                </c:pt>
                <c:pt idx="4568">
                  <c:v>6</c:v>
                </c:pt>
                <c:pt idx="4569">
                  <c:v>6</c:v>
                </c:pt>
                <c:pt idx="4570">
                  <c:v>8</c:v>
                </c:pt>
                <c:pt idx="4571">
                  <c:v>6</c:v>
                </c:pt>
                <c:pt idx="4572">
                  <c:v>6</c:v>
                </c:pt>
                <c:pt idx="4573">
                  <c:v>6</c:v>
                </c:pt>
                <c:pt idx="4574">
                  <c:v>6</c:v>
                </c:pt>
                <c:pt idx="4575">
                  <c:v>6</c:v>
                </c:pt>
                <c:pt idx="4576">
                  <c:v>6</c:v>
                </c:pt>
                <c:pt idx="4577">
                  <c:v>6</c:v>
                </c:pt>
                <c:pt idx="4578">
                  <c:v>8</c:v>
                </c:pt>
                <c:pt idx="4579">
                  <c:v>8</c:v>
                </c:pt>
                <c:pt idx="4580">
                  <c:v>8</c:v>
                </c:pt>
                <c:pt idx="4581">
                  <c:v>8</c:v>
                </c:pt>
                <c:pt idx="4582">
                  <c:v>8</c:v>
                </c:pt>
                <c:pt idx="4583">
                  <c:v>8</c:v>
                </c:pt>
                <c:pt idx="4584">
                  <c:v>8</c:v>
                </c:pt>
                <c:pt idx="4585">
                  <c:v>8</c:v>
                </c:pt>
                <c:pt idx="4586">
                  <c:v>8</c:v>
                </c:pt>
                <c:pt idx="4587">
                  <c:v>8</c:v>
                </c:pt>
                <c:pt idx="4588">
                  <c:v>8</c:v>
                </c:pt>
                <c:pt idx="4589">
                  <c:v>8</c:v>
                </c:pt>
                <c:pt idx="4590">
                  <c:v>8</c:v>
                </c:pt>
                <c:pt idx="4591">
                  <c:v>8</c:v>
                </c:pt>
                <c:pt idx="4592">
                  <c:v>8</c:v>
                </c:pt>
                <c:pt idx="4593">
                  <c:v>8</c:v>
                </c:pt>
                <c:pt idx="4594">
                  <c:v>8</c:v>
                </c:pt>
                <c:pt idx="4595">
                  <c:v>8</c:v>
                </c:pt>
                <c:pt idx="4596">
                  <c:v>8</c:v>
                </c:pt>
                <c:pt idx="4597">
                  <c:v>8</c:v>
                </c:pt>
                <c:pt idx="4598">
                  <c:v>8</c:v>
                </c:pt>
                <c:pt idx="4599">
                  <c:v>8</c:v>
                </c:pt>
                <c:pt idx="4600">
                  <c:v>8</c:v>
                </c:pt>
                <c:pt idx="4601">
                  <c:v>8</c:v>
                </c:pt>
                <c:pt idx="4602">
                  <c:v>8</c:v>
                </c:pt>
                <c:pt idx="4603">
                  <c:v>8</c:v>
                </c:pt>
                <c:pt idx="4604">
                  <c:v>8</c:v>
                </c:pt>
                <c:pt idx="4605">
                  <c:v>8</c:v>
                </c:pt>
                <c:pt idx="4606">
                  <c:v>8</c:v>
                </c:pt>
                <c:pt idx="4607">
                  <c:v>8</c:v>
                </c:pt>
                <c:pt idx="4608">
                  <c:v>8</c:v>
                </c:pt>
                <c:pt idx="4609">
                  <c:v>8</c:v>
                </c:pt>
                <c:pt idx="4610">
                  <c:v>8</c:v>
                </c:pt>
                <c:pt idx="4611">
                  <c:v>8</c:v>
                </c:pt>
                <c:pt idx="4612">
                  <c:v>8</c:v>
                </c:pt>
                <c:pt idx="4613">
                  <c:v>8</c:v>
                </c:pt>
                <c:pt idx="4614">
                  <c:v>8</c:v>
                </c:pt>
                <c:pt idx="4615">
                  <c:v>8</c:v>
                </c:pt>
                <c:pt idx="4616">
                  <c:v>8</c:v>
                </c:pt>
                <c:pt idx="4617">
                  <c:v>8</c:v>
                </c:pt>
                <c:pt idx="4618">
                  <c:v>8</c:v>
                </c:pt>
                <c:pt idx="4619">
                  <c:v>8</c:v>
                </c:pt>
                <c:pt idx="4620">
                  <c:v>8</c:v>
                </c:pt>
                <c:pt idx="4621">
                  <c:v>8</c:v>
                </c:pt>
                <c:pt idx="4622">
                  <c:v>8</c:v>
                </c:pt>
                <c:pt idx="4623">
                  <c:v>8</c:v>
                </c:pt>
                <c:pt idx="4624">
                  <c:v>8</c:v>
                </c:pt>
                <c:pt idx="4625">
                  <c:v>8</c:v>
                </c:pt>
                <c:pt idx="4626">
                  <c:v>8</c:v>
                </c:pt>
                <c:pt idx="4627">
                  <c:v>12</c:v>
                </c:pt>
                <c:pt idx="4628">
                  <c:v>12</c:v>
                </c:pt>
                <c:pt idx="4629">
                  <c:v>12</c:v>
                </c:pt>
                <c:pt idx="4630">
                  <c:v>8</c:v>
                </c:pt>
                <c:pt idx="4631">
                  <c:v>8</c:v>
                </c:pt>
                <c:pt idx="4632">
                  <c:v>8</c:v>
                </c:pt>
                <c:pt idx="4633">
                  <c:v>8</c:v>
                </c:pt>
                <c:pt idx="4634">
                  <c:v>8</c:v>
                </c:pt>
                <c:pt idx="4635">
                  <c:v>8</c:v>
                </c:pt>
                <c:pt idx="4636">
                  <c:v>8</c:v>
                </c:pt>
                <c:pt idx="4637">
                  <c:v>8</c:v>
                </c:pt>
                <c:pt idx="4638">
                  <c:v>8</c:v>
                </c:pt>
                <c:pt idx="4639">
                  <c:v>8</c:v>
                </c:pt>
                <c:pt idx="4640">
                  <c:v>8</c:v>
                </c:pt>
                <c:pt idx="4641">
                  <c:v>8</c:v>
                </c:pt>
                <c:pt idx="4642">
                  <c:v>8</c:v>
                </c:pt>
                <c:pt idx="4643">
                  <c:v>4</c:v>
                </c:pt>
                <c:pt idx="4644">
                  <c:v>4</c:v>
                </c:pt>
                <c:pt idx="4645">
                  <c:v>4</c:v>
                </c:pt>
                <c:pt idx="4646">
                  <c:v>4</c:v>
                </c:pt>
                <c:pt idx="4647">
                  <c:v>4</c:v>
                </c:pt>
                <c:pt idx="4648">
                  <c:v>4</c:v>
                </c:pt>
                <c:pt idx="4649">
                  <c:v>12</c:v>
                </c:pt>
                <c:pt idx="4650">
                  <c:v>12</c:v>
                </c:pt>
                <c:pt idx="4651">
                  <c:v>4</c:v>
                </c:pt>
                <c:pt idx="4652">
                  <c:v>4</c:v>
                </c:pt>
                <c:pt idx="4653">
                  <c:v>4</c:v>
                </c:pt>
                <c:pt idx="4654">
                  <c:v>4</c:v>
                </c:pt>
                <c:pt idx="4655">
                  <c:v>4</c:v>
                </c:pt>
                <c:pt idx="4656">
                  <c:v>4</c:v>
                </c:pt>
                <c:pt idx="4657">
                  <c:v>4</c:v>
                </c:pt>
                <c:pt idx="4658">
                  <c:v>4</c:v>
                </c:pt>
                <c:pt idx="4659">
                  <c:v>4</c:v>
                </c:pt>
                <c:pt idx="4660">
                  <c:v>4</c:v>
                </c:pt>
                <c:pt idx="4661">
                  <c:v>4</c:v>
                </c:pt>
                <c:pt idx="4662">
                  <c:v>4</c:v>
                </c:pt>
                <c:pt idx="4663">
                  <c:v>4</c:v>
                </c:pt>
                <c:pt idx="4664">
                  <c:v>4</c:v>
                </c:pt>
                <c:pt idx="4665">
                  <c:v>4</c:v>
                </c:pt>
                <c:pt idx="4666">
                  <c:v>4</c:v>
                </c:pt>
                <c:pt idx="4667">
                  <c:v>4</c:v>
                </c:pt>
                <c:pt idx="4668">
                  <c:v>4</c:v>
                </c:pt>
                <c:pt idx="4669">
                  <c:v>4</c:v>
                </c:pt>
                <c:pt idx="4670">
                  <c:v>4</c:v>
                </c:pt>
                <c:pt idx="4671">
                  <c:v>4</c:v>
                </c:pt>
                <c:pt idx="4672">
                  <c:v>6</c:v>
                </c:pt>
                <c:pt idx="4673">
                  <c:v>8</c:v>
                </c:pt>
                <c:pt idx="4674">
                  <c:v>8</c:v>
                </c:pt>
                <c:pt idx="4675">
                  <c:v>8</c:v>
                </c:pt>
                <c:pt idx="4676">
                  <c:v>6</c:v>
                </c:pt>
                <c:pt idx="4677">
                  <c:v>8</c:v>
                </c:pt>
                <c:pt idx="4678">
                  <c:v>6</c:v>
                </c:pt>
                <c:pt idx="4679">
                  <c:v>8</c:v>
                </c:pt>
                <c:pt idx="4680">
                  <c:v>6</c:v>
                </c:pt>
                <c:pt idx="4681">
                  <c:v>8</c:v>
                </c:pt>
                <c:pt idx="4682">
                  <c:v>8</c:v>
                </c:pt>
                <c:pt idx="4683">
                  <c:v>8</c:v>
                </c:pt>
                <c:pt idx="4684">
                  <c:v>8</c:v>
                </c:pt>
                <c:pt idx="4685">
                  <c:v>6</c:v>
                </c:pt>
                <c:pt idx="4686">
                  <c:v>6</c:v>
                </c:pt>
                <c:pt idx="4687">
                  <c:v>4</c:v>
                </c:pt>
                <c:pt idx="4688">
                  <c:v>4</c:v>
                </c:pt>
                <c:pt idx="4689">
                  <c:v>4</c:v>
                </c:pt>
                <c:pt idx="4690">
                  <c:v>4</c:v>
                </c:pt>
                <c:pt idx="4691">
                  <c:v>4</c:v>
                </c:pt>
                <c:pt idx="4692">
                  <c:v>4</c:v>
                </c:pt>
                <c:pt idx="4693">
                  <c:v>4</c:v>
                </c:pt>
                <c:pt idx="4694">
                  <c:v>4</c:v>
                </c:pt>
                <c:pt idx="4695">
                  <c:v>4</c:v>
                </c:pt>
                <c:pt idx="4696">
                  <c:v>4</c:v>
                </c:pt>
                <c:pt idx="4697">
                  <c:v>4</c:v>
                </c:pt>
                <c:pt idx="4698">
                  <c:v>4</c:v>
                </c:pt>
                <c:pt idx="4699">
                  <c:v>4</c:v>
                </c:pt>
                <c:pt idx="4700">
                  <c:v>4</c:v>
                </c:pt>
                <c:pt idx="4701">
                  <c:v>4</c:v>
                </c:pt>
                <c:pt idx="4702">
                  <c:v>4</c:v>
                </c:pt>
                <c:pt idx="4703">
                  <c:v>4</c:v>
                </c:pt>
                <c:pt idx="4704">
                  <c:v>4</c:v>
                </c:pt>
                <c:pt idx="4705">
                  <c:v>6</c:v>
                </c:pt>
                <c:pt idx="4706">
                  <c:v>6</c:v>
                </c:pt>
                <c:pt idx="4707">
                  <c:v>6</c:v>
                </c:pt>
                <c:pt idx="4708">
                  <c:v>6</c:v>
                </c:pt>
                <c:pt idx="4709">
                  <c:v>6</c:v>
                </c:pt>
                <c:pt idx="4710">
                  <c:v>6</c:v>
                </c:pt>
                <c:pt idx="4711">
                  <c:v>6</c:v>
                </c:pt>
                <c:pt idx="4712">
                  <c:v>6</c:v>
                </c:pt>
                <c:pt idx="4713">
                  <c:v>6</c:v>
                </c:pt>
                <c:pt idx="4714">
                  <c:v>6</c:v>
                </c:pt>
                <c:pt idx="4715">
                  <c:v>6</c:v>
                </c:pt>
                <c:pt idx="4716">
                  <c:v>6</c:v>
                </c:pt>
                <c:pt idx="4717">
                  <c:v>6</c:v>
                </c:pt>
                <c:pt idx="4718">
                  <c:v>6</c:v>
                </c:pt>
                <c:pt idx="4719">
                  <c:v>6</c:v>
                </c:pt>
                <c:pt idx="4720">
                  <c:v>6</c:v>
                </c:pt>
                <c:pt idx="4721">
                  <c:v>6</c:v>
                </c:pt>
                <c:pt idx="4722">
                  <c:v>6</c:v>
                </c:pt>
                <c:pt idx="4723">
                  <c:v>6</c:v>
                </c:pt>
                <c:pt idx="4724">
                  <c:v>6</c:v>
                </c:pt>
                <c:pt idx="4725">
                  <c:v>6</c:v>
                </c:pt>
                <c:pt idx="4726">
                  <c:v>6</c:v>
                </c:pt>
                <c:pt idx="4727">
                  <c:v>6</c:v>
                </c:pt>
                <c:pt idx="4728">
                  <c:v>6</c:v>
                </c:pt>
                <c:pt idx="4729">
                  <c:v>6</c:v>
                </c:pt>
                <c:pt idx="4730">
                  <c:v>8</c:v>
                </c:pt>
                <c:pt idx="4731">
                  <c:v>8</c:v>
                </c:pt>
                <c:pt idx="4732">
                  <c:v>8</c:v>
                </c:pt>
                <c:pt idx="4733">
                  <c:v>6</c:v>
                </c:pt>
                <c:pt idx="4734">
                  <c:v>6</c:v>
                </c:pt>
                <c:pt idx="4735">
                  <c:v>6</c:v>
                </c:pt>
                <c:pt idx="4736">
                  <c:v>6</c:v>
                </c:pt>
                <c:pt idx="4737">
                  <c:v>6</c:v>
                </c:pt>
                <c:pt idx="4738">
                  <c:v>6</c:v>
                </c:pt>
                <c:pt idx="4739">
                  <c:v>6</c:v>
                </c:pt>
                <c:pt idx="4740">
                  <c:v>6</c:v>
                </c:pt>
                <c:pt idx="4741">
                  <c:v>6</c:v>
                </c:pt>
                <c:pt idx="4742">
                  <c:v>6</c:v>
                </c:pt>
                <c:pt idx="4743">
                  <c:v>6</c:v>
                </c:pt>
                <c:pt idx="4744">
                  <c:v>6</c:v>
                </c:pt>
                <c:pt idx="4745">
                  <c:v>6</c:v>
                </c:pt>
                <c:pt idx="4746">
                  <c:v>6</c:v>
                </c:pt>
                <c:pt idx="4747">
                  <c:v>6</c:v>
                </c:pt>
                <c:pt idx="4748">
                  <c:v>6</c:v>
                </c:pt>
                <c:pt idx="4749">
                  <c:v>6</c:v>
                </c:pt>
                <c:pt idx="4750">
                  <c:v>6</c:v>
                </c:pt>
                <c:pt idx="4751">
                  <c:v>12</c:v>
                </c:pt>
                <c:pt idx="4752">
                  <c:v>12</c:v>
                </c:pt>
                <c:pt idx="4753">
                  <c:v>8</c:v>
                </c:pt>
                <c:pt idx="4754">
                  <c:v>8</c:v>
                </c:pt>
                <c:pt idx="4755">
                  <c:v>12</c:v>
                </c:pt>
                <c:pt idx="4756">
                  <c:v>4</c:v>
                </c:pt>
                <c:pt idx="4757">
                  <c:v>4</c:v>
                </c:pt>
                <c:pt idx="4758">
                  <c:v>4</c:v>
                </c:pt>
                <c:pt idx="4759">
                  <c:v>4</c:v>
                </c:pt>
                <c:pt idx="4760">
                  <c:v>4</c:v>
                </c:pt>
                <c:pt idx="4761">
                  <c:v>4</c:v>
                </c:pt>
                <c:pt idx="4762">
                  <c:v>4</c:v>
                </c:pt>
                <c:pt idx="4763">
                  <c:v>4</c:v>
                </c:pt>
                <c:pt idx="4764">
                  <c:v>4</c:v>
                </c:pt>
                <c:pt idx="4765">
                  <c:v>4</c:v>
                </c:pt>
                <c:pt idx="4766">
                  <c:v>4</c:v>
                </c:pt>
                <c:pt idx="4767">
                  <c:v>4</c:v>
                </c:pt>
                <c:pt idx="4768">
                  <c:v>4</c:v>
                </c:pt>
                <c:pt idx="4769">
                  <c:v>4</c:v>
                </c:pt>
                <c:pt idx="4770">
                  <c:v>4</c:v>
                </c:pt>
                <c:pt idx="4771">
                  <c:v>3</c:v>
                </c:pt>
                <c:pt idx="4772">
                  <c:v>4</c:v>
                </c:pt>
                <c:pt idx="4773">
                  <c:v>4</c:v>
                </c:pt>
                <c:pt idx="4774">
                  <c:v>4</c:v>
                </c:pt>
                <c:pt idx="4775">
                  <c:v>4</c:v>
                </c:pt>
                <c:pt idx="4776">
                  <c:v>4</c:v>
                </c:pt>
                <c:pt idx="4777">
                  <c:v>4</c:v>
                </c:pt>
                <c:pt idx="4778">
                  <c:v>4</c:v>
                </c:pt>
                <c:pt idx="4779">
                  <c:v>4</c:v>
                </c:pt>
                <c:pt idx="4780">
                  <c:v>4</c:v>
                </c:pt>
                <c:pt idx="4781">
                  <c:v>4</c:v>
                </c:pt>
                <c:pt idx="4782">
                  <c:v>4</c:v>
                </c:pt>
                <c:pt idx="4783">
                  <c:v>4</c:v>
                </c:pt>
                <c:pt idx="4784">
                  <c:v>4</c:v>
                </c:pt>
                <c:pt idx="4785">
                  <c:v>4</c:v>
                </c:pt>
                <c:pt idx="4786">
                  <c:v>4</c:v>
                </c:pt>
                <c:pt idx="4787">
                  <c:v>4</c:v>
                </c:pt>
                <c:pt idx="4788">
                  <c:v>4</c:v>
                </c:pt>
                <c:pt idx="4789">
                  <c:v>4</c:v>
                </c:pt>
                <c:pt idx="4790">
                  <c:v>4</c:v>
                </c:pt>
                <c:pt idx="4791">
                  <c:v>4</c:v>
                </c:pt>
                <c:pt idx="4792">
                  <c:v>4</c:v>
                </c:pt>
                <c:pt idx="4793">
                  <c:v>4</c:v>
                </c:pt>
                <c:pt idx="4794">
                  <c:v>4</c:v>
                </c:pt>
                <c:pt idx="4795">
                  <c:v>4</c:v>
                </c:pt>
                <c:pt idx="4796">
                  <c:v>4</c:v>
                </c:pt>
                <c:pt idx="4797">
                  <c:v>4</c:v>
                </c:pt>
                <c:pt idx="4798">
                  <c:v>4</c:v>
                </c:pt>
                <c:pt idx="4799">
                  <c:v>4</c:v>
                </c:pt>
                <c:pt idx="4800">
                  <c:v>4</c:v>
                </c:pt>
                <c:pt idx="4801">
                  <c:v>4</c:v>
                </c:pt>
                <c:pt idx="4802">
                  <c:v>4</c:v>
                </c:pt>
                <c:pt idx="4803">
                  <c:v>4</c:v>
                </c:pt>
                <c:pt idx="4804">
                  <c:v>4</c:v>
                </c:pt>
                <c:pt idx="4805">
                  <c:v>4</c:v>
                </c:pt>
                <c:pt idx="4806">
                  <c:v>4</c:v>
                </c:pt>
                <c:pt idx="4807">
                  <c:v>4</c:v>
                </c:pt>
                <c:pt idx="4808">
                  <c:v>4</c:v>
                </c:pt>
                <c:pt idx="4809">
                  <c:v>4</c:v>
                </c:pt>
                <c:pt idx="4810">
                  <c:v>4</c:v>
                </c:pt>
                <c:pt idx="4811">
                  <c:v>4</c:v>
                </c:pt>
                <c:pt idx="4812">
                  <c:v>4</c:v>
                </c:pt>
                <c:pt idx="4813">
                  <c:v>4</c:v>
                </c:pt>
                <c:pt idx="4814">
                  <c:v>4</c:v>
                </c:pt>
                <c:pt idx="4815">
                  <c:v>4</c:v>
                </c:pt>
                <c:pt idx="4816">
                  <c:v>4</c:v>
                </c:pt>
                <c:pt idx="4817">
                  <c:v>4</c:v>
                </c:pt>
                <c:pt idx="4818">
                  <c:v>4</c:v>
                </c:pt>
                <c:pt idx="4819">
                  <c:v>4</c:v>
                </c:pt>
                <c:pt idx="4820">
                  <c:v>4</c:v>
                </c:pt>
                <c:pt idx="4821">
                  <c:v>4</c:v>
                </c:pt>
                <c:pt idx="4822">
                  <c:v>4</c:v>
                </c:pt>
                <c:pt idx="4823">
                  <c:v>4</c:v>
                </c:pt>
                <c:pt idx="4824">
                  <c:v>4</c:v>
                </c:pt>
                <c:pt idx="4825">
                  <c:v>4</c:v>
                </c:pt>
                <c:pt idx="4826">
                  <c:v>4</c:v>
                </c:pt>
                <c:pt idx="4827">
                  <c:v>4</c:v>
                </c:pt>
                <c:pt idx="4828">
                  <c:v>4</c:v>
                </c:pt>
                <c:pt idx="4829">
                  <c:v>4</c:v>
                </c:pt>
                <c:pt idx="4830">
                  <c:v>4</c:v>
                </c:pt>
                <c:pt idx="4831">
                  <c:v>4</c:v>
                </c:pt>
                <c:pt idx="4832">
                  <c:v>4</c:v>
                </c:pt>
                <c:pt idx="4833">
                  <c:v>4</c:v>
                </c:pt>
                <c:pt idx="4834">
                  <c:v>4</c:v>
                </c:pt>
                <c:pt idx="4835">
                  <c:v>4</c:v>
                </c:pt>
                <c:pt idx="4836">
                  <c:v>4</c:v>
                </c:pt>
                <c:pt idx="4837">
                  <c:v>4</c:v>
                </c:pt>
                <c:pt idx="4838">
                  <c:v>4</c:v>
                </c:pt>
                <c:pt idx="4839">
                  <c:v>4</c:v>
                </c:pt>
                <c:pt idx="4840">
                  <c:v>4</c:v>
                </c:pt>
                <c:pt idx="4841">
                  <c:v>4</c:v>
                </c:pt>
                <c:pt idx="4842">
                  <c:v>4</c:v>
                </c:pt>
                <c:pt idx="4843">
                  <c:v>4</c:v>
                </c:pt>
                <c:pt idx="4844">
                  <c:v>4</c:v>
                </c:pt>
                <c:pt idx="4845">
                  <c:v>4</c:v>
                </c:pt>
                <c:pt idx="4846">
                  <c:v>4</c:v>
                </c:pt>
                <c:pt idx="4847">
                  <c:v>4</c:v>
                </c:pt>
                <c:pt idx="4848">
                  <c:v>4</c:v>
                </c:pt>
                <c:pt idx="4849">
                  <c:v>4</c:v>
                </c:pt>
                <c:pt idx="4850">
                  <c:v>4</c:v>
                </c:pt>
                <c:pt idx="4851">
                  <c:v>4</c:v>
                </c:pt>
                <c:pt idx="4852">
                  <c:v>4</c:v>
                </c:pt>
                <c:pt idx="4853">
                  <c:v>4</c:v>
                </c:pt>
                <c:pt idx="4854">
                  <c:v>4</c:v>
                </c:pt>
                <c:pt idx="4855">
                  <c:v>4</c:v>
                </c:pt>
                <c:pt idx="4856">
                  <c:v>4</c:v>
                </c:pt>
                <c:pt idx="4857">
                  <c:v>4</c:v>
                </c:pt>
                <c:pt idx="4858">
                  <c:v>4</c:v>
                </c:pt>
                <c:pt idx="4859">
                  <c:v>4</c:v>
                </c:pt>
                <c:pt idx="4860">
                  <c:v>4</c:v>
                </c:pt>
                <c:pt idx="4861">
                  <c:v>4</c:v>
                </c:pt>
                <c:pt idx="4862">
                  <c:v>4</c:v>
                </c:pt>
                <c:pt idx="4863">
                  <c:v>4</c:v>
                </c:pt>
                <c:pt idx="4864">
                  <c:v>4</c:v>
                </c:pt>
                <c:pt idx="4865">
                  <c:v>4</c:v>
                </c:pt>
                <c:pt idx="4866">
                  <c:v>4</c:v>
                </c:pt>
                <c:pt idx="4867">
                  <c:v>4</c:v>
                </c:pt>
                <c:pt idx="4868">
                  <c:v>4</c:v>
                </c:pt>
                <c:pt idx="4869">
                  <c:v>4</c:v>
                </c:pt>
                <c:pt idx="4870">
                  <c:v>4</c:v>
                </c:pt>
                <c:pt idx="4871">
                  <c:v>4</c:v>
                </c:pt>
                <c:pt idx="4872">
                  <c:v>4</c:v>
                </c:pt>
                <c:pt idx="4873">
                  <c:v>4</c:v>
                </c:pt>
                <c:pt idx="4874">
                  <c:v>4</c:v>
                </c:pt>
                <c:pt idx="4875">
                  <c:v>4</c:v>
                </c:pt>
                <c:pt idx="4876">
                  <c:v>4</c:v>
                </c:pt>
                <c:pt idx="4877">
                  <c:v>4</c:v>
                </c:pt>
                <c:pt idx="4878">
                  <c:v>4</c:v>
                </c:pt>
                <c:pt idx="4879">
                  <c:v>4</c:v>
                </c:pt>
                <c:pt idx="4880">
                  <c:v>4</c:v>
                </c:pt>
                <c:pt idx="4881">
                  <c:v>4</c:v>
                </c:pt>
                <c:pt idx="4882">
                  <c:v>6</c:v>
                </c:pt>
                <c:pt idx="4883">
                  <c:v>6</c:v>
                </c:pt>
                <c:pt idx="4884">
                  <c:v>6</c:v>
                </c:pt>
                <c:pt idx="4885">
                  <c:v>6</c:v>
                </c:pt>
                <c:pt idx="4886">
                  <c:v>6</c:v>
                </c:pt>
                <c:pt idx="4887">
                  <c:v>6</c:v>
                </c:pt>
                <c:pt idx="4888">
                  <c:v>6</c:v>
                </c:pt>
                <c:pt idx="4889">
                  <c:v>6</c:v>
                </c:pt>
                <c:pt idx="4890">
                  <c:v>6</c:v>
                </c:pt>
                <c:pt idx="4891">
                  <c:v>6</c:v>
                </c:pt>
                <c:pt idx="4892">
                  <c:v>6</c:v>
                </c:pt>
                <c:pt idx="4893">
                  <c:v>6</c:v>
                </c:pt>
                <c:pt idx="4894">
                  <c:v>6</c:v>
                </c:pt>
                <c:pt idx="4895">
                  <c:v>6</c:v>
                </c:pt>
                <c:pt idx="4896">
                  <c:v>6</c:v>
                </c:pt>
                <c:pt idx="4897">
                  <c:v>6</c:v>
                </c:pt>
                <c:pt idx="4898">
                  <c:v>6</c:v>
                </c:pt>
                <c:pt idx="4899">
                  <c:v>6</c:v>
                </c:pt>
                <c:pt idx="4900">
                  <c:v>6</c:v>
                </c:pt>
                <c:pt idx="4901">
                  <c:v>6</c:v>
                </c:pt>
                <c:pt idx="4902">
                  <c:v>6</c:v>
                </c:pt>
                <c:pt idx="4903">
                  <c:v>6</c:v>
                </c:pt>
                <c:pt idx="4904">
                  <c:v>6</c:v>
                </c:pt>
                <c:pt idx="4905">
                  <c:v>6</c:v>
                </c:pt>
                <c:pt idx="4906">
                  <c:v>6</c:v>
                </c:pt>
                <c:pt idx="4907">
                  <c:v>6</c:v>
                </c:pt>
                <c:pt idx="4908">
                  <c:v>6</c:v>
                </c:pt>
                <c:pt idx="4909">
                  <c:v>6</c:v>
                </c:pt>
                <c:pt idx="4910">
                  <c:v>6</c:v>
                </c:pt>
                <c:pt idx="4911">
                  <c:v>6</c:v>
                </c:pt>
                <c:pt idx="4912">
                  <c:v>6</c:v>
                </c:pt>
                <c:pt idx="4913">
                  <c:v>6</c:v>
                </c:pt>
                <c:pt idx="4914">
                  <c:v>6</c:v>
                </c:pt>
                <c:pt idx="4915">
                  <c:v>6</c:v>
                </c:pt>
                <c:pt idx="4916">
                  <c:v>4</c:v>
                </c:pt>
                <c:pt idx="4917">
                  <c:v>6</c:v>
                </c:pt>
                <c:pt idx="4918">
                  <c:v>6</c:v>
                </c:pt>
                <c:pt idx="4919">
                  <c:v>6</c:v>
                </c:pt>
                <c:pt idx="4920">
                  <c:v>6</c:v>
                </c:pt>
                <c:pt idx="4921">
                  <c:v>6</c:v>
                </c:pt>
                <c:pt idx="4922">
                  <c:v>6</c:v>
                </c:pt>
                <c:pt idx="4923">
                  <c:v>4</c:v>
                </c:pt>
                <c:pt idx="4924">
                  <c:v>6</c:v>
                </c:pt>
                <c:pt idx="4925">
                  <c:v>4</c:v>
                </c:pt>
                <c:pt idx="4926">
                  <c:v>6</c:v>
                </c:pt>
                <c:pt idx="4927">
                  <c:v>6</c:v>
                </c:pt>
                <c:pt idx="4928">
                  <c:v>6</c:v>
                </c:pt>
                <c:pt idx="4929">
                  <c:v>6</c:v>
                </c:pt>
                <c:pt idx="4930">
                  <c:v>4</c:v>
                </c:pt>
                <c:pt idx="4931">
                  <c:v>6</c:v>
                </c:pt>
                <c:pt idx="4932">
                  <c:v>6</c:v>
                </c:pt>
                <c:pt idx="4933">
                  <c:v>6</c:v>
                </c:pt>
                <c:pt idx="4934">
                  <c:v>6</c:v>
                </c:pt>
                <c:pt idx="4935">
                  <c:v>6</c:v>
                </c:pt>
                <c:pt idx="4936">
                  <c:v>6</c:v>
                </c:pt>
                <c:pt idx="4937">
                  <c:v>6</c:v>
                </c:pt>
                <c:pt idx="4938">
                  <c:v>6</c:v>
                </c:pt>
                <c:pt idx="4939">
                  <c:v>6</c:v>
                </c:pt>
                <c:pt idx="4940">
                  <c:v>6</c:v>
                </c:pt>
                <c:pt idx="4941">
                  <c:v>6</c:v>
                </c:pt>
                <c:pt idx="4942">
                  <c:v>6</c:v>
                </c:pt>
                <c:pt idx="4943">
                  <c:v>6</c:v>
                </c:pt>
                <c:pt idx="4944">
                  <c:v>6</c:v>
                </c:pt>
                <c:pt idx="4945">
                  <c:v>6</c:v>
                </c:pt>
                <c:pt idx="4946">
                  <c:v>6</c:v>
                </c:pt>
                <c:pt idx="4947">
                  <c:v>6</c:v>
                </c:pt>
                <c:pt idx="4948">
                  <c:v>6</c:v>
                </c:pt>
                <c:pt idx="4949">
                  <c:v>6</c:v>
                </c:pt>
                <c:pt idx="4950">
                  <c:v>6</c:v>
                </c:pt>
                <c:pt idx="4951">
                  <c:v>6</c:v>
                </c:pt>
                <c:pt idx="4952">
                  <c:v>6</c:v>
                </c:pt>
                <c:pt idx="4953">
                  <c:v>6</c:v>
                </c:pt>
                <c:pt idx="4954">
                  <c:v>6</c:v>
                </c:pt>
                <c:pt idx="4955">
                  <c:v>6</c:v>
                </c:pt>
                <c:pt idx="4956">
                  <c:v>6</c:v>
                </c:pt>
                <c:pt idx="4957">
                  <c:v>6</c:v>
                </c:pt>
                <c:pt idx="4958">
                  <c:v>6</c:v>
                </c:pt>
                <c:pt idx="4959">
                  <c:v>6</c:v>
                </c:pt>
                <c:pt idx="4960">
                  <c:v>6</c:v>
                </c:pt>
                <c:pt idx="4961">
                  <c:v>4</c:v>
                </c:pt>
                <c:pt idx="4962">
                  <c:v>4</c:v>
                </c:pt>
                <c:pt idx="4963">
                  <c:v>6</c:v>
                </c:pt>
                <c:pt idx="4964">
                  <c:v>6</c:v>
                </c:pt>
                <c:pt idx="4965">
                  <c:v>6</c:v>
                </c:pt>
                <c:pt idx="4966">
                  <c:v>6</c:v>
                </c:pt>
                <c:pt idx="4967">
                  <c:v>4</c:v>
                </c:pt>
                <c:pt idx="4968">
                  <c:v>4</c:v>
                </c:pt>
                <c:pt idx="4969">
                  <c:v>6</c:v>
                </c:pt>
                <c:pt idx="4970">
                  <c:v>6</c:v>
                </c:pt>
                <c:pt idx="4971">
                  <c:v>6</c:v>
                </c:pt>
                <c:pt idx="4972">
                  <c:v>6</c:v>
                </c:pt>
                <c:pt idx="4973">
                  <c:v>6</c:v>
                </c:pt>
                <c:pt idx="4974">
                  <c:v>6</c:v>
                </c:pt>
                <c:pt idx="4975">
                  <c:v>4</c:v>
                </c:pt>
                <c:pt idx="4976">
                  <c:v>4</c:v>
                </c:pt>
                <c:pt idx="4977">
                  <c:v>6</c:v>
                </c:pt>
                <c:pt idx="4978">
                  <c:v>6</c:v>
                </c:pt>
                <c:pt idx="4979">
                  <c:v>6</c:v>
                </c:pt>
                <c:pt idx="4980">
                  <c:v>6</c:v>
                </c:pt>
                <c:pt idx="4981">
                  <c:v>6</c:v>
                </c:pt>
                <c:pt idx="4982">
                  <c:v>4</c:v>
                </c:pt>
                <c:pt idx="4983">
                  <c:v>6</c:v>
                </c:pt>
                <c:pt idx="4984">
                  <c:v>6</c:v>
                </c:pt>
                <c:pt idx="4985">
                  <c:v>6</c:v>
                </c:pt>
                <c:pt idx="4986">
                  <c:v>6</c:v>
                </c:pt>
                <c:pt idx="4987">
                  <c:v>6</c:v>
                </c:pt>
                <c:pt idx="4988">
                  <c:v>6</c:v>
                </c:pt>
                <c:pt idx="4989">
                  <c:v>6</c:v>
                </c:pt>
                <c:pt idx="4990">
                  <c:v>4</c:v>
                </c:pt>
                <c:pt idx="4991">
                  <c:v>4</c:v>
                </c:pt>
                <c:pt idx="4992">
                  <c:v>4</c:v>
                </c:pt>
                <c:pt idx="4993">
                  <c:v>4</c:v>
                </c:pt>
                <c:pt idx="4994">
                  <c:v>4</c:v>
                </c:pt>
                <c:pt idx="4995">
                  <c:v>4</c:v>
                </c:pt>
                <c:pt idx="4996">
                  <c:v>4</c:v>
                </c:pt>
                <c:pt idx="4997">
                  <c:v>4</c:v>
                </c:pt>
                <c:pt idx="4998">
                  <c:v>4</c:v>
                </c:pt>
                <c:pt idx="4999">
                  <c:v>4</c:v>
                </c:pt>
                <c:pt idx="5000">
                  <c:v>4</c:v>
                </c:pt>
                <c:pt idx="5001">
                  <c:v>4</c:v>
                </c:pt>
                <c:pt idx="5002">
                  <c:v>4</c:v>
                </c:pt>
                <c:pt idx="5003">
                  <c:v>4</c:v>
                </c:pt>
                <c:pt idx="5004">
                  <c:v>4</c:v>
                </c:pt>
                <c:pt idx="5005">
                  <c:v>4</c:v>
                </c:pt>
                <c:pt idx="5006">
                  <c:v>4</c:v>
                </c:pt>
                <c:pt idx="5007">
                  <c:v>4</c:v>
                </c:pt>
                <c:pt idx="5008">
                  <c:v>4</c:v>
                </c:pt>
                <c:pt idx="5009">
                  <c:v>4</c:v>
                </c:pt>
                <c:pt idx="5010">
                  <c:v>4</c:v>
                </c:pt>
                <c:pt idx="5011">
                  <c:v>4</c:v>
                </c:pt>
                <c:pt idx="5012">
                  <c:v>4</c:v>
                </c:pt>
                <c:pt idx="5013">
                  <c:v>4</c:v>
                </c:pt>
                <c:pt idx="5014">
                  <c:v>4</c:v>
                </c:pt>
                <c:pt idx="5015">
                  <c:v>4</c:v>
                </c:pt>
                <c:pt idx="5016">
                  <c:v>4</c:v>
                </c:pt>
                <c:pt idx="5017">
                  <c:v>4</c:v>
                </c:pt>
                <c:pt idx="5018">
                  <c:v>6</c:v>
                </c:pt>
                <c:pt idx="5019">
                  <c:v>6</c:v>
                </c:pt>
                <c:pt idx="5020">
                  <c:v>6</c:v>
                </c:pt>
                <c:pt idx="5021">
                  <c:v>6</c:v>
                </c:pt>
                <c:pt idx="5022">
                  <c:v>6</c:v>
                </c:pt>
                <c:pt idx="5023">
                  <c:v>6</c:v>
                </c:pt>
                <c:pt idx="5024">
                  <c:v>8</c:v>
                </c:pt>
                <c:pt idx="5025">
                  <c:v>8</c:v>
                </c:pt>
                <c:pt idx="5026">
                  <c:v>8</c:v>
                </c:pt>
                <c:pt idx="5027">
                  <c:v>8</c:v>
                </c:pt>
                <c:pt idx="5028">
                  <c:v>8</c:v>
                </c:pt>
                <c:pt idx="5029">
                  <c:v>6</c:v>
                </c:pt>
                <c:pt idx="5030">
                  <c:v>6</c:v>
                </c:pt>
                <c:pt idx="5031">
                  <c:v>8</c:v>
                </c:pt>
                <c:pt idx="5032">
                  <c:v>6</c:v>
                </c:pt>
                <c:pt idx="5033">
                  <c:v>8</c:v>
                </c:pt>
                <c:pt idx="5034">
                  <c:v>6</c:v>
                </c:pt>
                <c:pt idx="5035">
                  <c:v>6</c:v>
                </c:pt>
                <c:pt idx="5036">
                  <c:v>6</c:v>
                </c:pt>
                <c:pt idx="5037">
                  <c:v>6</c:v>
                </c:pt>
                <c:pt idx="5038">
                  <c:v>8</c:v>
                </c:pt>
                <c:pt idx="5039">
                  <c:v>6</c:v>
                </c:pt>
                <c:pt idx="5040">
                  <c:v>8</c:v>
                </c:pt>
                <c:pt idx="5041">
                  <c:v>8</c:v>
                </c:pt>
                <c:pt idx="5042">
                  <c:v>8</c:v>
                </c:pt>
                <c:pt idx="5043">
                  <c:v>8</c:v>
                </c:pt>
                <c:pt idx="5044">
                  <c:v>12</c:v>
                </c:pt>
                <c:pt idx="5045">
                  <c:v>6</c:v>
                </c:pt>
                <c:pt idx="5046">
                  <c:v>6</c:v>
                </c:pt>
                <c:pt idx="5047">
                  <c:v>6</c:v>
                </c:pt>
                <c:pt idx="5048">
                  <c:v>6</c:v>
                </c:pt>
                <c:pt idx="5049">
                  <c:v>6</c:v>
                </c:pt>
                <c:pt idx="5050">
                  <c:v>6</c:v>
                </c:pt>
                <c:pt idx="5051">
                  <c:v>6</c:v>
                </c:pt>
                <c:pt idx="5052">
                  <c:v>6</c:v>
                </c:pt>
                <c:pt idx="5053">
                  <c:v>6</c:v>
                </c:pt>
                <c:pt idx="5054">
                  <c:v>6</c:v>
                </c:pt>
                <c:pt idx="5055">
                  <c:v>6</c:v>
                </c:pt>
                <c:pt idx="5056">
                  <c:v>6</c:v>
                </c:pt>
                <c:pt idx="5057">
                  <c:v>6</c:v>
                </c:pt>
                <c:pt idx="5058">
                  <c:v>6</c:v>
                </c:pt>
                <c:pt idx="5059">
                  <c:v>6</c:v>
                </c:pt>
                <c:pt idx="5060">
                  <c:v>6</c:v>
                </c:pt>
                <c:pt idx="5061">
                  <c:v>6</c:v>
                </c:pt>
                <c:pt idx="5062">
                  <c:v>6</c:v>
                </c:pt>
                <c:pt idx="5063">
                  <c:v>6</c:v>
                </c:pt>
                <c:pt idx="5064">
                  <c:v>6</c:v>
                </c:pt>
                <c:pt idx="5065">
                  <c:v>6</c:v>
                </c:pt>
                <c:pt idx="5066">
                  <c:v>6</c:v>
                </c:pt>
                <c:pt idx="5067">
                  <c:v>6</c:v>
                </c:pt>
                <c:pt idx="5068">
                  <c:v>6</c:v>
                </c:pt>
                <c:pt idx="5069">
                  <c:v>6</c:v>
                </c:pt>
                <c:pt idx="5070">
                  <c:v>6</c:v>
                </c:pt>
                <c:pt idx="5071">
                  <c:v>6</c:v>
                </c:pt>
                <c:pt idx="5072">
                  <c:v>6</c:v>
                </c:pt>
                <c:pt idx="5073">
                  <c:v>6</c:v>
                </c:pt>
                <c:pt idx="5074">
                  <c:v>6</c:v>
                </c:pt>
                <c:pt idx="5075">
                  <c:v>6</c:v>
                </c:pt>
                <c:pt idx="5076">
                  <c:v>6</c:v>
                </c:pt>
                <c:pt idx="5077">
                  <c:v>6</c:v>
                </c:pt>
                <c:pt idx="5078">
                  <c:v>6</c:v>
                </c:pt>
                <c:pt idx="5079">
                  <c:v>6</c:v>
                </c:pt>
                <c:pt idx="5080">
                  <c:v>6</c:v>
                </c:pt>
                <c:pt idx="5081">
                  <c:v>6</c:v>
                </c:pt>
                <c:pt idx="5082">
                  <c:v>6</c:v>
                </c:pt>
                <c:pt idx="5083">
                  <c:v>6</c:v>
                </c:pt>
                <c:pt idx="5084">
                  <c:v>6</c:v>
                </c:pt>
                <c:pt idx="5085">
                  <c:v>6</c:v>
                </c:pt>
                <c:pt idx="5086">
                  <c:v>6</c:v>
                </c:pt>
                <c:pt idx="5087">
                  <c:v>6</c:v>
                </c:pt>
                <c:pt idx="5088">
                  <c:v>6</c:v>
                </c:pt>
                <c:pt idx="5089">
                  <c:v>6</c:v>
                </c:pt>
                <c:pt idx="5090">
                  <c:v>6</c:v>
                </c:pt>
                <c:pt idx="5091">
                  <c:v>6</c:v>
                </c:pt>
                <c:pt idx="5092">
                  <c:v>6</c:v>
                </c:pt>
                <c:pt idx="5093">
                  <c:v>4</c:v>
                </c:pt>
                <c:pt idx="5094">
                  <c:v>4</c:v>
                </c:pt>
                <c:pt idx="5095">
                  <c:v>4</c:v>
                </c:pt>
                <c:pt idx="5096">
                  <c:v>4</c:v>
                </c:pt>
                <c:pt idx="5097">
                  <c:v>4</c:v>
                </c:pt>
                <c:pt idx="5098">
                  <c:v>4</c:v>
                </c:pt>
                <c:pt idx="5099">
                  <c:v>4</c:v>
                </c:pt>
                <c:pt idx="5100">
                  <c:v>4</c:v>
                </c:pt>
                <c:pt idx="5101">
                  <c:v>6</c:v>
                </c:pt>
                <c:pt idx="5102">
                  <c:v>6</c:v>
                </c:pt>
                <c:pt idx="5103">
                  <c:v>6</c:v>
                </c:pt>
                <c:pt idx="5104">
                  <c:v>6</c:v>
                </c:pt>
                <c:pt idx="5105">
                  <c:v>6</c:v>
                </c:pt>
                <c:pt idx="5106">
                  <c:v>6</c:v>
                </c:pt>
                <c:pt idx="5107">
                  <c:v>6</c:v>
                </c:pt>
                <c:pt idx="5108">
                  <c:v>6</c:v>
                </c:pt>
                <c:pt idx="5109">
                  <c:v>6</c:v>
                </c:pt>
                <c:pt idx="5110">
                  <c:v>6</c:v>
                </c:pt>
                <c:pt idx="5111">
                  <c:v>6</c:v>
                </c:pt>
                <c:pt idx="5112">
                  <c:v>6</c:v>
                </c:pt>
                <c:pt idx="5113">
                  <c:v>6</c:v>
                </c:pt>
                <c:pt idx="5114">
                  <c:v>6</c:v>
                </c:pt>
                <c:pt idx="5115">
                  <c:v>6</c:v>
                </c:pt>
                <c:pt idx="5116">
                  <c:v>6</c:v>
                </c:pt>
                <c:pt idx="5117">
                  <c:v>6</c:v>
                </c:pt>
                <c:pt idx="5118">
                  <c:v>6</c:v>
                </c:pt>
                <c:pt idx="5119">
                  <c:v>6</c:v>
                </c:pt>
                <c:pt idx="5120">
                  <c:v>6</c:v>
                </c:pt>
                <c:pt idx="5121">
                  <c:v>6</c:v>
                </c:pt>
                <c:pt idx="5122">
                  <c:v>6</c:v>
                </c:pt>
                <c:pt idx="5123">
                  <c:v>6</c:v>
                </c:pt>
                <c:pt idx="5124">
                  <c:v>6</c:v>
                </c:pt>
                <c:pt idx="5125">
                  <c:v>6</c:v>
                </c:pt>
                <c:pt idx="5126">
                  <c:v>6</c:v>
                </c:pt>
                <c:pt idx="5127">
                  <c:v>6</c:v>
                </c:pt>
                <c:pt idx="5128">
                  <c:v>6</c:v>
                </c:pt>
                <c:pt idx="5129">
                  <c:v>6</c:v>
                </c:pt>
                <c:pt idx="5130">
                  <c:v>6</c:v>
                </c:pt>
                <c:pt idx="5131">
                  <c:v>6</c:v>
                </c:pt>
                <c:pt idx="5132">
                  <c:v>6</c:v>
                </c:pt>
                <c:pt idx="5133">
                  <c:v>6</c:v>
                </c:pt>
                <c:pt idx="5134">
                  <c:v>6</c:v>
                </c:pt>
                <c:pt idx="5135">
                  <c:v>6</c:v>
                </c:pt>
                <c:pt idx="5136">
                  <c:v>6</c:v>
                </c:pt>
                <c:pt idx="5137">
                  <c:v>6</c:v>
                </c:pt>
                <c:pt idx="5138">
                  <c:v>6</c:v>
                </c:pt>
                <c:pt idx="5139">
                  <c:v>6</c:v>
                </c:pt>
                <c:pt idx="5140">
                  <c:v>6</c:v>
                </c:pt>
                <c:pt idx="5141">
                  <c:v>6</c:v>
                </c:pt>
                <c:pt idx="5142">
                  <c:v>6</c:v>
                </c:pt>
                <c:pt idx="5143">
                  <c:v>6</c:v>
                </c:pt>
                <c:pt idx="5144">
                  <c:v>4</c:v>
                </c:pt>
                <c:pt idx="5145">
                  <c:v>4</c:v>
                </c:pt>
                <c:pt idx="5146">
                  <c:v>4</c:v>
                </c:pt>
                <c:pt idx="5147">
                  <c:v>4</c:v>
                </c:pt>
                <c:pt idx="5148">
                  <c:v>4</c:v>
                </c:pt>
                <c:pt idx="5149">
                  <c:v>4</c:v>
                </c:pt>
                <c:pt idx="5150">
                  <c:v>4</c:v>
                </c:pt>
                <c:pt idx="5151">
                  <c:v>6</c:v>
                </c:pt>
                <c:pt idx="5152">
                  <c:v>6</c:v>
                </c:pt>
                <c:pt idx="5153">
                  <c:v>6</c:v>
                </c:pt>
                <c:pt idx="5154">
                  <c:v>6</c:v>
                </c:pt>
                <c:pt idx="5155">
                  <c:v>4</c:v>
                </c:pt>
                <c:pt idx="5156">
                  <c:v>4</c:v>
                </c:pt>
                <c:pt idx="5157">
                  <c:v>6</c:v>
                </c:pt>
                <c:pt idx="5158">
                  <c:v>6</c:v>
                </c:pt>
                <c:pt idx="5159">
                  <c:v>4</c:v>
                </c:pt>
                <c:pt idx="5160">
                  <c:v>6</c:v>
                </c:pt>
                <c:pt idx="5161">
                  <c:v>6</c:v>
                </c:pt>
                <c:pt idx="5162">
                  <c:v>6</c:v>
                </c:pt>
                <c:pt idx="5163">
                  <c:v>4</c:v>
                </c:pt>
                <c:pt idx="5164">
                  <c:v>6</c:v>
                </c:pt>
                <c:pt idx="5165">
                  <c:v>4</c:v>
                </c:pt>
                <c:pt idx="5166">
                  <c:v>4</c:v>
                </c:pt>
                <c:pt idx="5167">
                  <c:v>6</c:v>
                </c:pt>
                <c:pt idx="5168">
                  <c:v>6</c:v>
                </c:pt>
                <c:pt idx="5169">
                  <c:v>6</c:v>
                </c:pt>
                <c:pt idx="5170">
                  <c:v>6</c:v>
                </c:pt>
                <c:pt idx="5171">
                  <c:v>6</c:v>
                </c:pt>
                <c:pt idx="5172">
                  <c:v>4</c:v>
                </c:pt>
                <c:pt idx="5173">
                  <c:v>6</c:v>
                </c:pt>
                <c:pt idx="5174">
                  <c:v>8</c:v>
                </c:pt>
                <c:pt idx="5175">
                  <c:v>6</c:v>
                </c:pt>
                <c:pt idx="5176">
                  <c:v>8</c:v>
                </c:pt>
                <c:pt idx="5177">
                  <c:v>6</c:v>
                </c:pt>
                <c:pt idx="5178">
                  <c:v>8</c:v>
                </c:pt>
                <c:pt idx="5179">
                  <c:v>6</c:v>
                </c:pt>
                <c:pt idx="5180">
                  <c:v>8</c:v>
                </c:pt>
                <c:pt idx="5181">
                  <c:v>4</c:v>
                </c:pt>
                <c:pt idx="5182">
                  <c:v>4</c:v>
                </c:pt>
                <c:pt idx="5183">
                  <c:v>4</c:v>
                </c:pt>
                <c:pt idx="5184">
                  <c:v>4</c:v>
                </c:pt>
                <c:pt idx="5185">
                  <c:v>4</c:v>
                </c:pt>
                <c:pt idx="5186">
                  <c:v>4</c:v>
                </c:pt>
                <c:pt idx="5187">
                  <c:v>10</c:v>
                </c:pt>
                <c:pt idx="5188">
                  <c:v>10</c:v>
                </c:pt>
                <c:pt idx="5189">
                  <c:v>10</c:v>
                </c:pt>
                <c:pt idx="5190">
                  <c:v>10</c:v>
                </c:pt>
                <c:pt idx="5191">
                  <c:v>10</c:v>
                </c:pt>
                <c:pt idx="5192">
                  <c:v>10</c:v>
                </c:pt>
                <c:pt idx="5193">
                  <c:v>10</c:v>
                </c:pt>
                <c:pt idx="5194">
                  <c:v>10</c:v>
                </c:pt>
                <c:pt idx="5195">
                  <c:v>10</c:v>
                </c:pt>
                <c:pt idx="5196">
                  <c:v>10</c:v>
                </c:pt>
                <c:pt idx="5197">
                  <c:v>10</c:v>
                </c:pt>
                <c:pt idx="5198">
                  <c:v>10</c:v>
                </c:pt>
                <c:pt idx="5199">
                  <c:v>10</c:v>
                </c:pt>
                <c:pt idx="5200">
                  <c:v>10</c:v>
                </c:pt>
                <c:pt idx="5201">
                  <c:v>10</c:v>
                </c:pt>
                <c:pt idx="5202">
                  <c:v>10</c:v>
                </c:pt>
                <c:pt idx="5203">
                  <c:v>10</c:v>
                </c:pt>
                <c:pt idx="5204">
                  <c:v>10</c:v>
                </c:pt>
                <c:pt idx="5205">
                  <c:v>10</c:v>
                </c:pt>
                <c:pt idx="5206">
                  <c:v>10</c:v>
                </c:pt>
                <c:pt idx="5207">
                  <c:v>10</c:v>
                </c:pt>
                <c:pt idx="5208">
                  <c:v>10</c:v>
                </c:pt>
                <c:pt idx="5209">
                  <c:v>10</c:v>
                </c:pt>
                <c:pt idx="5210">
                  <c:v>10</c:v>
                </c:pt>
                <c:pt idx="5211">
                  <c:v>10</c:v>
                </c:pt>
                <c:pt idx="5212">
                  <c:v>6</c:v>
                </c:pt>
                <c:pt idx="5213">
                  <c:v>6</c:v>
                </c:pt>
                <c:pt idx="5214">
                  <c:v>4</c:v>
                </c:pt>
                <c:pt idx="5215">
                  <c:v>6</c:v>
                </c:pt>
                <c:pt idx="5216">
                  <c:v>6</c:v>
                </c:pt>
                <c:pt idx="5217">
                  <c:v>4</c:v>
                </c:pt>
                <c:pt idx="5218">
                  <c:v>6</c:v>
                </c:pt>
                <c:pt idx="5219">
                  <c:v>4</c:v>
                </c:pt>
                <c:pt idx="5220">
                  <c:v>6</c:v>
                </c:pt>
                <c:pt idx="5221">
                  <c:v>6</c:v>
                </c:pt>
                <c:pt idx="5222">
                  <c:v>6</c:v>
                </c:pt>
                <c:pt idx="5223">
                  <c:v>6</c:v>
                </c:pt>
                <c:pt idx="5224">
                  <c:v>6</c:v>
                </c:pt>
                <c:pt idx="5225">
                  <c:v>6</c:v>
                </c:pt>
                <c:pt idx="5226">
                  <c:v>6</c:v>
                </c:pt>
                <c:pt idx="5227">
                  <c:v>6</c:v>
                </c:pt>
                <c:pt idx="5228">
                  <c:v>6</c:v>
                </c:pt>
                <c:pt idx="5229">
                  <c:v>6</c:v>
                </c:pt>
                <c:pt idx="5230">
                  <c:v>6</c:v>
                </c:pt>
                <c:pt idx="5231">
                  <c:v>8</c:v>
                </c:pt>
                <c:pt idx="5232">
                  <c:v>8</c:v>
                </c:pt>
                <c:pt idx="5233">
                  <c:v>6</c:v>
                </c:pt>
                <c:pt idx="5234">
                  <c:v>6</c:v>
                </c:pt>
                <c:pt idx="5235">
                  <c:v>6</c:v>
                </c:pt>
                <c:pt idx="5236">
                  <c:v>6</c:v>
                </c:pt>
                <c:pt idx="5237">
                  <c:v>8</c:v>
                </c:pt>
                <c:pt idx="5238">
                  <c:v>6</c:v>
                </c:pt>
                <c:pt idx="5239">
                  <c:v>6</c:v>
                </c:pt>
                <c:pt idx="5240">
                  <c:v>6</c:v>
                </c:pt>
                <c:pt idx="5241">
                  <c:v>6</c:v>
                </c:pt>
                <c:pt idx="5242">
                  <c:v>6</c:v>
                </c:pt>
                <c:pt idx="5243">
                  <c:v>6</c:v>
                </c:pt>
                <c:pt idx="5244">
                  <c:v>6</c:v>
                </c:pt>
                <c:pt idx="5245">
                  <c:v>6</c:v>
                </c:pt>
                <c:pt idx="5246">
                  <c:v>12</c:v>
                </c:pt>
                <c:pt idx="5247">
                  <c:v>12</c:v>
                </c:pt>
                <c:pt idx="5248">
                  <c:v>12</c:v>
                </c:pt>
                <c:pt idx="5249">
                  <c:v>12</c:v>
                </c:pt>
                <c:pt idx="5250">
                  <c:v>12</c:v>
                </c:pt>
                <c:pt idx="5251">
                  <c:v>12</c:v>
                </c:pt>
                <c:pt idx="5252">
                  <c:v>12</c:v>
                </c:pt>
                <c:pt idx="5253">
                  <c:v>12</c:v>
                </c:pt>
                <c:pt idx="5254">
                  <c:v>12</c:v>
                </c:pt>
                <c:pt idx="5255">
                  <c:v>12</c:v>
                </c:pt>
                <c:pt idx="5256">
                  <c:v>6</c:v>
                </c:pt>
                <c:pt idx="5257">
                  <c:v>8</c:v>
                </c:pt>
                <c:pt idx="5258">
                  <c:v>8</c:v>
                </c:pt>
                <c:pt idx="5259">
                  <c:v>8</c:v>
                </c:pt>
                <c:pt idx="5260">
                  <c:v>8</c:v>
                </c:pt>
                <c:pt idx="5261">
                  <c:v>8</c:v>
                </c:pt>
                <c:pt idx="5262">
                  <c:v>6</c:v>
                </c:pt>
                <c:pt idx="5263">
                  <c:v>6</c:v>
                </c:pt>
                <c:pt idx="5264">
                  <c:v>8</c:v>
                </c:pt>
                <c:pt idx="5265">
                  <c:v>6</c:v>
                </c:pt>
                <c:pt idx="5266">
                  <c:v>6</c:v>
                </c:pt>
                <c:pt idx="5267">
                  <c:v>8</c:v>
                </c:pt>
                <c:pt idx="5268">
                  <c:v>4</c:v>
                </c:pt>
                <c:pt idx="5269">
                  <c:v>4</c:v>
                </c:pt>
                <c:pt idx="5270">
                  <c:v>4</c:v>
                </c:pt>
                <c:pt idx="5271">
                  <c:v>4</c:v>
                </c:pt>
                <c:pt idx="5272">
                  <c:v>4</c:v>
                </c:pt>
                <c:pt idx="5273">
                  <c:v>4</c:v>
                </c:pt>
                <c:pt idx="5274">
                  <c:v>4</c:v>
                </c:pt>
                <c:pt idx="5275">
                  <c:v>4</c:v>
                </c:pt>
                <c:pt idx="5276">
                  <c:v>4</c:v>
                </c:pt>
                <c:pt idx="5277">
                  <c:v>4</c:v>
                </c:pt>
                <c:pt idx="5278">
                  <c:v>4</c:v>
                </c:pt>
                <c:pt idx="5279">
                  <c:v>4</c:v>
                </c:pt>
                <c:pt idx="5280">
                  <c:v>4</c:v>
                </c:pt>
                <c:pt idx="5281">
                  <c:v>6</c:v>
                </c:pt>
                <c:pt idx="5282">
                  <c:v>8</c:v>
                </c:pt>
                <c:pt idx="5283">
                  <c:v>6</c:v>
                </c:pt>
                <c:pt idx="5284">
                  <c:v>8</c:v>
                </c:pt>
                <c:pt idx="5285">
                  <c:v>6</c:v>
                </c:pt>
                <c:pt idx="5286">
                  <c:v>8</c:v>
                </c:pt>
                <c:pt idx="5287">
                  <c:v>6</c:v>
                </c:pt>
                <c:pt idx="5288">
                  <c:v>8</c:v>
                </c:pt>
                <c:pt idx="5289">
                  <c:v>4</c:v>
                </c:pt>
                <c:pt idx="5290">
                  <c:v>6</c:v>
                </c:pt>
                <c:pt idx="5291">
                  <c:v>8</c:v>
                </c:pt>
                <c:pt idx="5292">
                  <c:v>8</c:v>
                </c:pt>
                <c:pt idx="5293">
                  <c:v>6</c:v>
                </c:pt>
                <c:pt idx="5294">
                  <c:v>6</c:v>
                </c:pt>
                <c:pt idx="5295">
                  <c:v>6</c:v>
                </c:pt>
                <c:pt idx="5296">
                  <c:v>4</c:v>
                </c:pt>
                <c:pt idx="5297">
                  <c:v>4</c:v>
                </c:pt>
                <c:pt idx="5298">
                  <c:v>4</c:v>
                </c:pt>
                <c:pt idx="5299">
                  <c:v>4</c:v>
                </c:pt>
                <c:pt idx="5300">
                  <c:v>4</c:v>
                </c:pt>
                <c:pt idx="5301">
                  <c:v>4</c:v>
                </c:pt>
                <c:pt idx="5302">
                  <c:v>4</c:v>
                </c:pt>
                <c:pt idx="5303">
                  <c:v>4</c:v>
                </c:pt>
                <c:pt idx="5304">
                  <c:v>4</c:v>
                </c:pt>
                <c:pt idx="5305">
                  <c:v>4</c:v>
                </c:pt>
                <c:pt idx="5306">
                  <c:v>4</c:v>
                </c:pt>
                <c:pt idx="5307">
                  <c:v>4</c:v>
                </c:pt>
                <c:pt idx="5308">
                  <c:v>4</c:v>
                </c:pt>
                <c:pt idx="5309">
                  <c:v>4</c:v>
                </c:pt>
                <c:pt idx="5310">
                  <c:v>4</c:v>
                </c:pt>
                <c:pt idx="5311">
                  <c:v>4</c:v>
                </c:pt>
                <c:pt idx="5312">
                  <c:v>4</c:v>
                </c:pt>
                <c:pt idx="5313">
                  <c:v>4</c:v>
                </c:pt>
                <c:pt idx="5314">
                  <c:v>4</c:v>
                </c:pt>
                <c:pt idx="5315">
                  <c:v>4</c:v>
                </c:pt>
                <c:pt idx="5316">
                  <c:v>4</c:v>
                </c:pt>
                <c:pt idx="5317">
                  <c:v>4</c:v>
                </c:pt>
                <c:pt idx="5318">
                  <c:v>6</c:v>
                </c:pt>
                <c:pt idx="5319">
                  <c:v>6</c:v>
                </c:pt>
                <c:pt idx="5320">
                  <c:v>4</c:v>
                </c:pt>
                <c:pt idx="5321">
                  <c:v>4</c:v>
                </c:pt>
                <c:pt idx="5322">
                  <c:v>6</c:v>
                </c:pt>
                <c:pt idx="5323">
                  <c:v>6</c:v>
                </c:pt>
                <c:pt idx="5324">
                  <c:v>6</c:v>
                </c:pt>
                <c:pt idx="5325">
                  <c:v>6</c:v>
                </c:pt>
                <c:pt idx="5326">
                  <c:v>4</c:v>
                </c:pt>
                <c:pt idx="5327">
                  <c:v>8</c:v>
                </c:pt>
                <c:pt idx="5328">
                  <c:v>8</c:v>
                </c:pt>
                <c:pt idx="5329">
                  <c:v>6</c:v>
                </c:pt>
                <c:pt idx="5330">
                  <c:v>4</c:v>
                </c:pt>
                <c:pt idx="5331">
                  <c:v>4</c:v>
                </c:pt>
                <c:pt idx="5332">
                  <c:v>4</c:v>
                </c:pt>
                <c:pt idx="5333">
                  <c:v>4</c:v>
                </c:pt>
                <c:pt idx="5334">
                  <c:v>4</c:v>
                </c:pt>
                <c:pt idx="5335">
                  <c:v>4</c:v>
                </c:pt>
                <c:pt idx="5336">
                  <c:v>4</c:v>
                </c:pt>
                <c:pt idx="5337">
                  <c:v>4</c:v>
                </c:pt>
                <c:pt idx="5338">
                  <c:v>4</c:v>
                </c:pt>
                <c:pt idx="5339">
                  <c:v>4</c:v>
                </c:pt>
                <c:pt idx="5340">
                  <c:v>4</c:v>
                </c:pt>
                <c:pt idx="5341">
                  <c:v>4</c:v>
                </c:pt>
                <c:pt idx="5342">
                  <c:v>4</c:v>
                </c:pt>
                <c:pt idx="5343">
                  <c:v>4</c:v>
                </c:pt>
                <c:pt idx="5344">
                  <c:v>4</c:v>
                </c:pt>
                <c:pt idx="5345">
                  <c:v>4</c:v>
                </c:pt>
                <c:pt idx="5346">
                  <c:v>4</c:v>
                </c:pt>
                <c:pt idx="5347">
                  <c:v>4</c:v>
                </c:pt>
                <c:pt idx="5348">
                  <c:v>4</c:v>
                </c:pt>
                <c:pt idx="5349">
                  <c:v>4</c:v>
                </c:pt>
                <c:pt idx="5350">
                  <c:v>4</c:v>
                </c:pt>
                <c:pt idx="5351">
                  <c:v>4</c:v>
                </c:pt>
                <c:pt idx="5352">
                  <c:v>4</c:v>
                </c:pt>
                <c:pt idx="5353">
                  <c:v>4</c:v>
                </c:pt>
                <c:pt idx="5354">
                  <c:v>4</c:v>
                </c:pt>
                <c:pt idx="5355">
                  <c:v>4</c:v>
                </c:pt>
                <c:pt idx="5356">
                  <c:v>4</c:v>
                </c:pt>
                <c:pt idx="5357">
                  <c:v>4</c:v>
                </c:pt>
                <c:pt idx="5358">
                  <c:v>4</c:v>
                </c:pt>
                <c:pt idx="5359">
                  <c:v>4</c:v>
                </c:pt>
                <c:pt idx="5360">
                  <c:v>4</c:v>
                </c:pt>
                <c:pt idx="5361">
                  <c:v>4</c:v>
                </c:pt>
                <c:pt idx="5362">
                  <c:v>4</c:v>
                </c:pt>
                <c:pt idx="5363">
                  <c:v>4</c:v>
                </c:pt>
                <c:pt idx="5364">
                  <c:v>4</c:v>
                </c:pt>
                <c:pt idx="5365">
                  <c:v>4</c:v>
                </c:pt>
                <c:pt idx="5366">
                  <c:v>4</c:v>
                </c:pt>
                <c:pt idx="5367">
                  <c:v>4</c:v>
                </c:pt>
                <c:pt idx="5368">
                  <c:v>4</c:v>
                </c:pt>
                <c:pt idx="5369">
                  <c:v>4</c:v>
                </c:pt>
                <c:pt idx="5370">
                  <c:v>4</c:v>
                </c:pt>
                <c:pt idx="5371">
                  <c:v>4</c:v>
                </c:pt>
                <c:pt idx="5372">
                  <c:v>4</c:v>
                </c:pt>
                <c:pt idx="5373">
                  <c:v>4</c:v>
                </c:pt>
                <c:pt idx="5374">
                  <c:v>4</c:v>
                </c:pt>
                <c:pt idx="5375">
                  <c:v>4</c:v>
                </c:pt>
                <c:pt idx="5376">
                  <c:v>4</c:v>
                </c:pt>
                <c:pt idx="5377">
                  <c:v>4</c:v>
                </c:pt>
                <c:pt idx="5378">
                  <c:v>4</c:v>
                </c:pt>
                <c:pt idx="5379">
                  <c:v>4</c:v>
                </c:pt>
                <c:pt idx="5380">
                  <c:v>4</c:v>
                </c:pt>
                <c:pt idx="5381">
                  <c:v>4</c:v>
                </c:pt>
                <c:pt idx="5382">
                  <c:v>4</c:v>
                </c:pt>
                <c:pt idx="5383">
                  <c:v>4</c:v>
                </c:pt>
                <c:pt idx="5384">
                  <c:v>4</c:v>
                </c:pt>
                <c:pt idx="5385">
                  <c:v>4</c:v>
                </c:pt>
                <c:pt idx="5386">
                  <c:v>4</c:v>
                </c:pt>
                <c:pt idx="5387">
                  <c:v>4</c:v>
                </c:pt>
                <c:pt idx="5388">
                  <c:v>4</c:v>
                </c:pt>
                <c:pt idx="5389">
                  <c:v>4</c:v>
                </c:pt>
                <c:pt idx="5390">
                  <c:v>4</c:v>
                </c:pt>
                <c:pt idx="5391">
                  <c:v>4</c:v>
                </c:pt>
                <c:pt idx="5392">
                  <c:v>4</c:v>
                </c:pt>
                <c:pt idx="5393">
                  <c:v>4</c:v>
                </c:pt>
                <c:pt idx="5394">
                  <c:v>4</c:v>
                </c:pt>
                <c:pt idx="5395">
                  <c:v>4</c:v>
                </c:pt>
                <c:pt idx="5396">
                  <c:v>4</c:v>
                </c:pt>
                <c:pt idx="5397">
                  <c:v>4</c:v>
                </c:pt>
                <c:pt idx="5398">
                  <c:v>4</c:v>
                </c:pt>
                <c:pt idx="5399">
                  <c:v>4</c:v>
                </c:pt>
                <c:pt idx="5400">
                  <c:v>4</c:v>
                </c:pt>
                <c:pt idx="5401">
                  <c:v>4</c:v>
                </c:pt>
                <c:pt idx="5402">
                  <c:v>4</c:v>
                </c:pt>
                <c:pt idx="5403">
                  <c:v>4</c:v>
                </c:pt>
                <c:pt idx="5404">
                  <c:v>4</c:v>
                </c:pt>
                <c:pt idx="5405">
                  <c:v>4</c:v>
                </c:pt>
                <c:pt idx="5406">
                  <c:v>4</c:v>
                </c:pt>
                <c:pt idx="5407">
                  <c:v>4</c:v>
                </c:pt>
                <c:pt idx="5408">
                  <c:v>4</c:v>
                </c:pt>
                <c:pt idx="5409">
                  <c:v>4</c:v>
                </c:pt>
                <c:pt idx="5410">
                  <c:v>4</c:v>
                </c:pt>
                <c:pt idx="5411">
                  <c:v>4</c:v>
                </c:pt>
                <c:pt idx="5412">
                  <c:v>4</c:v>
                </c:pt>
                <c:pt idx="5413">
                  <c:v>4</c:v>
                </c:pt>
                <c:pt idx="5414">
                  <c:v>4</c:v>
                </c:pt>
                <c:pt idx="5415">
                  <c:v>4</c:v>
                </c:pt>
                <c:pt idx="5416">
                  <c:v>4</c:v>
                </c:pt>
                <c:pt idx="5417">
                  <c:v>4</c:v>
                </c:pt>
                <c:pt idx="5418">
                  <c:v>4</c:v>
                </c:pt>
                <c:pt idx="5419">
                  <c:v>4</c:v>
                </c:pt>
                <c:pt idx="5420">
                  <c:v>4</c:v>
                </c:pt>
                <c:pt idx="5421">
                  <c:v>4</c:v>
                </c:pt>
                <c:pt idx="5422">
                  <c:v>4</c:v>
                </c:pt>
                <c:pt idx="5423">
                  <c:v>4</c:v>
                </c:pt>
                <c:pt idx="5424">
                  <c:v>4</c:v>
                </c:pt>
                <c:pt idx="5425">
                  <c:v>4</c:v>
                </c:pt>
                <c:pt idx="5426">
                  <c:v>4</c:v>
                </c:pt>
                <c:pt idx="5427">
                  <c:v>4</c:v>
                </c:pt>
                <c:pt idx="5428">
                  <c:v>4</c:v>
                </c:pt>
                <c:pt idx="5429">
                  <c:v>4</c:v>
                </c:pt>
                <c:pt idx="5430">
                  <c:v>4</c:v>
                </c:pt>
                <c:pt idx="5431">
                  <c:v>4</c:v>
                </c:pt>
                <c:pt idx="5432">
                  <c:v>4</c:v>
                </c:pt>
                <c:pt idx="5433">
                  <c:v>4</c:v>
                </c:pt>
                <c:pt idx="5434">
                  <c:v>4</c:v>
                </c:pt>
                <c:pt idx="5435">
                  <c:v>4</c:v>
                </c:pt>
                <c:pt idx="5436">
                  <c:v>4</c:v>
                </c:pt>
                <c:pt idx="5437">
                  <c:v>4</c:v>
                </c:pt>
                <c:pt idx="5438">
                  <c:v>4</c:v>
                </c:pt>
                <c:pt idx="5439">
                  <c:v>4</c:v>
                </c:pt>
                <c:pt idx="5440">
                  <c:v>4</c:v>
                </c:pt>
                <c:pt idx="5441">
                  <c:v>6</c:v>
                </c:pt>
                <c:pt idx="5442">
                  <c:v>6</c:v>
                </c:pt>
                <c:pt idx="5443">
                  <c:v>4</c:v>
                </c:pt>
                <c:pt idx="5444">
                  <c:v>6</c:v>
                </c:pt>
                <c:pt idx="5445">
                  <c:v>6</c:v>
                </c:pt>
                <c:pt idx="5446">
                  <c:v>6</c:v>
                </c:pt>
                <c:pt idx="5447">
                  <c:v>4</c:v>
                </c:pt>
                <c:pt idx="5448">
                  <c:v>4</c:v>
                </c:pt>
                <c:pt idx="5449">
                  <c:v>6</c:v>
                </c:pt>
                <c:pt idx="5450">
                  <c:v>6</c:v>
                </c:pt>
                <c:pt idx="5451">
                  <c:v>6</c:v>
                </c:pt>
                <c:pt idx="5452">
                  <c:v>6</c:v>
                </c:pt>
                <c:pt idx="5453">
                  <c:v>4</c:v>
                </c:pt>
                <c:pt idx="5454">
                  <c:v>6</c:v>
                </c:pt>
                <c:pt idx="5455">
                  <c:v>6</c:v>
                </c:pt>
                <c:pt idx="5456">
                  <c:v>6</c:v>
                </c:pt>
                <c:pt idx="5457">
                  <c:v>4</c:v>
                </c:pt>
                <c:pt idx="5458">
                  <c:v>6</c:v>
                </c:pt>
                <c:pt idx="5459">
                  <c:v>6</c:v>
                </c:pt>
                <c:pt idx="5460">
                  <c:v>6</c:v>
                </c:pt>
                <c:pt idx="5461">
                  <c:v>6</c:v>
                </c:pt>
                <c:pt idx="5462">
                  <c:v>6</c:v>
                </c:pt>
                <c:pt idx="5463">
                  <c:v>6</c:v>
                </c:pt>
                <c:pt idx="5464">
                  <c:v>6</c:v>
                </c:pt>
                <c:pt idx="5465">
                  <c:v>6</c:v>
                </c:pt>
                <c:pt idx="5466">
                  <c:v>6</c:v>
                </c:pt>
                <c:pt idx="5467">
                  <c:v>6</c:v>
                </c:pt>
                <c:pt idx="5468">
                  <c:v>6</c:v>
                </c:pt>
                <c:pt idx="5469">
                  <c:v>6</c:v>
                </c:pt>
                <c:pt idx="5470">
                  <c:v>6</c:v>
                </c:pt>
                <c:pt idx="5471">
                  <c:v>6</c:v>
                </c:pt>
                <c:pt idx="5472">
                  <c:v>6</c:v>
                </c:pt>
                <c:pt idx="5473">
                  <c:v>6</c:v>
                </c:pt>
                <c:pt idx="5474">
                  <c:v>6</c:v>
                </c:pt>
                <c:pt idx="5475">
                  <c:v>8</c:v>
                </c:pt>
                <c:pt idx="5476">
                  <c:v>6</c:v>
                </c:pt>
                <c:pt idx="5477">
                  <c:v>8</c:v>
                </c:pt>
                <c:pt idx="5478">
                  <c:v>6</c:v>
                </c:pt>
                <c:pt idx="5479">
                  <c:v>6</c:v>
                </c:pt>
                <c:pt idx="5480">
                  <c:v>6</c:v>
                </c:pt>
                <c:pt idx="5481">
                  <c:v>8</c:v>
                </c:pt>
                <c:pt idx="5482">
                  <c:v>4</c:v>
                </c:pt>
                <c:pt idx="5483">
                  <c:v>4</c:v>
                </c:pt>
                <c:pt idx="5484">
                  <c:v>4</c:v>
                </c:pt>
                <c:pt idx="5485">
                  <c:v>4</c:v>
                </c:pt>
                <c:pt idx="5486">
                  <c:v>4</c:v>
                </c:pt>
                <c:pt idx="5487">
                  <c:v>4</c:v>
                </c:pt>
                <c:pt idx="5488">
                  <c:v>4</c:v>
                </c:pt>
                <c:pt idx="5489">
                  <c:v>4</c:v>
                </c:pt>
                <c:pt idx="5490">
                  <c:v>4</c:v>
                </c:pt>
                <c:pt idx="5491">
                  <c:v>4</c:v>
                </c:pt>
                <c:pt idx="5492">
                  <c:v>4</c:v>
                </c:pt>
                <c:pt idx="5493">
                  <c:v>4</c:v>
                </c:pt>
                <c:pt idx="5494">
                  <c:v>4</c:v>
                </c:pt>
                <c:pt idx="5495">
                  <c:v>4</c:v>
                </c:pt>
                <c:pt idx="5496">
                  <c:v>4</c:v>
                </c:pt>
                <c:pt idx="5497">
                  <c:v>4</c:v>
                </c:pt>
                <c:pt idx="5498">
                  <c:v>4</c:v>
                </c:pt>
                <c:pt idx="5499">
                  <c:v>4</c:v>
                </c:pt>
                <c:pt idx="5500">
                  <c:v>6</c:v>
                </c:pt>
                <c:pt idx="5501">
                  <c:v>6</c:v>
                </c:pt>
                <c:pt idx="5502">
                  <c:v>6</c:v>
                </c:pt>
                <c:pt idx="5503">
                  <c:v>6</c:v>
                </c:pt>
                <c:pt idx="5504">
                  <c:v>6</c:v>
                </c:pt>
                <c:pt idx="5505">
                  <c:v>6</c:v>
                </c:pt>
                <c:pt idx="5506">
                  <c:v>6</c:v>
                </c:pt>
                <c:pt idx="5507">
                  <c:v>6</c:v>
                </c:pt>
                <c:pt idx="5508">
                  <c:v>6</c:v>
                </c:pt>
                <c:pt idx="5509">
                  <c:v>6</c:v>
                </c:pt>
                <c:pt idx="5510">
                  <c:v>8</c:v>
                </c:pt>
                <c:pt idx="5511">
                  <c:v>8</c:v>
                </c:pt>
                <c:pt idx="5512">
                  <c:v>8</c:v>
                </c:pt>
                <c:pt idx="5513">
                  <c:v>8</c:v>
                </c:pt>
                <c:pt idx="5514">
                  <c:v>8</c:v>
                </c:pt>
                <c:pt idx="5515">
                  <c:v>8</c:v>
                </c:pt>
                <c:pt idx="5516">
                  <c:v>8</c:v>
                </c:pt>
                <c:pt idx="5517">
                  <c:v>8</c:v>
                </c:pt>
                <c:pt idx="5518">
                  <c:v>8</c:v>
                </c:pt>
                <c:pt idx="5519">
                  <c:v>8</c:v>
                </c:pt>
                <c:pt idx="5520">
                  <c:v>8</c:v>
                </c:pt>
                <c:pt idx="5521">
                  <c:v>8</c:v>
                </c:pt>
                <c:pt idx="5522">
                  <c:v>8</c:v>
                </c:pt>
                <c:pt idx="5523">
                  <c:v>8</c:v>
                </c:pt>
                <c:pt idx="5524">
                  <c:v>8</c:v>
                </c:pt>
                <c:pt idx="5525">
                  <c:v>8</c:v>
                </c:pt>
                <c:pt idx="5526">
                  <c:v>8</c:v>
                </c:pt>
                <c:pt idx="5527">
                  <c:v>8</c:v>
                </c:pt>
                <c:pt idx="5528">
                  <c:v>8</c:v>
                </c:pt>
                <c:pt idx="5529">
                  <c:v>8</c:v>
                </c:pt>
                <c:pt idx="5530">
                  <c:v>8</c:v>
                </c:pt>
                <c:pt idx="5531">
                  <c:v>8</c:v>
                </c:pt>
                <c:pt idx="5532">
                  <c:v>8</c:v>
                </c:pt>
                <c:pt idx="5533">
                  <c:v>4</c:v>
                </c:pt>
                <c:pt idx="5534">
                  <c:v>4</c:v>
                </c:pt>
                <c:pt idx="5535">
                  <c:v>4</c:v>
                </c:pt>
                <c:pt idx="5536">
                  <c:v>4</c:v>
                </c:pt>
                <c:pt idx="5537">
                  <c:v>6</c:v>
                </c:pt>
                <c:pt idx="5538">
                  <c:v>6</c:v>
                </c:pt>
                <c:pt idx="5539">
                  <c:v>6</c:v>
                </c:pt>
                <c:pt idx="5540">
                  <c:v>6</c:v>
                </c:pt>
                <c:pt idx="5541">
                  <c:v>6</c:v>
                </c:pt>
                <c:pt idx="5542">
                  <c:v>6</c:v>
                </c:pt>
                <c:pt idx="5543">
                  <c:v>6</c:v>
                </c:pt>
                <c:pt idx="5544">
                  <c:v>6</c:v>
                </c:pt>
                <c:pt idx="5545">
                  <c:v>6</c:v>
                </c:pt>
                <c:pt idx="5546">
                  <c:v>6</c:v>
                </c:pt>
                <c:pt idx="5547">
                  <c:v>6</c:v>
                </c:pt>
                <c:pt idx="5548">
                  <c:v>6</c:v>
                </c:pt>
                <c:pt idx="5549">
                  <c:v>6</c:v>
                </c:pt>
                <c:pt idx="5550">
                  <c:v>6</c:v>
                </c:pt>
                <c:pt idx="5551">
                  <c:v>6</c:v>
                </c:pt>
                <c:pt idx="5552">
                  <c:v>8</c:v>
                </c:pt>
                <c:pt idx="5553">
                  <c:v>8</c:v>
                </c:pt>
                <c:pt idx="5554">
                  <c:v>8</c:v>
                </c:pt>
                <c:pt idx="5555">
                  <c:v>8</c:v>
                </c:pt>
                <c:pt idx="5556">
                  <c:v>8</c:v>
                </c:pt>
                <c:pt idx="5557">
                  <c:v>8</c:v>
                </c:pt>
                <c:pt idx="5558">
                  <c:v>6</c:v>
                </c:pt>
                <c:pt idx="5559">
                  <c:v>6</c:v>
                </c:pt>
                <c:pt idx="5560">
                  <c:v>6</c:v>
                </c:pt>
                <c:pt idx="5561">
                  <c:v>8</c:v>
                </c:pt>
                <c:pt idx="5562">
                  <c:v>8</c:v>
                </c:pt>
                <c:pt idx="5563">
                  <c:v>8</c:v>
                </c:pt>
                <c:pt idx="5564">
                  <c:v>8</c:v>
                </c:pt>
                <c:pt idx="5565">
                  <c:v>6</c:v>
                </c:pt>
                <c:pt idx="5566">
                  <c:v>6</c:v>
                </c:pt>
                <c:pt idx="5567">
                  <c:v>6</c:v>
                </c:pt>
                <c:pt idx="5568">
                  <c:v>6</c:v>
                </c:pt>
                <c:pt idx="5569">
                  <c:v>6</c:v>
                </c:pt>
                <c:pt idx="5570">
                  <c:v>6</c:v>
                </c:pt>
                <c:pt idx="5571">
                  <c:v>6</c:v>
                </c:pt>
                <c:pt idx="5572">
                  <c:v>6</c:v>
                </c:pt>
                <c:pt idx="5573">
                  <c:v>8</c:v>
                </c:pt>
                <c:pt idx="5574">
                  <c:v>8</c:v>
                </c:pt>
                <c:pt idx="5575">
                  <c:v>4</c:v>
                </c:pt>
                <c:pt idx="5576">
                  <c:v>4</c:v>
                </c:pt>
                <c:pt idx="5577">
                  <c:v>4</c:v>
                </c:pt>
                <c:pt idx="5578">
                  <c:v>4</c:v>
                </c:pt>
                <c:pt idx="5579">
                  <c:v>4</c:v>
                </c:pt>
                <c:pt idx="5580">
                  <c:v>4</c:v>
                </c:pt>
                <c:pt idx="5581">
                  <c:v>4</c:v>
                </c:pt>
                <c:pt idx="5582">
                  <c:v>4</c:v>
                </c:pt>
                <c:pt idx="5583">
                  <c:v>4</c:v>
                </c:pt>
                <c:pt idx="5584">
                  <c:v>4</c:v>
                </c:pt>
                <c:pt idx="5585">
                  <c:v>4</c:v>
                </c:pt>
                <c:pt idx="5586">
                  <c:v>4</c:v>
                </c:pt>
                <c:pt idx="5587">
                  <c:v>4</c:v>
                </c:pt>
                <c:pt idx="5588">
                  <c:v>4</c:v>
                </c:pt>
                <c:pt idx="5589">
                  <c:v>4</c:v>
                </c:pt>
                <c:pt idx="5590">
                  <c:v>4</c:v>
                </c:pt>
                <c:pt idx="5591">
                  <c:v>4</c:v>
                </c:pt>
                <c:pt idx="5592">
                  <c:v>4</c:v>
                </c:pt>
                <c:pt idx="5593">
                  <c:v>4</c:v>
                </c:pt>
                <c:pt idx="5594">
                  <c:v>4</c:v>
                </c:pt>
                <c:pt idx="5595">
                  <c:v>4</c:v>
                </c:pt>
                <c:pt idx="5596">
                  <c:v>4</c:v>
                </c:pt>
                <c:pt idx="5597">
                  <c:v>4</c:v>
                </c:pt>
                <c:pt idx="5598">
                  <c:v>4</c:v>
                </c:pt>
                <c:pt idx="5599">
                  <c:v>4</c:v>
                </c:pt>
                <c:pt idx="5600">
                  <c:v>4</c:v>
                </c:pt>
                <c:pt idx="5601">
                  <c:v>4</c:v>
                </c:pt>
                <c:pt idx="5602">
                  <c:v>4</c:v>
                </c:pt>
                <c:pt idx="5603">
                  <c:v>4</c:v>
                </c:pt>
                <c:pt idx="5604">
                  <c:v>4</c:v>
                </c:pt>
                <c:pt idx="5605">
                  <c:v>4</c:v>
                </c:pt>
                <c:pt idx="5606">
                  <c:v>4</c:v>
                </c:pt>
                <c:pt idx="5607">
                  <c:v>4</c:v>
                </c:pt>
                <c:pt idx="5608">
                  <c:v>4</c:v>
                </c:pt>
                <c:pt idx="5609">
                  <c:v>4</c:v>
                </c:pt>
                <c:pt idx="5610">
                  <c:v>4</c:v>
                </c:pt>
                <c:pt idx="5611">
                  <c:v>4</c:v>
                </c:pt>
                <c:pt idx="5612">
                  <c:v>4</c:v>
                </c:pt>
                <c:pt idx="5613">
                  <c:v>4</c:v>
                </c:pt>
                <c:pt idx="5614">
                  <c:v>4</c:v>
                </c:pt>
                <c:pt idx="5615">
                  <c:v>4</c:v>
                </c:pt>
                <c:pt idx="5616">
                  <c:v>4</c:v>
                </c:pt>
                <c:pt idx="5617">
                  <c:v>4</c:v>
                </c:pt>
                <c:pt idx="5618">
                  <c:v>4</c:v>
                </c:pt>
                <c:pt idx="5619">
                  <c:v>4</c:v>
                </c:pt>
                <c:pt idx="5620">
                  <c:v>4</c:v>
                </c:pt>
                <c:pt idx="5621">
                  <c:v>4</c:v>
                </c:pt>
                <c:pt idx="5622">
                  <c:v>4</c:v>
                </c:pt>
                <c:pt idx="5623">
                  <c:v>4</c:v>
                </c:pt>
                <c:pt idx="5624">
                  <c:v>4</c:v>
                </c:pt>
                <c:pt idx="5625">
                  <c:v>4</c:v>
                </c:pt>
                <c:pt idx="5626">
                  <c:v>4</c:v>
                </c:pt>
                <c:pt idx="5627">
                  <c:v>4</c:v>
                </c:pt>
                <c:pt idx="5628">
                  <c:v>4</c:v>
                </c:pt>
                <c:pt idx="5629">
                  <c:v>4</c:v>
                </c:pt>
                <c:pt idx="5630">
                  <c:v>4</c:v>
                </c:pt>
                <c:pt idx="5631">
                  <c:v>4</c:v>
                </c:pt>
                <c:pt idx="5632">
                  <c:v>4</c:v>
                </c:pt>
                <c:pt idx="5633">
                  <c:v>4</c:v>
                </c:pt>
                <c:pt idx="5634">
                  <c:v>4</c:v>
                </c:pt>
                <c:pt idx="5635">
                  <c:v>4</c:v>
                </c:pt>
                <c:pt idx="5636">
                  <c:v>4</c:v>
                </c:pt>
                <c:pt idx="5637">
                  <c:v>4</c:v>
                </c:pt>
                <c:pt idx="5638">
                  <c:v>4</c:v>
                </c:pt>
                <c:pt idx="5639">
                  <c:v>4</c:v>
                </c:pt>
                <c:pt idx="5640">
                  <c:v>4</c:v>
                </c:pt>
                <c:pt idx="5641">
                  <c:v>4</c:v>
                </c:pt>
                <c:pt idx="5642">
                  <c:v>4</c:v>
                </c:pt>
                <c:pt idx="5643">
                  <c:v>4</c:v>
                </c:pt>
                <c:pt idx="5644">
                  <c:v>4</c:v>
                </c:pt>
                <c:pt idx="5645">
                  <c:v>4</c:v>
                </c:pt>
                <c:pt idx="5646">
                  <c:v>4</c:v>
                </c:pt>
                <c:pt idx="5647">
                  <c:v>4</c:v>
                </c:pt>
                <c:pt idx="5648">
                  <c:v>4</c:v>
                </c:pt>
                <c:pt idx="5649">
                  <c:v>4</c:v>
                </c:pt>
                <c:pt idx="5650">
                  <c:v>4</c:v>
                </c:pt>
                <c:pt idx="5651">
                  <c:v>8</c:v>
                </c:pt>
                <c:pt idx="5652">
                  <c:v>8</c:v>
                </c:pt>
                <c:pt idx="5653">
                  <c:v>8</c:v>
                </c:pt>
                <c:pt idx="5654">
                  <c:v>8</c:v>
                </c:pt>
                <c:pt idx="5655">
                  <c:v>8</c:v>
                </c:pt>
                <c:pt idx="5656">
                  <c:v>8</c:v>
                </c:pt>
                <c:pt idx="5657">
                  <c:v>8</c:v>
                </c:pt>
                <c:pt idx="5658">
                  <c:v>8</c:v>
                </c:pt>
                <c:pt idx="5659">
                  <c:v>8</c:v>
                </c:pt>
                <c:pt idx="5660">
                  <c:v>8</c:v>
                </c:pt>
                <c:pt idx="5661">
                  <c:v>8</c:v>
                </c:pt>
                <c:pt idx="5662">
                  <c:v>8</c:v>
                </c:pt>
                <c:pt idx="5663">
                  <c:v>5</c:v>
                </c:pt>
                <c:pt idx="5664">
                  <c:v>5</c:v>
                </c:pt>
                <c:pt idx="5665">
                  <c:v>8</c:v>
                </c:pt>
                <c:pt idx="5666">
                  <c:v>5</c:v>
                </c:pt>
                <c:pt idx="5667">
                  <c:v>5</c:v>
                </c:pt>
                <c:pt idx="5668">
                  <c:v>8</c:v>
                </c:pt>
                <c:pt idx="5669">
                  <c:v>8</c:v>
                </c:pt>
                <c:pt idx="5670">
                  <c:v>5</c:v>
                </c:pt>
                <c:pt idx="5671">
                  <c:v>5</c:v>
                </c:pt>
                <c:pt idx="5672">
                  <c:v>5</c:v>
                </c:pt>
                <c:pt idx="5673">
                  <c:v>5</c:v>
                </c:pt>
                <c:pt idx="5674">
                  <c:v>8</c:v>
                </c:pt>
                <c:pt idx="5675">
                  <c:v>8</c:v>
                </c:pt>
                <c:pt idx="5676">
                  <c:v>5</c:v>
                </c:pt>
                <c:pt idx="5677">
                  <c:v>5</c:v>
                </c:pt>
                <c:pt idx="5678">
                  <c:v>8</c:v>
                </c:pt>
                <c:pt idx="5679">
                  <c:v>5</c:v>
                </c:pt>
                <c:pt idx="5680">
                  <c:v>4</c:v>
                </c:pt>
                <c:pt idx="5681">
                  <c:v>4</c:v>
                </c:pt>
                <c:pt idx="5682">
                  <c:v>4</c:v>
                </c:pt>
                <c:pt idx="5683">
                  <c:v>4</c:v>
                </c:pt>
                <c:pt idx="5684">
                  <c:v>4</c:v>
                </c:pt>
                <c:pt idx="5685">
                  <c:v>4</c:v>
                </c:pt>
                <c:pt idx="5686">
                  <c:v>4</c:v>
                </c:pt>
                <c:pt idx="5687">
                  <c:v>4</c:v>
                </c:pt>
                <c:pt idx="5688">
                  <c:v>4</c:v>
                </c:pt>
                <c:pt idx="5689">
                  <c:v>4</c:v>
                </c:pt>
                <c:pt idx="5690">
                  <c:v>4</c:v>
                </c:pt>
                <c:pt idx="5691">
                  <c:v>4</c:v>
                </c:pt>
                <c:pt idx="5692">
                  <c:v>4</c:v>
                </c:pt>
                <c:pt idx="5693">
                  <c:v>4</c:v>
                </c:pt>
                <c:pt idx="5694">
                  <c:v>6</c:v>
                </c:pt>
                <c:pt idx="5695">
                  <c:v>6</c:v>
                </c:pt>
                <c:pt idx="5696">
                  <c:v>6</c:v>
                </c:pt>
                <c:pt idx="5697">
                  <c:v>6</c:v>
                </c:pt>
                <c:pt idx="5698">
                  <c:v>6</c:v>
                </c:pt>
                <c:pt idx="5699">
                  <c:v>6</c:v>
                </c:pt>
                <c:pt idx="5700">
                  <c:v>6</c:v>
                </c:pt>
                <c:pt idx="5701">
                  <c:v>6</c:v>
                </c:pt>
                <c:pt idx="5702">
                  <c:v>6</c:v>
                </c:pt>
                <c:pt idx="5703">
                  <c:v>6</c:v>
                </c:pt>
                <c:pt idx="5704">
                  <c:v>6</c:v>
                </c:pt>
                <c:pt idx="5705">
                  <c:v>6</c:v>
                </c:pt>
                <c:pt idx="5706">
                  <c:v>6</c:v>
                </c:pt>
                <c:pt idx="5707">
                  <c:v>4</c:v>
                </c:pt>
                <c:pt idx="5708">
                  <c:v>6</c:v>
                </c:pt>
                <c:pt idx="5709">
                  <c:v>6</c:v>
                </c:pt>
                <c:pt idx="5710">
                  <c:v>6</c:v>
                </c:pt>
                <c:pt idx="5711">
                  <c:v>6</c:v>
                </c:pt>
                <c:pt idx="5712">
                  <c:v>6</c:v>
                </c:pt>
                <c:pt idx="5713">
                  <c:v>4</c:v>
                </c:pt>
                <c:pt idx="5714">
                  <c:v>6</c:v>
                </c:pt>
                <c:pt idx="5715">
                  <c:v>6</c:v>
                </c:pt>
                <c:pt idx="5716">
                  <c:v>6</c:v>
                </c:pt>
                <c:pt idx="5717">
                  <c:v>6</c:v>
                </c:pt>
                <c:pt idx="5718">
                  <c:v>6</c:v>
                </c:pt>
                <c:pt idx="5719">
                  <c:v>6</c:v>
                </c:pt>
                <c:pt idx="5720">
                  <c:v>6</c:v>
                </c:pt>
                <c:pt idx="5721">
                  <c:v>6</c:v>
                </c:pt>
                <c:pt idx="5722">
                  <c:v>4</c:v>
                </c:pt>
                <c:pt idx="5723">
                  <c:v>4</c:v>
                </c:pt>
                <c:pt idx="5724">
                  <c:v>4</c:v>
                </c:pt>
                <c:pt idx="5725">
                  <c:v>4</c:v>
                </c:pt>
                <c:pt idx="5726">
                  <c:v>4</c:v>
                </c:pt>
                <c:pt idx="5727">
                  <c:v>4</c:v>
                </c:pt>
                <c:pt idx="5728">
                  <c:v>4</c:v>
                </c:pt>
                <c:pt idx="5729">
                  <c:v>4</c:v>
                </c:pt>
                <c:pt idx="5730">
                  <c:v>4</c:v>
                </c:pt>
                <c:pt idx="5731">
                  <c:v>4</c:v>
                </c:pt>
                <c:pt idx="5732">
                  <c:v>4</c:v>
                </c:pt>
                <c:pt idx="5733">
                  <c:v>4</c:v>
                </c:pt>
                <c:pt idx="5734">
                  <c:v>4</c:v>
                </c:pt>
                <c:pt idx="5735">
                  <c:v>4</c:v>
                </c:pt>
                <c:pt idx="5736">
                  <c:v>4</c:v>
                </c:pt>
                <c:pt idx="5737">
                  <c:v>4</c:v>
                </c:pt>
                <c:pt idx="5738">
                  <c:v>4</c:v>
                </c:pt>
                <c:pt idx="5739">
                  <c:v>4</c:v>
                </c:pt>
                <c:pt idx="5740">
                  <c:v>4</c:v>
                </c:pt>
                <c:pt idx="5741">
                  <c:v>4</c:v>
                </c:pt>
                <c:pt idx="5742">
                  <c:v>4</c:v>
                </c:pt>
                <c:pt idx="5743">
                  <c:v>4</c:v>
                </c:pt>
                <c:pt idx="5744">
                  <c:v>4</c:v>
                </c:pt>
                <c:pt idx="5745">
                  <c:v>10</c:v>
                </c:pt>
                <c:pt idx="5746">
                  <c:v>10</c:v>
                </c:pt>
                <c:pt idx="5747">
                  <c:v>10</c:v>
                </c:pt>
                <c:pt idx="5748">
                  <c:v>10</c:v>
                </c:pt>
                <c:pt idx="5749">
                  <c:v>6</c:v>
                </c:pt>
                <c:pt idx="5750">
                  <c:v>6</c:v>
                </c:pt>
                <c:pt idx="5751">
                  <c:v>6</c:v>
                </c:pt>
                <c:pt idx="5752">
                  <c:v>6</c:v>
                </c:pt>
                <c:pt idx="5753">
                  <c:v>6</c:v>
                </c:pt>
                <c:pt idx="5754">
                  <c:v>6</c:v>
                </c:pt>
                <c:pt idx="5755">
                  <c:v>6</c:v>
                </c:pt>
                <c:pt idx="5756">
                  <c:v>6</c:v>
                </c:pt>
                <c:pt idx="5757">
                  <c:v>6</c:v>
                </c:pt>
                <c:pt idx="5758">
                  <c:v>0</c:v>
                </c:pt>
                <c:pt idx="5759">
                  <c:v>0</c:v>
                </c:pt>
                <c:pt idx="5760">
                  <c:v>0</c:v>
                </c:pt>
                <c:pt idx="5761">
                  <c:v>0</c:v>
                </c:pt>
                <c:pt idx="5762">
                  <c:v>4</c:v>
                </c:pt>
                <c:pt idx="5763">
                  <c:v>4</c:v>
                </c:pt>
                <c:pt idx="5764">
                  <c:v>4</c:v>
                </c:pt>
                <c:pt idx="5765">
                  <c:v>4</c:v>
                </c:pt>
                <c:pt idx="5766">
                  <c:v>4</c:v>
                </c:pt>
                <c:pt idx="5767">
                  <c:v>4</c:v>
                </c:pt>
                <c:pt idx="5768">
                  <c:v>4</c:v>
                </c:pt>
                <c:pt idx="5769">
                  <c:v>4</c:v>
                </c:pt>
                <c:pt idx="5770">
                  <c:v>4</c:v>
                </c:pt>
                <c:pt idx="5771">
                  <c:v>4</c:v>
                </c:pt>
                <c:pt idx="5772">
                  <c:v>4</c:v>
                </c:pt>
                <c:pt idx="5773">
                  <c:v>4</c:v>
                </c:pt>
                <c:pt idx="5774">
                  <c:v>4</c:v>
                </c:pt>
                <c:pt idx="5775">
                  <c:v>4</c:v>
                </c:pt>
                <c:pt idx="5776">
                  <c:v>4</c:v>
                </c:pt>
                <c:pt idx="5777">
                  <c:v>4</c:v>
                </c:pt>
                <c:pt idx="5778">
                  <c:v>4</c:v>
                </c:pt>
                <c:pt idx="5779">
                  <c:v>4</c:v>
                </c:pt>
                <c:pt idx="5780">
                  <c:v>4</c:v>
                </c:pt>
                <c:pt idx="5781">
                  <c:v>4</c:v>
                </c:pt>
                <c:pt idx="5782">
                  <c:v>6</c:v>
                </c:pt>
                <c:pt idx="5783">
                  <c:v>6</c:v>
                </c:pt>
                <c:pt idx="5784">
                  <c:v>6</c:v>
                </c:pt>
                <c:pt idx="5785">
                  <c:v>6</c:v>
                </c:pt>
                <c:pt idx="5786">
                  <c:v>6</c:v>
                </c:pt>
                <c:pt idx="5787">
                  <c:v>6</c:v>
                </c:pt>
                <c:pt idx="5788">
                  <c:v>6</c:v>
                </c:pt>
                <c:pt idx="5789">
                  <c:v>6</c:v>
                </c:pt>
                <c:pt idx="5790">
                  <c:v>6</c:v>
                </c:pt>
                <c:pt idx="5791">
                  <c:v>4</c:v>
                </c:pt>
                <c:pt idx="5792">
                  <c:v>4</c:v>
                </c:pt>
                <c:pt idx="5793">
                  <c:v>6</c:v>
                </c:pt>
                <c:pt idx="5794">
                  <c:v>6</c:v>
                </c:pt>
                <c:pt idx="5795">
                  <c:v>4</c:v>
                </c:pt>
                <c:pt idx="5796">
                  <c:v>4</c:v>
                </c:pt>
                <c:pt idx="5797">
                  <c:v>6</c:v>
                </c:pt>
                <c:pt idx="5798">
                  <c:v>6</c:v>
                </c:pt>
                <c:pt idx="5799">
                  <c:v>4</c:v>
                </c:pt>
                <c:pt idx="5800">
                  <c:v>4</c:v>
                </c:pt>
                <c:pt idx="5801">
                  <c:v>4</c:v>
                </c:pt>
                <c:pt idx="5802">
                  <c:v>6</c:v>
                </c:pt>
                <c:pt idx="5803">
                  <c:v>6</c:v>
                </c:pt>
                <c:pt idx="5804">
                  <c:v>6</c:v>
                </c:pt>
                <c:pt idx="5805">
                  <c:v>6</c:v>
                </c:pt>
                <c:pt idx="5806">
                  <c:v>4</c:v>
                </c:pt>
                <c:pt idx="5807">
                  <c:v>4</c:v>
                </c:pt>
                <c:pt idx="5808">
                  <c:v>4</c:v>
                </c:pt>
                <c:pt idx="5809">
                  <c:v>4</c:v>
                </c:pt>
                <c:pt idx="5810">
                  <c:v>4</c:v>
                </c:pt>
                <c:pt idx="5811">
                  <c:v>4</c:v>
                </c:pt>
                <c:pt idx="5812">
                  <c:v>4</c:v>
                </c:pt>
                <c:pt idx="5813">
                  <c:v>4</c:v>
                </c:pt>
                <c:pt idx="5814">
                  <c:v>4</c:v>
                </c:pt>
                <c:pt idx="5815">
                  <c:v>4</c:v>
                </c:pt>
                <c:pt idx="5816">
                  <c:v>4</c:v>
                </c:pt>
                <c:pt idx="5817">
                  <c:v>4</c:v>
                </c:pt>
                <c:pt idx="5818">
                  <c:v>4</c:v>
                </c:pt>
                <c:pt idx="5819">
                  <c:v>4</c:v>
                </c:pt>
                <c:pt idx="5820">
                  <c:v>4</c:v>
                </c:pt>
                <c:pt idx="5821">
                  <c:v>4</c:v>
                </c:pt>
                <c:pt idx="5822">
                  <c:v>4</c:v>
                </c:pt>
                <c:pt idx="5823">
                  <c:v>4</c:v>
                </c:pt>
                <c:pt idx="5824">
                  <c:v>4</c:v>
                </c:pt>
                <c:pt idx="5825">
                  <c:v>4</c:v>
                </c:pt>
                <c:pt idx="5826">
                  <c:v>4</c:v>
                </c:pt>
                <c:pt idx="5827">
                  <c:v>4</c:v>
                </c:pt>
                <c:pt idx="5828">
                  <c:v>4</c:v>
                </c:pt>
                <c:pt idx="5829">
                  <c:v>4</c:v>
                </c:pt>
                <c:pt idx="5830">
                  <c:v>4</c:v>
                </c:pt>
                <c:pt idx="5831">
                  <c:v>4</c:v>
                </c:pt>
                <c:pt idx="5832">
                  <c:v>4</c:v>
                </c:pt>
                <c:pt idx="5833">
                  <c:v>4</c:v>
                </c:pt>
                <c:pt idx="5834">
                  <c:v>4</c:v>
                </c:pt>
                <c:pt idx="5835">
                  <c:v>4</c:v>
                </c:pt>
                <c:pt idx="5836">
                  <c:v>4</c:v>
                </c:pt>
                <c:pt idx="5837">
                  <c:v>4</c:v>
                </c:pt>
                <c:pt idx="5838">
                  <c:v>4</c:v>
                </c:pt>
                <c:pt idx="5839">
                  <c:v>4</c:v>
                </c:pt>
                <c:pt idx="5840">
                  <c:v>4</c:v>
                </c:pt>
                <c:pt idx="5841">
                  <c:v>4</c:v>
                </c:pt>
                <c:pt idx="5842">
                  <c:v>4</c:v>
                </c:pt>
                <c:pt idx="5843">
                  <c:v>4</c:v>
                </c:pt>
                <c:pt idx="5844">
                  <c:v>4</c:v>
                </c:pt>
                <c:pt idx="5845">
                  <c:v>4</c:v>
                </c:pt>
                <c:pt idx="5846">
                  <c:v>4</c:v>
                </c:pt>
                <c:pt idx="5847">
                  <c:v>4</c:v>
                </c:pt>
                <c:pt idx="5848">
                  <c:v>4</c:v>
                </c:pt>
                <c:pt idx="5849">
                  <c:v>4</c:v>
                </c:pt>
                <c:pt idx="5850">
                  <c:v>4</c:v>
                </c:pt>
                <c:pt idx="5851">
                  <c:v>4</c:v>
                </c:pt>
                <c:pt idx="5852">
                  <c:v>4</c:v>
                </c:pt>
                <c:pt idx="5853">
                  <c:v>4</c:v>
                </c:pt>
                <c:pt idx="5854">
                  <c:v>4</c:v>
                </c:pt>
                <c:pt idx="5855">
                  <c:v>4</c:v>
                </c:pt>
                <c:pt idx="5856">
                  <c:v>4</c:v>
                </c:pt>
                <c:pt idx="5857">
                  <c:v>4</c:v>
                </c:pt>
                <c:pt idx="5858">
                  <c:v>4</c:v>
                </c:pt>
                <c:pt idx="5859">
                  <c:v>4</c:v>
                </c:pt>
                <c:pt idx="5860">
                  <c:v>4</c:v>
                </c:pt>
                <c:pt idx="5861">
                  <c:v>4</c:v>
                </c:pt>
                <c:pt idx="5862">
                  <c:v>4</c:v>
                </c:pt>
                <c:pt idx="5863">
                  <c:v>4</c:v>
                </c:pt>
                <c:pt idx="5864">
                  <c:v>4</c:v>
                </c:pt>
                <c:pt idx="5865">
                  <c:v>4</c:v>
                </c:pt>
                <c:pt idx="5866">
                  <c:v>4</c:v>
                </c:pt>
                <c:pt idx="5867">
                  <c:v>4</c:v>
                </c:pt>
                <c:pt idx="5868">
                  <c:v>4</c:v>
                </c:pt>
                <c:pt idx="5869">
                  <c:v>4</c:v>
                </c:pt>
                <c:pt idx="5870">
                  <c:v>4</c:v>
                </c:pt>
                <c:pt idx="5871">
                  <c:v>4</c:v>
                </c:pt>
                <c:pt idx="5872">
                  <c:v>4</c:v>
                </c:pt>
                <c:pt idx="5873">
                  <c:v>4</c:v>
                </c:pt>
                <c:pt idx="5874">
                  <c:v>4</c:v>
                </c:pt>
                <c:pt idx="5875">
                  <c:v>4</c:v>
                </c:pt>
                <c:pt idx="5876">
                  <c:v>4</c:v>
                </c:pt>
                <c:pt idx="5877">
                  <c:v>4</c:v>
                </c:pt>
                <c:pt idx="5878">
                  <c:v>4</c:v>
                </c:pt>
                <c:pt idx="5879">
                  <c:v>4</c:v>
                </c:pt>
                <c:pt idx="5880">
                  <c:v>4</c:v>
                </c:pt>
                <c:pt idx="5881">
                  <c:v>4</c:v>
                </c:pt>
                <c:pt idx="5882">
                  <c:v>4</c:v>
                </c:pt>
                <c:pt idx="5883">
                  <c:v>4</c:v>
                </c:pt>
                <c:pt idx="5884">
                  <c:v>4</c:v>
                </c:pt>
                <c:pt idx="5885">
                  <c:v>4</c:v>
                </c:pt>
                <c:pt idx="5886">
                  <c:v>4</c:v>
                </c:pt>
                <c:pt idx="5887">
                  <c:v>4</c:v>
                </c:pt>
                <c:pt idx="5888">
                  <c:v>4</c:v>
                </c:pt>
                <c:pt idx="5889">
                  <c:v>4</c:v>
                </c:pt>
                <c:pt idx="5890">
                  <c:v>4</c:v>
                </c:pt>
                <c:pt idx="5891">
                  <c:v>4</c:v>
                </c:pt>
                <c:pt idx="5892">
                  <c:v>4</c:v>
                </c:pt>
                <c:pt idx="5893">
                  <c:v>4</c:v>
                </c:pt>
                <c:pt idx="5894">
                  <c:v>4</c:v>
                </c:pt>
                <c:pt idx="5895">
                  <c:v>4</c:v>
                </c:pt>
                <c:pt idx="5896">
                  <c:v>4</c:v>
                </c:pt>
                <c:pt idx="5897">
                  <c:v>4</c:v>
                </c:pt>
                <c:pt idx="5898">
                  <c:v>4</c:v>
                </c:pt>
                <c:pt idx="5899">
                  <c:v>4</c:v>
                </c:pt>
                <c:pt idx="5900">
                  <c:v>4</c:v>
                </c:pt>
                <c:pt idx="5901">
                  <c:v>4</c:v>
                </c:pt>
                <c:pt idx="5902">
                  <c:v>4</c:v>
                </c:pt>
                <c:pt idx="5903">
                  <c:v>4</c:v>
                </c:pt>
                <c:pt idx="5904">
                  <c:v>6</c:v>
                </c:pt>
                <c:pt idx="5905">
                  <c:v>6</c:v>
                </c:pt>
                <c:pt idx="5906">
                  <c:v>6</c:v>
                </c:pt>
                <c:pt idx="5907">
                  <c:v>6</c:v>
                </c:pt>
                <c:pt idx="5908">
                  <c:v>6</c:v>
                </c:pt>
                <c:pt idx="5909">
                  <c:v>6</c:v>
                </c:pt>
                <c:pt idx="5910">
                  <c:v>6</c:v>
                </c:pt>
                <c:pt idx="5911">
                  <c:v>6</c:v>
                </c:pt>
                <c:pt idx="5912">
                  <c:v>6</c:v>
                </c:pt>
                <c:pt idx="5913">
                  <c:v>6</c:v>
                </c:pt>
                <c:pt idx="5914">
                  <c:v>6</c:v>
                </c:pt>
                <c:pt idx="5915">
                  <c:v>6</c:v>
                </c:pt>
                <c:pt idx="5916">
                  <c:v>6</c:v>
                </c:pt>
                <c:pt idx="5917">
                  <c:v>6</c:v>
                </c:pt>
                <c:pt idx="5918">
                  <c:v>6</c:v>
                </c:pt>
                <c:pt idx="5919">
                  <c:v>6</c:v>
                </c:pt>
                <c:pt idx="5920">
                  <c:v>6</c:v>
                </c:pt>
                <c:pt idx="5921">
                  <c:v>4</c:v>
                </c:pt>
                <c:pt idx="5922">
                  <c:v>4</c:v>
                </c:pt>
                <c:pt idx="5923">
                  <c:v>4</c:v>
                </c:pt>
                <c:pt idx="5924">
                  <c:v>4</c:v>
                </c:pt>
                <c:pt idx="5925">
                  <c:v>4</c:v>
                </c:pt>
                <c:pt idx="5926">
                  <c:v>4</c:v>
                </c:pt>
                <c:pt idx="5927">
                  <c:v>6</c:v>
                </c:pt>
                <c:pt idx="5928">
                  <c:v>6</c:v>
                </c:pt>
                <c:pt idx="5929">
                  <c:v>6</c:v>
                </c:pt>
                <c:pt idx="5930">
                  <c:v>6</c:v>
                </c:pt>
                <c:pt idx="5931">
                  <c:v>6</c:v>
                </c:pt>
                <c:pt idx="5932">
                  <c:v>6</c:v>
                </c:pt>
                <c:pt idx="5933">
                  <c:v>6</c:v>
                </c:pt>
                <c:pt idx="5934">
                  <c:v>6</c:v>
                </c:pt>
                <c:pt idx="5935">
                  <c:v>6</c:v>
                </c:pt>
                <c:pt idx="5936">
                  <c:v>6</c:v>
                </c:pt>
                <c:pt idx="5937">
                  <c:v>6</c:v>
                </c:pt>
                <c:pt idx="5938">
                  <c:v>6</c:v>
                </c:pt>
                <c:pt idx="5939">
                  <c:v>6</c:v>
                </c:pt>
                <c:pt idx="5940">
                  <c:v>6</c:v>
                </c:pt>
                <c:pt idx="5941">
                  <c:v>6</c:v>
                </c:pt>
                <c:pt idx="5942">
                  <c:v>6</c:v>
                </c:pt>
                <c:pt idx="5943">
                  <c:v>6</c:v>
                </c:pt>
                <c:pt idx="5944">
                  <c:v>6</c:v>
                </c:pt>
                <c:pt idx="5945">
                  <c:v>6</c:v>
                </c:pt>
                <c:pt idx="5946">
                  <c:v>6</c:v>
                </c:pt>
                <c:pt idx="5947">
                  <c:v>6</c:v>
                </c:pt>
                <c:pt idx="5948">
                  <c:v>6</c:v>
                </c:pt>
                <c:pt idx="5949">
                  <c:v>6</c:v>
                </c:pt>
                <c:pt idx="5950">
                  <c:v>6</c:v>
                </c:pt>
                <c:pt idx="5951">
                  <c:v>6</c:v>
                </c:pt>
                <c:pt idx="5952">
                  <c:v>8</c:v>
                </c:pt>
                <c:pt idx="5953">
                  <c:v>8</c:v>
                </c:pt>
                <c:pt idx="5954">
                  <c:v>8</c:v>
                </c:pt>
                <c:pt idx="5955">
                  <c:v>6</c:v>
                </c:pt>
                <c:pt idx="5956">
                  <c:v>6</c:v>
                </c:pt>
                <c:pt idx="5957">
                  <c:v>6</c:v>
                </c:pt>
                <c:pt idx="5958">
                  <c:v>6</c:v>
                </c:pt>
                <c:pt idx="5959">
                  <c:v>6</c:v>
                </c:pt>
                <c:pt idx="5960">
                  <c:v>6</c:v>
                </c:pt>
                <c:pt idx="5961">
                  <c:v>6</c:v>
                </c:pt>
                <c:pt idx="5962">
                  <c:v>4</c:v>
                </c:pt>
                <c:pt idx="5963">
                  <c:v>4</c:v>
                </c:pt>
                <c:pt idx="5964">
                  <c:v>4</c:v>
                </c:pt>
                <c:pt idx="5965">
                  <c:v>4</c:v>
                </c:pt>
                <c:pt idx="5966">
                  <c:v>4</c:v>
                </c:pt>
                <c:pt idx="5967">
                  <c:v>4</c:v>
                </c:pt>
                <c:pt idx="5968">
                  <c:v>4</c:v>
                </c:pt>
                <c:pt idx="5969">
                  <c:v>4</c:v>
                </c:pt>
                <c:pt idx="5970">
                  <c:v>4</c:v>
                </c:pt>
                <c:pt idx="5971">
                  <c:v>4</c:v>
                </c:pt>
                <c:pt idx="5972">
                  <c:v>4</c:v>
                </c:pt>
                <c:pt idx="5973">
                  <c:v>4</c:v>
                </c:pt>
                <c:pt idx="5974">
                  <c:v>4</c:v>
                </c:pt>
                <c:pt idx="5975">
                  <c:v>4</c:v>
                </c:pt>
                <c:pt idx="5976">
                  <c:v>4</c:v>
                </c:pt>
                <c:pt idx="5977">
                  <c:v>4</c:v>
                </c:pt>
                <c:pt idx="5978">
                  <c:v>4</c:v>
                </c:pt>
                <c:pt idx="5979">
                  <c:v>4</c:v>
                </c:pt>
                <c:pt idx="5980">
                  <c:v>4</c:v>
                </c:pt>
                <c:pt idx="5981">
                  <c:v>4</c:v>
                </c:pt>
                <c:pt idx="5982">
                  <c:v>4</c:v>
                </c:pt>
                <c:pt idx="5983">
                  <c:v>4</c:v>
                </c:pt>
                <c:pt idx="5984">
                  <c:v>4</c:v>
                </c:pt>
                <c:pt idx="5985">
                  <c:v>4</c:v>
                </c:pt>
                <c:pt idx="5986">
                  <c:v>4</c:v>
                </c:pt>
                <c:pt idx="5987">
                  <c:v>4</c:v>
                </c:pt>
                <c:pt idx="5988">
                  <c:v>4</c:v>
                </c:pt>
                <c:pt idx="5989">
                  <c:v>4</c:v>
                </c:pt>
                <c:pt idx="5990">
                  <c:v>4</c:v>
                </c:pt>
                <c:pt idx="5991">
                  <c:v>4</c:v>
                </c:pt>
                <c:pt idx="5992">
                  <c:v>4</c:v>
                </c:pt>
                <c:pt idx="5993">
                  <c:v>4</c:v>
                </c:pt>
                <c:pt idx="5994">
                  <c:v>4</c:v>
                </c:pt>
                <c:pt idx="5995">
                  <c:v>4</c:v>
                </c:pt>
                <c:pt idx="5996">
                  <c:v>4</c:v>
                </c:pt>
                <c:pt idx="5997">
                  <c:v>4</c:v>
                </c:pt>
                <c:pt idx="5998">
                  <c:v>4</c:v>
                </c:pt>
                <c:pt idx="5999">
                  <c:v>4</c:v>
                </c:pt>
                <c:pt idx="6000">
                  <c:v>4</c:v>
                </c:pt>
                <c:pt idx="6001">
                  <c:v>4</c:v>
                </c:pt>
                <c:pt idx="6002">
                  <c:v>4</c:v>
                </c:pt>
                <c:pt idx="6003">
                  <c:v>4</c:v>
                </c:pt>
                <c:pt idx="6004">
                  <c:v>4</c:v>
                </c:pt>
                <c:pt idx="6005">
                  <c:v>4</c:v>
                </c:pt>
                <c:pt idx="6006">
                  <c:v>4</c:v>
                </c:pt>
                <c:pt idx="6007">
                  <c:v>4</c:v>
                </c:pt>
                <c:pt idx="6008">
                  <c:v>4</c:v>
                </c:pt>
                <c:pt idx="6009">
                  <c:v>4</c:v>
                </c:pt>
                <c:pt idx="6010">
                  <c:v>4</c:v>
                </c:pt>
                <c:pt idx="6011">
                  <c:v>4</c:v>
                </c:pt>
                <c:pt idx="6012">
                  <c:v>4</c:v>
                </c:pt>
                <c:pt idx="6013">
                  <c:v>4</c:v>
                </c:pt>
                <c:pt idx="6014">
                  <c:v>5</c:v>
                </c:pt>
                <c:pt idx="6015">
                  <c:v>5</c:v>
                </c:pt>
                <c:pt idx="6016">
                  <c:v>4</c:v>
                </c:pt>
                <c:pt idx="6017">
                  <c:v>5</c:v>
                </c:pt>
                <c:pt idx="6018">
                  <c:v>5</c:v>
                </c:pt>
                <c:pt idx="6019">
                  <c:v>5</c:v>
                </c:pt>
                <c:pt idx="6020">
                  <c:v>5</c:v>
                </c:pt>
                <c:pt idx="6021">
                  <c:v>4</c:v>
                </c:pt>
                <c:pt idx="6022">
                  <c:v>4</c:v>
                </c:pt>
                <c:pt idx="6023">
                  <c:v>5</c:v>
                </c:pt>
                <c:pt idx="6024">
                  <c:v>4</c:v>
                </c:pt>
                <c:pt idx="6025">
                  <c:v>5</c:v>
                </c:pt>
                <c:pt idx="6026">
                  <c:v>4</c:v>
                </c:pt>
                <c:pt idx="6027">
                  <c:v>4</c:v>
                </c:pt>
                <c:pt idx="6028">
                  <c:v>5</c:v>
                </c:pt>
                <c:pt idx="6029">
                  <c:v>5</c:v>
                </c:pt>
                <c:pt idx="6030">
                  <c:v>4</c:v>
                </c:pt>
                <c:pt idx="6031">
                  <c:v>5</c:v>
                </c:pt>
                <c:pt idx="6032">
                  <c:v>4</c:v>
                </c:pt>
                <c:pt idx="6033">
                  <c:v>4</c:v>
                </c:pt>
                <c:pt idx="6034">
                  <c:v>5</c:v>
                </c:pt>
                <c:pt idx="6035">
                  <c:v>4</c:v>
                </c:pt>
                <c:pt idx="6036">
                  <c:v>5</c:v>
                </c:pt>
                <c:pt idx="6037">
                  <c:v>5</c:v>
                </c:pt>
                <c:pt idx="6038">
                  <c:v>5</c:v>
                </c:pt>
                <c:pt idx="6039">
                  <c:v>5</c:v>
                </c:pt>
                <c:pt idx="6040">
                  <c:v>4</c:v>
                </c:pt>
                <c:pt idx="6041">
                  <c:v>4</c:v>
                </c:pt>
                <c:pt idx="6042">
                  <c:v>5</c:v>
                </c:pt>
                <c:pt idx="6043">
                  <c:v>4</c:v>
                </c:pt>
                <c:pt idx="6044">
                  <c:v>4</c:v>
                </c:pt>
                <c:pt idx="6045">
                  <c:v>4</c:v>
                </c:pt>
                <c:pt idx="6046">
                  <c:v>5</c:v>
                </c:pt>
                <c:pt idx="6047">
                  <c:v>5</c:v>
                </c:pt>
                <c:pt idx="6048">
                  <c:v>5</c:v>
                </c:pt>
                <c:pt idx="6049">
                  <c:v>5</c:v>
                </c:pt>
                <c:pt idx="6050">
                  <c:v>5</c:v>
                </c:pt>
                <c:pt idx="6051">
                  <c:v>4</c:v>
                </c:pt>
                <c:pt idx="6052">
                  <c:v>5</c:v>
                </c:pt>
                <c:pt idx="6053">
                  <c:v>5</c:v>
                </c:pt>
                <c:pt idx="6054">
                  <c:v>4</c:v>
                </c:pt>
                <c:pt idx="6055">
                  <c:v>4</c:v>
                </c:pt>
                <c:pt idx="6056">
                  <c:v>4</c:v>
                </c:pt>
                <c:pt idx="6057">
                  <c:v>4</c:v>
                </c:pt>
                <c:pt idx="6058">
                  <c:v>4</c:v>
                </c:pt>
                <c:pt idx="6059">
                  <c:v>4</c:v>
                </c:pt>
                <c:pt idx="6060">
                  <c:v>4</c:v>
                </c:pt>
                <c:pt idx="6061">
                  <c:v>4</c:v>
                </c:pt>
                <c:pt idx="6062">
                  <c:v>4</c:v>
                </c:pt>
                <c:pt idx="6063">
                  <c:v>4</c:v>
                </c:pt>
                <c:pt idx="6064">
                  <c:v>4</c:v>
                </c:pt>
                <c:pt idx="6065">
                  <c:v>4</c:v>
                </c:pt>
                <c:pt idx="6066">
                  <c:v>4</c:v>
                </c:pt>
                <c:pt idx="6067">
                  <c:v>4</c:v>
                </c:pt>
                <c:pt idx="6068">
                  <c:v>4</c:v>
                </c:pt>
                <c:pt idx="6069">
                  <c:v>4</c:v>
                </c:pt>
                <c:pt idx="6070">
                  <c:v>4</c:v>
                </c:pt>
                <c:pt idx="6071">
                  <c:v>4</c:v>
                </c:pt>
                <c:pt idx="6072">
                  <c:v>4</c:v>
                </c:pt>
                <c:pt idx="6073">
                  <c:v>4</c:v>
                </c:pt>
                <c:pt idx="6074">
                  <c:v>4</c:v>
                </c:pt>
                <c:pt idx="6075">
                  <c:v>4</c:v>
                </c:pt>
                <c:pt idx="6076">
                  <c:v>4</c:v>
                </c:pt>
                <c:pt idx="6077">
                  <c:v>4</c:v>
                </c:pt>
                <c:pt idx="6078">
                  <c:v>4</c:v>
                </c:pt>
                <c:pt idx="6079">
                  <c:v>4</c:v>
                </c:pt>
                <c:pt idx="6080">
                  <c:v>4</c:v>
                </c:pt>
                <c:pt idx="6081">
                  <c:v>4</c:v>
                </c:pt>
                <c:pt idx="6082">
                  <c:v>4</c:v>
                </c:pt>
                <c:pt idx="6083">
                  <c:v>4</c:v>
                </c:pt>
                <c:pt idx="6084">
                  <c:v>4</c:v>
                </c:pt>
                <c:pt idx="6085">
                  <c:v>4</c:v>
                </c:pt>
                <c:pt idx="6086">
                  <c:v>4</c:v>
                </c:pt>
                <c:pt idx="6087">
                  <c:v>4</c:v>
                </c:pt>
                <c:pt idx="6088">
                  <c:v>4</c:v>
                </c:pt>
                <c:pt idx="6089">
                  <c:v>4</c:v>
                </c:pt>
                <c:pt idx="6090">
                  <c:v>4</c:v>
                </c:pt>
                <c:pt idx="6091">
                  <c:v>4</c:v>
                </c:pt>
                <c:pt idx="6092">
                  <c:v>4</c:v>
                </c:pt>
                <c:pt idx="6093">
                  <c:v>4</c:v>
                </c:pt>
                <c:pt idx="6094">
                  <c:v>4</c:v>
                </c:pt>
                <c:pt idx="6095">
                  <c:v>4</c:v>
                </c:pt>
                <c:pt idx="6096">
                  <c:v>4</c:v>
                </c:pt>
                <c:pt idx="6097">
                  <c:v>4</c:v>
                </c:pt>
                <c:pt idx="6098">
                  <c:v>4</c:v>
                </c:pt>
                <c:pt idx="6099">
                  <c:v>4</c:v>
                </c:pt>
                <c:pt idx="6100">
                  <c:v>4</c:v>
                </c:pt>
                <c:pt idx="6101">
                  <c:v>4</c:v>
                </c:pt>
                <c:pt idx="6102">
                  <c:v>4</c:v>
                </c:pt>
                <c:pt idx="6103">
                  <c:v>4</c:v>
                </c:pt>
                <c:pt idx="6104">
                  <c:v>4</c:v>
                </c:pt>
                <c:pt idx="6105">
                  <c:v>4</c:v>
                </c:pt>
                <c:pt idx="6106">
                  <c:v>4</c:v>
                </c:pt>
                <c:pt idx="6107">
                  <c:v>4</c:v>
                </c:pt>
                <c:pt idx="6108">
                  <c:v>4</c:v>
                </c:pt>
                <c:pt idx="6109">
                  <c:v>4</c:v>
                </c:pt>
                <c:pt idx="6110">
                  <c:v>4</c:v>
                </c:pt>
                <c:pt idx="6111">
                  <c:v>4</c:v>
                </c:pt>
                <c:pt idx="6112">
                  <c:v>4</c:v>
                </c:pt>
                <c:pt idx="6113">
                  <c:v>4</c:v>
                </c:pt>
                <c:pt idx="6114">
                  <c:v>4</c:v>
                </c:pt>
                <c:pt idx="6115">
                  <c:v>4</c:v>
                </c:pt>
                <c:pt idx="6116">
                  <c:v>4</c:v>
                </c:pt>
                <c:pt idx="6117">
                  <c:v>6</c:v>
                </c:pt>
                <c:pt idx="6118">
                  <c:v>6</c:v>
                </c:pt>
                <c:pt idx="6119">
                  <c:v>6</c:v>
                </c:pt>
                <c:pt idx="6120">
                  <c:v>6</c:v>
                </c:pt>
                <c:pt idx="6121">
                  <c:v>6</c:v>
                </c:pt>
                <c:pt idx="6122">
                  <c:v>6</c:v>
                </c:pt>
                <c:pt idx="6123">
                  <c:v>6</c:v>
                </c:pt>
                <c:pt idx="6124">
                  <c:v>6</c:v>
                </c:pt>
                <c:pt idx="6125">
                  <c:v>6</c:v>
                </c:pt>
                <c:pt idx="6126">
                  <c:v>6</c:v>
                </c:pt>
                <c:pt idx="6127">
                  <c:v>6</c:v>
                </c:pt>
                <c:pt idx="6128">
                  <c:v>6</c:v>
                </c:pt>
                <c:pt idx="6129">
                  <c:v>6</c:v>
                </c:pt>
                <c:pt idx="6130">
                  <c:v>6</c:v>
                </c:pt>
                <c:pt idx="6131">
                  <c:v>6</c:v>
                </c:pt>
                <c:pt idx="6132">
                  <c:v>6</c:v>
                </c:pt>
                <c:pt idx="6133">
                  <c:v>6</c:v>
                </c:pt>
                <c:pt idx="6134">
                  <c:v>6</c:v>
                </c:pt>
                <c:pt idx="6135">
                  <c:v>6</c:v>
                </c:pt>
                <c:pt idx="6136">
                  <c:v>6</c:v>
                </c:pt>
                <c:pt idx="6137">
                  <c:v>6</c:v>
                </c:pt>
                <c:pt idx="6138">
                  <c:v>6</c:v>
                </c:pt>
                <c:pt idx="6139">
                  <c:v>6</c:v>
                </c:pt>
                <c:pt idx="6140">
                  <c:v>6</c:v>
                </c:pt>
                <c:pt idx="6141">
                  <c:v>6</c:v>
                </c:pt>
                <c:pt idx="6142">
                  <c:v>6</c:v>
                </c:pt>
                <c:pt idx="6143">
                  <c:v>6</c:v>
                </c:pt>
                <c:pt idx="6144">
                  <c:v>6</c:v>
                </c:pt>
                <c:pt idx="6145">
                  <c:v>6</c:v>
                </c:pt>
                <c:pt idx="6146">
                  <c:v>6</c:v>
                </c:pt>
                <c:pt idx="6147">
                  <c:v>6</c:v>
                </c:pt>
                <c:pt idx="6148">
                  <c:v>6</c:v>
                </c:pt>
                <c:pt idx="6149">
                  <c:v>6</c:v>
                </c:pt>
                <c:pt idx="6150">
                  <c:v>6</c:v>
                </c:pt>
                <c:pt idx="6151">
                  <c:v>6</c:v>
                </c:pt>
                <c:pt idx="6152">
                  <c:v>4</c:v>
                </c:pt>
                <c:pt idx="6153">
                  <c:v>4</c:v>
                </c:pt>
                <c:pt idx="6154">
                  <c:v>6</c:v>
                </c:pt>
                <c:pt idx="6155">
                  <c:v>4</c:v>
                </c:pt>
                <c:pt idx="6156">
                  <c:v>4</c:v>
                </c:pt>
                <c:pt idx="6157">
                  <c:v>6</c:v>
                </c:pt>
                <c:pt idx="6158">
                  <c:v>6</c:v>
                </c:pt>
                <c:pt idx="6159">
                  <c:v>4</c:v>
                </c:pt>
                <c:pt idx="6160">
                  <c:v>4</c:v>
                </c:pt>
                <c:pt idx="6161">
                  <c:v>6</c:v>
                </c:pt>
                <c:pt idx="6162">
                  <c:v>6</c:v>
                </c:pt>
                <c:pt idx="6163">
                  <c:v>6</c:v>
                </c:pt>
                <c:pt idx="6164">
                  <c:v>6</c:v>
                </c:pt>
                <c:pt idx="6165">
                  <c:v>6</c:v>
                </c:pt>
                <c:pt idx="6166">
                  <c:v>4</c:v>
                </c:pt>
                <c:pt idx="6167">
                  <c:v>4</c:v>
                </c:pt>
                <c:pt idx="6168">
                  <c:v>6</c:v>
                </c:pt>
                <c:pt idx="6169">
                  <c:v>4</c:v>
                </c:pt>
                <c:pt idx="6170">
                  <c:v>6</c:v>
                </c:pt>
                <c:pt idx="6171">
                  <c:v>4</c:v>
                </c:pt>
                <c:pt idx="6172">
                  <c:v>6</c:v>
                </c:pt>
                <c:pt idx="6173">
                  <c:v>6</c:v>
                </c:pt>
                <c:pt idx="6174">
                  <c:v>6</c:v>
                </c:pt>
                <c:pt idx="6175">
                  <c:v>6</c:v>
                </c:pt>
                <c:pt idx="6176">
                  <c:v>4</c:v>
                </c:pt>
                <c:pt idx="6177">
                  <c:v>6</c:v>
                </c:pt>
                <c:pt idx="6178">
                  <c:v>4</c:v>
                </c:pt>
                <c:pt idx="6179">
                  <c:v>4</c:v>
                </c:pt>
                <c:pt idx="6180">
                  <c:v>4</c:v>
                </c:pt>
                <c:pt idx="6181">
                  <c:v>4</c:v>
                </c:pt>
                <c:pt idx="6182">
                  <c:v>4</c:v>
                </c:pt>
                <c:pt idx="6183">
                  <c:v>4</c:v>
                </c:pt>
                <c:pt idx="6184">
                  <c:v>4</c:v>
                </c:pt>
                <c:pt idx="6185">
                  <c:v>4</c:v>
                </c:pt>
                <c:pt idx="6186">
                  <c:v>4</c:v>
                </c:pt>
                <c:pt idx="6187">
                  <c:v>4</c:v>
                </c:pt>
                <c:pt idx="6188">
                  <c:v>4</c:v>
                </c:pt>
                <c:pt idx="6189">
                  <c:v>4</c:v>
                </c:pt>
                <c:pt idx="6190">
                  <c:v>4</c:v>
                </c:pt>
                <c:pt idx="6191">
                  <c:v>4</c:v>
                </c:pt>
                <c:pt idx="6192">
                  <c:v>4</c:v>
                </c:pt>
                <c:pt idx="6193">
                  <c:v>4</c:v>
                </c:pt>
                <c:pt idx="6194">
                  <c:v>4</c:v>
                </c:pt>
                <c:pt idx="6195">
                  <c:v>4</c:v>
                </c:pt>
                <c:pt idx="6196">
                  <c:v>4</c:v>
                </c:pt>
                <c:pt idx="6197">
                  <c:v>4</c:v>
                </c:pt>
                <c:pt idx="6198">
                  <c:v>4</c:v>
                </c:pt>
                <c:pt idx="6199">
                  <c:v>4</c:v>
                </c:pt>
                <c:pt idx="6200">
                  <c:v>4</c:v>
                </c:pt>
                <c:pt idx="6201">
                  <c:v>4</c:v>
                </c:pt>
                <c:pt idx="6202">
                  <c:v>4</c:v>
                </c:pt>
                <c:pt idx="6203">
                  <c:v>4</c:v>
                </c:pt>
                <c:pt idx="6204">
                  <c:v>4</c:v>
                </c:pt>
                <c:pt idx="6205">
                  <c:v>4</c:v>
                </c:pt>
                <c:pt idx="6206">
                  <c:v>4</c:v>
                </c:pt>
                <c:pt idx="6207">
                  <c:v>4</c:v>
                </c:pt>
                <c:pt idx="6208">
                  <c:v>4</c:v>
                </c:pt>
                <c:pt idx="6209">
                  <c:v>3</c:v>
                </c:pt>
                <c:pt idx="6210">
                  <c:v>3</c:v>
                </c:pt>
                <c:pt idx="6211">
                  <c:v>3</c:v>
                </c:pt>
                <c:pt idx="6212">
                  <c:v>3</c:v>
                </c:pt>
                <c:pt idx="6213">
                  <c:v>3</c:v>
                </c:pt>
                <c:pt idx="6214">
                  <c:v>3</c:v>
                </c:pt>
                <c:pt idx="6215">
                  <c:v>3</c:v>
                </c:pt>
                <c:pt idx="6216">
                  <c:v>3</c:v>
                </c:pt>
                <c:pt idx="6217">
                  <c:v>3</c:v>
                </c:pt>
                <c:pt idx="6218">
                  <c:v>3</c:v>
                </c:pt>
                <c:pt idx="6219">
                  <c:v>6</c:v>
                </c:pt>
                <c:pt idx="6220">
                  <c:v>6</c:v>
                </c:pt>
                <c:pt idx="6221">
                  <c:v>8</c:v>
                </c:pt>
                <c:pt idx="6222">
                  <c:v>8</c:v>
                </c:pt>
                <c:pt idx="6223">
                  <c:v>6</c:v>
                </c:pt>
                <c:pt idx="6224">
                  <c:v>8</c:v>
                </c:pt>
                <c:pt idx="6225">
                  <c:v>6</c:v>
                </c:pt>
                <c:pt idx="6226">
                  <c:v>4</c:v>
                </c:pt>
                <c:pt idx="6227">
                  <c:v>4</c:v>
                </c:pt>
                <c:pt idx="6228">
                  <c:v>4</c:v>
                </c:pt>
                <c:pt idx="6229">
                  <c:v>4</c:v>
                </c:pt>
                <c:pt idx="6230">
                  <c:v>4</c:v>
                </c:pt>
                <c:pt idx="6231">
                  <c:v>4</c:v>
                </c:pt>
                <c:pt idx="6232">
                  <c:v>4</c:v>
                </c:pt>
                <c:pt idx="6233">
                  <c:v>4</c:v>
                </c:pt>
                <c:pt idx="6234">
                  <c:v>4</c:v>
                </c:pt>
                <c:pt idx="6235">
                  <c:v>4</c:v>
                </c:pt>
                <c:pt idx="6236">
                  <c:v>4</c:v>
                </c:pt>
                <c:pt idx="6237">
                  <c:v>4</c:v>
                </c:pt>
                <c:pt idx="6238">
                  <c:v>4</c:v>
                </c:pt>
                <c:pt idx="6239">
                  <c:v>4</c:v>
                </c:pt>
                <c:pt idx="6240">
                  <c:v>4</c:v>
                </c:pt>
                <c:pt idx="6241">
                  <c:v>4</c:v>
                </c:pt>
                <c:pt idx="6242">
                  <c:v>4</c:v>
                </c:pt>
                <c:pt idx="6243">
                  <c:v>4</c:v>
                </c:pt>
                <c:pt idx="6244">
                  <c:v>4</c:v>
                </c:pt>
                <c:pt idx="6245">
                  <c:v>4</c:v>
                </c:pt>
                <c:pt idx="6246">
                  <c:v>4</c:v>
                </c:pt>
                <c:pt idx="6247">
                  <c:v>4</c:v>
                </c:pt>
                <c:pt idx="6248">
                  <c:v>4</c:v>
                </c:pt>
                <c:pt idx="6249">
                  <c:v>4</c:v>
                </c:pt>
                <c:pt idx="6250">
                  <c:v>4</c:v>
                </c:pt>
                <c:pt idx="6251">
                  <c:v>4</c:v>
                </c:pt>
                <c:pt idx="6252">
                  <c:v>4</c:v>
                </c:pt>
                <c:pt idx="6253">
                  <c:v>4</c:v>
                </c:pt>
                <c:pt idx="6254">
                  <c:v>4</c:v>
                </c:pt>
                <c:pt idx="6255">
                  <c:v>4</c:v>
                </c:pt>
                <c:pt idx="6256">
                  <c:v>4</c:v>
                </c:pt>
                <c:pt idx="6257">
                  <c:v>4</c:v>
                </c:pt>
                <c:pt idx="6258">
                  <c:v>4</c:v>
                </c:pt>
                <c:pt idx="6259">
                  <c:v>6</c:v>
                </c:pt>
                <c:pt idx="6260">
                  <c:v>6</c:v>
                </c:pt>
                <c:pt idx="6261">
                  <c:v>6</c:v>
                </c:pt>
                <c:pt idx="6262">
                  <c:v>4</c:v>
                </c:pt>
                <c:pt idx="6263">
                  <c:v>6</c:v>
                </c:pt>
                <c:pt idx="6264">
                  <c:v>6</c:v>
                </c:pt>
                <c:pt idx="6265">
                  <c:v>6</c:v>
                </c:pt>
                <c:pt idx="6266">
                  <c:v>6</c:v>
                </c:pt>
                <c:pt idx="6267">
                  <c:v>6</c:v>
                </c:pt>
                <c:pt idx="6268">
                  <c:v>6</c:v>
                </c:pt>
                <c:pt idx="6269">
                  <c:v>6</c:v>
                </c:pt>
                <c:pt idx="6270">
                  <c:v>6</c:v>
                </c:pt>
                <c:pt idx="6271">
                  <c:v>6</c:v>
                </c:pt>
                <c:pt idx="6272">
                  <c:v>6</c:v>
                </c:pt>
                <c:pt idx="6273">
                  <c:v>6</c:v>
                </c:pt>
                <c:pt idx="6274">
                  <c:v>6</c:v>
                </c:pt>
                <c:pt idx="6275">
                  <c:v>6</c:v>
                </c:pt>
                <c:pt idx="6276">
                  <c:v>6</c:v>
                </c:pt>
                <c:pt idx="6277">
                  <c:v>6</c:v>
                </c:pt>
                <c:pt idx="6278">
                  <c:v>4</c:v>
                </c:pt>
                <c:pt idx="6279">
                  <c:v>4</c:v>
                </c:pt>
                <c:pt idx="6280">
                  <c:v>4</c:v>
                </c:pt>
                <c:pt idx="6281">
                  <c:v>4</c:v>
                </c:pt>
                <c:pt idx="6282">
                  <c:v>4</c:v>
                </c:pt>
                <c:pt idx="6283">
                  <c:v>4</c:v>
                </c:pt>
                <c:pt idx="6284">
                  <c:v>4</c:v>
                </c:pt>
                <c:pt idx="6285">
                  <c:v>4</c:v>
                </c:pt>
                <c:pt idx="6286">
                  <c:v>4</c:v>
                </c:pt>
                <c:pt idx="6287">
                  <c:v>4</c:v>
                </c:pt>
                <c:pt idx="6288">
                  <c:v>4</c:v>
                </c:pt>
                <c:pt idx="6289">
                  <c:v>4</c:v>
                </c:pt>
                <c:pt idx="6290">
                  <c:v>4</c:v>
                </c:pt>
                <c:pt idx="6291">
                  <c:v>4</c:v>
                </c:pt>
                <c:pt idx="6292">
                  <c:v>4</c:v>
                </c:pt>
                <c:pt idx="6293">
                  <c:v>4</c:v>
                </c:pt>
                <c:pt idx="6294">
                  <c:v>4</c:v>
                </c:pt>
                <c:pt idx="6295">
                  <c:v>4</c:v>
                </c:pt>
                <c:pt idx="6296">
                  <c:v>4</c:v>
                </c:pt>
                <c:pt idx="6297">
                  <c:v>4</c:v>
                </c:pt>
                <c:pt idx="6298">
                  <c:v>4</c:v>
                </c:pt>
                <c:pt idx="6299">
                  <c:v>4</c:v>
                </c:pt>
                <c:pt idx="6300">
                  <c:v>4</c:v>
                </c:pt>
                <c:pt idx="6301">
                  <c:v>4</c:v>
                </c:pt>
                <c:pt idx="6302">
                  <c:v>4</c:v>
                </c:pt>
                <c:pt idx="6303">
                  <c:v>4</c:v>
                </c:pt>
                <c:pt idx="6304">
                  <c:v>4</c:v>
                </c:pt>
                <c:pt idx="6305">
                  <c:v>4</c:v>
                </c:pt>
                <c:pt idx="6306">
                  <c:v>4</c:v>
                </c:pt>
                <c:pt idx="6307">
                  <c:v>4</c:v>
                </c:pt>
                <c:pt idx="6308">
                  <c:v>4</c:v>
                </c:pt>
                <c:pt idx="6309">
                  <c:v>8</c:v>
                </c:pt>
                <c:pt idx="6310">
                  <c:v>8</c:v>
                </c:pt>
                <c:pt idx="6311">
                  <c:v>8</c:v>
                </c:pt>
                <c:pt idx="6312">
                  <c:v>12</c:v>
                </c:pt>
                <c:pt idx="6313">
                  <c:v>12</c:v>
                </c:pt>
                <c:pt idx="6314">
                  <c:v>4</c:v>
                </c:pt>
                <c:pt idx="6315">
                  <c:v>4</c:v>
                </c:pt>
                <c:pt idx="6316">
                  <c:v>4</c:v>
                </c:pt>
                <c:pt idx="6317">
                  <c:v>4</c:v>
                </c:pt>
                <c:pt idx="6318">
                  <c:v>4</c:v>
                </c:pt>
                <c:pt idx="6319">
                  <c:v>4</c:v>
                </c:pt>
                <c:pt idx="6320">
                  <c:v>4</c:v>
                </c:pt>
                <c:pt idx="6321">
                  <c:v>4</c:v>
                </c:pt>
                <c:pt idx="6322">
                  <c:v>4</c:v>
                </c:pt>
                <c:pt idx="6323">
                  <c:v>4</c:v>
                </c:pt>
                <c:pt idx="6324">
                  <c:v>4</c:v>
                </c:pt>
                <c:pt idx="6325">
                  <c:v>4</c:v>
                </c:pt>
                <c:pt idx="6326">
                  <c:v>6</c:v>
                </c:pt>
                <c:pt idx="6327">
                  <c:v>6</c:v>
                </c:pt>
                <c:pt idx="6328">
                  <c:v>4</c:v>
                </c:pt>
                <c:pt idx="6329">
                  <c:v>6</c:v>
                </c:pt>
                <c:pt idx="6330">
                  <c:v>4</c:v>
                </c:pt>
                <c:pt idx="6331">
                  <c:v>6</c:v>
                </c:pt>
                <c:pt idx="6332">
                  <c:v>4</c:v>
                </c:pt>
                <c:pt idx="6333">
                  <c:v>6</c:v>
                </c:pt>
                <c:pt idx="6334">
                  <c:v>6</c:v>
                </c:pt>
                <c:pt idx="6335">
                  <c:v>6</c:v>
                </c:pt>
                <c:pt idx="6336">
                  <c:v>6</c:v>
                </c:pt>
                <c:pt idx="6337">
                  <c:v>6</c:v>
                </c:pt>
                <c:pt idx="6338">
                  <c:v>4</c:v>
                </c:pt>
                <c:pt idx="6339">
                  <c:v>4</c:v>
                </c:pt>
                <c:pt idx="6340">
                  <c:v>4</c:v>
                </c:pt>
                <c:pt idx="6341">
                  <c:v>4</c:v>
                </c:pt>
                <c:pt idx="6342">
                  <c:v>4</c:v>
                </c:pt>
                <c:pt idx="6343">
                  <c:v>4</c:v>
                </c:pt>
                <c:pt idx="6344">
                  <c:v>4</c:v>
                </c:pt>
                <c:pt idx="6345">
                  <c:v>4</c:v>
                </c:pt>
                <c:pt idx="6346">
                  <c:v>4</c:v>
                </c:pt>
                <c:pt idx="6347">
                  <c:v>4</c:v>
                </c:pt>
                <c:pt idx="6348">
                  <c:v>6</c:v>
                </c:pt>
                <c:pt idx="6349">
                  <c:v>4</c:v>
                </c:pt>
                <c:pt idx="6350">
                  <c:v>4</c:v>
                </c:pt>
                <c:pt idx="6351">
                  <c:v>4</c:v>
                </c:pt>
                <c:pt idx="6352">
                  <c:v>4</c:v>
                </c:pt>
                <c:pt idx="6353">
                  <c:v>4</c:v>
                </c:pt>
                <c:pt idx="6354">
                  <c:v>4</c:v>
                </c:pt>
                <c:pt idx="6355">
                  <c:v>4</c:v>
                </c:pt>
                <c:pt idx="6356">
                  <c:v>6</c:v>
                </c:pt>
                <c:pt idx="6357">
                  <c:v>4</c:v>
                </c:pt>
                <c:pt idx="6358">
                  <c:v>4</c:v>
                </c:pt>
                <c:pt idx="6359">
                  <c:v>4</c:v>
                </c:pt>
                <c:pt idx="6360">
                  <c:v>4</c:v>
                </c:pt>
                <c:pt idx="6361">
                  <c:v>6</c:v>
                </c:pt>
                <c:pt idx="6362">
                  <c:v>4</c:v>
                </c:pt>
                <c:pt idx="6363">
                  <c:v>4</c:v>
                </c:pt>
                <c:pt idx="6364">
                  <c:v>4</c:v>
                </c:pt>
                <c:pt idx="6365">
                  <c:v>4</c:v>
                </c:pt>
                <c:pt idx="6366">
                  <c:v>6</c:v>
                </c:pt>
                <c:pt idx="6367">
                  <c:v>6</c:v>
                </c:pt>
                <c:pt idx="6368">
                  <c:v>6</c:v>
                </c:pt>
                <c:pt idx="6369">
                  <c:v>6</c:v>
                </c:pt>
                <c:pt idx="6370">
                  <c:v>6</c:v>
                </c:pt>
                <c:pt idx="6371">
                  <c:v>6</c:v>
                </c:pt>
                <c:pt idx="6372">
                  <c:v>6</c:v>
                </c:pt>
                <c:pt idx="6373">
                  <c:v>6</c:v>
                </c:pt>
                <c:pt idx="6374">
                  <c:v>6</c:v>
                </c:pt>
                <c:pt idx="6375">
                  <c:v>6</c:v>
                </c:pt>
                <c:pt idx="6376">
                  <c:v>6</c:v>
                </c:pt>
                <c:pt idx="6377">
                  <c:v>6</c:v>
                </c:pt>
                <c:pt idx="6378">
                  <c:v>6</c:v>
                </c:pt>
                <c:pt idx="6379">
                  <c:v>6</c:v>
                </c:pt>
                <c:pt idx="6380">
                  <c:v>6</c:v>
                </c:pt>
                <c:pt idx="6381">
                  <c:v>6</c:v>
                </c:pt>
                <c:pt idx="6382">
                  <c:v>6</c:v>
                </c:pt>
                <c:pt idx="6383">
                  <c:v>6</c:v>
                </c:pt>
                <c:pt idx="6384">
                  <c:v>6</c:v>
                </c:pt>
                <c:pt idx="6385">
                  <c:v>6</c:v>
                </c:pt>
                <c:pt idx="6386">
                  <c:v>6</c:v>
                </c:pt>
                <c:pt idx="6387">
                  <c:v>6</c:v>
                </c:pt>
                <c:pt idx="6388">
                  <c:v>6</c:v>
                </c:pt>
                <c:pt idx="6389">
                  <c:v>6</c:v>
                </c:pt>
                <c:pt idx="6390">
                  <c:v>10</c:v>
                </c:pt>
                <c:pt idx="6391">
                  <c:v>6</c:v>
                </c:pt>
                <c:pt idx="6392">
                  <c:v>6</c:v>
                </c:pt>
                <c:pt idx="6393">
                  <c:v>6</c:v>
                </c:pt>
                <c:pt idx="6394">
                  <c:v>4</c:v>
                </c:pt>
                <c:pt idx="6395">
                  <c:v>4</c:v>
                </c:pt>
                <c:pt idx="6396">
                  <c:v>4</c:v>
                </c:pt>
                <c:pt idx="6397">
                  <c:v>4</c:v>
                </c:pt>
                <c:pt idx="6398">
                  <c:v>4</c:v>
                </c:pt>
                <c:pt idx="6399">
                  <c:v>4</c:v>
                </c:pt>
                <c:pt idx="6400">
                  <c:v>4</c:v>
                </c:pt>
                <c:pt idx="6401">
                  <c:v>4</c:v>
                </c:pt>
                <c:pt idx="6402">
                  <c:v>4</c:v>
                </c:pt>
                <c:pt idx="6403">
                  <c:v>4</c:v>
                </c:pt>
                <c:pt idx="6404">
                  <c:v>4</c:v>
                </c:pt>
                <c:pt idx="6405">
                  <c:v>4</c:v>
                </c:pt>
                <c:pt idx="6406">
                  <c:v>4</c:v>
                </c:pt>
                <c:pt idx="6407">
                  <c:v>4</c:v>
                </c:pt>
                <c:pt idx="6408">
                  <c:v>4</c:v>
                </c:pt>
                <c:pt idx="6409">
                  <c:v>4</c:v>
                </c:pt>
                <c:pt idx="6410">
                  <c:v>4</c:v>
                </c:pt>
                <c:pt idx="6411">
                  <c:v>4</c:v>
                </c:pt>
                <c:pt idx="6412">
                  <c:v>8</c:v>
                </c:pt>
                <c:pt idx="6413">
                  <c:v>8</c:v>
                </c:pt>
                <c:pt idx="6414">
                  <c:v>8</c:v>
                </c:pt>
                <c:pt idx="6415">
                  <c:v>6</c:v>
                </c:pt>
                <c:pt idx="6416">
                  <c:v>6</c:v>
                </c:pt>
                <c:pt idx="6417">
                  <c:v>6</c:v>
                </c:pt>
                <c:pt idx="6418">
                  <c:v>6</c:v>
                </c:pt>
                <c:pt idx="6419">
                  <c:v>6</c:v>
                </c:pt>
                <c:pt idx="6420">
                  <c:v>6</c:v>
                </c:pt>
                <c:pt idx="6421">
                  <c:v>6</c:v>
                </c:pt>
                <c:pt idx="6422">
                  <c:v>6</c:v>
                </c:pt>
                <c:pt idx="6423">
                  <c:v>6</c:v>
                </c:pt>
                <c:pt idx="6424">
                  <c:v>6</c:v>
                </c:pt>
                <c:pt idx="6425">
                  <c:v>8</c:v>
                </c:pt>
                <c:pt idx="6426">
                  <c:v>8</c:v>
                </c:pt>
                <c:pt idx="6427">
                  <c:v>8</c:v>
                </c:pt>
                <c:pt idx="6428">
                  <c:v>8</c:v>
                </c:pt>
                <c:pt idx="6429">
                  <c:v>8</c:v>
                </c:pt>
                <c:pt idx="6430">
                  <c:v>8</c:v>
                </c:pt>
                <c:pt idx="6431">
                  <c:v>8</c:v>
                </c:pt>
                <c:pt idx="6432">
                  <c:v>8</c:v>
                </c:pt>
                <c:pt idx="6433">
                  <c:v>8</c:v>
                </c:pt>
                <c:pt idx="6434">
                  <c:v>8</c:v>
                </c:pt>
                <c:pt idx="6435">
                  <c:v>8</c:v>
                </c:pt>
                <c:pt idx="6436">
                  <c:v>8</c:v>
                </c:pt>
                <c:pt idx="6437">
                  <c:v>8</c:v>
                </c:pt>
                <c:pt idx="6438">
                  <c:v>8</c:v>
                </c:pt>
                <c:pt idx="6439">
                  <c:v>8</c:v>
                </c:pt>
                <c:pt idx="6440">
                  <c:v>8</c:v>
                </c:pt>
                <c:pt idx="6441">
                  <c:v>8</c:v>
                </c:pt>
                <c:pt idx="6442">
                  <c:v>8</c:v>
                </c:pt>
                <c:pt idx="6443">
                  <c:v>8</c:v>
                </c:pt>
                <c:pt idx="6444">
                  <c:v>8</c:v>
                </c:pt>
                <c:pt idx="6445">
                  <c:v>8</c:v>
                </c:pt>
                <c:pt idx="6446">
                  <c:v>8</c:v>
                </c:pt>
                <c:pt idx="6447">
                  <c:v>8</c:v>
                </c:pt>
                <c:pt idx="6448">
                  <c:v>6</c:v>
                </c:pt>
                <c:pt idx="6449">
                  <c:v>8</c:v>
                </c:pt>
                <c:pt idx="6450">
                  <c:v>6</c:v>
                </c:pt>
                <c:pt idx="6451">
                  <c:v>8</c:v>
                </c:pt>
                <c:pt idx="6452">
                  <c:v>6</c:v>
                </c:pt>
                <c:pt idx="6453">
                  <c:v>8</c:v>
                </c:pt>
                <c:pt idx="6454">
                  <c:v>6</c:v>
                </c:pt>
                <c:pt idx="6455">
                  <c:v>6</c:v>
                </c:pt>
                <c:pt idx="6456">
                  <c:v>6</c:v>
                </c:pt>
                <c:pt idx="6457">
                  <c:v>8</c:v>
                </c:pt>
                <c:pt idx="6458">
                  <c:v>8</c:v>
                </c:pt>
                <c:pt idx="6459">
                  <c:v>6</c:v>
                </c:pt>
                <c:pt idx="6460">
                  <c:v>6</c:v>
                </c:pt>
                <c:pt idx="6461">
                  <c:v>6</c:v>
                </c:pt>
                <c:pt idx="6462">
                  <c:v>6</c:v>
                </c:pt>
                <c:pt idx="6463">
                  <c:v>6</c:v>
                </c:pt>
                <c:pt idx="6464">
                  <c:v>6</c:v>
                </c:pt>
                <c:pt idx="6465">
                  <c:v>8</c:v>
                </c:pt>
                <c:pt idx="6466">
                  <c:v>8</c:v>
                </c:pt>
                <c:pt idx="6467">
                  <c:v>8</c:v>
                </c:pt>
                <c:pt idx="6468">
                  <c:v>8</c:v>
                </c:pt>
                <c:pt idx="6469">
                  <c:v>8</c:v>
                </c:pt>
                <c:pt idx="6470">
                  <c:v>8</c:v>
                </c:pt>
                <c:pt idx="6471">
                  <c:v>8</c:v>
                </c:pt>
                <c:pt idx="6472">
                  <c:v>8</c:v>
                </c:pt>
                <c:pt idx="6473">
                  <c:v>8</c:v>
                </c:pt>
                <c:pt idx="6474">
                  <c:v>8</c:v>
                </c:pt>
                <c:pt idx="6475">
                  <c:v>8</c:v>
                </c:pt>
                <c:pt idx="6476">
                  <c:v>8</c:v>
                </c:pt>
                <c:pt idx="6477">
                  <c:v>8</c:v>
                </c:pt>
                <c:pt idx="6478">
                  <c:v>8</c:v>
                </c:pt>
                <c:pt idx="6479">
                  <c:v>6</c:v>
                </c:pt>
                <c:pt idx="6480">
                  <c:v>6</c:v>
                </c:pt>
                <c:pt idx="6481">
                  <c:v>6</c:v>
                </c:pt>
                <c:pt idx="6482">
                  <c:v>6</c:v>
                </c:pt>
                <c:pt idx="6483">
                  <c:v>6</c:v>
                </c:pt>
                <c:pt idx="6484">
                  <c:v>6</c:v>
                </c:pt>
                <c:pt idx="6485">
                  <c:v>6</c:v>
                </c:pt>
                <c:pt idx="6486">
                  <c:v>6</c:v>
                </c:pt>
                <c:pt idx="6487">
                  <c:v>6</c:v>
                </c:pt>
                <c:pt idx="6488">
                  <c:v>6</c:v>
                </c:pt>
                <c:pt idx="6489">
                  <c:v>6</c:v>
                </c:pt>
                <c:pt idx="6490">
                  <c:v>6</c:v>
                </c:pt>
                <c:pt idx="6491">
                  <c:v>8</c:v>
                </c:pt>
                <c:pt idx="6492">
                  <c:v>6</c:v>
                </c:pt>
                <c:pt idx="6493">
                  <c:v>6</c:v>
                </c:pt>
                <c:pt idx="6494">
                  <c:v>6</c:v>
                </c:pt>
                <c:pt idx="6495">
                  <c:v>6</c:v>
                </c:pt>
                <c:pt idx="6496">
                  <c:v>6</c:v>
                </c:pt>
                <c:pt idx="6497">
                  <c:v>6</c:v>
                </c:pt>
                <c:pt idx="6498">
                  <c:v>8</c:v>
                </c:pt>
                <c:pt idx="6499">
                  <c:v>6</c:v>
                </c:pt>
                <c:pt idx="6500">
                  <c:v>6</c:v>
                </c:pt>
                <c:pt idx="6501">
                  <c:v>6</c:v>
                </c:pt>
                <c:pt idx="6502">
                  <c:v>6</c:v>
                </c:pt>
                <c:pt idx="6503">
                  <c:v>6</c:v>
                </c:pt>
                <c:pt idx="6504">
                  <c:v>6</c:v>
                </c:pt>
                <c:pt idx="6505">
                  <c:v>6</c:v>
                </c:pt>
                <c:pt idx="6506">
                  <c:v>6</c:v>
                </c:pt>
                <c:pt idx="6507">
                  <c:v>6</c:v>
                </c:pt>
                <c:pt idx="6508">
                  <c:v>6</c:v>
                </c:pt>
                <c:pt idx="6509">
                  <c:v>6</c:v>
                </c:pt>
                <c:pt idx="6510">
                  <c:v>6</c:v>
                </c:pt>
                <c:pt idx="6511">
                  <c:v>6</c:v>
                </c:pt>
                <c:pt idx="6512">
                  <c:v>8</c:v>
                </c:pt>
                <c:pt idx="6513">
                  <c:v>8</c:v>
                </c:pt>
                <c:pt idx="6514">
                  <c:v>8</c:v>
                </c:pt>
                <c:pt idx="6515">
                  <c:v>8</c:v>
                </c:pt>
                <c:pt idx="6516">
                  <c:v>8</c:v>
                </c:pt>
                <c:pt idx="6517">
                  <c:v>8</c:v>
                </c:pt>
                <c:pt idx="6518">
                  <c:v>6</c:v>
                </c:pt>
                <c:pt idx="6519">
                  <c:v>8</c:v>
                </c:pt>
                <c:pt idx="6520">
                  <c:v>8</c:v>
                </c:pt>
                <c:pt idx="6521">
                  <c:v>6</c:v>
                </c:pt>
                <c:pt idx="6522">
                  <c:v>6</c:v>
                </c:pt>
                <c:pt idx="6523">
                  <c:v>8</c:v>
                </c:pt>
                <c:pt idx="6524">
                  <c:v>6</c:v>
                </c:pt>
                <c:pt idx="6525">
                  <c:v>6</c:v>
                </c:pt>
                <c:pt idx="6526">
                  <c:v>8</c:v>
                </c:pt>
                <c:pt idx="6527">
                  <c:v>6</c:v>
                </c:pt>
                <c:pt idx="6528">
                  <c:v>6</c:v>
                </c:pt>
                <c:pt idx="6529">
                  <c:v>6</c:v>
                </c:pt>
                <c:pt idx="6530">
                  <c:v>8</c:v>
                </c:pt>
                <c:pt idx="6531">
                  <c:v>6</c:v>
                </c:pt>
                <c:pt idx="6532">
                  <c:v>6</c:v>
                </c:pt>
                <c:pt idx="6533">
                  <c:v>6</c:v>
                </c:pt>
                <c:pt idx="6534">
                  <c:v>6</c:v>
                </c:pt>
                <c:pt idx="6535">
                  <c:v>6</c:v>
                </c:pt>
                <c:pt idx="6536">
                  <c:v>6</c:v>
                </c:pt>
                <c:pt idx="6537">
                  <c:v>6</c:v>
                </c:pt>
                <c:pt idx="6538">
                  <c:v>6</c:v>
                </c:pt>
                <c:pt idx="6539">
                  <c:v>6</c:v>
                </c:pt>
                <c:pt idx="6540">
                  <c:v>6</c:v>
                </c:pt>
                <c:pt idx="6541">
                  <c:v>6</c:v>
                </c:pt>
                <c:pt idx="6542">
                  <c:v>6</c:v>
                </c:pt>
                <c:pt idx="6543">
                  <c:v>6</c:v>
                </c:pt>
                <c:pt idx="6544">
                  <c:v>6</c:v>
                </c:pt>
                <c:pt idx="6545">
                  <c:v>6</c:v>
                </c:pt>
                <c:pt idx="6546">
                  <c:v>6</c:v>
                </c:pt>
                <c:pt idx="6547">
                  <c:v>6</c:v>
                </c:pt>
                <c:pt idx="6548">
                  <c:v>6</c:v>
                </c:pt>
                <c:pt idx="6549">
                  <c:v>6</c:v>
                </c:pt>
                <c:pt idx="6550">
                  <c:v>6</c:v>
                </c:pt>
                <c:pt idx="6551">
                  <c:v>8</c:v>
                </c:pt>
                <c:pt idx="6552">
                  <c:v>8</c:v>
                </c:pt>
                <c:pt idx="6553">
                  <c:v>8</c:v>
                </c:pt>
                <c:pt idx="6554">
                  <c:v>8</c:v>
                </c:pt>
                <c:pt idx="6555">
                  <c:v>8</c:v>
                </c:pt>
                <c:pt idx="6556">
                  <c:v>8</c:v>
                </c:pt>
                <c:pt idx="6557">
                  <c:v>6</c:v>
                </c:pt>
                <c:pt idx="6558">
                  <c:v>6</c:v>
                </c:pt>
                <c:pt idx="6559">
                  <c:v>6</c:v>
                </c:pt>
                <c:pt idx="6560">
                  <c:v>6</c:v>
                </c:pt>
                <c:pt idx="6561">
                  <c:v>6</c:v>
                </c:pt>
                <c:pt idx="6562">
                  <c:v>6</c:v>
                </c:pt>
                <c:pt idx="6563">
                  <c:v>8</c:v>
                </c:pt>
                <c:pt idx="6564">
                  <c:v>8</c:v>
                </c:pt>
                <c:pt idx="6565">
                  <c:v>8</c:v>
                </c:pt>
                <c:pt idx="6566">
                  <c:v>8</c:v>
                </c:pt>
                <c:pt idx="6567">
                  <c:v>8</c:v>
                </c:pt>
                <c:pt idx="6568">
                  <c:v>8</c:v>
                </c:pt>
                <c:pt idx="6569">
                  <c:v>8</c:v>
                </c:pt>
                <c:pt idx="6570">
                  <c:v>8</c:v>
                </c:pt>
                <c:pt idx="6571">
                  <c:v>8</c:v>
                </c:pt>
                <c:pt idx="6572">
                  <c:v>8</c:v>
                </c:pt>
                <c:pt idx="6573">
                  <c:v>8</c:v>
                </c:pt>
                <c:pt idx="6574">
                  <c:v>8</c:v>
                </c:pt>
                <c:pt idx="6575">
                  <c:v>8</c:v>
                </c:pt>
                <c:pt idx="6576">
                  <c:v>8</c:v>
                </c:pt>
                <c:pt idx="6577">
                  <c:v>6</c:v>
                </c:pt>
                <c:pt idx="6578">
                  <c:v>6</c:v>
                </c:pt>
                <c:pt idx="6579">
                  <c:v>6</c:v>
                </c:pt>
                <c:pt idx="6580">
                  <c:v>6</c:v>
                </c:pt>
                <c:pt idx="6581">
                  <c:v>6</c:v>
                </c:pt>
                <c:pt idx="6582">
                  <c:v>6</c:v>
                </c:pt>
                <c:pt idx="6583">
                  <c:v>6</c:v>
                </c:pt>
                <c:pt idx="6584">
                  <c:v>4</c:v>
                </c:pt>
                <c:pt idx="6585">
                  <c:v>8</c:v>
                </c:pt>
                <c:pt idx="6586">
                  <c:v>8</c:v>
                </c:pt>
                <c:pt idx="6587">
                  <c:v>6</c:v>
                </c:pt>
                <c:pt idx="6588">
                  <c:v>6</c:v>
                </c:pt>
                <c:pt idx="6589">
                  <c:v>8</c:v>
                </c:pt>
                <c:pt idx="6590">
                  <c:v>6</c:v>
                </c:pt>
                <c:pt idx="6591">
                  <c:v>6</c:v>
                </c:pt>
                <c:pt idx="6592">
                  <c:v>8</c:v>
                </c:pt>
                <c:pt idx="6593">
                  <c:v>8</c:v>
                </c:pt>
                <c:pt idx="6594">
                  <c:v>8</c:v>
                </c:pt>
                <c:pt idx="6595">
                  <c:v>8</c:v>
                </c:pt>
                <c:pt idx="6596">
                  <c:v>8</c:v>
                </c:pt>
                <c:pt idx="6597">
                  <c:v>6</c:v>
                </c:pt>
                <c:pt idx="6598">
                  <c:v>6</c:v>
                </c:pt>
                <c:pt idx="6599">
                  <c:v>8</c:v>
                </c:pt>
                <c:pt idx="6600">
                  <c:v>6</c:v>
                </c:pt>
                <c:pt idx="6601">
                  <c:v>6</c:v>
                </c:pt>
                <c:pt idx="6602">
                  <c:v>4</c:v>
                </c:pt>
                <c:pt idx="6603">
                  <c:v>6</c:v>
                </c:pt>
                <c:pt idx="6604">
                  <c:v>4</c:v>
                </c:pt>
                <c:pt idx="6605">
                  <c:v>4</c:v>
                </c:pt>
                <c:pt idx="6606">
                  <c:v>4</c:v>
                </c:pt>
                <c:pt idx="6607">
                  <c:v>4</c:v>
                </c:pt>
                <c:pt idx="6608">
                  <c:v>4</c:v>
                </c:pt>
                <c:pt idx="6609">
                  <c:v>4</c:v>
                </c:pt>
                <c:pt idx="6610">
                  <c:v>4</c:v>
                </c:pt>
                <c:pt idx="6611">
                  <c:v>6</c:v>
                </c:pt>
                <c:pt idx="6612">
                  <c:v>6</c:v>
                </c:pt>
                <c:pt idx="6613">
                  <c:v>6</c:v>
                </c:pt>
                <c:pt idx="6614">
                  <c:v>6</c:v>
                </c:pt>
                <c:pt idx="6615">
                  <c:v>6</c:v>
                </c:pt>
                <c:pt idx="6616">
                  <c:v>6</c:v>
                </c:pt>
                <c:pt idx="6617">
                  <c:v>6</c:v>
                </c:pt>
                <c:pt idx="6618">
                  <c:v>6</c:v>
                </c:pt>
                <c:pt idx="6619">
                  <c:v>6</c:v>
                </c:pt>
                <c:pt idx="6620">
                  <c:v>6</c:v>
                </c:pt>
                <c:pt idx="6621">
                  <c:v>6</c:v>
                </c:pt>
                <c:pt idx="6622">
                  <c:v>4</c:v>
                </c:pt>
                <c:pt idx="6623">
                  <c:v>4</c:v>
                </c:pt>
                <c:pt idx="6624">
                  <c:v>4</c:v>
                </c:pt>
                <c:pt idx="6625">
                  <c:v>4</c:v>
                </c:pt>
                <c:pt idx="6626">
                  <c:v>4</c:v>
                </c:pt>
                <c:pt idx="6627">
                  <c:v>4</c:v>
                </c:pt>
                <c:pt idx="6628">
                  <c:v>4</c:v>
                </c:pt>
                <c:pt idx="6629">
                  <c:v>4</c:v>
                </c:pt>
                <c:pt idx="6630">
                  <c:v>4</c:v>
                </c:pt>
                <c:pt idx="6631">
                  <c:v>4</c:v>
                </c:pt>
                <c:pt idx="6632">
                  <c:v>4</c:v>
                </c:pt>
                <c:pt idx="6633">
                  <c:v>4</c:v>
                </c:pt>
                <c:pt idx="6634">
                  <c:v>4</c:v>
                </c:pt>
                <c:pt idx="6635">
                  <c:v>4</c:v>
                </c:pt>
                <c:pt idx="6636">
                  <c:v>4</c:v>
                </c:pt>
                <c:pt idx="6637">
                  <c:v>4</c:v>
                </c:pt>
                <c:pt idx="6638">
                  <c:v>4</c:v>
                </c:pt>
                <c:pt idx="6639">
                  <c:v>4</c:v>
                </c:pt>
                <c:pt idx="6640">
                  <c:v>4</c:v>
                </c:pt>
                <c:pt idx="6641">
                  <c:v>8</c:v>
                </c:pt>
                <c:pt idx="6642">
                  <c:v>8</c:v>
                </c:pt>
                <c:pt idx="6643">
                  <c:v>8</c:v>
                </c:pt>
                <c:pt idx="6644">
                  <c:v>8</c:v>
                </c:pt>
                <c:pt idx="6645">
                  <c:v>8</c:v>
                </c:pt>
                <c:pt idx="6646">
                  <c:v>8</c:v>
                </c:pt>
                <c:pt idx="6647">
                  <c:v>8</c:v>
                </c:pt>
                <c:pt idx="6648">
                  <c:v>8</c:v>
                </c:pt>
                <c:pt idx="6649">
                  <c:v>8</c:v>
                </c:pt>
                <c:pt idx="6650">
                  <c:v>8</c:v>
                </c:pt>
                <c:pt idx="6651">
                  <c:v>8</c:v>
                </c:pt>
                <c:pt idx="6652">
                  <c:v>8</c:v>
                </c:pt>
                <c:pt idx="6653">
                  <c:v>8</c:v>
                </c:pt>
                <c:pt idx="6654">
                  <c:v>8</c:v>
                </c:pt>
                <c:pt idx="6655">
                  <c:v>8</c:v>
                </c:pt>
                <c:pt idx="6656">
                  <c:v>8</c:v>
                </c:pt>
                <c:pt idx="6657">
                  <c:v>8</c:v>
                </c:pt>
                <c:pt idx="6658">
                  <c:v>8</c:v>
                </c:pt>
                <c:pt idx="6659">
                  <c:v>8</c:v>
                </c:pt>
                <c:pt idx="6660">
                  <c:v>8</c:v>
                </c:pt>
                <c:pt idx="6661">
                  <c:v>8</c:v>
                </c:pt>
                <c:pt idx="6662">
                  <c:v>8</c:v>
                </c:pt>
                <c:pt idx="6663">
                  <c:v>4</c:v>
                </c:pt>
                <c:pt idx="6664">
                  <c:v>4</c:v>
                </c:pt>
                <c:pt idx="6665">
                  <c:v>4</c:v>
                </c:pt>
                <c:pt idx="6666">
                  <c:v>4</c:v>
                </c:pt>
                <c:pt idx="6667">
                  <c:v>4</c:v>
                </c:pt>
                <c:pt idx="6668">
                  <c:v>4</c:v>
                </c:pt>
                <c:pt idx="6669">
                  <c:v>4</c:v>
                </c:pt>
                <c:pt idx="6670">
                  <c:v>4</c:v>
                </c:pt>
                <c:pt idx="6671">
                  <c:v>4</c:v>
                </c:pt>
                <c:pt idx="6672">
                  <c:v>4</c:v>
                </c:pt>
                <c:pt idx="6673">
                  <c:v>4</c:v>
                </c:pt>
                <c:pt idx="6674">
                  <c:v>4</c:v>
                </c:pt>
                <c:pt idx="6675">
                  <c:v>4</c:v>
                </c:pt>
                <c:pt idx="6676">
                  <c:v>4</c:v>
                </c:pt>
                <c:pt idx="6677">
                  <c:v>4</c:v>
                </c:pt>
                <c:pt idx="6678">
                  <c:v>6</c:v>
                </c:pt>
                <c:pt idx="6679">
                  <c:v>6</c:v>
                </c:pt>
                <c:pt idx="6680">
                  <c:v>6</c:v>
                </c:pt>
                <c:pt idx="6681">
                  <c:v>6</c:v>
                </c:pt>
                <c:pt idx="6682">
                  <c:v>6</c:v>
                </c:pt>
                <c:pt idx="6683">
                  <c:v>6</c:v>
                </c:pt>
                <c:pt idx="6684">
                  <c:v>6</c:v>
                </c:pt>
                <c:pt idx="6685">
                  <c:v>6</c:v>
                </c:pt>
                <c:pt idx="6686">
                  <c:v>6</c:v>
                </c:pt>
                <c:pt idx="6687">
                  <c:v>6</c:v>
                </c:pt>
                <c:pt idx="6688">
                  <c:v>6</c:v>
                </c:pt>
                <c:pt idx="6689">
                  <c:v>6</c:v>
                </c:pt>
                <c:pt idx="6690">
                  <c:v>12</c:v>
                </c:pt>
                <c:pt idx="6691">
                  <c:v>12</c:v>
                </c:pt>
                <c:pt idx="6692">
                  <c:v>4</c:v>
                </c:pt>
                <c:pt idx="6693">
                  <c:v>4</c:v>
                </c:pt>
                <c:pt idx="6694">
                  <c:v>4</c:v>
                </c:pt>
                <c:pt idx="6695">
                  <c:v>4</c:v>
                </c:pt>
                <c:pt idx="6696">
                  <c:v>4</c:v>
                </c:pt>
                <c:pt idx="6697">
                  <c:v>4</c:v>
                </c:pt>
                <c:pt idx="6698">
                  <c:v>4</c:v>
                </c:pt>
                <c:pt idx="6699">
                  <c:v>4</c:v>
                </c:pt>
                <c:pt idx="6700">
                  <c:v>4</c:v>
                </c:pt>
                <c:pt idx="6701">
                  <c:v>4</c:v>
                </c:pt>
                <c:pt idx="6702">
                  <c:v>4</c:v>
                </c:pt>
                <c:pt idx="6703">
                  <c:v>4</c:v>
                </c:pt>
                <c:pt idx="6704">
                  <c:v>6</c:v>
                </c:pt>
                <c:pt idx="6705">
                  <c:v>6</c:v>
                </c:pt>
                <c:pt idx="6706">
                  <c:v>6</c:v>
                </c:pt>
                <c:pt idx="6707">
                  <c:v>6</c:v>
                </c:pt>
                <c:pt idx="6708">
                  <c:v>6</c:v>
                </c:pt>
                <c:pt idx="6709">
                  <c:v>6</c:v>
                </c:pt>
                <c:pt idx="6710">
                  <c:v>6</c:v>
                </c:pt>
                <c:pt idx="6711">
                  <c:v>6</c:v>
                </c:pt>
                <c:pt idx="6712">
                  <c:v>6</c:v>
                </c:pt>
                <c:pt idx="6713">
                  <c:v>6</c:v>
                </c:pt>
                <c:pt idx="6714">
                  <c:v>6</c:v>
                </c:pt>
                <c:pt idx="6715">
                  <c:v>6</c:v>
                </c:pt>
                <c:pt idx="6716">
                  <c:v>6</c:v>
                </c:pt>
                <c:pt idx="6717">
                  <c:v>6</c:v>
                </c:pt>
                <c:pt idx="6718">
                  <c:v>6</c:v>
                </c:pt>
                <c:pt idx="6719">
                  <c:v>6</c:v>
                </c:pt>
                <c:pt idx="6720">
                  <c:v>6</c:v>
                </c:pt>
                <c:pt idx="6721">
                  <c:v>6</c:v>
                </c:pt>
                <c:pt idx="6722">
                  <c:v>6</c:v>
                </c:pt>
                <c:pt idx="6723">
                  <c:v>6</c:v>
                </c:pt>
                <c:pt idx="6724">
                  <c:v>6</c:v>
                </c:pt>
                <c:pt idx="6725">
                  <c:v>6</c:v>
                </c:pt>
                <c:pt idx="6726">
                  <c:v>6</c:v>
                </c:pt>
                <c:pt idx="6727">
                  <c:v>6</c:v>
                </c:pt>
                <c:pt idx="6728">
                  <c:v>6</c:v>
                </c:pt>
                <c:pt idx="6729">
                  <c:v>6</c:v>
                </c:pt>
                <c:pt idx="6730">
                  <c:v>6</c:v>
                </c:pt>
                <c:pt idx="6731">
                  <c:v>6</c:v>
                </c:pt>
                <c:pt idx="6732">
                  <c:v>6</c:v>
                </c:pt>
                <c:pt idx="6733">
                  <c:v>6</c:v>
                </c:pt>
                <c:pt idx="6734">
                  <c:v>6</c:v>
                </c:pt>
                <c:pt idx="6735">
                  <c:v>6</c:v>
                </c:pt>
                <c:pt idx="6736">
                  <c:v>6</c:v>
                </c:pt>
                <c:pt idx="6737">
                  <c:v>6</c:v>
                </c:pt>
                <c:pt idx="6738">
                  <c:v>6</c:v>
                </c:pt>
                <c:pt idx="6739">
                  <c:v>6</c:v>
                </c:pt>
                <c:pt idx="6740">
                  <c:v>6</c:v>
                </c:pt>
                <c:pt idx="6741">
                  <c:v>6</c:v>
                </c:pt>
                <c:pt idx="6742">
                  <c:v>6</c:v>
                </c:pt>
                <c:pt idx="6743">
                  <c:v>4</c:v>
                </c:pt>
                <c:pt idx="6744">
                  <c:v>4</c:v>
                </c:pt>
                <c:pt idx="6745">
                  <c:v>3</c:v>
                </c:pt>
                <c:pt idx="6746">
                  <c:v>4</c:v>
                </c:pt>
                <c:pt idx="6747">
                  <c:v>4</c:v>
                </c:pt>
                <c:pt idx="6748">
                  <c:v>4</c:v>
                </c:pt>
                <c:pt idx="6749">
                  <c:v>3</c:v>
                </c:pt>
                <c:pt idx="6750">
                  <c:v>4</c:v>
                </c:pt>
                <c:pt idx="6751">
                  <c:v>4</c:v>
                </c:pt>
                <c:pt idx="6752">
                  <c:v>4</c:v>
                </c:pt>
                <c:pt idx="6753">
                  <c:v>6</c:v>
                </c:pt>
                <c:pt idx="6754">
                  <c:v>4</c:v>
                </c:pt>
                <c:pt idx="6755">
                  <c:v>4</c:v>
                </c:pt>
                <c:pt idx="6756">
                  <c:v>4</c:v>
                </c:pt>
                <c:pt idx="6757">
                  <c:v>6</c:v>
                </c:pt>
                <c:pt idx="6758">
                  <c:v>6</c:v>
                </c:pt>
                <c:pt idx="6759">
                  <c:v>6</c:v>
                </c:pt>
                <c:pt idx="6760">
                  <c:v>6</c:v>
                </c:pt>
                <c:pt idx="6761">
                  <c:v>6</c:v>
                </c:pt>
                <c:pt idx="6762">
                  <c:v>6</c:v>
                </c:pt>
                <c:pt idx="6763">
                  <c:v>6</c:v>
                </c:pt>
                <c:pt idx="6764">
                  <c:v>6</c:v>
                </c:pt>
                <c:pt idx="6765">
                  <c:v>6</c:v>
                </c:pt>
                <c:pt idx="6766">
                  <c:v>6</c:v>
                </c:pt>
                <c:pt idx="6767">
                  <c:v>6</c:v>
                </c:pt>
                <c:pt idx="6768">
                  <c:v>6</c:v>
                </c:pt>
                <c:pt idx="6769">
                  <c:v>8</c:v>
                </c:pt>
                <c:pt idx="6770">
                  <c:v>8</c:v>
                </c:pt>
                <c:pt idx="6771">
                  <c:v>8</c:v>
                </c:pt>
                <c:pt idx="6772">
                  <c:v>6</c:v>
                </c:pt>
                <c:pt idx="6773">
                  <c:v>6</c:v>
                </c:pt>
                <c:pt idx="6774">
                  <c:v>8</c:v>
                </c:pt>
                <c:pt idx="6775">
                  <c:v>6</c:v>
                </c:pt>
                <c:pt idx="6776">
                  <c:v>3</c:v>
                </c:pt>
                <c:pt idx="6777">
                  <c:v>3</c:v>
                </c:pt>
                <c:pt idx="6778">
                  <c:v>3</c:v>
                </c:pt>
                <c:pt idx="6779">
                  <c:v>3</c:v>
                </c:pt>
                <c:pt idx="6780">
                  <c:v>3</c:v>
                </c:pt>
                <c:pt idx="6781">
                  <c:v>3</c:v>
                </c:pt>
                <c:pt idx="6782">
                  <c:v>3</c:v>
                </c:pt>
                <c:pt idx="6783">
                  <c:v>3</c:v>
                </c:pt>
                <c:pt idx="6784">
                  <c:v>3</c:v>
                </c:pt>
                <c:pt idx="6785">
                  <c:v>3</c:v>
                </c:pt>
                <c:pt idx="6786">
                  <c:v>3</c:v>
                </c:pt>
                <c:pt idx="6787">
                  <c:v>3</c:v>
                </c:pt>
                <c:pt idx="6788">
                  <c:v>3</c:v>
                </c:pt>
                <c:pt idx="6789">
                  <c:v>3</c:v>
                </c:pt>
                <c:pt idx="6790">
                  <c:v>3</c:v>
                </c:pt>
                <c:pt idx="6791">
                  <c:v>3</c:v>
                </c:pt>
                <c:pt idx="6792">
                  <c:v>3</c:v>
                </c:pt>
                <c:pt idx="6793">
                  <c:v>4</c:v>
                </c:pt>
                <c:pt idx="6794">
                  <c:v>4</c:v>
                </c:pt>
                <c:pt idx="6795">
                  <c:v>4</c:v>
                </c:pt>
                <c:pt idx="6796">
                  <c:v>4</c:v>
                </c:pt>
                <c:pt idx="6797">
                  <c:v>4</c:v>
                </c:pt>
                <c:pt idx="6798">
                  <c:v>4</c:v>
                </c:pt>
                <c:pt idx="6799">
                  <c:v>4</c:v>
                </c:pt>
                <c:pt idx="6800">
                  <c:v>4</c:v>
                </c:pt>
                <c:pt idx="6801">
                  <c:v>4</c:v>
                </c:pt>
                <c:pt idx="6802">
                  <c:v>4</c:v>
                </c:pt>
                <c:pt idx="6803">
                  <c:v>4</c:v>
                </c:pt>
                <c:pt idx="6804">
                  <c:v>4</c:v>
                </c:pt>
                <c:pt idx="6805">
                  <c:v>4</c:v>
                </c:pt>
                <c:pt idx="6806">
                  <c:v>4</c:v>
                </c:pt>
                <c:pt idx="6807">
                  <c:v>4</c:v>
                </c:pt>
                <c:pt idx="6808">
                  <c:v>4</c:v>
                </c:pt>
                <c:pt idx="6809">
                  <c:v>4</c:v>
                </c:pt>
                <c:pt idx="6810">
                  <c:v>4</c:v>
                </c:pt>
                <c:pt idx="6811">
                  <c:v>4</c:v>
                </c:pt>
                <c:pt idx="6812">
                  <c:v>4</c:v>
                </c:pt>
                <c:pt idx="6813">
                  <c:v>6</c:v>
                </c:pt>
                <c:pt idx="6814">
                  <c:v>6</c:v>
                </c:pt>
                <c:pt idx="6815">
                  <c:v>6</c:v>
                </c:pt>
                <c:pt idx="6816">
                  <c:v>6</c:v>
                </c:pt>
                <c:pt idx="6817">
                  <c:v>6</c:v>
                </c:pt>
                <c:pt idx="6818">
                  <c:v>6</c:v>
                </c:pt>
                <c:pt idx="6819">
                  <c:v>6</c:v>
                </c:pt>
                <c:pt idx="6820">
                  <c:v>6</c:v>
                </c:pt>
                <c:pt idx="6821">
                  <c:v>6</c:v>
                </c:pt>
                <c:pt idx="6822">
                  <c:v>6</c:v>
                </c:pt>
                <c:pt idx="6823">
                  <c:v>6</c:v>
                </c:pt>
                <c:pt idx="6824">
                  <c:v>6</c:v>
                </c:pt>
                <c:pt idx="6825">
                  <c:v>6</c:v>
                </c:pt>
                <c:pt idx="6826">
                  <c:v>6</c:v>
                </c:pt>
                <c:pt idx="6827">
                  <c:v>6</c:v>
                </c:pt>
                <c:pt idx="6828">
                  <c:v>6</c:v>
                </c:pt>
                <c:pt idx="6829">
                  <c:v>6</c:v>
                </c:pt>
                <c:pt idx="6830">
                  <c:v>6</c:v>
                </c:pt>
                <c:pt idx="6831">
                  <c:v>6</c:v>
                </c:pt>
                <c:pt idx="6832">
                  <c:v>6</c:v>
                </c:pt>
                <c:pt idx="6833">
                  <c:v>6</c:v>
                </c:pt>
                <c:pt idx="6834">
                  <c:v>6</c:v>
                </c:pt>
                <c:pt idx="6835">
                  <c:v>6</c:v>
                </c:pt>
                <c:pt idx="6836">
                  <c:v>6</c:v>
                </c:pt>
                <c:pt idx="6837">
                  <c:v>6</c:v>
                </c:pt>
                <c:pt idx="6838">
                  <c:v>6</c:v>
                </c:pt>
                <c:pt idx="6839">
                  <c:v>6</c:v>
                </c:pt>
                <c:pt idx="6840">
                  <c:v>6</c:v>
                </c:pt>
                <c:pt idx="6841">
                  <c:v>6</c:v>
                </c:pt>
                <c:pt idx="6842">
                  <c:v>6</c:v>
                </c:pt>
                <c:pt idx="6843">
                  <c:v>6</c:v>
                </c:pt>
                <c:pt idx="6844">
                  <c:v>6</c:v>
                </c:pt>
                <c:pt idx="6845">
                  <c:v>6</c:v>
                </c:pt>
                <c:pt idx="6846">
                  <c:v>4</c:v>
                </c:pt>
                <c:pt idx="6847">
                  <c:v>4</c:v>
                </c:pt>
                <c:pt idx="6848">
                  <c:v>4</c:v>
                </c:pt>
                <c:pt idx="6849">
                  <c:v>4</c:v>
                </c:pt>
                <c:pt idx="6850">
                  <c:v>4</c:v>
                </c:pt>
                <c:pt idx="6851">
                  <c:v>4</c:v>
                </c:pt>
                <c:pt idx="6852">
                  <c:v>4</c:v>
                </c:pt>
                <c:pt idx="6853">
                  <c:v>4</c:v>
                </c:pt>
                <c:pt idx="6854">
                  <c:v>4</c:v>
                </c:pt>
                <c:pt idx="6855">
                  <c:v>4</c:v>
                </c:pt>
                <c:pt idx="6856">
                  <c:v>4</c:v>
                </c:pt>
                <c:pt idx="6857">
                  <c:v>4</c:v>
                </c:pt>
                <c:pt idx="6858">
                  <c:v>4</c:v>
                </c:pt>
                <c:pt idx="6859">
                  <c:v>4</c:v>
                </c:pt>
                <c:pt idx="6860">
                  <c:v>4</c:v>
                </c:pt>
                <c:pt idx="6861">
                  <c:v>4</c:v>
                </c:pt>
                <c:pt idx="6862">
                  <c:v>4</c:v>
                </c:pt>
                <c:pt idx="6863">
                  <c:v>4</c:v>
                </c:pt>
                <c:pt idx="6864">
                  <c:v>4</c:v>
                </c:pt>
                <c:pt idx="6865">
                  <c:v>4</c:v>
                </c:pt>
                <c:pt idx="6866">
                  <c:v>4</c:v>
                </c:pt>
                <c:pt idx="6867">
                  <c:v>8</c:v>
                </c:pt>
                <c:pt idx="6868">
                  <c:v>6</c:v>
                </c:pt>
                <c:pt idx="6869">
                  <c:v>6</c:v>
                </c:pt>
                <c:pt idx="6870">
                  <c:v>6</c:v>
                </c:pt>
                <c:pt idx="6871">
                  <c:v>6</c:v>
                </c:pt>
                <c:pt idx="6872">
                  <c:v>6</c:v>
                </c:pt>
                <c:pt idx="6873">
                  <c:v>6</c:v>
                </c:pt>
                <c:pt idx="6874">
                  <c:v>6</c:v>
                </c:pt>
                <c:pt idx="6875">
                  <c:v>6</c:v>
                </c:pt>
                <c:pt idx="6876">
                  <c:v>6</c:v>
                </c:pt>
                <c:pt idx="6877">
                  <c:v>6</c:v>
                </c:pt>
                <c:pt idx="6878">
                  <c:v>6</c:v>
                </c:pt>
                <c:pt idx="6879">
                  <c:v>6</c:v>
                </c:pt>
                <c:pt idx="6880">
                  <c:v>6</c:v>
                </c:pt>
                <c:pt idx="6881">
                  <c:v>6</c:v>
                </c:pt>
                <c:pt idx="6882">
                  <c:v>6</c:v>
                </c:pt>
                <c:pt idx="6883">
                  <c:v>6</c:v>
                </c:pt>
                <c:pt idx="6884">
                  <c:v>6</c:v>
                </c:pt>
                <c:pt idx="6885">
                  <c:v>6</c:v>
                </c:pt>
                <c:pt idx="6886">
                  <c:v>6</c:v>
                </c:pt>
                <c:pt idx="6887">
                  <c:v>6</c:v>
                </c:pt>
                <c:pt idx="6888">
                  <c:v>6</c:v>
                </c:pt>
                <c:pt idx="6889">
                  <c:v>6</c:v>
                </c:pt>
                <c:pt idx="6890">
                  <c:v>6</c:v>
                </c:pt>
                <c:pt idx="6891">
                  <c:v>6</c:v>
                </c:pt>
                <c:pt idx="6892">
                  <c:v>6</c:v>
                </c:pt>
                <c:pt idx="6893">
                  <c:v>6</c:v>
                </c:pt>
                <c:pt idx="6894">
                  <c:v>6</c:v>
                </c:pt>
                <c:pt idx="6895">
                  <c:v>6</c:v>
                </c:pt>
                <c:pt idx="6896">
                  <c:v>6</c:v>
                </c:pt>
                <c:pt idx="6897">
                  <c:v>6</c:v>
                </c:pt>
                <c:pt idx="6898">
                  <c:v>8</c:v>
                </c:pt>
                <c:pt idx="6899">
                  <c:v>6</c:v>
                </c:pt>
                <c:pt idx="6900">
                  <c:v>6</c:v>
                </c:pt>
                <c:pt idx="6901">
                  <c:v>8</c:v>
                </c:pt>
                <c:pt idx="6902">
                  <c:v>6</c:v>
                </c:pt>
                <c:pt idx="6903">
                  <c:v>6</c:v>
                </c:pt>
                <c:pt idx="6904">
                  <c:v>6</c:v>
                </c:pt>
                <c:pt idx="6905">
                  <c:v>6</c:v>
                </c:pt>
                <c:pt idx="6906">
                  <c:v>6</c:v>
                </c:pt>
                <c:pt idx="6907">
                  <c:v>6</c:v>
                </c:pt>
                <c:pt idx="6908">
                  <c:v>6</c:v>
                </c:pt>
                <c:pt idx="6909">
                  <c:v>6</c:v>
                </c:pt>
                <c:pt idx="6910">
                  <c:v>6</c:v>
                </c:pt>
                <c:pt idx="6911">
                  <c:v>6</c:v>
                </c:pt>
                <c:pt idx="6912">
                  <c:v>6</c:v>
                </c:pt>
                <c:pt idx="6913">
                  <c:v>6</c:v>
                </c:pt>
                <c:pt idx="6914">
                  <c:v>6</c:v>
                </c:pt>
                <c:pt idx="6915">
                  <c:v>6</c:v>
                </c:pt>
                <c:pt idx="6916">
                  <c:v>6</c:v>
                </c:pt>
                <c:pt idx="6917">
                  <c:v>6</c:v>
                </c:pt>
                <c:pt idx="6918">
                  <c:v>6</c:v>
                </c:pt>
                <c:pt idx="6919">
                  <c:v>6</c:v>
                </c:pt>
                <c:pt idx="6920">
                  <c:v>6</c:v>
                </c:pt>
                <c:pt idx="6921">
                  <c:v>6</c:v>
                </c:pt>
                <c:pt idx="6922">
                  <c:v>6</c:v>
                </c:pt>
                <c:pt idx="6923">
                  <c:v>6</c:v>
                </c:pt>
                <c:pt idx="6924">
                  <c:v>6</c:v>
                </c:pt>
                <c:pt idx="6925">
                  <c:v>6</c:v>
                </c:pt>
                <c:pt idx="6926">
                  <c:v>6</c:v>
                </c:pt>
                <c:pt idx="6927">
                  <c:v>8</c:v>
                </c:pt>
                <c:pt idx="6928">
                  <c:v>8</c:v>
                </c:pt>
                <c:pt idx="6929">
                  <c:v>6</c:v>
                </c:pt>
                <c:pt idx="6930">
                  <c:v>6</c:v>
                </c:pt>
                <c:pt idx="6931">
                  <c:v>6</c:v>
                </c:pt>
                <c:pt idx="6932">
                  <c:v>6</c:v>
                </c:pt>
                <c:pt idx="6933">
                  <c:v>6</c:v>
                </c:pt>
                <c:pt idx="6934">
                  <c:v>6</c:v>
                </c:pt>
                <c:pt idx="6935">
                  <c:v>6</c:v>
                </c:pt>
                <c:pt idx="6936">
                  <c:v>6</c:v>
                </c:pt>
                <c:pt idx="6937">
                  <c:v>4</c:v>
                </c:pt>
                <c:pt idx="6938">
                  <c:v>4</c:v>
                </c:pt>
                <c:pt idx="6939">
                  <c:v>4</c:v>
                </c:pt>
                <c:pt idx="6940">
                  <c:v>4</c:v>
                </c:pt>
                <c:pt idx="6941">
                  <c:v>4</c:v>
                </c:pt>
                <c:pt idx="6942">
                  <c:v>4</c:v>
                </c:pt>
                <c:pt idx="6943">
                  <c:v>4</c:v>
                </c:pt>
                <c:pt idx="6944">
                  <c:v>4</c:v>
                </c:pt>
                <c:pt idx="6945">
                  <c:v>4</c:v>
                </c:pt>
                <c:pt idx="6946">
                  <c:v>4</c:v>
                </c:pt>
                <c:pt idx="6947">
                  <c:v>4</c:v>
                </c:pt>
                <c:pt idx="6948">
                  <c:v>4</c:v>
                </c:pt>
                <c:pt idx="6949">
                  <c:v>8</c:v>
                </c:pt>
                <c:pt idx="6950">
                  <c:v>8</c:v>
                </c:pt>
                <c:pt idx="6951">
                  <c:v>8</c:v>
                </c:pt>
                <c:pt idx="6952">
                  <c:v>8</c:v>
                </c:pt>
                <c:pt idx="6953">
                  <c:v>6</c:v>
                </c:pt>
                <c:pt idx="6954">
                  <c:v>6</c:v>
                </c:pt>
                <c:pt idx="6955">
                  <c:v>6</c:v>
                </c:pt>
                <c:pt idx="6956">
                  <c:v>6</c:v>
                </c:pt>
                <c:pt idx="6957">
                  <c:v>6</c:v>
                </c:pt>
                <c:pt idx="6958">
                  <c:v>6</c:v>
                </c:pt>
                <c:pt idx="6959">
                  <c:v>6</c:v>
                </c:pt>
                <c:pt idx="6960">
                  <c:v>6</c:v>
                </c:pt>
                <c:pt idx="6961">
                  <c:v>6</c:v>
                </c:pt>
                <c:pt idx="6962">
                  <c:v>6</c:v>
                </c:pt>
                <c:pt idx="6963">
                  <c:v>6</c:v>
                </c:pt>
                <c:pt idx="6964">
                  <c:v>6</c:v>
                </c:pt>
                <c:pt idx="6965">
                  <c:v>6</c:v>
                </c:pt>
                <c:pt idx="6966">
                  <c:v>4</c:v>
                </c:pt>
                <c:pt idx="6967">
                  <c:v>6</c:v>
                </c:pt>
                <c:pt idx="6968">
                  <c:v>6</c:v>
                </c:pt>
                <c:pt idx="6969">
                  <c:v>6</c:v>
                </c:pt>
                <c:pt idx="6970">
                  <c:v>6</c:v>
                </c:pt>
                <c:pt idx="6971">
                  <c:v>6</c:v>
                </c:pt>
                <c:pt idx="6972">
                  <c:v>4</c:v>
                </c:pt>
                <c:pt idx="6973">
                  <c:v>6</c:v>
                </c:pt>
                <c:pt idx="6974">
                  <c:v>4</c:v>
                </c:pt>
                <c:pt idx="6975">
                  <c:v>4</c:v>
                </c:pt>
                <c:pt idx="6976">
                  <c:v>6</c:v>
                </c:pt>
                <c:pt idx="6977">
                  <c:v>6</c:v>
                </c:pt>
                <c:pt idx="6978">
                  <c:v>6</c:v>
                </c:pt>
                <c:pt idx="6979">
                  <c:v>6</c:v>
                </c:pt>
                <c:pt idx="6980">
                  <c:v>6</c:v>
                </c:pt>
                <c:pt idx="6981">
                  <c:v>6</c:v>
                </c:pt>
                <c:pt idx="6982">
                  <c:v>6</c:v>
                </c:pt>
                <c:pt idx="6983">
                  <c:v>6</c:v>
                </c:pt>
                <c:pt idx="6984">
                  <c:v>12</c:v>
                </c:pt>
                <c:pt idx="6985">
                  <c:v>12</c:v>
                </c:pt>
                <c:pt idx="6986">
                  <c:v>12</c:v>
                </c:pt>
                <c:pt idx="6987">
                  <c:v>12</c:v>
                </c:pt>
                <c:pt idx="6988">
                  <c:v>12</c:v>
                </c:pt>
                <c:pt idx="6989">
                  <c:v>12</c:v>
                </c:pt>
                <c:pt idx="6990">
                  <c:v>12</c:v>
                </c:pt>
                <c:pt idx="6991">
                  <c:v>12</c:v>
                </c:pt>
                <c:pt idx="6992">
                  <c:v>12</c:v>
                </c:pt>
                <c:pt idx="6993">
                  <c:v>8</c:v>
                </c:pt>
                <c:pt idx="6994">
                  <c:v>8</c:v>
                </c:pt>
                <c:pt idx="6995">
                  <c:v>8</c:v>
                </c:pt>
                <c:pt idx="6996">
                  <c:v>8</c:v>
                </c:pt>
                <c:pt idx="6997">
                  <c:v>8</c:v>
                </c:pt>
                <c:pt idx="6998">
                  <c:v>8</c:v>
                </c:pt>
                <c:pt idx="6999">
                  <c:v>8</c:v>
                </c:pt>
                <c:pt idx="7000">
                  <c:v>6</c:v>
                </c:pt>
                <c:pt idx="7001">
                  <c:v>4</c:v>
                </c:pt>
                <c:pt idx="7002">
                  <c:v>4</c:v>
                </c:pt>
                <c:pt idx="7003">
                  <c:v>8</c:v>
                </c:pt>
                <c:pt idx="7004">
                  <c:v>8</c:v>
                </c:pt>
                <c:pt idx="7005">
                  <c:v>6</c:v>
                </c:pt>
                <c:pt idx="7006">
                  <c:v>4</c:v>
                </c:pt>
                <c:pt idx="7007">
                  <c:v>8</c:v>
                </c:pt>
                <c:pt idx="7008">
                  <c:v>8</c:v>
                </c:pt>
                <c:pt idx="7009">
                  <c:v>8</c:v>
                </c:pt>
                <c:pt idx="7010">
                  <c:v>6</c:v>
                </c:pt>
                <c:pt idx="7011">
                  <c:v>4</c:v>
                </c:pt>
                <c:pt idx="7012">
                  <c:v>4</c:v>
                </c:pt>
                <c:pt idx="7013">
                  <c:v>8</c:v>
                </c:pt>
                <c:pt idx="7014">
                  <c:v>6</c:v>
                </c:pt>
                <c:pt idx="7015">
                  <c:v>4</c:v>
                </c:pt>
                <c:pt idx="7016">
                  <c:v>4</c:v>
                </c:pt>
                <c:pt idx="7017">
                  <c:v>6</c:v>
                </c:pt>
                <c:pt idx="7018">
                  <c:v>4</c:v>
                </c:pt>
                <c:pt idx="7019">
                  <c:v>8</c:v>
                </c:pt>
                <c:pt idx="7020">
                  <c:v>8</c:v>
                </c:pt>
                <c:pt idx="7021">
                  <c:v>4</c:v>
                </c:pt>
                <c:pt idx="7022">
                  <c:v>8</c:v>
                </c:pt>
                <c:pt idx="7023">
                  <c:v>6</c:v>
                </c:pt>
                <c:pt idx="7024">
                  <c:v>4</c:v>
                </c:pt>
                <c:pt idx="7025">
                  <c:v>6</c:v>
                </c:pt>
                <c:pt idx="7026">
                  <c:v>6</c:v>
                </c:pt>
                <c:pt idx="7027">
                  <c:v>4</c:v>
                </c:pt>
                <c:pt idx="7028">
                  <c:v>4</c:v>
                </c:pt>
                <c:pt idx="7029">
                  <c:v>4</c:v>
                </c:pt>
                <c:pt idx="7030">
                  <c:v>4</c:v>
                </c:pt>
                <c:pt idx="7031">
                  <c:v>4</c:v>
                </c:pt>
                <c:pt idx="7032">
                  <c:v>4</c:v>
                </c:pt>
                <c:pt idx="7033">
                  <c:v>4</c:v>
                </c:pt>
                <c:pt idx="7034">
                  <c:v>4</c:v>
                </c:pt>
                <c:pt idx="7035">
                  <c:v>4</c:v>
                </c:pt>
                <c:pt idx="7036">
                  <c:v>4</c:v>
                </c:pt>
                <c:pt idx="7037">
                  <c:v>4</c:v>
                </c:pt>
                <c:pt idx="7038">
                  <c:v>4</c:v>
                </c:pt>
                <c:pt idx="7039">
                  <c:v>4</c:v>
                </c:pt>
                <c:pt idx="7040">
                  <c:v>4</c:v>
                </c:pt>
                <c:pt idx="7041">
                  <c:v>4</c:v>
                </c:pt>
                <c:pt idx="7042">
                  <c:v>4</c:v>
                </c:pt>
                <c:pt idx="7043">
                  <c:v>4</c:v>
                </c:pt>
                <c:pt idx="7044">
                  <c:v>4</c:v>
                </c:pt>
                <c:pt idx="7045">
                  <c:v>4</c:v>
                </c:pt>
                <c:pt idx="7046">
                  <c:v>4</c:v>
                </c:pt>
                <c:pt idx="7047">
                  <c:v>4</c:v>
                </c:pt>
                <c:pt idx="7048">
                  <c:v>4</c:v>
                </c:pt>
                <c:pt idx="7049">
                  <c:v>4</c:v>
                </c:pt>
                <c:pt idx="7050">
                  <c:v>4</c:v>
                </c:pt>
                <c:pt idx="7051">
                  <c:v>4</c:v>
                </c:pt>
                <c:pt idx="7052">
                  <c:v>4</c:v>
                </c:pt>
                <c:pt idx="7053">
                  <c:v>4</c:v>
                </c:pt>
                <c:pt idx="7054">
                  <c:v>4</c:v>
                </c:pt>
                <c:pt idx="7055">
                  <c:v>4</c:v>
                </c:pt>
                <c:pt idx="7056">
                  <c:v>4</c:v>
                </c:pt>
                <c:pt idx="7057">
                  <c:v>6</c:v>
                </c:pt>
                <c:pt idx="7058">
                  <c:v>4</c:v>
                </c:pt>
                <c:pt idx="7059">
                  <c:v>6</c:v>
                </c:pt>
                <c:pt idx="7060">
                  <c:v>4</c:v>
                </c:pt>
                <c:pt idx="7061">
                  <c:v>6</c:v>
                </c:pt>
                <c:pt idx="7062">
                  <c:v>6</c:v>
                </c:pt>
                <c:pt idx="7063">
                  <c:v>4</c:v>
                </c:pt>
                <c:pt idx="7064">
                  <c:v>6</c:v>
                </c:pt>
                <c:pt idx="7065">
                  <c:v>6</c:v>
                </c:pt>
                <c:pt idx="7066">
                  <c:v>6</c:v>
                </c:pt>
                <c:pt idx="7067">
                  <c:v>6</c:v>
                </c:pt>
                <c:pt idx="7068">
                  <c:v>6</c:v>
                </c:pt>
                <c:pt idx="7069">
                  <c:v>6</c:v>
                </c:pt>
                <c:pt idx="7070">
                  <c:v>6</c:v>
                </c:pt>
                <c:pt idx="7071">
                  <c:v>6</c:v>
                </c:pt>
                <c:pt idx="7072">
                  <c:v>6</c:v>
                </c:pt>
                <c:pt idx="7073">
                  <c:v>6</c:v>
                </c:pt>
                <c:pt idx="7074">
                  <c:v>6</c:v>
                </c:pt>
                <c:pt idx="7075">
                  <c:v>6</c:v>
                </c:pt>
                <c:pt idx="7076">
                  <c:v>6</c:v>
                </c:pt>
                <c:pt idx="7077">
                  <c:v>6</c:v>
                </c:pt>
                <c:pt idx="7078">
                  <c:v>6</c:v>
                </c:pt>
                <c:pt idx="7079">
                  <c:v>6</c:v>
                </c:pt>
                <c:pt idx="7080">
                  <c:v>6</c:v>
                </c:pt>
                <c:pt idx="7081">
                  <c:v>6</c:v>
                </c:pt>
                <c:pt idx="7082">
                  <c:v>6</c:v>
                </c:pt>
                <c:pt idx="7083">
                  <c:v>6</c:v>
                </c:pt>
                <c:pt idx="7084">
                  <c:v>6</c:v>
                </c:pt>
                <c:pt idx="7085">
                  <c:v>6</c:v>
                </c:pt>
                <c:pt idx="7086">
                  <c:v>6</c:v>
                </c:pt>
                <c:pt idx="7087">
                  <c:v>6</c:v>
                </c:pt>
                <c:pt idx="7088">
                  <c:v>6</c:v>
                </c:pt>
                <c:pt idx="7089">
                  <c:v>6</c:v>
                </c:pt>
                <c:pt idx="7090">
                  <c:v>6</c:v>
                </c:pt>
                <c:pt idx="7091">
                  <c:v>6</c:v>
                </c:pt>
                <c:pt idx="7092">
                  <c:v>6</c:v>
                </c:pt>
                <c:pt idx="7093">
                  <c:v>6</c:v>
                </c:pt>
                <c:pt idx="7094">
                  <c:v>6</c:v>
                </c:pt>
                <c:pt idx="7095">
                  <c:v>6</c:v>
                </c:pt>
                <c:pt idx="7096">
                  <c:v>4</c:v>
                </c:pt>
                <c:pt idx="7097">
                  <c:v>4</c:v>
                </c:pt>
                <c:pt idx="7098">
                  <c:v>4</c:v>
                </c:pt>
                <c:pt idx="7099">
                  <c:v>4</c:v>
                </c:pt>
                <c:pt idx="7100">
                  <c:v>4</c:v>
                </c:pt>
                <c:pt idx="7101">
                  <c:v>4</c:v>
                </c:pt>
                <c:pt idx="7102">
                  <c:v>4</c:v>
                </c:pt>
                <c:pt idx="7103">
                  <c:v>4</c:v>
                </c:pt>
                <c:pt idx="7104">
                  <c:v>4</c:v>
                </c:pt>
                <c:pt idx="7105">
                  <c:v>4</c:v>
                </c:pt>
                <c:pt idx="7106">
                  <c:v>4</c:v>
                </c:pt>
                <c:pt idx="7107">
                  <c:v>4</c:v>
                </c:pt>
                <c:pt idx="7108">
                  <c:v>4</c:v>
                </c:pt>
                <c:pt idx="7109">
                  <c:v>4</c:v>
                </c:pt>
                <c:pt idx="7110">
                  <c:v>4</c:v>
                </c:pt>
                <c:pt idx="7111">
                  <c:v>4</c:v>
                </c:pt>
                <c:pt idx="7112">
                  <c:v>4</c:v>
                </c:pt>
                <c:pt idx="7113">
                  <c:v>4</c:v>
                </c:pt>
                <c:pt idx="7114">
                  <c:v>4</c:v>
                </c:pt>
                <c:pt idx="7115">
                  <c:v>4</c:v>
                </c:pt>
                <c:pt idx="7116">
                  <c:v>4</c:v>
                </c:pt>
                <c:pt idx="7117">
                  <c:v>4</c:v>
                </c:pt>
                <c:pt idx="7118">
                  <c:v>5</c:v>
                </c:pt>
                <c:pt idx="7119">
                  <c:v>5</c:v>
                </c:pt>
                <c:pt idx="7120">
                  <c:v>5</c:v>
                </c:pt>
                <c:pt idx="7121">
                  <c:v>5</c:v>
                </c:pt>
                <c:pt idx="7122">
                  <c:v>5</c:v>
                </c:pt>
                <c:pt idx="7123">
                  <c:v>5</c:v>
                </c:pt>
                <c:pt idx="7124">
                  <c:v>5</c:v>
                </c:pt>
                <c:pt idx="7125">
                  <c:v>5</c:v>
                </c:pt>
                <c:pt idx="7126">
                  <c:v>5</c:v>
                </c:pt>
                <c:pt idx="7127">
                  <c:v>5</c:v>
                </c:pt>
                <c:pt idx="7128">
                  <c:v>5</c:v>
                </c:pt>
                <c:pt idx="7129">
                  <c:v>5</c:v>
                </c:pt>
                <c:pt idx="7130">
                  <c:v>5</c:v>
                </c:pt>
                <c:pt idx="7131">
                  <c:v>5</c:v>
                </c:pt>
                <c:pt idx="7132">
                  <c:v>5</c:v>
                </c:pt>
                <c:pt idx="7133">
                  <c:v>5</c:v>
                </c:pt>
                <c:pt idx="7134">
                  <c:v>5</c:v>
                </c:pt>
                <c:pt idx="7135">
                  <c:v>5</c:v>
                </c:pt>
                <c:pt idx="7136">
                  <c:v>5</c:v>
                </c:pt>
                <c:pt idx="7137">
                  <c:v>5</c:v>
                </c:pt>
                <c:pt idx="7138">
                  <c:v>5</c:v>
                </c:pt>
                <c:pt idx="7139">
                  <c:v>5</c:v>
                </c:pt>
                <c:pt idx="7140">
                  <c:v>5</c:v>
                </c:pt>
                <c:pt idx="7141">
                  <c:v>5</c:v>
                </c:pt>
                <c:pt idx="7142">
                  <c:v>5</c:v>
                </c:pt>
                <c:pt idx="7143">
                  <c:v>5</c:v>
                </c:pt>
                <c:pt idx="7144">
                  <c:v>5</c:v>
                </c:pt>
                <c:pt idx="7145">
                  <c:v>5</c:v>
                </c:pt>
                <c:pt idx="7146">
                  <c:v>5</c:v>
                </c:pt>
                <c:pt idx="7147">
                  <c:v>5</c:v>
                </c:pt>
                <c:pt idx="7148">
                  <c:v>5</c:v>
                </c:pt>
                <c:pt idx="7149">
                  <c:v>5</c:v>
                </c:pt>
                <c:pt idx="7150">
                  <c:v>5</c:v>
                </c:pt>
                <c:pt idx="7151">
                  <c:v>5</c:v>
                </c:pt>
                <c:pt idx="7152">
                  <c:v>5</c:v>
                </c:pt>
                <c:pt idx="7153">
                  <c:v>5</c:v>
                </c:pt>
                <c:pt idx="7154">
                  <c:v>6</c:v>
                </c:pt>
                <c:pt idx="7155">
                  <c:v>6</c:v>
                </c:pt>
                <c:pt idx="7156">
                  <c:v>6</c:v>
                </c:pt>
                <c:pt idx="7157">
                  <c:v>6</c:v>
                </c:pt>
                <c:pt idx="7158">
                  <c:v>6</c:v>
                </c:pt>
                <c:pt idx="7159">
                  <c:v>6</c:v>
                </c:pt>
                <c:pt idx="7160">
                  <c:v>6</c:v>
                </c:pt>
                <c:pt idx="7161">
                  <c:v>6</c:v>
                </c:pt>
                <c:pt idx="7162">
                  <c:v>6</c:v>
                </c:pt>
                <c:pt idx="7163">
                  <c:v>6</c:v>
                </c:pt>
                <c:pt idx="7164">
                  <c:v>6</c:v>
                </c:pt>
                <c:pt idx="7165">
                  <c:v>6</c:v>
                </c:pt>
                <c:pt idx="7166">
                  <c:v>6</c:v>
                </c:pt>
                <c:pt idx="7167">
                  <c:v>6</c:v>
                </c:pt>
                <c:pt idx="7168">
                  <c:v>6</c:v>
                </c:pt>
                <c:pt idx="7169">
                  <c:v>6</c:v>
                </c:pt>
                <c:pt idx="7170">
                  <c:v>6</c:v>
                </c:pt>
                <c:pt idx="7171">
                  <c:v>6</c:v>
                </c:pt>
                <c:pt idx="7172">
                  <c:v>6</c:v>
                </c:pt>
                <c:pt idx="7173">
                  <c:v>6</c:v>
                </c:pt>
                <c:pt idx="7174">
                  <c:v>6</c:v>
                </c:pt>
                <c:pt idx="7175">
                  <c:v>6</c:v>
                </c:pt>
                <c:pt idx="7176">
                  <c:v>6</c:v>
                </c:pt>
                <c:pt idx="7177">
                  <c:v>6</c:v>
                </c:pt>
                <c:pt idx="7178">
                  <c:v>6</c:v>
                </c:pt>
                <c:pt idx="7179">
                  <c:v>6</c:v>
                </c:pt>
                <c:pt idx="7180">
                  <c:v>6</c:v>
                </c:pt>
                <c:pt idx="7181">
                  <c:v>6</c:v>
                </c:pt>
                <c:pt idx="7182">
                  <c:v>6</c:v>
                </c:pt>
                <c:pt idx="7183">
                  <c:v>6</c:v>
                </c:pt>
                <c:pt idx="7184">
                  <c:v>6</c:v>
                </c:pt>
                <c:pt idx="7185">
                  <c:v>6</c:v>
                </c:pt>
                <c:pt idx="7186">
                  <c:v>6</c:v>
                </c:pt>
                <c:pt idx="7187">
                  <c:v>6</c:v>
                </c:pt>
                <c:pt idx="7188">
                  <c:v>6</c:v>
                </c:pt>
                <c:pt idx="7189">
                  <c:v>6</c:v>
                </c:pt>
                <c:pt idx="7190">
                  <c:v>6</c:v>
                </c:pt>
                <c:pt idx="7191">
                  <c:v>6</c:v>
                </c:pt>
                <c:pt idx="7192">
                  <c:v>6</c:v>
                </c:pt>
                <c:pt idx="7193">
                  <c:v>4</c:v>
                </c:pt>
                <c:pt idx="7194">
                  <c:v>4</c:v>
                </c:pt>
                <c:pt idx="7195">
                  <c:v>4</c:v>
                </c:pt>
                <c:pt idx="7196">
                  <c:v>4</c:v>
                </c:pt>
                <c:pt idx="7197">
                  <c:v>4</c:v>
                </c:pt>
                <c:pt idx="7198">
                  <c:v>4</c:v>
                </c:pt>
                <c:pt idx="7199">
                  <c:v>4</c:v>
                </c:pt>
                <c:pt idx="7200">
                  <c:v>4</c:v>
                </c:pt>
                <c:pt idx="7201">
                  <c:v>4</c:v>
                </c:pt>
                <c:pt idx="7202">
                  <c:v>4</c:v>
                </c:pt>
                <c:pt idx="7203">
                  <c:v>4</c:v>
                </c:pt>
                <c:pt idx="7204">
                  <c:v>4</c:v>
                </c:pt>
                <c:pt idx="7205">
                  <c:v>4</c:v>
                </c:pt>
                <c:pt idx="7206">
                  <c:v>4</c:v>
                </c:pt>
                <c:pt idx="7207">
                  <c:v>4</c:v>
                </c:pt>
                <c:pt idx="7208">
                  <c:v>4</c:v>
                </c:pt>
                <c:pt idx="7209">
                  <c:v>4</c:v>
                </c:pt>
                <c:pt idx="7210">
                  <c:v>4</c:v>
                </c:pt>
                <c:pt idx="7211">
                  <c:v>4</c:v>
                </c:pt>
                <c:pt idx="7212">
                  <c:v>4</c:v>
                </c:pt>
                <c:pt idx="7213">
                  <c:v>4</c:v>
                </c:pt>
                <c:pt idx="7214">
                  <c:v>4</c:v>
                </c:pt>
                <c:pt idx="7215">
                  <c:v>4</c:v>
                </c:pt>
                <c:pt idx="7216">
                  <c:v>4</c:v>
                </c:pt>
                <c:pt idx="7217">
                  <c:v>4</c:v>
                </c:pt>
                <c:pt idx="7218">
                  <c:v>4</c:v>
                </c:pt>
                <c:pt idx="7219">
                  <c:v>4</c:v>
                </c:pt>
                <c:pt idx="7220">
                  <c:v>4</c:v>
                </c:pt>
                <c:pt idx="7221">
                  <c:v>4</c:v>
                </c:pt>
                <c:pt idx="7222">
                  <c:v>6</c:v>
                </c:pt>
                <c:pt idx="7223">
                  <c:v>6</c:v>
                </c:pt>
                <c:pt idx="7224">
                  <c:v>6</c:v>
                </c:pt>
                <c:pt idx="7225">
                  <c:v>6</c:v>
                </c:pt>
                <c:pt idx="7226">
                  <c:v>6</c:v>
                </c:pt>
                <c:pt idx="7227">
                  <c:v>6</c:v>
                </c:pt>
                <c:pt idx="7228">
                  <c:v>6</c:v>
                </c:pt>
                <c:pt idx="7229">
                  <c:v>6</c:v>
                </c:pt>
                <c:pt idx="7230">
                  <c:v>6</c:v>
                </c:pt>
                <c:pt idx="7231">
                  <c:v>6</c:v>
                </c:pt>
                <c:pt idx="7232">
                  <c:v>6</c:v>
                </c:pt>
                <c:pt idx="7233">
                  <c:v>6</c:v>
                </c:pt>
                <c:pt idx="7234">
                  <c:v>6</c:v>
                </c:pt>
                <c:pt idx="7235">
                  <c:v>6</c:v>
                </c:pt>
                <c:pt idx="7236">
                  <c:v>6</c:v>
                </c:pt>
                <c:pt idx="7237">
                  <c:v>4</c:v>
                </c:pt>
                <c:pt idx="7238">
                  <c:v>4</c:v>
                </c:pt>
                <c:pt idx="7239">
                  <c:v>4</c:v>
                </c:pt>
                <c:pt idx="7240">
                  <c:v>4</c:v>
                </c:pt>
                <c:pt idx="7241">
                  <c:v>4</c:v>
                </c:pt>
                <c:pt idx="7242">
                  <c:v>4</c:v>
                </c:pt>
                <c:pt idx="7243">
                  <c:v>4</c:v>
                </c:pt>
                <c:pt idx="7244">
                  <c:v>4</c:v>
                </c:pt>
                <c:pt idx="7245">
                  <c:v>4</c:v>
                </c:pt>
                <c:pt idx="7246">
                  <c:v>4</c:v>
                </c:pt>
                <c:pt idx="7247">
                  <c:v>4</c:v>
                </c:pt>
                <c:pt idx="7248">
                  <c:v>4</c:v>
                </c:pt>
                <c:pt idx="7249">
                  <c:v>4</c:v>
                </c:pt>
                <c:pt idx="7250">
                  <c:v>4</c:v>
                </c:pt>
                <c:pt idx="7251">
                  <c:v>4</c:v>
                </c:pt>
                <c:pt idx="7252">
                  <c:v>4</c:v>
                </c:pt>
                <c:pt idx="7253">
                  <c:v>4</c:v>
                </c:pt>
                <c:pt idx="7254">
                  <c:v>4</c:v>
                </c:pt>
                <c:pt idx="7255">
                  <c:v>4</c:v>
                </c:pt>
                <c:pt idx="7256">
                  <c:v>4</c:v>
                </c:pt>
                <c:pt idx="7257">
                  <c:v>4</c:v>
                </c:pt>
                <c:pt idx="7258">
                  <c:v>4</c:v>
                </c:pt>
                <c:pt idx="7259">
                  <c:v>4</c:v>
                </c:pt>
                <c:pt idx="7260">
                  <c:v>4</c:v>
                </c:pt>
                <c:pt idx="7261">
                  <c:v>4</c:v>
                </c:pt>
                <c:pt idx="7262">
                  <c:v>4</c:v>
                </c:pt>
                <c:pt idx="7263">
                  <c:v>4</c:v>
                </c:pt>
                <c:pt idx="7264">
                  <c:v>4</c:v>
                </c:pt>
                <c:pt idx="7265">
                  <c:v>6</c:v>
                </c:pt>
                <c:pt idx="7266">
                  <c:v>4</c:v>
                </c:pt>
                <c:pt idx="7267">
                  <c:v>4</c:v>
                </c:pt>
                <c:pt idx="7268">
                  <c:v>4</c:v>
                </c:pt>
                <c:pt idx="7269">
                  <c:v>6</c:v>
                </c:pt>
                <c:pt idx="7270">
                  <c:v>4</c:v>
                </c:pt>
                <c:pt idx="7271">
                  <c:v>4</c:v>
                </c:pt>
                <c:pt idx="7272">
                  <c:v>4</c:v>
                </c:pt>
                <c:pt idx="7273">
                  <c:v>4</c:v>
                </c:pt>
                <c:pt idx="7274">
                  <c:v>4</c:v>
                </c:pt>
                <c:pt idx="7275">
                  <c:v>4</c:v>
                </c:pt>
                <c:pt idx="7276">
                  <c:v>4</c:v>
                </c:pt>
                <c:pt idx="7277">
                  <c:v>6</c:v>
                </c:pt>
                <c:pt idx="7278">
                  <c:v>4</c:v>
                </c:pt>
                <c:pt idx="7279">
                  <c:v>6</c:v>
                </c:pt>
                <c:pt idx="7280">
                  <c:v>4</c:v>
                </c:pt>
                <c:pt idx="7281">
                  <c:v>4</c:v>
                </c:pt>
                <c:pt idx="7282">
                  <c:v>4</c:v>
                </c:pt>
                <c:pt idx="7283">
                  <c:v>4</c:v>
                </c:pt>
                <c:pt idx="7284">
                  <c:v>4</c:v>
                </c:pt>
                <c:pt idx="7285">
                  <c:v>4</c:v>
                </c:pt>
                <c:pt idx="7286">
                  <c:v>4</c:v>
                </c:pt>
                <c:pt idx="7287">
                  <c:v>4</c:v>
                </c:pt>
                <c:pt idx="7288">
                  <c:v>4</c:v>
                </c:pt>
                <c:pt idx="7289">
                  <c:v>4</c:v>
                </c:pt>
                <c:pt idx="7290">
                  <c:v>4</c:v>
                </c:pt>
                <c:pt idx="7291">
                  <c:v>4</c:v>
                </c:pt>
                <c:pt idx="7292">
                  <c:v>4</c:v>
                </c:pt>
                <c:pt idx="7293">
                  <c:v>4</c:v>
                </c:pt>
                <c:pt idx="7294">
                  <c:v>4</c:v>
                </c:pt>
                <c:pt idx="7295">
                  <c:v>4</c:v>
                </c:pt>
                <c:pt idx="7296">
                  <c:v>4</c:v>
                </c:pt>
                <c:pt idx="7297">
                  <c:v>4</c:v>
                </c:pt>
                <c:pt idx="7298">
                  <c:v>4</c:v>
                </c:pt>
                <c:pt idx="7299">
                  <c:v>4</c:v>
                </c:pt>
                <c:pt idx="7300">
                  <c:v>4</c:v>
                </c:pt>
                <c:pt idx="7301">
                  <c:v>4</c:v>
                </c:pt>
                <c:pt idx="7302">
                  <c:v>4</c:v>
                </c:pt>
                <c:pt idx="7303">
                  <c:v>4</c:v>
                </c:pt>
                <c:pt idx="7304">
                  <c:v>4</c:v>
                </c:pt>
                <c:pt idx="7305">
                  <c:v>4</c:v>
                </c:pt>
                <c:pt idx="7306">
                  <c:v>4</c:v>
                </c:pt>
                <c:pt idx="7307">
                  <c:v>4</c:v>
                </c:pt>
                <c:pt idx="7308">
                  <c:v>4</c:v>
                </c:pt>
                <c:pt idx="7309">
                  <c:v>4</c:v>
                </c:pt>
                <c:pt idx="7310">
                  <c:v>4</c:v>
                </c:pt>
                <c:pt idx="7311">
                  <c:v>6</c:v>
                </c:pt>
                <c:pt idx="7312">
                  <c:v>4</c:v>
                </c:pt>
                <c:pt idx="7313">
                  <c:v>6</c:v>
                </c:pt>
                <c:pt idx="7314">
                  <c:v>4</c:v>
                </c:pt>
                <c:pt idx="7315">
                  <c:v>4</c:v>
                </c:pt>
                <c:pt idx="7316">
                  <c:v>4</c:v>
                </c:pt>
                <c:pt idx="7317">
                  <c:v>4</c:v>
                </c:pt>
                <c:pt idx="7318">
                  <c:v>4</c:v>
                </c:pt>
                <c:pt idx="7319">
                  <c:v>4</c:v>
                </c:pt>
                <c:pt idx="7320">
                  <c:v>6</c:v>
                </c:pt>
                <c:pt idx="7321">
                  <c:v>4</c:v>
                </c:pt>
                <c:pt idx="7322">
                  <c:v>4</c:v>
                </c:pt>
                <c:pt idx="7323">
                  <c:v>4</c:v>
                </c:pt>
                <c:pt idx="7324">
                  <c:v>4</c:v>
                </c:pt>
                <c:pt idx="7325">
                  <c:v>4</c:v>
                </c:pt>
                <c:pt idx="7326">
                  <c:v>4</c:v>
                </c:pt>
                <c:pt idx="7327">
                  <c:v>6</c:v>
                </c:pt>
                <c:pt idx="7328">
                  <c:v>6</c:v>
                </c:pt>
                <c:pt idx="7329">
                  <c:v>6</c:v>
                </c:pt>
                <c:pt idx="7330">
                  <c:v>6</c:v>
                </c:pt>
                <c:pt idx="7331">
                  <c:v>6</c:v>
                </c:pt>
                <c:pt idx="7332">
                  <c:v>6</c:v>
                </c:pt>
                <c:pt idx="7333">
                  <c:v>6</c:v>
                </c:pt>
                <c:pt idx="7334">
                  <c:v>6</c:v>
                </c:pt>
                <c:pt idx="7335">
                  <c:v>6</c:v>
                </c:pt>
                <c:pt idx="7336">
                  <c:v>6</c:v>
                </c:pt>
                <c:pt idx="7337">
                  <c:v>6</c:v>
                </c:pt>
                <c:pt idx="7338">
                  <c:v>6</c:v>
                </c:pt>
                <c:pt idx="7339">
                  <c:v>6</c:v>
                </c:pt>
                <c:pt idx="7340">
                  <c:v>6</c:v>
                </c:pt>
                <c:pt idx="7341">
                  <c:v>6</c:v>
                </c:pt>
                <c:pt idx="7342">
                  <c:v>6</c:v>
                </c:pt>
                <c:pt idx="7343">
                  <c:v>6</c:v>
                </c:pt>
                <c:pt idx="7344">
                  <c:v>8</c:v>
                </c:pt>
                <c:pt idx="7345">
                  <c:v>6</c:v>
                </c:pt>
                <c:pt idx="7346">
                  <c:v>6</c:v>
                </c:pt>
                <c:pt idx="7347">
                  <c:v>6</c:v>
                </c:pt>
                <c:pt idx="7348">
                  <c:v>6</c:v>
                </c:pt>
                <c:pt idx="7349">
                  <c:v>8</c:v>
                </c:pt>
                <c:pt idx="7350">
                  <c:v>8</c:v>
                </c:pt>
                <c:pt idx="7351">
                  <c:v>8</c:v>
                </c:pt>
                <c:pt idx="7352">
                  <c:v>8</c:v>
                </c:pt>
                <c:pt idx="7353">
                  <c:v>6</c:v>
                </c:pt>
                <c:pt idx="7354">
                  <c:v>8</c:v>
                </c:pt>
                <c:pt idx="7355">
                  <c:v>6</c:v>
                </c:pt>
                <c:pt idx="7356">
                  <c:v>8</c:v>
                </c:pt>
                <c:pt idx="7357">
                  <c:v>8</c:v>
                </c:pt>
                <c:pt idx="7358">
                  <c:v>6</c:v>
                </c:pt>
                <c:pt idx="7359">
                  <c:v>8</c:v>
                </c:pt>
                <c:pt idx="7360">
                  <c:v>6</c:v>
                </c:pt>
                <c:pt idx="7361">
                  <c:v>8</c:v>
                </c:pt>
                <c:pt idx="7362">
                  <c:v>6</c:v>
                </c:pt>
                <c:pt idx="7363">
                  <c:v>6</c:v>
                </c:pt>
                <c:pt idx="7364">
                  <c:v>6</c:v>
                </c:pt>
                <c:pt idx="7365">
                  <c:v>6</c:v>
                </c:pt>
                <c:pt idx="7366">
                  <c:v>6</c:v>
                </c:pt>
                <c:pt idx="7367">
                  <c:v>6</c:v>
                </c:pt>
                <c:pt idx="7368">
                  <c:v>6</c:v>
                </c:pt>
                <c:pt idx="7369">
                  <c:v>6</c:v>
                </c:pt>
                <c:pt idx="7370">
                  <c:v>6</c:v>
                </c:pt>
                <c:pt idx="7371">
                  <c:v>6</c:v>
                </c:pt>
                <c:pt idx="7372">
                  <c:v>12</c:v>
                </c:pt>
                <c:pt idx="7373">
                  <c:v>12</c:v>
                </c:pt>
                <c:pt idx="7374">
                  <c:v>4</c:v>
                </c:pt>
                <c:pt idx="7375">
                  <c:v>4</c:v>
                </c:pt>
                <c:pt idx="7376">
                  <c:v>4</c:v>
                </c:pt>
                <c:pt idx="7377">
                  <c:v>4</c:v>
                </c:pt>
                <c:pt idx="7378">
                  <c:v>4</c:v>
                </c:pt>
                <c:pt idx="7379">
                  <c:v>4</c:v>
                </c:pt>
                <c:pt idx="7380">
                  <c:v>4</c:v>
                </c:pt>
                <c:pt idx="7381">
                  <c:v>4</c:v>
                </c:pt>
                <c:pt idx="7382">
                  <c:v>4</c:v>
                </c:pt>
                <c:pt idx="7383">
                  <c:v>4</c:v>
                </c:pt>
                <c:pt idx="7384">
                  <c:v>4</c:v>
                </c:pt>
                <c:pt idx="7385">
                  <c:v>4</c:v>
                </c:pt>
                <c:pt idx="7386">
                  <c:v>4</c:v>
                </c:pt>
                <c:pt idx="7387">
                  <c:v>4</c:v>
                </c:pt>
                <c:pt idx="7388">
                  <c:v>4</c:v>
                </c:pt>
                <c:pt idx="7389">
                  <c:v>4</c:v>
                </c:pt>
                <c:pt idx="7390">
                  <c:v>4</c:v>
                </c:pt>
                <c:pt idx="7391">
                  <c:v>4</c:v>
                </c:pt>
                <c:pt idx="7392">
                  <c:v>4</c:v>
                </c:pt>
                <c:pt idx="7393">
                  <c:v>4</c:v>
                </c:pt>
                <c:pt idx="7394">
                  <c:v>4</c:v>
                </c:pt>
                <c:pt idx="7395">
                  <c:v>4</c:v>
                </c:pt>
                <c:pt idx="7396">
                  <c:v>6</c:v>
                </c:pt>
                <c:pt idx="7397">
                  <c:v>4</c:v>
                </c:pt>
                <c:pt idx="7398">
                  <c:v>4</c:v>
                </c:pt>
                <c:pt idx="7399">
                  <c:v>4</c:v>
                </c:pt>
                <c:pt idx="7400">
                  <c:v>4</c:v>
                </c:pt>
                <c:pt idx="7401">
                  <c:v>4</c:v>
                </c:pt>
                <c:pt idx="7402">
                  <c:v>4</c:v>
                </c:pt>
                <c:pt idx="7403">
                  <c:v>4</c:v>
                </c:pt>
                <c:pt idx="7404">
                  <c:v>4</c:v>
                </c:pt>
                <c:pt idx="7405">
                  <c:v>4</c:v>
                </c:pt>
                <c:pt idx="7406">
                  <c:v>4</c:v>
                </c:pt>
                <c:pt idx="7407">
                  <c:v>4</c:v>
                </c:pt>
                <c:pt idx="7408">
                  <c:v>6</c:v>
                </c:pt>
                <c:pt idx="7409">
                  <c:v>4</c:v>
                </c:pt>
                <c:pt idx="7410">
                  <c:v>4</c:v>
                </c:pt>
                <c:pt idx="7411">
                  <c:v>4</c:v>
                </c:pt>
                <c:pt idx="7412">
                  <c:v>4</c:v>
                </c:pt>
                <c:pt idx="7413">
                  <c:v>4</c:v>
                </c:pt>
                <c:pt idx="7414">
                  <c:v>4</c:v>
                </c:pt>
                <c:pt idx="7415">
                  <c:v>4</c:v>
                </c:pt>
                <c:pt idx="7416">
                  <c:v>6</c:v>
                </c:pt>
                <c:pt idx="7417">
                  <c:v>4</c:v>
                </c:pt>
                <c:pt idx="7418">
                  <c:v>4</c:v>
                </c:pt>
                <c:pt idx="7419">
                  <c:v>4</c:v>
                </c:pt>
                <c:pt idx="7420">
                  <c:v>4</c:v>
                </c:pt>
                <c:pt idx="7421">
                  <c:v>4</c:v>
                </c:pt>
                <c:pt idx="7422">
                  <c:v>6</c:v>
                </c:pt>
                <c:pt idx="7423">
                  <c:v>6</c:v>
                </c:pt>
                <c:pt idx="7424">
                  <c:v>6</c:v>
                </c:pt>
                <c:pt idx="7425">
                  <c:v>6</c:v>
                </c:pt>
                <c:pt idx="7426">
                  <c:v>6</c:v>
                </c:pt>
                <c:pt idx="7427">
                  <c:v>6</c:v>
                </c:pt>
                <c:pt idx="7428">
                  <c:v>6</c:v>
                </c:pt>
                <c:pt idx="7429">
                  <c:v>6</c:v>
                </c:pt>
                <c:pt idx="7430">
                  <c:v>6</c:v>
                </c:pt>
                <c:pt idx="7431">
                  <c:v>6</c:v>
                </c:pt>
                <c:pt idx="7432">
                  <c:v>6</c:v>
                </c:pt>
                <c:pt idx="7433">
                  <c:v>6</c:v>
                </c:pt>
                <c:pt idx="7434">
                  <c:v>6</c:v>
                </c:pt>
                <c:pt idx="7435">
                  <c:v>6</c:v>
                </c:pt>
                <c:pt idx="7436">
                  <c:v>6</c:v>
                </c:pt>
                <c:pt idx="7437">
                  <c:v>6</c:v>
                </c:pt>
                <c:pt idx="7438">
                  <c:v>6</c:v>
                </c:pt>
                <c:pt idx="7439">
                  <c:v>6</c:v>
                </c:pt>
                <c:pt idx="7440">
                  <c:v>6</c:v>
                </c:pt>
                <c:pt idx="7441">
                  <c:v>6</c:v>
                </c:pt>
                <c:pt idx="7442">
                  <c:v>6</c:v>
                </c:pt>
                <c:pt idx="7443">
                  <c:v>6</c:v>
                </c:pt>
                <c:pt idx="7444">
                  <c:v>6</c:v>
                </c:pt>
                <c:pt idx="7445">
                  <c:v>6</c:v>
                </c:pt>
                <c:pt idx="7446">
                  <c:v>6</c:v>
                </c:pt>
                <c:pt idx="7447">
                  <c:v>6</c:v>
                </c:pt>
                <c:pt idx="7448">
                  <c:v>6</c:v>
                </c:pt>
                <c:pt idx="7449">
                  <c:v>6</c:v>
                </c:pt>
                <c:pt idx="7450">
                  <c:v>6</c:v>
                </c:pt>
                <c:pt idx="7451">
                  <c:v>6</c:v>
                </c:pt>
                <c:pt idx="7452">
                  <c:v>6</c:v>
                </c:pt>
                <c:pt idx="7453">
                  <c:v>6</c:v>
                </c:pt>
                <c:pt idx="7454">
                  <c:v>6</c:v>
                </c:pt>
                <c:pt idx="7455">
                  <c:v>6</c:v>
                </c:pt>
                <c:pt idx="7456">
                  <c:v>6</c:v>
                </c:pt>
                <c:pt idx="7457">
                  <c:v>6</c:v>
                </c:pt>
                <c:pt idx="7458">
                  <c:v>6</c:v>
                </c:pt>
                <c:pt idx="7459">
                  <c:v>6</c:v>
                </c:pt>
                <c:pt idx="7460">
                  <c:v>6</c:v>
                </c:pt>
                <c:pt idx="7461">
                  <c:v>6</c:v>
                </c:pt>
                <c:pt idx="7462">
                  <c:v>6</c:v>
                </c:pt>
                <c:pt idx="7463">
                  <c:v>6</c:v>
                </c:pt>
                <c:pt idx="7464">
                  <c:v>6</c:v>
                </c:pt>
                <c:pt idx="7465">
                  <c:v>6</c:v>
                </c:pt>
                <c:pt idx="7466">
                  <c:v>6</c:v>
                </c:pt>
                <c:pt idx="7467">
                  <c:v>6</c:v>
                </c:pt>
                <c:pt idx="7468">
                  <c:v>6</c:v>
                </c:pt>
                <c:pt idx="7469">
                  <c:v>6</c:v>
                </c:pt>
                <c:pt idx="7470">
                  <c:v>6</c:v>
                </c:pt>
                <c:pt idx="7471">
                  <c:v>8</c:v>
                </c:pt>
                <c:pt idx="7472">
                  <c:v>12</c:v>
                </c:pt>
                <c:pt idx="7473">
                  <c:v>12</c:v>
                </c:pt>
                <c:pt idx="7474">
                  <c:v>8</c:v>
                </c:pt>
                <c:pt idx="7475">
                  <c:v>12</c:v>
                </c:pt>
                <c:pt idx="7476">
                  <c:v>8</c:v>
                </c:pt>
                <c:pt idx="7477">
                  <c:v>12</c:v>
                </c:pt>
                <c:pt idx="7478">
                  <c:v>12</c:v>
                </c:pt>
                <c:pt idx="7479">
                  <c:v>12</c:v>
                </c:pt>
                <c:pt idx="7480">
                  <c:v>8</c:v>
                </c:pt>
                <c:pt idx="7481">
                  <c:v>8</c:v>
                </c:pt>
                <c:pt idx="7482">
                  <c:v>12</c:v>
                </c:pt>
                <c:pt idx="7483">
                  <c:v>12</c:v>
                </c:pt>
                <c:pt idx="7484">
                  <c:v>12</c:v>
                </c:pt>
                <c:pt idx="7485">
                  <c:v>12</c:v>
                </c:pt>
                <c:pt idx="7486">
                  <c:v>12</c:v>
                </c:pt>
                <c:pt idx="7487">
                  <c:v>12</c:v>
                </c:pt>
                <c:pt idx="7488">
                  <c:v>12</c:v>
                </c:pt>
                <c:pt idx="7489">
                  <c:v>12</c:v>
                </c:pt>
                <c:pt idx="7490">
                  <c:v>12</c:v>
                </c:pt>
                <c:pt idx="7491">
                  <c:v>12</c:v>
                </c:pt>
                <c:pt idx="7492">
                  <c:v>12</c:v>
                </c:pt>
                <c:pt idx="7493">
                  <c:v>12</c:v>
                </c:pt>
                <c:pt idx="7494">
                  <c:v>6</c:v>
                </c:pt>
                <c:pt idx="7495">
                  <c:v>6</c:v>
                </c:pt>
                <c:pt idx="7496">
                  <c:v>6</c:v>
                </c:pt>
                <c:pt idx="7497">
                  <c:v>6</c:v>
                </c:pt>
                <c:pt idx="7498">
                  <c:v>4</c:v>
                </c:pt>
                <c:pt idx="7499">
                  <c:v>4</c:v>
                </c:pt>
                <c:pt idx="7500">
                  <c:v>4</c:v>
                </c:pt>
                <c:pt idx="7501">
                  <c:v>6</c:v>
                </c:pt>
                <c:pt idx="7502">
                  <c:v>4</c:v>
                </c:pt>
                <c:pt idx="7503">
                  <c:v>4</c:v>
                </c:pt>
                <c:pt idx="7504">
                  <c:v>4</c:v>
                </c:pt>
                <c:pt idx="7505">
                  <c:v>4</c:v>
                </c:pt>
                <c:pt idx="7506">
                  <c:v>6</c:v>
                </c:pt>
                <c:pt idx="7507">
                  <c:v>6</c:v>
                </c:pt>
                <c:pt idx="7508">
                  <c:v>6</c:v>
                </c:pt>
                <c:pt idx="7509">
                  <c:v>6</c:v>
                </c:pt>
                <c:pt idx="7510">
                  <c:v>6</c:v>
                </c:pt>
                <c:pt idx="7511">
                  <c:v>6</c:v>
                </c:pt>
                <c:pt idx="7512">
                  <c:v>4</c:v>
                </c:pt>
                <c:pt idx="7513">
                  <c:v>4</c:v>
                </c:pt>
                <c:pt idx="7514">
                  <c:v>4</c:v>
                </c:pt>
                <c:pt idx="7515">
                  <c:v>6</c:v>
                </c:pt>
                <c:pt idx="7516">
                  <c:v>4</c:v>
                </c:pt>
                <c:pt idx="7517">
                  <c:v>6</c:v>
                </c:pt>
                <c:pt idx="7518">
                  <c:v>6</c:v>
                </c:pt>
                <c:pt idx="7519">
                  <c:v>4</c:v>
                </c:pt>
                <c:pt idx="7520">
                  <c:v>6</c:v>
                </c:pt>
                <c:pt idx="7521">
                  <c:v>6</c:v>
                </c:pt>
                <c:pt idx="7522">
                  <c:v>6</c:v>
                </c:pt>
                <c:pt idx="7523">
                  <c:v>6</c:v>
                </c:pt>
                <c:pt idx="7524">
                  <c:v>6</c:v>
                </c:pt>
                <c:pt idx="7525">
                  <c:v>6</c:v>
                </c:pt>
                <c:pt idx="7526">
                  <c:v>6</c:v>
                </c:pt>
                <c:pt idx="7527">
                  <c:v>6</c:v>
                </c:pt>
                <c:pt idx="7528">
                  <c:v>6</c:v>
                </c:pt>
                <c:pt idx="7529">
                  <c:v>6</c:v>
                </c:pt>
                <c:pt idx="7530">
                  <c:v>6</c:v>
                </c:pt>
                <c:pt idx="7531">
                  <c:v>6</c:v>
                </c:pt>
                <c:pt idx="7532">
                  <c:v>6</c:v>
                </c:pt>
                <c:pt idx="7533">
                  <c:v>6</c:v>
                </c:pt>
                <c:pt idx="7534">
                  <c:v>6</c:v>
                </c:pt>
                <c:pt idx="7535">
                  <c:v>6</c:v>
                </c:pt>
                <c:pt idx="7536">
                  <c:v>6</c:v>
                </c:pt>
                <c:pt idx="7537">
                  <c:v>6</c:v>
                </c:pt>
                <c:pt idx="7538">
                  <c:v>6</c:v>
                </c:pt>
                <c:pt idx="7539">
                  <c:v>6</c:v>
                </c:pt>
                <c:pt idx="7540">
                  <c:v>6</c:v>
                </c:pt>
                <c:pt idx="7541">
                  <c:v>6</c:v>
                </c:pt>
                <c:pt idx="7542">
                  <c:v>6</c:v>
                </c:pt>
                <c:pt idx="7543">
                  <c:v>6</c:v>
                </c:pt>
                <c:pt idx="7544">
                  <c:v>6</c:v>
                </c:pt>
                <c:pt idx="7545">
                  <c:v>6</c:v>
                </c:pt>
                <c:pt idx="7546">
                  <c:v>6</c:v>
                </c:pt>
                <c:pt idx="7547">
                  <c:v>6</c:v>
                </c:pt>
                <c:pt idx="7548">
                  <c:v>6</c:v>
                </c:pt>
                <c:pt idx="7549">
                  <c:v>6</c:v>
                </c:pt>
                <c:pt idx="7550">
                  <c:v>6</c:v>
                </c:pt>
                <c:pt idx="7551">
                  <c:v>6</c:v>
                </c:pt>
                <c:pt idx="7552">
                  <c:v>6</c:v>
                </c:pt>
                <c:pt idx="7553">
                  <c:v>6</c:v>
                </c:pt>
                <c:pt idx="7554">
                  <c:v>6</c:v>
                </c:pt>
                <c:pt idx="7555">
                  <c:v>6</c:v>
                </c:pt>
                <c:pt idx="7556">
                  <c:v>6</c:v>
                </c:pt>
                <c:pt idx="7557">
                  <c:v>6</c:v>
                </c:pt>
                <c:pt idx="7558">
                  <c:v>6</c:v>
                </c:pt>
                <c:pt idx="7559">
                  <c:v>6</c:v>
                </c:pt>
                <c:pt idx="7560">
                  <c:v>6</c:v>
                </c:pt>
                <c:pt idx="7561">
                  <c:v>6</c:v>
                </c:pt>
                <c:pt idx="7562">
                  <c:v>6</c:v>
                </c:pt>
                <c:pt idx="7563">
                  <c:v>6</c:v>
                </c:pt>
                <c:pt idx="7564">
                  <c:v>6</c:v>
                </c:pt>
                <c:pt idx="7565">
                  <c:v>6</c:v>
                </c:pt>
                <c:pt idx="7566">
                  <c:v>6</c:v>
                </c:pt>
                <c:pt idx="7567">
                  <c:v>6</c:v>
                </c:pt>
                <c:pt idx="7568">
                  <c:v>4</c:v>
                </c:pt>
                <c:pt idx="7569">
                  <c:v>4</c:v>
                </c:pt>
                <c:pt idx="7570">
                  <c:v>4</c:v>
                </c:pt>
                <c:pt idx="7571">
                  <c:v>4</c:v>
                </c:pt>
                <c:pt idx="7572">
                  <c:v>4</c:v>
                </c:pt>
                <c:pt idx="7573">
                  <c:v>4</c:v>
                </c:pt>
                <c:pt idx="7574">
                  <c:v>4</c:v>
                </c:pt>
                <c:pt idx="7575">
                  <c:v>4</c:v>
                </c:pt>
                <c:pt idx="7576">
                  <c:v>4</c:v>
                </c:pt>
                <c:pt idx="7577">
                  <c:v>4</c:v>
                </c:pt>
                <c:pt idx="7578">
                  <c:v>4</c:v>
                </c:pt>
                <c:pt idx="7579">
                  <c:v>4</c:v>
                </c:pt>
                <c:pt idx="7580">
                  <c:v>4</c:v>
                </c:pt>
                <c:pt idx="7581">
                  <c:v>4</c:v>
                </c:pt>
                <c:pt idx="7582">
                  <c:v>4</c:v>
                </c:pt>
                <c:pt idx="7583">
                  <c:v>4</c:v>
                </c:pt>
                <c:pt idx="7584">
                  <c:v>4</c:v>
                </c:pt>
                <c:pt idx="7585">
                  <c:v>4</c:v>
                </c:pt>
                <c:pt idx="7586">
                  <c:v>4</c:v>
                </c:pt>
                <c:pt idx="7587">
                  <c:v>4</c:v>
                </c:pt>
                <c:pt idx="7588">
                  <c:v>4</c:v>
                </c:pt>
                <c:pt idx="7589">
                  <c:v>4</c:v>
                </c:pt>
                <c:pt idx="7590">
                  <c:v>4</c:v>
                </c:pt>
                <c:pt idx="7591">
                  <c:v>4</c:v>
                </c:pt>
                <c:pt idx="7592">
                  <c:v>4</c:v>
                </c:pt>
                <c:pt idx="7593">
                  <c:v>4</c:v>
                </c:pt>
                <c:pt idx="7594">
                  <c:v>4</c:v>
                </c:pt>
                <c:pt idx="7595">
                  <c:v>4</c:v>
                </c:pt>
                <c:pt idx="7596">
                  <c:v>4</c:v>
                </c:pt>
                <c:pt idx="7597">
                  <c:v>4</c:v>
                </c:pt>
                <c:pt idx="7598">
                  <c:v>4</c:v>
                </c:pt>
                <c:pt idx="7599">
                  <c:v>4</c:v>
                </c:pt>
                <c:pt idx="7600">
                  <c:v>4</c:v>
                </c:pt>
                <c:pt idx="7601">
                  <c:v>4</c:v>
                </c:pt>
                <c:pt idx="7602">
                  <c:v>4</c:v>
                </c:pt>
                <c:pt idx="7603">
                  <c:v>4</c:v>
                </c:pt>
                <c:pt idx="7604">
                  <c:v>4</c:v>
                </c:pt>
                <c:pt idx="7605">
                  <c:v>4</c:v>
                </c:pt>
                <c:pt idx="7606">
                  <c:v>4</c:v>
                </c:pt>
                <c:pt idx="7607">
                  <c:v>4</c:v>
                </c:pt>
                <c:pt idx="7608">
                  <c:v>4</c:v>
                </c:pt>
                <c:pt idx="7609">
                  <c:v>4</c:v>
                </c:pt>
                <c:pt idx="7610">
                  <c:v>4</c:v>
                </c:pt>
                <c:pt idx="7611">
                  <c:v>4</c:v>
                </c:pt>
                <c:pt idx="7612">
                  <c:v>4</c:v>
                </c:pt>
                <c:pt idx="7613">
                  <c:v>4</c:v>
                </c:pt>
                <c:pt idx="7614">
                  <c:v>4</c:v>
                </c:pt>
                <c:pt idx="7615">
                  <c:v>4</c:v>
                </c:pt>
                <c:pt idx="7616">
                  <c:v>4</c:v>
                </c:pt>
                <c:pt idx="7617">
                  <c:v>4</c:v>
                </c:pt>
                <c:pt idx="7618">
                  <c:v>4</c:v>
                </c:pt>
                <c:pt idx="7619">
                  <c:v>4</c:v>
                </c:pt>
                <c:pt idx="7620">
                  <c:v>4</c:v>
                </c:pt>
                <c:pt idx="7621">
                  <c:v>4</c:v>
                </c:pt>
                <c:pt idx="7622">
                  <c:v>4</c:v>
                </c:pt>
                <c:pt idx="7623">
                  <c:v>4</c:v>
                </c:pt>
                <c:pt idx="7624">
                  <c:v>4</c:v>
                </c:pt>
                <c:pt idx="7625">
                  <c:v>4</c:v>
                </c:pt>
                <c:pt idx="7626">
                  <c:v>4</c:v>
                </c:pt>
                <c:pt idx="7627">
                  <c:v>4</c:v>
                </c:pt>
                <c:pt idx="7628">
                  <c:v>4</c:v>
                </c:pt>
                <c:pt idx="7629">
                  <c:v>4</c:v>
                </c:pt>
                <c:pt idx="7630">
                  <c:v>4</c:v>
                </c:pt>
                <c:pt idx="7631">
                  <c:v>4</c:v>
                </c:pt>
                <c:pt idx="7632">
                  <c:v>4</c:v>
                </c:pt>
                <c:pt idx="7633">
                  <c:v>4</c:v>
                </c:pt>
                <c:pt idx="7634">
                  <c:v>4</c:v>
                </c:pt>
                <c:pt idx="7635">
                  <c:v>4</c:v>
                </c:pt>
                <c:pt idx="7636">
                  <c:v>4</c:v>
                </c:pt>
                <c:pt idx="7637">
                  <c:v>4</c:v>
                </c:pt>
                <c:pt idx="7638">
                  <c:v>4</c:v>
                </c:pt>
                <c:pt idx="7639">
                  <c:v>4</c:v>
                </c:pt>
                <c:pt idx="7640">
                  <c:v>4</c:v>
                </c:pt>
                <c:pt idx="7641">
                  <c:v>4</c:v>
                </c:pt>
                <c:pt idx="7642">
                  <c:v>4</c:v>
                </c:pt>
                <c:pt idx="7643">
                  <c:v>4</c:v>
                </c:pt>
                <c:pt idx="7644">
                  <c:v>4</c:v>
                </c:pt>
                <c:pt idx="7645">
                  <c:v>4</c:v>
                </c:pt>
                <c:pt idx="7646">
                  <c:v>6</c:v>
                </c:pt>
                <c:pt idx="7647">
                  <c:v>6</c:v>
                </c:pt>
                <c:pt idx="7648">
                  <c:v>4</c:v>
                </c:pt>
                <c:pt idx="7649">
                  <c:v>4</c:v>
                </c:pt>
                <c:pt idx="7650">
                  <c:v>4</c:v>
                </c:pt>
                <c:pt idx="7651">
                  <c:v>6</c:v>
                </c:pt>
                <c:pt idx="7652">
                  <c:v>4</c:v>
                </c:pt>
                <c:pt idx="7653">
                  <c:v>4</c:v>
                </c:pt>
                <c:pt idx="7654">
                  <c:v>4</c:v>
                </c:pt>
                <c:pt idx="7655">
                  <c:v>4</c:v>
                </c:pt>
                <c:pt idx="7656">
                  <c:v>4</c:v>
                </c:pt>
                <c:pt idx="7657">
                  <c:v>4</c:v>
                </c:pt>
                <c:pt idx="7658">
                  <c:v>4</c:v>
                </c:pt>
                <c:pt idx="7659">
                  <c:v>4</c:v>
                </c:pt>
                <c:pt idx="7660">
                  <c:v>4</c:v>
                </c:pt>
                <c:pt idx="7661">
                  <c:v>4</c:v>
                </c:pt>
                <c:pt idx="7662">
                  <c:v>4</c:v>
                </c:pt>
                <c:pt idx="7663">
                  <c:v>4</c:v>
                </c:pt>
                <c:pt idx="7664">
                  <c:v>4</c:v>
                </c:pt>
                <c:pt idx="7665">
                  <c:v>6</c:v>
                </c:pt>
                <c:pt idx="7666">
                  <c:v>6</c:v>
                </c:pt>
                <c:pt idx="7667">
                  <c:v>6</c:v>
                </c:pt>
                <c:pt idx="7668">
                  <c:v>6</c:v>
                </c:pt>
                <c:pt idx="7669">
                  <c:v>6</c:v>
                </c:pt>
                <c:pt idx="7670">
                  <c:v>4</c:v>
                </c:pt>
                <c:pt idx="7671">
                  <c:v>4</c:v>
                </c:pt>
                <c:pt idx="7672">
                  <c:v>4</c:v>
                </c:pt>
                <c:pt idx="7673">
                  <c:v>4</c:v>
                </c:pt>
                <c:pt idx="7674">
                  <c:v>4</c:v>
                </c:pt>
                <c:pt idx="7675">
                  <c:v>4</c:v>
                </c:pt>
                <c:pt idx="7676">
                  <c:v>4</c:v>
                </c:pt>
                <c:pt idx="7677">
                  <c:v>4</c:v>
                </c:pt>
                <c:pt idx="7678">
                  <c:v>4</c:v>
                </c:pt>
                <c:pt idx="7679">
                  <c:v>4</c:v>
                </c:pt>
                <c:pt idx="7680">
                  <c:v>4</c:v>
                </c:pt>
                <c:pt idx="7681">
                  <c:v>4</c:v>
                </c:pt>
                <c:pt idx="7682">
                  <c:v>4</c:v>
                </c:pt>
                <c:pt idx="7683">
                  <c:v>4</c:v>
                </c:pt>
                <c:pt idx="7684">
                  <c:v>4</c:v>
                </c:pt>
                <c:pt idx="7685">
                  <c:v>4</c:v>
                </c:pt>
                <c:pt idx="7686">
                  <c:v>4</c:v>
                </c:pt>
                <c:pt idx="7687">
                  <c:v>4</c:v>
                </c:pt>
                <c:pt idx="7688">
                  <c:v>4</c:v>
                </c:pt>
                <c:pt idx="7689">
                  <c:v>4</c:v>
                </c:pt>
                <c:pt idx="7690">
                  <c:v>4</c:v>
                </c:pt>
                <c:pt idx="7691">
                  <c:v>4</c:v>
                </c:pt>
                <c:pt idx="7692">
                  <c:v>4</c:v>
                </c:pt>
                <c:pt idx="7693">
                  <c:v>6</c:v>
                </c:pt>
                <c:pt idx="7694">
                  <c:v>6</c:v>
                </c:pt>
                <c:pt idx="7695">
                  <c:v>8</c:v>
                </c:pt>
                <c:pt idx="7696">
                  <c:v>8</c:v>
                </c:pt>
                <c:pt idx="7697">
                  <c:v>8</c:v>
                </c:pt>
                <c:pt idx="7698">
                  <c:v>8</c:v>
                </c:pt>
                <c:pt idx="7699">
                  <c:v>6</c:v>
                </c:pt>
                <c:pt idx="7700">
                  <c:v>6</c:v>
                </c:pt>
                <c:pt idx="7701">
                  <c:v>6</c:v>
                </c:pt>
                <c:pt idx="7702">
                  <c:v>6</c:v>
                </c:pt>
                <c:pt idx="7703">
                  <c:v>6</c:v>
                </c:pt>
                <c:pt idx="7704">
                  <c:v>6</c:v>
                </c:pt>
                <c:pt idx="7705">
                  <c:v>6</c:v>
                </c:pt>
                <c:pt idx="7706">
                  <c:v>6</c:v>
                </c:pt>
                <c:pt idx="7707">
                  <c:v>6</c:v>
                </c:pt>
                <c:pt idx="7708">
                  <c:v>6</c:v>
                </c:pt>
                <c:pt idx="7709">
                  <c:v>4</c:v>
                </c:pt>
                <c:pt idx="7710">
                  <c:v>6</c:v>
                </c:pt>
                <c:pt idx="7711">
                  <c:v>6</c:v>
                </c:pt>
                <c:pt idx="7712">
                  <c:v>6</c:v>
                </c:pt>
                <c:pt idx="7713">
                  <c:v>6</c:v>
                </c:pt>
                <c:pt idx="7714">
                  <c:v>6</c:v>
                </c:pt>
                <c:pt idx="7715">
                  <c:v>6</c:v>
                </c:pt>
                <c:pt idx="7716">
                  <c:v>4</c:v>
                </c:pt>
                <c:pt idx="7717">
                  <c:v>6</c:v>
                </c:pt>
                <c:pt idx="7718">
                  <c:v>6</c:v>
                </c:pt>
                <c:pt idx="7719">
                  <c:v>4</c:v>
                </c:pt>
                <c:pt idx="7720">
                  <c:v>4</c:v>
                </c:pt>
                <c:pt idx="7721">
                  <c:v>4</c:v>
                </c:pt>
                <c:pt idx="7722">
                  <c:v>6</c:v>
                </c:pt>
                <c:pt idx="7723">
                  <c:v>6</c:v>
                </c:pt>
                <c:pt idx="7724">
                  <c:v>4</c:v>
                </c:pt>
                <c:pt idx="7725">
                  <c:v>6</c:v>
                </c:pt>
                <c:pt idx="7726">
                  <c:v>6</c:v>
                </c:pt>
                <c:pt idx="7727">
                  <c:v>4</c:v>
                </c:pt>
                <c:pt idx="7728">
                  <c:v>6</c:v>
                </c:pt>
                <c:pt idx="7729">
                  <c:v>6</c:v>
                </c:pt>
                <c:pt idx="7730">
                  <c:v>4</c:v>
                </c:pt>
                <c:pt idx="7731">
                  <c:v>4</c:v>
                </c:pt>
                <c:pt idx="7732">
                  <c:v>4</c:v>
                </c:pt>
                <c:pt idx="7733">
                  <c:v>6</c:v>
                </c:pt>
                <c:pt idx="7734">
                  <c:v>6</c:v>
                </c:pt>
                <c:pt idx="7735">
                  <c:v>6</c:v>
                </c:pt>
                <c:pt idx="7736">
                  <c:v>6</c:v>
                </c:pt>
                <c:pt idx="7737">
                  <c:v>4</c:v>
                </c:pt>
                <c:pt idx="7738">
                  <c:v>4</c:v>
                </c:pt>
                <c:pt idx="7739">
                  <c:v>4</c:v>
                </c:pt>
                <c:pt idx="7740">
                  <c:v>6</c:v>
                </c:pt>
                <c:pt idx="7741">
                  <c:v>6</c:v>
                </c:pt>
                <c:pt idx="7742">
                  <c:v>6</c:v>
                </c:pt>
                <c:pt idx="7743">
                  <c:v>4</c:v>
                </c:pt>
                <c:pt idx="7744">
                  <c:v>4</c:v>
                </c:pt>
                <c:pt idx="7745">
                  <c:v>4</c:v>
                </c:pt>
                <c:pt idx="7746">
                  <c:v>6</c:v>
                </c:pt>
                <c:pt idx="7747">
                  <c:v>6</c:v>
                </c:pt>
                <c:pt idx="7748">
                  <c:v>6</c:v>
                </c:pt>
                <c:pt idx="7749">
                  <c:v>6</c:v>
                </c:pt>
                <c:pt idx="7750">
                  <c:v>6</c:v>
                </c:pt>
                <c:pt idx="7751">
                  <c:v>6</c:v>
                </c:pt>
                <c:pt idx="7752">
                  <c:v>4</c:v>
                </c:pt>
                <c:pt idx="7753">
                  <c:v>6</c:v>
                </c:pt>
                <c:pt idx="7754">
                  <c:v>4</c:v>
                </c:pt>
                <c:pt idx="7755">
                  <c:v>6</c:v>
                </c:pt>
                <c:pt idx="7756">
                  <c:v>6</c:v>
                </c:pt>
                <c:pt idx="7757">
                  <c:v>6</c:v>
                </c:pt>
                <c:pt idx="7758">
                  <c:v>6</c:v>
                </c:pt>
                <c:pt idx="7759">
                  <c:v>6</c:v>
                </c:pt>
                <c:pt idx="7760">
                  <c:v>6</c:v>
                </c:pt>
                <c:pt idx="7761">
                  <c:v>6</c:v>
                </c:pt>
                <c:pt idx="7762">
                  <c:v>6</c:v>
                </c:pt>
                <c:pt idx="7763">
                  <c:v>6</c:v>
                </c:pt>
                <c:pt idx="7764">
                  <c:v>6</c:v>
                </c:pt>
                <c:pt idx="7765">
                  <c:v>6</c:v>
                </c:pt>
                <c:pt idx="7766">
                  <c:v>6</c:v>
                </c:pt>
                <c:pt idx="7767">
                  <c:v>6</c:v>
                </c:pt>
                <c:pt idx="7768">
                  <c:v>6</c:v>
                </c:pt>
                <c:pt idx="7769">
                  <c:v>6</c:v>
                </c:pt>
                <c:pt idx="7770">
                  <c:v>6</c:v>
                </c:pt>
                <c:pt idx="7771">
                  <c:v>6</c:v>
                </c:pt>
                <c:pt idx="7772">
                  <c:v>6</c:v>
                </c:pt>
                <c:pt idx="7773">
                  <c:v>6</c:v>
                </c:pt>
                <c:pt idx="7774">
                  <c:v>4</c:v>
                </c:pt>
                <c:pt idx="7775">
                  <c:v>6</c:v>
                </c:pt>
                <c:pt idx="7776">
                  <c:v>4</c:v>
                </c:pt>
                <c:pt idx="7777">
                  <c:v>4</c:v>
                </c:pt>
                <c:pt idx="7778">
                  <c:v>4</c:v>
                </c:pt>
                <c:pt idx="7779">
                  <c:v>6</c:v>
                </c:pt>
                <c:pt idx="7780">
                  <c:v>6</c:v>
                </c:pt>
                <c:pt idx="7781">
                  <c:v>6</c:v>
                </c:pt>
                <c:pt idx="7782">
                  <c:v>8</c:v>
                </c:pt>
                <c:pt idx="7783">
                  <c:v>8</c:v>
                </c:pt>
                <c:pt idx="7784">
                  <c:v>6</c:v>
                </c:pt>
                <c:pt idx="7785">
                  <c:v>6</c:v>
                </c:pt>
                <c:pt idx="7786">
                  <c:v>6</c:v>
                </c:pt>
                <c:pt idx="7787">
                  <c:v>8</c:v>
                </c:pt>
                <c:pt idx="7788">
                  <c:v>8</c:v>
                </c:pt>
                <c:pt idx="7789">
                  <c:v>8</c:v>
                </c:pt>
                <c:pt idx="7790">
                  <c:v>6</c:v>
                </c:pt>
                <c:pt idx="7791">
                  <c:v>8</c:v>
                </c:pt>
                <c:pt idx="7792">
                  <c:v>6</c:v>
                </c:pt>
                <c:pt idx="7793">
                  <c:v>8</c:v>
                </c:pt>
                <c:pt idx="7794">
                  <c:v>6</c:v>
                </c:pt>
                <c:pt idx="7795">
                  <c:v>8</c:v>
                </c:pt>
                <c:pt idx="7796">
                  <c:v>6</c:v>
                </c:pt>
                <c:pt idx="7797">
                  <c:v>8</c:v>
                </c:pt>
                <c:pt idx="7798">
                  <c:v>8</c:v>
                </c:pt>
                <c:pt idx="7799">
                  <c:v>6</c:v>
                </c:pt>
                <c:pt idx="7800">
                  <c:v>6</c:v>
                </c:pt>
                <c:pt idx="7801">
                  <c:v>6</c:v>
                </c:pt>
                <c:pt idx="7802">
                  <c:v>6</c:v>
                </c:pt>
                <c:pt idx="7803">
                  <c:v>6</c:v>
                </c:pt>
                <c:pt idx="7804">
                  <c:v>6</c:v>
                </c:pt>
                <c:pt idx="7805">
                  <c:v>6</c:v>
                </c:pt>
                <c:pt idx="7806">
                  <c:v>6</c:v>
                </c:pt>
                <c:pt idx="7807">
                  <c:v>6</c:v>
                </c:pt>
                <c:pt idx="7808">
                  <c:v>6</c:v>
                </c:pt>
                <c:pt idx="7809">
                  <c:v>6</c:v>
                </c:pt>
                <c:pt idx="7810">
                  <c:v>6</c:v>
                </c:pt>
                <c:pt idx="7811">
                  <c:v>6</c:v>
                </c:pt>
                <c:pt idx="7812">
                  <c:v>6</c:v>
                </c:pt>
                <c:pt idx="7813">
                  <c:v>6</c:v>
                </c:pt>
                <c:pt idx="7814">
                  <c:v>6</c:v>
                </c:pt>
                <c:pt idx="7815">
                  <c:v>6</c:v>
                </c:pt>
                <c:pt idx="7816">
                  <c:v>6</c:v>
                </c:pt>
                <c:pt idx="7817">
                  <c:v>6</c:v>
                </c:pt>
                <c:pt idx="7818">
                  <c:v>8</c:v>
                </c:pt>
                <c:pt idx="7819">
                  <c:v>6</c:v>
                </c:pt>
                <c:pt idx="7820">
                  <c:v>6</c:v>
                </c:pt>
                <c:pt idx="7821">
                  <c:v>8</c:v>
                </c:pt>
                <c:pt idx="7822">
                  <c:v>6</c:v>
                </c:pt>
                <c:pt idx="7823">
                  <c:v>6</c:v>
                </c:pt>
                <c:pt idx="7824">
                  <c:v>8</c:v>
                </c:pt>
                <c:pt idx="7825">
                  <c:v>6</c:v>
                </c:pt>
                <c:pt idx="7826">
                  <c:v>6</c:v>
                </c:pt>
                <c:pt idx="7827">
                  <c:v>6</c:v>
                </c:pt>
                <c:pt idx="7828">
                  <c:v>6</c:v>
                </c:pt>
                <c:pt idx="7829">
                  <c:v>8</c:v>
                </c:pt>
                <c:pt idx="7830">
                  <c:v>6</c:v>
                </c:pt>
                <c:pt idx="7831">
                  <c:v>6</c:v>
                </c:pt>
                <c:pt idx="7832">
                  <c:v>6</c:v>
                </c:pt>
                <c:pt idx="7833">
                  <c:v>6</c:v>
                </c:pt>
                <c:pt idx="7834">
                  <c:v>6</c:v>
                </c:pt>
                <c:pt idx="7835">
                  <c:v>6</c:v>
                </c:pt>
                <c:pt idx="7836">
                  <c:v>6</c:v>
                </c:pt>
                <c:pt idx="7837">
                  <c:v>6</c:v>
                </c:pt>
                <c:pt idx="7838">
                  <c:v>6</c:v>
                </c:pt>
                <c:pt idx="7839">
                  <c:v>6</c:v>
                </c:pt>
                <c:pt idx="7840">
                  <c:v>6</c:v>
                </c:pt>
                <c:pt idx="7841">
                  <c:v>6</c:v>
                </c:pt>
                <c:pt idx="7842">
                  <c:v>6</c:v>
                </c:pt>
                <c:pt idx="7843">
                  <c:v>6</c:v>
                </c:pt>
                <c:pt idx="7844">
                  <c:v>6</c:v>
                </c:pt>
                <c:pt idx="7845">
                  <c:v>6</c:v>
                </c:pt>
                <c:pt idx="7846">
                  <c:v>6</c:v>
                </c:pt>
                <c:pt idx="7847">
                  <c:v>6</c:v>
                </c:pt>
                <c:pt idx="7848">
                  <c:v>6</c:v>
                </c:pt>
                <c:pt idx="7849">
                  <c:v>6</c:v>
                </c:pt>
                <c:pt idx="7850">
                  <c:v>6</c:v>
                </c:pt>
                <c:pt idx="7851">
                  <c:v>6</c:v>
                </c:pt>
                <c:pt idx="7852">
                  <c:v>6</c:v>
                </c:pt>
                <c:pt idx="7853">
                  <c:v>6</c:v>
                </c:pt>
                <c:pt idx="7854">
                  <c:v>6</c:v>
                </c:pt>
                <c:pt idx="7855">
                  <c:v>6</c:v>
                </c:pt>
                <c:pt idx="7856">
                  <c:v>8</c:v>
                </c:pt>
                <c:pt idx="7857">
                  <c:v>8</c:v>
                </c:pt>
                <c:pt idx="7858">
                  <c:v>8</c:v>
                </c:pt>
                <c:pt idx="7859">
                  <c:v>8</c:v>
                </c:pt>
                <c:pt idx="7860">
                  <c:v>8</c:v>
                </c:pt>
                <c:pt idx="7861">
                  <c:v>8</c:v>
                </c:pt>
                <c:pt idx="7862">
                  <c:v>4</c:v>
                </c:pt>
                <c:pt idx="7863">
                  <c:v>6</c:v>
                </c:pt>
                <c:pt idx="7864">
                  <c:v>4</c:v>
                </c:pt>
                <c:pt idx="7865">
                  <c:v>6</c:v>
                </c:pt>
                <c:pt idx="7866">
                  <c:v>6</c:v>
                </c:pt>
                <c:pt idx="7867">
                  <c:v>4</c:v>
                </c:pt>
                <c:pt idx="7868">
                  <c:v>4</c:v>
                </c:pt>
                <c:pt idx="7869">
                  <c:v>6</c:v>
                </c:pt>
                <c:pt idx="7870">
                  <c:v>6</c:v>
                </c:pt>
                <c:pt idx="7871">
                  <c:v>6</c:v>
                </c:pt>
                <c:pt idx="7872">
                  <c:v>6</c:v>
                </c:pt>
                <c:pt idx="7873">
                  <c:v>6</c:v>
                </c:pt>
                <c:pt idx="7874">
                  <c:v>6</c:v>
                </c:pt>
                <c:pt idx="7875">
                  <c:v>6</c:v>
                </c:pt>
                <c:pt idx="7876">
                  <c:v>6</c:v>
                </c:pt>
                <c:pt idx="7877">
                  <c:v>6</c:v>
                </c:pt>
                <c:pt idx="7878">
                  <c:v>8</c:v>
                </c:pt>
                <c:pt idx="7879">
                  <c:v>8</c:v>
                </c:pt>
                <c:pt idx="7880">
                  <c:v>8</c:v>
                </c:pt>
                <c:pt idx="7881">
                  <c:v>8</c:v>
                </c:pt>
                <c:pt idx="7882">
                  <c:v>8</c:v>
                </c:pt>
                <c:pt idx="7883">
                  <c:v>8</c:v>
                </c:pt>
                <c:pt idx="7884">
                  <c:v>8</c:v>
                </c:pt>
                <c:pt idx="7885">
                  <c:v>8</c:v>
                </c:pt>
                <c:pt idx="7886">
                  <c:v>8</c:v>
                </c:pt>
                <c:pt idx="7887">
                  <c:v>8</c:v>
                </c:pt>
                <c:pt idx="7888">
                  <c:v>8</c:v>
                </c:pt>
                <c:pt idx="7889">
                  <c:v>6</c:v>
                </c:pt>
                <c:pt idx="7890">
                  <c:v>6</c:v>
                </c:pt>
                <c:pt idx="7891">
                  <c:v>6</c:v>
                </c:pt>
                <c:pt idx="7892">
                  <c:v>6</c:v>
                </c:pt>
                <c:pt idx="7893">
                  <c:v>6</c:v>
                </c:pt>
                <c:pt idx="7894">
                  <c:v>6</c:v>
                </c:pt>
                <c:pt idx="7895">
                  <c:v>6</c:v>
                </c:pt>
                <c:pt idx="7896">
                  <c:v>6</c:v>
                </c:pt>
                <c:pt idx="7897">
                  <c:v>10</c:v>
                </c:pt>
                <c:pt idx="7898">
                  <c:v>8</c:v>
                </c:pt>
                <c:pt idx="7899">
                  <c:v>10</c:v>
                </c:pt>
                <c:pt idx="7900">
                  <c:v>10</c:v>
                </c:pt>
                <c:pt idx="7901">
                  <c:v>8</c:v>
                </c:pt>
                <c:pt idx="7902">
                  <c:v>10</c:v>
                </c:pt>
                <c:pt idx="7903">
                  <c:v>8</c:v>
                </c:pt>
                <c:pt idx="7904">
                  <c:v>8</c:v>
                </c:pt>
                <c:pt idx="7905">
                  <c:v>10</c:v>
                </c:pt>
                <c:pt idx="7906">
                  <c:v>10</c:v>
                </c:pt>
                <c:pt idx="7907">
                  <c:v>10</c:v>
                </c:pt>
                <c:pt idx="7908">
                  <c:v>8</c:v>
                </c:pt>
                <c:pt idx="7909">
                  <c:v>8</c:v>
                </c:pt>
                <c:pt idx="7910">
                  <c:v>10</c:v>
                </c:pt>
                <c:pt idx="7911">
                  <c:v>10</c:v>
                </c:pt>
                <c:pt idx="7912">
                  <c:v>10</c:v>
                </c:pt>
                <c:pt idx="7913">
                  <c:v>10</c:v>
                </c:pt>
                <c:pt idx="7914">
                  <c:v>8</c:v>
                </c:pt>
                <c:pt idx="7915">
                  <c:v>8</c:v>
                </c:pt>
                <c:pt idx="7916">
                  <c:v>10</c:v>
                </c:pt>
                <c:pt idx="7917">
                  <c:v>10</c:v>
                </c:pt>
                <c:pt idx="7918">
                  <c:v>10</c:v>
                </c:pt>
                <c:pt idx="7919">
                  <c:v>10</c:v>
                </c:pt>
                <c:pt idx="7920">
                  <c:v>10</c:v>
                </c:pt>
                <c:pt idx="7921">
                  <c:v>10</c:v>
                </c:pt>
                <c:pt idx="7922">
                  <c:v>5</c:v>
                </c:pt>
                <c:pt idx="7923">
                  <c:v>5</c:v>
                </c:pt>
                <c:pt idx="7924">
                  <c:v>5</c:v>
                </c:pt>
                <c:pt idx="7925">
                  <c:v>5</c:v>
                </c:pt>
                <c:pt idx="7926">
                  <c:v>5</c:v>
                </c:pt>
                <c:pt idx="7927">
                  <c:v>5</c:v>
                </c:pt>
                <c:pt idx="7928">
                  <c:v>5</c:v>
                </c:pt>
                <c:pt idx="7929">
                  <c:v>5</c:v>
                </c:pt>
                <c:pt idx="7930">
                  <c:v>5</c:v>
                </c:pt>
                <c:pt idx="7931">
                  <c:v>5</c:v>
                </c:pt>
                <c:pt idx="7932">
                  <c:v>5</c:v>
                </c:pt>
                <c:pt idx="7933">
                  <c:v>5</c:v>
                </c:pt>
                <c:pt idx="7934">
                  <c:v>5</c:v>
                </c:pt>
                <c:pt idx="7935">
                  <c:v>5</c:v>
                </c:pt>
                <c:pt idx="7936">
                  <c:v>5</c:v>
                </c:pt>
                <c:pt idx="7937">
                  <c:v>5</c:v>
                </c:pt>
                <c:pt idx="7938">
                  <c:v>5</c:v>
                </c:pt>
                <c:pt idx="7939">
                  <c:v>5</c:v>
                </c:pt>
                <c:pt idx="7940">
                  <c:v>5</c:v>
                </c:pt>
                <c:pt idx="7941">
                  <c:v>5</c:v>
                </c:pt>
                <c:pt idx="7942">
                  <c:v>5</c:v>
                </c:pt>
                <c:pt idx="7943">
                  <c:v>5</c:v>
                </c:pt>
                <c:pt idx="7944">
                  <c:v>6</c:v>
                </c:pt>
                <c:pt idx="7945">
                  <c:v>8</c:v>
                </c:pt>
                <c:pt idx="7946">
                  <c:v>6</c:v>
                </c:pt>
                <c:pt idx="7947">
                  <c:v>6</c:v>
                </c:pt>
                <c:pt idx="7948">
                  <c:v>6</c:v>
                </c:pt>
                <c:pt idx="7949">
                  <c:v>6</c:v>
                </c:pt>
                <c:pt idx="7950">
                  <c:v>8</c:v>
                </c:pt>
                <c:pt idx="7951">
                  <c:v>6</c:v>
                </c:pt>
                <c:pt idx="7952">
                  <c:v>6</c:v>
                </c:pt>
                <c:pt idx="7953">
                  <c:v>6</c:v>
                </c:pt>
                <c:pt idx="7954">
                  <c:v>6</c:v>
                </c:pt>
                <c:pt idx="7955">
                  <c:v>6</c:v>
                </c:pt>
                <c:pt idx="7956">
                  <c:v>6</c:v>
                </c:pt>
                <c:pt idx="7957">
                  <c:v>6</c:v>
                </c:pt>
                <c:pt idx="7958">
                  <c:v>6</c:v>
                </c:pt>
                <c:pt idx="7959">
                  <c:v>6</c:v>
                </c:pt>
                <c:pt idx="7960">
                  <c:v>6</c:v>
                </c:pt>
                <c:pt idx="7961">
                  <c:v>6</c:v>
                </c:pt>
                <c:pt idx="7962">
                  <c:v>6</c:v>
                </c:pt>
                <c:pt idx="7963">
                  <c:v>6</c:v>
                </c:pt>
                <c:pt idx="7964">
                  <c:v>6</c:v>
                </c:pt>
                <c:pt idx="7965">
                  <c:v>8</c:v>
                </c:pt>
                <c:pt idx="7966">
                  <c:v>6</c:v>
                </c:pt>
                <c:pt idx="7967">
                  <c:v>8</c:v>
                </c:pt>
                <c:pt idx="7968">
                  <c:v>6</c:v>
                </c:pt>
                <c:pt idx="7969">
                  <c:v>6</c:v>
                </c:pt>
                <c:pt idx="7970">
                  <c:v>6</c:v>
                </c:pt>
                <c:pt idx="7971">
                  <c:v>6</c:v>
                </c:pt>
                <c:pt idx="7972">
                  <c:v>6</c:v>
                </c:pt>
                <c:pt idx="7973">
                  <c:v>8</c:v>
                </c:pt>
                <c:pt idx="7974">
                  <c:v>8</c:v>
                </c:pt>
                <c:pt idx="7975">
                  <c:v>6</c:v>
                </c:pt>
                <c:pt idx="7976">
                  <c:v>6</c:v>
                </c:pt>
                <c:pt idx="7977">
                  <c:v>6</c:v>
                </c:pt>
                <c:pt idx="7978">
                  <c:v>6</c:v>
                </c:pt>
                <c:pt idx="7979">
                  <c:v>8</c:v>
                </c:pt>
                <c:pt idx="7980">
                  <c:v>6</c:v>
                </c:pt>
                <c:pt idx="7981">
                  <c:v>8</c:v>
                </c:pt>
                <c:pt idx="7982">
                  <c:v>6</c:v>
                </c:pt>
                <c:pt idx="7983">
                  <c:v>6</c:v>
                </c:pt>
                <c:pt idx="7984">
                  <c:v>8</c:v>
                </c:pt>
                <c:pt idx="7985">
                  <c:v>6</c:v>
                </c:pt>
                <c:pt idx="7986">
                  <c:v>6</c:v>
                </c:pt>
                <c:pt idx="7987">
                  <c:v>8</c:v>
                </c:pt>
                <c:pt idx="7988">
                  <c:v>6</c:v>
                </c:pt>
                <c:pt idx="7989">
                  <c:v>6</c:v>
                </c:pt>
                <c:pt idx="7990">
                  <c:v>6</c:v>
                </c:pt>
                <c:pt idx="7991">
                  <c:v>6</c:v>
                </c:pt>
                <c:pt idx="7992">
                  <c:v>8</c:v>
                </c:pt>
                <c:pt idx="7993">
                  <c:v>8</c:v>
                </c:pt>
                <c:pt idx="7994">
                  <c:v>8</c:v>
                </c:pt>
                <c:pt idx="7995">
                  <c:v>6</c:v>
                </c:pt>
                <c:pt idx="7996">
                  <c:v>8</c:v>
                </c:pt>
                <c:pt idx="7997">
                  <c:v>6</c:v>
                </c:pt>
                <c:pt idx="7998">
                  <c:v>6</c:v>
                </c:pt>
                <c:pt idx="7999">
                  <c:v>6</c:v>
                </c:pt>
                <c:pt idx="8000">
                  <c:v>8</c:v>
                </c:pt>
                <c:pt idx="8001">
                  <c:v>6</c:v>
                </c:pt>
                <c:pt idx="8002">
                  <c:v>6</c:v>
                </c:pt>
                <c:pt idx="8003">
                  <c:v>8</c:v>
                </c:pt>
                <c:pt idx="8004">
                  <c:v>6</c:v>
                </c:pt>
                <c:pt idx="8005">
                  <c:v>8</c:v>
                </c:pt>
                <c:pt idx="8006">
                  <c:v>8</c:v>
                </c:pt>
                <c:pt idx="8007">
                  <c:v>8</c:v>
                </c:pt>
                <c:pt idx="8008">
                  <c:v>6</c:v>
                </c:pt>
                <c:pt idx="8009">
                  <c:v>8</c:v>
                </c:pt>
                <c:pt idx="8010">
                  <c:v>6</c:v>
                </c:pt>
                <c:pt idx="8011">
                  <c:v>8</c:v>
                </c:pt>
                <c:pt idx="8012">
                  <c:v>8</c:v>
                </c:pt>
                <c:pt idx="8013">
                  <c:v>8</c:v>
                </c:pt>
                <c:pt idx="8014">
                  <c:v>8</c:v>
                </c:pt>
                <c:pt idx="8015">
                  <c:v>8</c:v>
                </c:pt>
                <c:pt idx="8016">
                  <c:v>8</c:v>
                </c:pt>
                <c:pt idx="8017">
                  <c:v>8</c:v>
                </c:pt>
                <c:pt idx="8018">
                  <c:v>8</c:v>
                </c:pt>
                <c:pt idx="8019">
                  <c:v>8</c:v>
                </c:pt>
                <c:pt idx="8020">
                  <c:v>8</c:v>
                </c:pt>
                <c:pt idx="8021">
                  <c:v>8</c:v>
                </c:pt>
                <c:pt idx="8022">
                  <c:v>8</c:v>
                </c:pt>
                <c:pt idx="8023">
                  <c:v>8</c:v>
                </c:pt>
                <c:pt idx="8024">
                  <c:v>8</c:v>
                </c:pt>
                <c:pt idx="8025">
                  <c:v>8</c:v>
                </c:pt>
                <c:pt idx="8026">
                  <c:v>6</c:v>
                </c:pt>
                <c:pt idx="8027">
                  <c:v>6</c:v>
                </c:pt>
                <c:pt idx="8028">
                  <c:v>8</c:v>
                </c:pt>
                <c:pt idx="8029">
                  <c:v>8</c:v>
                </c:pt>
                <c:pt idx="8030">
                  <c:v>8</c:v>
                </c:pt>
                <c:pt idx="8031">
                  <c:v>6</c:v>
                </c:pt>
                <c:pt idx="8032">
                  <c:v>8</c:v>
                </c:pt>
                <c:pt idx="8033">
                  <c:v>8</c:v>
                </c:pt>
                <c:pt idx="8034">
                  <c:v>8</c:v>
                </c:pt>
                <c:pt idx="8035">
                  <c:v>6</c:v>
                </c:pt>
                <c:pt idx="8036">
                  <c:v>4</c:v>
                </c:pt>
                <c:pt idx="8037">
                  <c:v>6</c:v>
                </c:pt>
                <c:pt idx="8038">
                  <c:v>6</c:v>
                </c:pt>
                <c:pt idx="8039">
                  <c:v>4</c:v>
                </c:pt>
                <c:pt idx="8040">
                  <c:v>4</c:v>
                </c:pt>
                <c:pt idx="8041">
                  <c:v>6</c:v>
                </c:pt>
                <c:pt idx="8042">
                  <c:v>4</c:v>
                </c:pt>
                <c:pt idx="8043">
                  <c:v>4</c:v>
                </c:pt>
                <c:pt idx="8044">
                  <c:v>4</c:v>
                </c:pt>
                <c:pt idx="8045">
                  <c:v>6</c:v>
                </c:pt>
                <c:pt idx="8046">
                  <c:v>4</c:v>
                </c:pt>
                <c:pt idx="8047">
                  <c:v>4</c:v>
                </c:pt>
                <c:pt idx="8048">
                  <c:v>4</c:v>
                </c:pt>
                <c:pt idx="8049">
                  <c:v>4</c:v>
                </c:pt>
                <c:pt idx="8050">
                  <c:v>4</c:v>
                </c:pt>
                <c:pt idx="8051">
                  <c:v>4</c:v>
                </c:pt>
                <c:pt idx="8052">
                  <c:v>4</c:v>
                </c:pt>
                <c:pt idx="8053">
                  <c:v>4</c:v>
                </c:pt>
                <c:pt idx="8054">
                  <c:v>4</c:v>
                </c:pt>
                <c:pt idx="8055">
                  <c:v>8</c:v>
                </c:pt>
                <c:pt idx="8056">
                  <c:v>6</c:v>
                </c:pt>
                <c:pt idx="8057">
                  <c:v>6</c:v>
                </c:pt>
                <c:pt idx="8058">
                  <c:v>8</c:v>
                </c:pt>
                <c:pt idx="8059">
                  <c:v>6</c:v>
                </c:pt>
                <c:pt idx="8060">
                  <c:v>8</c:v>
                </c:pt>
                <c:pt idx="8061">
                  <c:v>6</c:v>
                </c:pt>
                <c:pt idx="8062">
                  <c:v>6</c:v>
                </c:pt>
                <c:pt idx="8063">
                  <c:v>8</c:v>
                </c:pt>
                <c:pt idx="8064">
                  <c:v>6</c:v>
                </c:pt>
                <c:pt idx="8065">
                  <c:v>6</c:v>
                </c:pt>
                <c:pt idx="8066">
                  <c:v>6</c:v>
                </c:pt>
                <c:pt idx="8067">
                  <c:v>6</c:v>
                </c:pt>
                <c:pt idx="8068">
                  <c:v>8</c:v>
                </c:pt>
                <c:pt idx="8069">
                  <c:v>8</c:v>
                </c:pt>
                <c:pt idx="8070">
                  <c:v>6</c:v>
                </c:pt>
                <c:pt idx="8071">
                  <c:v>8</c:v>
                </c:pt>
                <c:pt idx="8072">
                  <c:v>8</c:v>
                </c:pt>
                <c:pt idx="8073">
                  <c:v>8</c:v>
                </c:pt>
                <c:pt idx="8074">
                  <c:v>8</c:v>
                </c:pt>
                <c:pt idx="8075">
                  <c:v>8</c:v>
                </c:pt>
                <c:pt idx="8076">
                  <c:v>8</c:v>
                </c:pt>
                <c:pt idx="8077">
                  <c:v>8</c:v>
                </c:pt>
                <c:pt idx="8078">
                  <c:v>8</c:v>
                </c:pt>
                <c:pt idx="8079">
                  <c:v>8</c:v>
                </c:pt>
                <c:pt idx="8080">
                  <c:v>6</c:v>
                </c:pt>
                <c:pt idx="8081">
                  <c:v>8</c:v>
                </c:pt>
                <c:pt idx="8082">
                  <c:v>8</c:v>
                </c:pt>
                <c:pt idx="8083">
                  <c:v>8</c:v>
                </c:pt>
                <c:pt idx="8084">
                  <c:v>8</c:v>
                </c:pt>
                <c:pt idx="8085">
                  <c:v>8</c:v>
                </c:pt>
                <c:pt idx="8086">
                  <c:v>8</c:v>
                </c:pt>
                <c:pt idx="8087">
                  <c:v>8</c:v>
                </c:pt>
                <c:pt idx="8088">
                  <c:v>6</c:v>
                </c:pt>
                <c:pt idx="8089">
                  <c:v>8</c:v>
                </c:pt>
                <c:pt idx="8090">
                  <c:v>8</c:v>
                </c:pt>
                <c:pt idx="8091">
                  <c:v>8</c:v>
                </c:pt>
                <c:pt idx="8092">
                  <c:v>8</c:v>
                </c:pt>
                <c:pt idx="8093">
                  <c:v>8</c:v>
                </c:pt>
                <c:pt idx="8094">
                  <c:v>8</c:v>
                </c:pt>
                <c:pt idx="8095">
                  <c:v>8</c:v>
                </c:pt>
                <c:pt idx="8096">
                  <c:v>8</c:v>
                </c:pt>
                <c:pt idx="8097">
                  <c:v>8</c:v>
                </c:pt>
                <c:pt idx="8098">
                  <c:v>6</c:v>
                </c:pt>
                <c:pt idx="8099">
                  <c:v>8</c:v>
                </c:pt>
                <c:pt idx="8100">
                  <c:v>8</c:v>
                </c:pt>
                <c:pt idx="8101">
                  <c:v>8</c:v>
                </c:pt>
                <c:pt idx="8102">
                  <c:v>8</c:v>
                </c:pt>
                <c:pt idx="8103">
                  <c:v>8</c:v>
                </c:pt>
                <c:pt idx="8104">
                  <c:v>8</c:v>
                </c:pt>
                <c:pt idx="8105">
                  <c:v>8</c:v>
                </c:pt>
                <c:pt idx="8106">
                  <c:v>6</c:v>
                </c:pt>
                <c:pt idx="8107">
                  <c:v>6</c:v>
                </c:pt>
                <c:pt idx="8108">
                  <c:v>8</c:v>
                </c:pt>
                <c:pt idx="8109">
                  <c:v>8</c:v>
                </c:pt>
                <c:pt idx="8110">
                  <c:v>8</c:v>
                </c:pt>
                <c:pt idx="8111">
                  <c:v>8</c:v>
                </c:pt>
                <c:pt idx="8112">
                  <c:v>8</c:v>
                </c:pt>
                <c:pt idx="8113">
                  <c:v>8</c:v>
                </c:pt>
                <c:pt idx="8114">
                  <c:v>8</c:v>
                </c:pt>
                <c:pt idx="8115">
                  <c:v>6</c:v>
                </c:pt>
                <c:pt idx="8116">
                  <c:v>8</c:v>
                </c:pt>
                <c:pt idx="8117">
                  <c:v>8</c:v>
                </c:pt>
                <c:pt idx="8118">
                  <c:v>8</c:v>
                </c:pt>
                <c:pt idx="8119">
                  <c:v>6</c:v>
                </c:pt>
                <c:pt idx="8120">
                  <c:v>8</c:v>
                </c:pt>
                <c:pt idx="8121">
                  <c:v>8</c:v>
                </c:pt>
                <c:pt idx="8122">
                  <c:v>8</c:v>
                </c:pt>
                <c:pt idx="8123">
                  <c:v>6</c:v>
                </c:pt>
                <c:pt idx="8124">
                  <c:v>8</c:v>
                </c:pt>
                <c:pt idx="8125">
                  <c:v>8</c:v>
                </c:pt>
                <c:pt idx="8126">
                  <c:v>8</c:v>
                </c:pt>
                <c:pt idx="8127">
                  <c:v>8</c:v>
                </c:pt>
                <c:pt idx="8128">
                  <c:v>8</c:v>
                </c:pt>
                <c:pt idx="8129">
                  <c:v>8</c:v>
                </c:pt>
                <c:pt idx="8130">
                  <c:v>8</c:v>
                </c:pt>
                <c:pt idx="8131">
                  <c:v>8</c:v>
                </c:pt>
                <c:pt idx="8132">
                  <c:v>8</c:v>
                </c:pt>
                <c:pt idx="8133">
                  <c:v>6</c:v>
                </c:pt>
                <c:pt idx="8134">
                  <c:v>8</c:v>
                </c:pt>
                <c:pt idx="8135">
                  <c:v>6</c:v>
                </c:pt>
                <c:pt idx="8136">
                  <c:v>8</c:v>
                </c:pt>
                <c:pt idx="8137">
                  <c:v>6</c:v>
                </c:pt>
                <c:pt idx="8138">
                  <c:v>6</c:v>
                </c:pt>
                <c:pt idx="8139">
                  <c:v>6</c:v>
                </c:pt>
                <c:pt idx="8140">
                  <c:v>6</c:v>
                </c:pt>
                <c:pt idx="8141">
                  <c:v>8</c:v>
                </c:pt>
                <c:pt idx="8142">
                  <c:v>8</c:v>
                </c:pt>
                <c:pt idx="8143">
                  <c:v>6</c:v>
                </c:pt>
                <c:pt idx="8144">
                  <c:v>6</c:v>
                </c:pt>
                <c:pt idx="8145">
                  <c:v>8</c:v>
                </c:pt>
                <c:pt idx="8146">
                  <c:v>8</c:v>
                </c:pt>
                <c:pt idx="8147">
                  <c:v>6</c:v>
                </c:pt>
                <c:pt idx="8148">
                  <c:v>6</c:v>
                </c:pt>
                <c:pt idx="8149">
                  <c:v>8</c:v>
                </c:pt>
                <c:pt idx="8150">
                  <c:v>8</c:v>
                </c:pt>
                <c:pt idx="8151">
                  <c:v>8</c:v>
                </c:pt>
                <c:pt idx="8152">
                  <c:v>8</c:v>
                </c:pt>
                <c:pt idx="8153">
                  <c:v>8</c:v>
                </c:pt>
                <c:pt idx="8154">
                  <c:v>8</c:v>
                </c:pt>
                <c:pt idx="8155">
                  <c:v>8</c:v>
                </c:pt>
                <c:pt idx="8156">
                  <c:v>8</c:v>
                </c:pt>
                <c:pt idx="8157">
                  <c:v>8</c:v>
                </c:pt>
                <c:pt idx="8158">
                  <c:v>8</c:v>
                </c:pt>
                <c:pt idx="8159">
                  <c:v>8</c:v>
                </c:pt>
                <c:pt idx="8160">
                  <c:v>8</c:v>
                </c:pt>
                <c:pt idx="8161">
                  <c:v>8</c:v>
                </c:pt>
                <c:pt idx="8162">
                  <c:v>8</c:v>
                </c:pt>
                <c:pt idx="8163">
                  <c:v>8</c:v>
                </c:pt>
                <c:pt idx="8164">
                  <c:v>8</c:v>
                </c:pt>
                <c:pt idx="8165">
                  <c:v>8</c:v>
                </c:pt>
                <c:pt idx="8166">
                  <c:v>8</c:v>
                </c:pt>
                <c:pt idx="8167">
                  <c:v>8</c:v>
                </c:pt>
                <c:pt idx="8168">
                  <c:v>8</c:v>
                </c:pt>
                <c:pt idx="8169">
                  <c:v>8</c:v>
                </c:pt>
                <c:pt idx="8170">
                  <c:v>8</c:v>
                </c:pt>
                <c:pt idx="8171">
                  <c:v>4</c:v>
                </c:pt>
                <c:pt idx="8172">
                  <c:v>4</c:v>
                </c:pt>
                <c:pt idx="8173">
                  <c:v>4</c:v>
                </c:pt>
                <c:pt idx="8174">
                  <c:v>4</c:v>
                </c:pt>
                <c:pt idx="8175">
                  <c:v>4</c:v>
                </c:pt>
                <c:pt idx="8176">
                  <c:v>4</c:v>
                </c:pt>
                <c:pt idx="8177">
                  <c:v>4</c:v>
                </c:pt>
                <c:pt idx="8178">
                  <c:v>4</c:v>
                </c:pt>
                <c:pt idx="8179">
                  <c:v>4</c:v>
                </c:pt>
                <c:pt idx="8180">
                  <c:v>4</c:v>
                </c:pt>
                <c:pt idx="8181">
                  <c:v>4</c:v>
                </c:pt>
                <c:pt idx="8182">
                  <c:v>4</c:v>
                </c:pt>
                <c:pt idx="8183">
                  <c:v>4</c:v>
                </c:pt>
                <c:pt idx="8184">
                  <c:v>4</c:v>
                </c:pt>
                <c:pt idx="8185">
                  <c:v>4</c:v>
                </c:pt>
                <c:pt idx="8186">
                  <c:v>4</c:v>
                </c:pt>
                <c:pt idx="8187">
                  <c:v>4</c:v>
                </c:pt>
                <c:pt idx="8188">
                  <c:v>4</c:v>
                </c:pt>
                <c:pt idx="8189">
                  <c:v>4</c:v>
                </c:pt>
                <c:pt idx="8190">
                  <c:v>4</c:v>
                </c:pt>
                <c:pt idx="8191">
                  <c:v>4</c:v>
                </c:pt>
                <c:pt idx="8192">
                  <c:v>4</c:v>
                </c:pt>
                <c:pt idx="8193">
                  <c:v>4</c:v>
                </c:pt>
                <c:pt idx="8194">
                  <c:v>4</c:v>
                </c:pt>
                <c:pt idx="8195">
                  <c:v>4</c:v>
                </c:pt>
                <c:pt idx="8196">
                  <c:v>4</c:v>
                </c:pt>
                <c:pt idx="8197">
                  <c:v>4</c:v>
                </c:pt>
                <c:pt idx="8198">
                  <c:v>4</c:v>
                </c:pt>
                <c:pt idx="8199">
                  <c:v>8</c:v>
                </c:pt>
                <c:pt idx="8200">
                  <c:v>6</c:v>
                </c:pt>
                <c:pt idx="8201">
                  <c:v>6</c:v>
                </c:pt>
                <c:pt idx="8202">
                  <c:v>8</c:v>
                </c:pt>
                <c:pt idx="8203">
                  <c:v>8</c:v>
                </c:pt>
                <c:pt idx="8204">
                  <c:v>8</c:v>
                </c:pt>
                <c:pt idx="8205">
                  <c:v>6</c:v>
                </c:pt>
                <c:pt idx="8206">
                  <c:v>6</c:v>
                </c:pt>
                <c:pt idx="8207">
                  <c:v>6</c:v>
                </c:pt>
                <c:pt idx="8208">
                  <c:v>6</c:v>
                </c:pt>
                <c:pt idx="8209">
                  <c:v>8</c:v>
                </c:pt>
                <c:pt idx="8210">
                  <c:v>8</c:v>
                </c:pt>
                <c:pt idx="8211">
                  <c:v>8</c:v>
                </c:pt>
                <c:pt idx="8212">
                  <c:v>8</c:v>
                </c:pt>
                <c:pt idx="8213">
                  <c:v>6</c:v>
                </c:pt>
                <c:pt idx="8214">
                  <c:v>8</c:v>
                </c:pt>
                <c:pt idx="8215">
                  <c:v>8</c:v>
                </c:pt>
                <c:pt idx="8216">
                  <c:v>8</c:v>
                </c:pt>
                <c:pt idx="8217">
                  <c:v>8</c:v>
                </c:pt>
                <c:pt idx="8218">
                  <c:v>6</c:v>
                </c:pt>
                <c:pt idx="8219">
                  <c:v>6</c:v>
                </c:pt>
                <c:pt idx="8220">
                  <c:v>6</c:v>
                </c:pt>
                <c:pt idx="8221">
                  <c:v>6</c:v>
                </c:pt>
                <c:pt idx="8222">
                  <c:v>8</c:v>
                </c:pt>
                <c:pt idx="8223">
                  <c:v>8</c:v>
                </c:pt>
                <c:pt idx="8224">
                  <c:v>8</c:v>
                </c:pt>
                <c:pt idx="8225">
                  <c:v>8</c:v>
                </c:pt>
                <c:pt idx="8226">
                  <c:v>6</c:v>
                </c:pt>
                <c:pt idx="8227">
                  <c:v>8</c:v>
                </c:pt>
                <c:pt idx="8228">
                  <c:v>8</c:v>
                </c:pt>
                <c:pt idx="8229">
                  <c:v>8</c:v>
                </c:pt>
                <c:pt idx="8230">
                  <c:v>6</c:v>
                </c:pt>
                <c:pt idx="8231">
                  <c:v>8</c:v>
                </c:pt>
                <c:pt idx="8232">
                  <c:v>8</c:v>
                </c:pt>
                <c:pt idx="8233">
                  <c:v>8</c:v>
                </c:pt>
                <c:pt idx="8234">
                  <c:v>6</c:v>
                </c:pt>
                <c:pt idx="8235">
                  <c:v>8</c:v>
                </c:pt>
                <c:pt idx="8236">
                  <c:v>8</c:v>
                </c:pt>
                <c:pt idx="8237">
                  <c:v>6</c:v>
                </c:pt>
                <c:pt idx="8238">
                  <c:v>6</c:v>
                </c:pt>
                <c:pt idx="8239">
                  <c:v>8</c:v>
                </c:pt>
                <c:pt idx="8240">
                  <c:v>8</c:v>
                </c:pt>
                <c:pt idx="8241">
                  <c:v>8</c:v>
                </c:pt>
                <c:pt idx="8242">
                  <c:v>8</c:v>
                </c:pt>
                <c:pt idx="8243">
                  <c:v>6</c:v>
                </c:pt>
                <c:pt idx="8244">
                  <c:v>6</c:v>
                </c:pt>
                <c:pt idx="8245">
                  <c:v>6</c:v>
                </c:pt>
                <c:pt idx="8246">
                  <c:v>8</c:v>
                </c:pt>
                <c:pt idx="8247">
                  <c:v>8</c:v>
                </c:pt>
                <c:pt idx="8248">
                  <c:v>8</c:v>
                </c:pt>
                <c:pt idx="8249">
                  <c:v>6</c:v>
                </c:pt>
                <c:pt idx="8250">
                  <c:v>8</c:v>
                </c:pt>
                <c:pt idx="8251">
                  <c:v>8</c:v>
                </c:pt>
                <c:pt idx="8252">
                  <c:v>8</c:v>
                </c:pt>
                <c:pt idx="8253">
                  <c:v>6</c:v>
                </c:pt>
                <c:pt idx="8254">
                  <c:v>8</c:v>
                </c:pt>
                <c:pt idx="8255">
                  <c:v>8</c:v>
                </c:pt>
                <c:pt idx="8256">
                  <c:v>6</c:v>
                </c:pt>
                <c:pt idx="8257">
                  <c:v>6</c:v>
                </c:pt>
                <c:pt idx="8258">
                  <c:v>4</c:v>
                </c:pt>
                <c:pt idx="8259">
                  <c:v>4</c:v>
                </c:pt>
                <c:pt idx="8260">
                  <c:v>6</c:v>
                </c:pt>
                <c:pt idx="8261">
                  <c:v>6</c:v>
                </c:pt>
                <c:pt idx="8262">
                  <c:v>6</c:v>
                </c:pt>
                <c:pt idx="8263">
                  <c:v>4</c:v>
                </c:pt>
                <c:pt idx="8264">
                  <c:v>6</c:v>
                </c:pt>
                <c:pt idx="8265">
                  <c:v>4</c:v>
                </c:pt>
                <c:pt idx="8266">
                  <c:v>6</c:v>
                </c:pt>
                <c:pt idx="8267">
                  <c:v>6</c:v>
                </c:pt>
                <c:pt idx="8268">
                  <c:v>6</c:v>
                </c:pt>
                <c:pt idx="8269">
                  <c:v>4</c:v>
                </c:pt>
                <c:pt idx="8270">
                  <c:v>6</c:v>
                </c:pt>
                <c:pt idx="8271">
                  <c:v>6</c:v>
                </c:pt>
                <c:pt idx="8272">
                  <c:v>4</c:v>
                </c:pt>
                <c:pt idx="8273">
                  <c:v>6</c:v>
                </c:pt>
                <c:pt idx="8274">
                  <c:v>4</c:v>
                </c:pt>
                <c:pt idx="8275">
                  <c:v>4</c:v>
                </c:pt>
                <c:pt idx="8276">
                  <c:v>6</c:v>
                </c:pt>
                <c:pt idx="8277">
                  <c:v>6</c:v>
                </c:pt>
                <c:pt idx="8278">
                  <c:v>6</c:v>
                </c:pt>
                <c:pt idx="8279">
                  <c:v>6</c:v>
                </c:pt>
                <c:pt idx="8280">
                  <c:v>4</c:v>
                </c:pt>
                <c:pt idx="8281">
                  <c:v>4</c:v>
                </c:pt>
                <c:pt idx="8282">
                  <c:v>6</c:v>
                </c:pt>
                <c:pt idx="8283">
                  <c:v>4</c:v>
                </c:pt>
                <c:pt idx="8284">
                  <c:v>4</c:v>
                </c:pt>
                <c:pt idx="8285">
                  <c:v>6</c:v>
                </c:pt>
                <c:pt idx="8286">
                  <c:v>4</c:v>
                </c:pt>
                <c:pt idx="8287">
                  <c:v>6</c:v>
                </c:pt>
                <c:pt idx="8288">
                  <c:v>6</c:v>
                </c:pt>
                <c:pt idx="8289">
                  <c:v>4</c:v>
                </c:pt>
                <c:pt idx="8290">
                  <c:v>6</c:v>
                </c:pt>
                <c:pt idx="8291">
                  <c:v>4</c:v>
                </c:pt>
                <c:pt idx="8292">
                  <c:v>6</c:v>
                </c:pt>
                <c:pt idx="8293">
                  <c:v>6</c:v>
                </c:pt>
                <c:pt idx="8294">
                  <c:v>4</c:v>
                </c:pt>
                <c:pt idx="8295">
                  <c:v>12</c:v>
                </c:pt>
                <c:pt idx="8296">
                  <c:v>12</c:v>
                </c:pt>
                <c:pt idx="8297">
                  <c:v>12</c:v>
                </c:pt>
                <c:pt idx="8298">
                  <c:v>12</c:v>
                </c:pt>
                <c:pt idx="8299">
                  <c:v>12</c:v>
                </c:pt>
                <c:pt idx="8300">
                  <c:v>12</c:v>
                </c:pt>
                <c:pt idx="8301">
                  <c:v>12</c:v>
                </c:pt>
                <c:pt idx="8302">
                  <c:v>4</c:v>
                </c:pt>
                <c:pt idx="8303">
                  <c:v>4</c:v>
                </c:pt>
                <c:pt idx="8304">
                  <c:v>4</c:v>
                </c:pt>
                <c:pt idx="8305">
                  <c:v>4</c:v>
                </c:pt>
                <c:pt idx="8306">
                  <c:v>4</c:v>
                </c:pt>
                <c:pt idx="8307">
                  <c:v>4</c:v>
                </c:pt>
                <c:pt idx="8308">
                  <c:v>4</c:v>
                </c:pt>
                <c:pt idx="8309">
                  <c:v>4</c:v>
                </c:pt>
                <c:pt idx="8310">
                  <c:v>4</c:v>
                </c:pt>
                <c:pt idx="8311">
                  <c:v>4</c:v>
                </c:pt>
                <c:pt idx="8312">
                  <c:v>4</c:v>
                </c:pt>
                <c:pt idx="8313">
                  <c:v>4</c:v>
                </c:pt>
                <c:pt idx="8314">
                  <c:v>4</c:v>
                </c:pt>
                <c:pt idx="8315">
                  <c:v>4</c:v>
                </c:pt>
                <c:pt idx="8316">
                  <c:v>4</c:v>
                </c:pt>
                <c:pt idx="8317">
                  <c:v>4</c:v>
                </c:pt>
                <c:pt idx="8318">
                  <c:v>4</c:v>
                </c:pt>
                <c:pt idx="8319">
                  <c:v>4</c:v>
                </c:pt>
                <c:pt idx="8320">
                  <c:v>4</c:v>
                </c:pt>
                <c:pt idx="8321">
                  <c:v>4</c:v>
                </c:pt>
                <c:pt idx="8322">
                  <c:v>4</c:v>
                </c:pt>
                <c:pt idx="8323">
                  <c:v>4</c:v>
                </c:pt>
                <c:pt idx="8324">
                  <c:v>4</c:v>
                </c:pt>
                <c:pt idx="8325">
                  <c:v>4</c:v>
                </c:pt>
                <c:pt idx="8326">
                  <c:v>4</c:v>
                </c:pt>
                <c:pt idx="8327">
                  <c:v>4</c:v>
                </c:pt>
                <c:pt idx="8328">
                  <c:v>4</c:v>
                </c:pt>
                <c:pt idx="8329">
                  <c:v>4</c:v>
                </c:pt>
                <c:pt idx="8330">
                  <c:v>4</c:v>
                </c:pt>
                <c:pt idx="8331">
                  <c:v>4</c:v>
                </c:pt>
                <c:pt idx="8332">
                  <c:v>4</c:v>
                </c:pt>
                <c:pt idx="8333">
                  <c:v>6</c:v>
                </c:pt>
                <c:pt idx="8334">
                  <c:v>6</c:v>
                </c:pt>
                <c:pt idx="8335">
                  <c:v>6</c:v>
                </c:pt>
                <c:pt idx="8336">
                  <c:v>6</c:v>
                </c:pt>
                <c:pt idx="8337">
                  <c:v>6</c:v>
                </c:pt>
                <c:pt idx="8338">
                  <c:v>6</c:v>
                </c:pt>
                <c:pt idx="8339">
                  <c:v>6</c:v>
                </c:pt>
                <c:pt idx="8340">
                  <c:v>6</c:v>
                </c:pt>
                <c:pt idx="8341">
                  <c:v>8</c:v>
                </c:pt>
                <c:pt idx="8342">
                  <c:v>8</c:v>
                </c:pt>
                <c:pt idx="8343">
                  <c:v>8</c:v>
                </c:pt>
                <c:pt idx="8344">
                  <c:v>6</c:v>
                </c:pt>
                <c:pt idx="8345">
                  <c:v>6</c:v>
                </c:pt>
                <c:pt idx="8346">
                  <c:v>6</c:v>
                </c:pt>
                <c:pt idx="8347">
                  <c:v>6</c:v>
                </c:pt>
                <c:pt idx="8348">
                  <c:v>6</c:v>
                </c:pt>
                <c:pt idx="8349">
                  <c:v>6</c:v>
                </c:pt>
                <c:pt idx="8350">
                  <c:v>6</c:v>
                </c:pt>
                <c:pt idx="8351">
                  <c:v>6</c:v>
                </c:pt>
                <c:pt idx="8352">
                  <c:v>6</c:v>
                </c:pt>
                <c:pt idx="8353">
                  <c:v>6</c:v>
                </c:pt>
                <c:pt idx="8354">
                  <c:v>6</c:v>
                </c:pt>
                <c:pt idx="8355">
                  <c:v>6</c:v>
                </c:pt>
                <c:pt idx="8356">
                  <c:v>6</c:v>
                </c:pt>
                <c:pt idx="8357">
                  <c:v>6</c:v>
                </c:pt>
                <c:pt idx="8358">
                  <c:v>6</c:v>
                </c:pt>
                <c:pt idx="8359">
                  <c:v>6</c:v>
                </c:pt>
                <c:pt idx="8360">
                  <c:v>6</c:v>
                </c:pt>
                <c:pt idx="8361">
                  <c:v>6</c:v>
                </c:pt>
                <c:pt idx="8362">
                  <c:v>6</c:v>
                </c:pt>
                <c:pt idx="8363">
                  <c:v>6</c:v>
                </c:pt>
                <c:pt idx="8364">
                  <c:v>6</c:v>
                </c:pt>
                <c:pt idx="8365">
                  <c:v>6</c:v>
                </c:pt>
                <c:pt idx="8366">
                  <c:v>6</c:v>
                </c:pt>
                <c:pt idx="8367">
                  <c:v>6</c:v>
                </c:pt>
                <c:pt idx="8368">
                  <c:v>6</c:v>
                </c:pt>
                <c:pt idx="8369">
                  <c:v>6</c:v>
                </c:pt>
                <c:pt idx="8370">
                  <c:v>6</c:v>
                </c:pt>
                <c:pt idx="8371">
                  <c:v>6</c:v>
                </c:pt>
                <c:pt idx="8372">
                  <c:v>4</c:v>
                </c:pt>
                <c:pt idx="8373">
                  <c:v>4</c:v>
                </c:pt>
                <c:pt idx="8374">
                  <c:v>4</c:v>
                </c:pt>
                <c:pt idx="8375">
                  <c:v>4</c:v>
                </c:pt>
                <c:pt idx="8376">
                  <c:v>4</c:v>
                </c:pt>
                <c:pt idx="8377">
                  <c:v>4</c:v>
                </c:pt>
                <c:pt idx="8378">
                  <c:v>4</c:v>
                </c:pt>
                <c:pt idx="8379">
                  <c:v>4</c:v>
                </c:pt>
                <c:pt idx="8380">
                  <c:v>4</c:v>
                </c:pt>
                <c:pt idx="8381">
                  <c:v>4</c:v>
                </c:pt>
                <c:pt idx="8382">
                  <c:v>4</c:v>
                </c:pt>
                <c:pt idx="8383">
                  <c:v>4</c:v>
                </c:pt>
                <c:pt idx="8384">
                  <c:v>4</c:v>
                </c:pt>
                <c:pt idx="8385">
                  <c:v>4</c:v>
                </c:pt>
                <c:pt idx="8386">
                  <c:v>4</c:v>
                </c:pt>
                <c:pt idx="8387">
                  <c:v>4</c:v>
                </c:pt>
                <c:pt idx="8388">
                  <c:v>4</c:v>
                </c:pt>
                <c:pt idx="8389">
                  <c:v>6</c:v>
                </c:pt>
                <c:pt idx="8390">
                  <c:v>6</c:v>
                </c:pt>
                <c:pt idx="8391">
                  <c:v>6</c:v>
                </c:pt>
                <c:pt idx="8392">
                  <c:v>6</c:v>
                </c:pt>
                <c:pt idx="8393">
                  <c:v>6</c:v>
                </c:pt>
                <c:pt idx="8394">
                  <c:v>6</c:v>
                </c:pt>
                <c:pt idx="8395">
                  <c:v>6</c:v>
                </c:pt>
                <c:pt idx="8396">
                  <c:v>6</c:v>
                </c:pt>
                <c:pt idx="8397">
                  <c:v>4</c:v>
                </c:pt>
                <c:pt idx="8398">
                  <c:v>4</c:v>
                </c:pt>
                <c:pt idx="8399">
                  <c:v>4</c:v>
                </c:pt>
                <c:pt idx="8400">
                  <c:v>4</c:v>
                </c:pt>
                <c:pt idx="8401">
                  <c:v>4</c:v>
                </c:pt>
                <c:pt idx="8402">
                  <c:v>4</c:v>
                </c:pt>
                <c:pt idx="8403">
                  <c:v>4</c:v>
                </c:pt>
                <c:pt idx="8404">
                  <c:v>4</c:v>
                </c:pt>
                <c:pt idx="8405">
                  <c:v>4</c:v>
                </c:pt>
                <c:pt idx="8406">
                  <c:v>4</c:v>
                </c:pt>
                <c:pt idx="8407">
                  <c:v>4</c:v>
                </c:pt>
                <c:pt idx="8408">
                  <c:v>4</c:v>
                </c:pt>
                <c:pt idx="8409">
                  <c:v>4</c:v>
                </c:pt>
                <c:pt idx="8410">
                  <c:v>4</c:v>
                </c:pt>
                <c:pt idx="8411">
                  <c:v>4</c:v>
                </c:pt>
                <c:pt idx="8412">
                  <c:v>12</c:v>
                </c:pt>
                <c:pt idx="8413">
                  <c:v>6</c:v>
                </c:pt>
                <c:pt idx="8414">
                  <c:v>6</c:v>
                </c:pt>
                <c:pt idx="8415">
                  <c:v>6</c:v>
                </c:pt>
                <c:pt idx="8416">
                  <c:v>6</c:v>
                </c:pt>
                <c:pt idx="8417">
                  <c:v>6</c:v>
                </c:pt>
                <c:pt idx="8418">
                  <c:v>6</c:v>
                </c:pt>
                <c:pt idx="8419">
                  <c:v>6</c:v>
                </c:pt>
                <c:pt idx="8420">
                  <c:v>6</c:v>
                </c:pt>
                <c:pt idx="8421">
                  <c:v>6</c:v>
                </c:pt>
                <c:pt idx="8422">
                  <c:v>6</c:v>
                </c:pt>
                <c:pt idx="8423">
                  <c:v>6</c:v>
                </c:pt>
                <c:pt idx="8424">
                  <c:v>6</c:v>
                </c:pt>
                <c:pt idx="8425">
                  <c:v>6</c:v>
                </c:pt>
                <c:pt idx="8426">
                  <c:v>6</c:v>
                </c:pt>
                <c:pt idx="8427">
                  <c:v>6</c:v>
                </c:pt>
                <c:pt idx="8428">
                  <c:v>6</c:v>
                </c:pt>
                <c:pt idx="8429">
                  <c:v>6</c:v>
                </c:pt>
                <c:pt idx="8430">
                  <c:v>6</c:v>
                </c:pt>
                <c:pt idx="8431">
                  <c:v>6</c:v>
                </c:pt>
                <c:pt idx="8432">
                  <c:v>6</c:v>
                </c:pt>
                <c:pt idx="8433">
                  <c:v>6</c:v>
                </c:pt>
                <c:pt idx="8434">
                  <c:v>6</c:v>
                </c:pt>
                <c:pt idx="8435">
                  <c:v>6</c:v>
                </c:pt>
                <c:pt idx="8436">
                  <c:v>4</c:v>
                </c:pt>
                <c:pt idx="8437">
                  <c:v>4</c:v>
                </c:pt>
                <c:pt idx="8438">
                  <c:v>4</c:v>
                </c:pt>
                <c:pt idx="8439">
                  <c:v>4</c:v>
                </c:pt>
                <c:pt idx="8440">
                  <c:v>4</c:v>
                </c:pt>
                <c:pt idx="8441">
                  <c:v>4</c:v>
                </c:pt>
                <c:pt idx="8442">
                  <c:v>4</c:v>
                </c:pt>
                <c:pt idx="8443">
                  <c:v>4</c:v>
                </c:pt>
                <c:pt idx="8444">
                  <c:v>4</c:v>
                </c:pt>
                <c:pt idx="8445">
                  <c:v>4</c:v>
                </c:pt>
                <c:pt idx="8446">
                  <c:v>4</c:v>
                </c:pt>
                <c:pt idx="8447">
                  <c:v>4</c:v>
                </c:pt>
                <c:pt idx="8448">
                  <c:v>4</c:v>
                </c:pt>
                <c:pt idx="8449">
                  <c:v>4</c:v>
                </c:pt>
                <c:pt idx="8450">
                  <c:v>4</c:v>
                </c:pt>
                <c:pt idx="8451">
                  <c:v>4</c:v>
                </c:pt>
                <c:pt idx="8452">
                  <c:v>4</c:v>
                </c:pt>
                <c:pt idx="8453">
                  <c:v>4</c:v>
                </c:pt>
                <c:pt idx="8454">
                  <c:v>4</c:v>
                </c:pt>
                <c:pt idx="8455">
                  <c:v>4</c:v>
                </c:pt>
                <c:pt idx="8456">
                  <c:v>4</c:v>
                </c:pt>
                <c:pt idx="8457">
                  <c:v>6</c:v>
                </c:pt>
                <c:pt idx="8458">
                  <c:v>6</c:v>
                </c:pt>
                <c:pt idx="8459">
                  <c:v>6</c:v>
                </c:pt>
                <c:pt idx="8460">
                  <c:v>6</c:v>
                </c:pt>
                <c:pt idx="8461">
                  <c:v>6</c:v>
                </c:pt>
                <c:pt idx="8462">
                  <c:v>6</c:v>
                </c:pt>
                <c:pt idx="8463">
                  <c:v>6</c:v>
                </c:pt>
                <c:pt idx="8464">
                  <c:v>6</c:v>
                </c:pt>
                <c:pt idx="8465">
                  <c:v>6</c:v>
                </c:pt>
                <c:pt idx="8466">
                  <c:v>6</c:v>
                </c:pt>
                <c:pt idx="8467">
                  <c:v>6</c:v>
                </c:pt>
                <c:pt idx="8468">
                  <c:v>6</c:v>
                </c:pt>
                <c:pt idx="8469">
                  <c:v>6</c:v>
                </c:pt>
                <c:pt idx="8470">
                  <c:v>6</c:v>
                </c:pt>
                <c:pt idx="8471">
                  <c:v>6</c:v>
                </c:pt>
                <c:pt idx="8472">
                  <c:v>6</c:v>
                </c:pt>
                <c:pt idx="8473">
                  <c:v>6</c:v>
                </c:pt>
                <c:pt idx="8474">
                  <c:v>6</c:v>
                </c:pt>
                <c:pt idx="8475">
                  <c:v>6</c:v>
                </c:pt>
                <c:pt idx="8476">
                  <c:v>6</c:v>
                </c:pt>
                <c:pt idx="8477">
                  <c:v>6</c:v>
                </c:pt>
                <c:pt idx="8478">
                  <c:v>6</c:v>
                </c:pt>
                <c:pt idx="8479">
                  <c:v>6</c:v>
                </c:pt>
                <c:pt idx="8480">
                  <c:v>6</c:v>
                </c:pt>
                <c:pt idx="8481">
                  <c:v>6</c:v>
                </c:pt>
                <c:pt idx="8482">
                  <c:v>6</c:v>
                </c:pt>
                <c:pt idx="8483">
                  <c:v>6</c:v>
                </c:pt>
                <c:pt idx="8484">
                  <c:v>6</c:v>
                </c:pt>
                <c:pt idx="8485">
                  <c:v>8</c:v>
                </c:pt>
                <c:pt idx="8486">
                  <c:v>8</c:v>
                </c:pt>
                <c:pt idx="8487">
                  <c:v>8</c:v>
                </c:pt>
                <c:pt idx="8488">
                  <c:v>8</c:v>
                </c:pt>
                <c:pt idx="8489">
                  <c:v>8</c:v>
                </c:pt>
                <c:pt idx="8490">
                  <c:v>8</c:v>
                </c:pt>
                <c:pt idx="8491">
                  <c:v>8</c:v>
                </c:pt>
                <c:pt idx="8492">
                  <c:v>8</c:v>
                </c:pt>
                <c:pt idx="8493">
                  <c:v>8</c:v>
                </c:pt>
                <c:pt idx="8494">
                  <c:v>4</c:v>
                </c:pt>
                <c:pt idx="8495">
                  <c:v>4</c:v>
                </c:pt>
                <c:pt idx="8496">
                  <c:v>4</c:v>
                </c:pt>
                <c:pt idx="8497">
                  <c:v>4</c:v>
                </c:pt>
                <c:pt idx="8498">
                  <c:v>4</c:v>
                </c:pt>
                <c:pt idx="8499">
                  <c:v>4</c:v>
                </c:pt>
                <c:pt idx="8500">
                  <c:v>4</c:v>
                </c:pt>
                <c:pt idx="8501">
                  <c:v>4</c:v>
                </c:pt>
                <c:pt idx="8502">
                  <c:v>4</c:v>
                </c:pt>
                <c:pt idx="8503">
                  <c:v>4</c:v>
                </c:pt>
                <c:pt idx="8504">
                  <c:v>4</c:v>
                </c:pt>
                <c:pt idx="8505">
                  <c:v>4</c:v>
                </c:pt>
                <c:pt idx="8506">
                  <c:v>4</c:v>
                </c:pt>
                <c:pt idx="8507">
                  <c:v>4</c:v>
                </c:pt>
                <c:pt idx="8508">
                  <c:v>4</c:v>
                </c:pt>
                <c:pt idx="8509">
                  <c:v>4</c:v>
                </c:pt>
                <c:pt idx="8510">
                  <c:v>4</c:v>
                </c:pt>
                <c:pt idx="8511">
                  <c:v>4</c:v>
                </c:pt>
                <c:pt idx="8512">
                  <c:v>4</c:v>
                </c:pt>
                <c:pt idx="8513">
                  <c:v>4</c:v>
                </c:pt>
                <c:pt idx="8514">
                  <c:v>4</c:v>
                </c:pt>
                <c:pt idx="8515">
                  <c:v>4</c:v>
                </c:pt>
                <c:pt idx="8516">
                  <c:v>4</c:v>
                </c:pt>
                <c:pt idx="8517">
                  <c:v>4</c:v>
                </c:pt>
                <c:pt idx="8518">
                  <c:v>4</c:v>
                </c:pt>
                <c:pt idx="8519">
                  <c:v>6</c:v>
                </c:pt>
                <c:pt idx="8520">
                  <c:v>4</c:v>
                </c:pt>
                <c:pt idx="8521">
                  <c:v>6</c:v>
                </c:pt>
                <c:pt idx="8522">
                  <c:v>4</c:v>
                </c:pt>
                <c:pt idx="8523">
                  <c:v>4</c:v>
                </c:pt>
                <c:pt idx="8524">
                  <c:v>6</c:v>
                </c:pt>
                <c:pt idx="8525">
                  <c:v>4</c:v>
                </c:pt>
                <c:pt idx="8526">
                  <c:v>6</c:v>
                </c:pt>
                <c:pt idx="8527">
                  <c:v>4</c:v>
                </c:pt>
                <c:pt idx="8528">
                  <c:v>6</c:v>
                </c:pt>
                <c:pt idx="8529">
                  <c:v>4</c:v>
                </c:pt>
                <c:pt idx="8530">
                  <c:v>6</c:v>
                </c:pt>
                <c:pt idx="8531">
                  <c:v>4</c:v>
                </c:pt>
                <c:pt idx="8532">
                  <c:v>4</c:v>
                </c:pt>
                <c:pt idx="8533">
                  <c:v>6</c:v>
                </c:pt>
                <c:pt idx="8534">
                  <c:v>6</c:v>
                </c:pt>
                <c:pt idx="8535">
                  <c:v>6</c:v>
                </c:pt>
                <c:pt idx="8536">
                  <c:v>6</c:v>
                </c:pt>
                <c:pt idx="8537">
                  <c:v>6</c:v>
                </c:pt>
                <c:pt idx="8538">
                  <c:v>6</c:v>
                </c:pt>
                <c:pt idx="8539">
                  <c:v>6</c:v>
                </c:pt>
                <c:pt idx="8540">
                  <c:v>6</c:v>
                </c:pt>
                <c:pt idx="8541">
                  <c:v>6</c:v>
                </c:pt>
                <c:pt idx="8542">
                  <c:v>6</c:v>
                </c:pt>
                <c:pt idx="8543">
                  <c:v>6</c:v>
                </c:pt>
                <c:pt idx="8544">
                  <c:v>6</c:v>
                </c:pt>
                <c:pt idx="8545">
                  <c:v>6</c:v>
                </c:pt>
                <c:pt idx="8546">
                  <c:v>6</c:v>
                </c:pt>
                <c:pt idx="8547">
                  <c:v>6</c:v>
                </c:pt>
                <c:pt idx="8548">
                  <c:v>6</c:v>
                </c:pt>
                <c:pt idx="8549">
                  <c:v>6</c:v>
                </c:pt>
                <c:pt idx="8550">
                  <c:v>6</c:v>
                </c:pt>
                <c:pt idx="8551">
                  <c:v>6</c:v>
                </c:pt>
                <c:pt idx="8552">
                  <c:v>6</c:v>
                </c:pt>
                <c:pt idx="8553">
                  <c:v>6</c:v>
                </c:pt>
                <c:pt idx="8554">
                  <c:v>6</c:v>
                </c:pt>
                <c:pt idx="8555">
                  <c:v>6</c:v>
                </c:pt>
                <c:pt idx="8556">
                  <c:v>6</c:v>
                </c:pt>
                <c:pt idx="8557">
                  <c:v>8</c:v>
                </c:pt>
                <c:pt idx="8558">
                  <c:v>8</c:v>
                </c:pt>
                <c:pt idx="8559">
                  <c:v>8</c:v>
                </c:pt>
                <c:pt idx="8560">
                  <c:v>8</c:v>
                </c:pt>
                <c:pt idx="8561">
                  <c:v>8</c:v>
                </c:pt>
                <c:pt idx="8562">
                  <c:v>8</c:v>
                </c:pt>
                <c:pt idx="8563">
                  <c:v>8</c:v>
                </c:pt>
                <c:pt idx="8564">
                  <c:v>8</c:v>
                </c:pt>
                <c:pt idx="8565">
                  <c:v>8</c:v>
                </c:pt>
                <c:pt idx="8566">
                  <c:v>8</c:v>
                </c:pt>
                <c:pt idx="8567">
                  <c:v>8</c:v>
                </c:pt>
                <c:pt idx="8568">
                  <c:v>8</c:v>
                </c:pt>
                <c:pt idx="8569">
                  <c:v>8</c:v>
                </c:pt>
                <c:pt idx="8570">
                  <c:v>4</c:v>
                </c:pt>
                <c:pt idx="8571">
                  <c:v>4</c:v>
                </c:pt>
                <c:pt idx="8572">
                  <c:v>4</c:v>
                </c:pt>
                <c:pt idx="8573">
                  <c:v>4</c:v>
                </c:pt>
                <c:pt idx="8574">
                  <c:v>4</c:v>
                </c:pt>
                <c:pt idx="8575">
                  <c:v>4</c:v>
                </c:pt>
                <c:pt idx="8576">
                  <c:v>4</c:v>
                </c:pt>
                <c:pt idx="8577">
                  <c:v>4</c:v>
                </c:pt>
                <c:pt idx="8578">
                  <c:v>4</c:v>
                </c:pt>
                <c:pt idx="8579">
                  <c:v>4</c:v>
                </c:pt>
                <c:pt idx="8580">
                  <c:v>4</c:v>
                </c:pt>
                <c:pt idx="8581">
                  <c:v>4</c:v>
                </c:pt>
                <c:pt idx="8582">
                  <c:v>4</c:v>
                </c:pt>
                <c:pt idx="8583">
                  <c:v>4</c:v>
                </c:pt>
                <c:pt idx="8584">
                  <c:v>4</c:v>
                </c:pt>
                <c:pt idx="8585">
                  <c:v>6</c:v>
                </c:pt>
                <c:pt idx="8586">
                  <c:v>6</c:v>
                </c:pt>
                <c:pt idx="8587">
                  <c:v>6</c:v>
                </c:pt>
                <c:pt idx="8588">
                  <c:v>6</c:v>
                </c:pt>
                <c:pt idx="8589">
                  <c:v>6</c:v>
                </c:pt>
                <c:pt idx="8590">
                  <c:v>6</c:v>
                </c:pt>
                <c:pt idx="8591">
                  <c:v>6</c:v>
                </c:pt>
                <c:pt idx="8592">
                  <c:v>6</c:v>
                </c:pt>
                <c:pt idx="8593">
                  <c:v>6</c:v>
                </c:pt>
                <c:pt idx="8594">
                  <c:v>6</c:v>
                </c:pt>
                <c:pt idx="8595">
                  <c:v>6</c:v>
                </c:pt>
                <c:pt idx="8596">
                  <c:v>6</c:v>
                </c:pt>
                <c:pt idx="8597">
                  <c:v>6</c:v>
                </c:pt>
                <c:pt idx="8598">
                  <c:v>6</c:v>
                </c:pt>
                <c:pt idx="8599">
                  <c:v>6</c:v>
                </c:pt>
                <c:pt idx="8600">
                  <c:v>6</c:v>
                </c:pt>
                <c:pt idx="8601">
                  <c:v>6</c:v>
                </c:pt>
                <c:pt idx="8602">
                  <c:v>6</c:v>
                </c:pt>
                <c:pt idx="8603">
                  <c:v>6</c:v>
                </c:pt>
                <c:pt idx="8604">
                  <c:v>6</c:v>
                </c:pt>
                <c:pt idx="8605">
                  <c:v>6</c:v>
                </c:pt>
                <c:pt idx="8606">
                  <c:v>6</c:v>
                </c:pt>
                <c:pt idx="8607">
                  <c:v>6</c:v>
                </c:pt>
                <c:pt idx="8608">
                  <c:v>6</c:v>
                </c:pt>
                <c:pt idx="8609">
                  <c:v>6</c:v>
                </c:pt>
                <c:pt idx="8610">
                  <c:v>6</c:v>
                </c:pt>
                <c:pt idx="8611">
                  <c:v>6</c:v>
                </c:pt>
                <c:pt idx="8612">
                  <c:v>6</c:v>
                </c:pt>
                <c:pt idx="8613">
                  <c:v>6</c:v>
                </c:pt>
                <c:pt idx="8614">
                  <c:v>6</c:v>
                </c:pt>
                <c:pt idx="8615">
                  <c:v>6</c:v>
                </c:pt>
                <c:pt idx="8616">
                  <c:v>6</c:v>
                </c:pt>
                <c:pt idx="8617">
                  <c:v>6</c:v>
                </c:pt>
                <c:pt idx="8618">
                  <c:v>6</c:v>
                </c:pt>
                <c:pt idx="8619">
                  <c:v>6</c:v>
                </c:pt>
                <c:pt idx="8620">
                  <c:v>6</c:v>
                </c:pt>
                <c:pt idx="8621">
                  <c:v>6</c:v>
                </c:pt>
                <c:pt idx="8622">
                  <c:v>6</c:v>
                </c:pt>
                <c:pt idx="8623">
                  <c:v>6</c:v>
                </c:pt>
                <c:pt idx="8624">
                  <c:v>6</c:v>
                </c:pt>
                <c:pt idx="8625">
                  <c:v>6</c:v>
                </c:pt>
                <c:pt idx="8626">
                  <c:v>6</c:v>
                </c:pt>
                <c:pt idx="8627">
                  <c:v>6</c:v>
                </c:pt>
                <c:pt idx="8628">
                  <c:v>6</c:v>
                </c:pt>
                <c:pt idx="8629">
                  <c:v>6</c:v>
                </c:pt>
                <c:pt idx="8630">
                  <c:v>6</c:v>
                </c:pt>
                <c:pt idx="8631">
                  <c:v>6</c:v>
                </c:pt>
                <c:pt idx="8632">
                  <c:v>6</c:v>
                </c:pt>
                <c:pt idx="8633">
                  <c:v>6</c:v>
                </c:pt>
                <c:pt idx="8634">
                  <c:v>6</c:v>
                </c:pt>
                <c:pt idx="8635">
                  <c:v>6</c:v>
                </c:pt>
                <c:pt idx="8636">
                  <c:v>6</c:v>
                </c:pt>
                <c:pt idx="8637">
                  <c:v>6</c:v>
                </c:pt>
                <c:pt idx="8638">
                  <c:v>6</c:v>
                </c:pt>
                <c:pt idx="8639">
                  <c:v>6</c:v>
                </c:pt>
                <c:pt idx="8640">
                  <c:v>6</c:v>
                </c:pt>
                <c:pt idx="8641">
                  <c:v>6</c:v>
                </c:pt>
                <c:pt idx="8642">
                  <c:v>6</c:v>
                </c:pt>
                <c:pt idx="8643">
                  <c:v>6</c:v>
                </c:pt>
                <c:pt idx="8644">
                  <c:v>6</c:v>
                </c:pt>
                <c:pt idx="8645">
                  <c:v>6</c:v>
                </c:pt>
                <c:pt idx="8646">
                  <c:v>6</c:v>
                </c:pt>
                <c:pt idx="8647">
                  <c:v>6</c:v>
                </c:pt>
                <c:pt idx="8648">
                  <c:v>6</c:v>
                </c:pt>
                <c:pt idx="8649">
                  <c:v>6</c:v>
                </c:pt>
                <c:pt idx="8650">
                  <c:v>6</c:v>
                </c:pt>
                <c:pt idx="8651">
                  <c:v>6</c:v>
                </c:pt>
                <c:pt idx="8652">
                  <c:v>6</c:v>
                </c:pt>
                <c:pt idx="8653">
                  <c:v>4</c:v>
                </c:pt>
                <c:pt idx="8654">
                  <c:v>4</c:v>
                </c:pt>
                <c:pt idx="8655">
                  <c:v>6</c:v>
                </c:pt>
                <c:pt idx="8656">
                  <c:v>6</c:v>
                </c:pt>
                <c:pt idx="8657">
                  <c:v>4</c:v>
                </c:pt>
                <c:pt idx="8658">
                  <c:v>6</c:v>
                </c:pt>
                <c:pt idx="8659">
                  <c:v>6</c:v>
                </c:pt>
                <c:pt idx="8660">
                  <c:v>4</c:v>
                </c:pt>
                <c:pt idx="8661">
                  <c:v>4</c:v>
                </c:pt>
                <c:pt idx="8662">
                  <c:v>6</c:v>
                </c:pt>
                <c:pt idx="8663">
                  <c:v>6</c:v>
                </c:pt>
                <c:pt idx="8664">
                  <c:v>6</c:v>
                </c:pt>
                <c:pt idx="8665">
                  <c:v>6</c:v>
                </c:pt>
                <c:pt idx="8666">
                  <c:v>4</c:v>
                </c:pt>
                <c:pt idx="8667">
                  <c:v>6</c:v>
                </c:pt>
                <c:pt idx="8668">
                  <c:v>4</c:v>
                </c:pt>
                <c:pt idx="8669">
                  <c:v>6</c:v>
                </c:pt>
                <c:pt idx="8670">
                  <c:v>6</c:v>
                </c:pt>
                <c:pt idx="8671">
                  <c:v>6</c:v>
                </c:pt>
                <c:pt idx="8672">
                  <c:v>4</c:v>
                </c:pt>
                <c:pt idx="8673">
                  <c:v>6</c:v>
                </c:pt>
                <c:pt idx="8674">
                  <c:v>4</c:v>
                </c:pt>
                <c:pt idx="8675">
                  <c:v>4</c:v>
                </c:pt>
                <c:pt idx="8676">
                  <c:v>6</c:v>
                </c:pt>
                <c:pt idx="8677">
                  <c:v>4</c:v>
                </c:pt>
                <c:pt idx="8678">
                  <c:v>4</c:v>
                </c:pt>
                <c:pt idx="8679">
                  <c:v>6</c:v>
                </c:pt>
                <c:pt idx="8680">
                  <c:v>4</c:v>
                </c:pt>
                <c:pt idx="8681">
                  <c:v>4</c:v>
                </c:pt>
                <c:pt idx="8682">
                  <c:v>4</c:v>
                </c:pt>
                <c:pt idx="8683">
                  <c:v>6</c:v>
                </c:pt>
                <c:pt idx="8684">
                  <c:v>4</c:v>
                </c:pt>
                <c:pt idx="8685">
                  <c:v>4</c:v>
                </c:pt>
                <c:pt idx="8686">
                  <c:v>6</c:v>
                </c:pt>
                <c:pt idx="8687">
                  <c:v>6</c:v>
                </c:pt>
                <c:pt idx="8688">
                  <c:v>6</c:v>
                </c:pt>
                <c:pt idx="8689">
                  <c:v>6</c:v>
                </c:pt>
                <c:pt idx="8690">
                  <c:v>6</c:v>
                </c:pt>
                <c:pt idx="8691">
                  <c:v>6</c:v>
                </c:pt>
                <c:pt idx="8692">
                  <c:v>6</c:v>
                </c:pt>
                <c:pt idx="8693">
                  <c:v>6</c:v>
                </c:pt>
                <c:pt idx="8694">
                  <c:v>6</c:v>
                </c:pt>
                <c:pt idx="8695">
                  <c:v>6</c:v>
                </c:pt>
                <c:pt idx="8696">
                  <c:v>6</c:v>
                </c:pt>
                <c:pt idx="8697">
                  <c:v>6</c:v>
                </c:pt>
                <c:pt idx="8698">
                  <c:v>6</c:v>
                </c:pt>
                <c:pt idx="8699">
                  <c:v>6</c:v>
                </c:pt>
                <c:pt idx="8700">
                  <c:v>6</c:v>
                </c:pt>
                <c:pt idx="8701">
                  <c:v>6</c:v>
                </c:pt>
                <c:pt idx="8702">
                  <c:v>6</c:v>
                </c:pt>
                <c:pt idx="8703">
                  <c:v>6</c:v>
                </c:pt>
                <c:pt idx="8704">
                  <c:v>6</c:v>
                </c:pt>
                <c:pt idx="8705">
                  <c:v>4</c:v>
                </c:pt>
                <c:pt idx="8706">
                  <c:v>4</c:v>
                </c:pt>
                <c:pt idx="8707">
                  <c:v>6</c:v>
                </c:pt>
                <c:pt idx="8708">
                  <c:v>4</c:v>
                </c:pt>
                <c:pt idx="8709">
                  <c:v>4</c:v>
                </c:pt>
                <c:pt idx="8710">
                  <c:v>4</c:v>
                </c:pt>
                <c:pt idx="8711">
                  <c:v>4</c:v>
                </c:pt>
                <c:pt idx="8712">
                  <c:v>4</c:v>
                </c:pt>
                <c:pt idx="8713">
                  <c:v>6</c:v>
                </c:pt>
                <c:pt idx="8714">
                  <c:v>6</c:v>
                </c:pt>
                <c:pt idx="8715">
                  <c:v>6</c:v>
                </c:pt>
                <c:pt idx="8716">
                  <c:v>4</c:v>
                </c:pt>
                <c:pt idx="8717">
                  <c:v>6</c:v>
                </c:pt>
                <c:pt idx="8718">
                  <c:v>4</c:v>
                </c:pt>
                <c:pt idx="8719">
                  <c:v>4</c:v>
                </c:pt>
                <c:pt idx="8720">
                  <c:v>6</c:v>
                </c:pt>
                <c:pt idx="8721">
                  <c:v>6</c:v>
                </c:pt>
                <c:pt idx="8722">
                  <c:v>6</c:v>
                </c:pt>
                <c:pt idx="8723">
                  <c:v>6</c:v>
                </c:pt>
                <c:pt idx="8724">
                  <c:v>8</c:v>
                </c:pt>
                <c:pt idx="8725">
                  <c:v>8</c:v>
                </c:pt>
                <c:pt idx="8726">
                  <c:v>8</c:v>
                </c:pt>
                <c:pt idx="8727">
                  <c:v>8</c:v>
                </c:pt>
                <c:pt idx="8728">
                  <c:v>12</c:v>
                </c:pt>
                <c:pt idx="8729">
                  <c:v>12</c:v>
                </c:pt>
                <c:pt idx="8730">
                  <c:v>12</c:v>
                </c:pt>
                <c:pt idx="8731">
                  <c:v>8</c:v>
                </c:pt>
                <c:pt idx="8732">
                  <c:v>12</c:v>
                </c:pt>
                <c:pt idx="8733">
                  <c:v>8</c:v>
                </c:pt>
                <c:pt idx="8734">
                  <c:v>8</c:v>
                </c:pt>
                <c:pt idx="8735">
                  <c:v>8</c:v>
                </c:pt>
                <c:pt idx="8736">
                  <c:v>12</c:v>
                </c:pt>
                <c:pt idx="8737">
                  <c:v>8</c:v>
                </c:pt>
                <c:pt idx="8738">
                  <c:v>8</c:v>
                </c:pt>
                <c:pt idx="8739">
                  <c:v>12</c:v>
                </c:pt>
                <c:pt idx="8740">
                  <c:v>8</c:v>
                </c:pt>
                <c:pt idx="8741">
                  <c:v>8</c:v>
                </c:pt>
                <c:pt idx="8742">
                  <c:v>8</c:v>
                </c:pt>
                <c:pt idx="8743">
                  <c:v>12</c:v>
                </c:pt>
                <c:pt idx="8744">
                  <c:v>8</c:v>
                </c:pt>
                <c:pt idx="8745">
                  <c:v>12</c:v>
                </c:pt>
                <c:pt idx="8746">
                  <c:v>12</c:v>
                </c:pt>
                <c:pt idx="8747">
                  <c:v>8</c:v>
                </c:pt>
                <c:pt idx="8748">
                  <c:v>4</c:v>
                </c:pt>
                <c:pt idx="8749">
                  <c:v>4</c:v>
                </c:pt>
                <c:pt idx="8750">
                  <c:v>4</c:v>
                </c:pt>
                <c:pt idx="8751">
                  <c:v>4</c:v>
                </c:pt>
                <c:pt idx="8752">
                  <c:v>4</c:v>
                </c:pt>
                <c:pt idx="8753">
                  <c:v>4</c:v>
                </c:pt>
                <c:pt idx="8754">
                  <c:v>4</c:v>
                </c:pt>
                <c:pt idx="8755">
                  <c:v>4</c:v>
                </c:pt>
                <c:pt idx="8756">
                  <c:v>4</c:v>
                </c:pt>
                <c:pt idx="8757">
                  <c:v>4</c:v>
                </c:pt>
                <c:pt idx="8758">
                  <c:v>4</c:v>
                </c:pt>
                <c:pt idx="8759">
                  <c:v>4</c:v>
                </c:pt>
                <c:pt idx="8760">
                  <c:v>4</c:v>
                </c:pt>
                <c:pt idx="8761">
                  <c:v>5</c:v>
                </c:pt>
                <c:pt idx="8762">
                  <c:v>5</c:v>
                </c:pt>
                <c:pt idx="8763">
                  <c:v>5</c:v>
                </c:pt>
                <c:pt idx="8764">
                  <c:v>5</c:v>
                </c:pt>
                <c:pt idx="8765">
                  <c:v>5</c:v>
                </c:pt>
                <c:pt idx="8766">
                  <c:v>5</c:v>
                </c:pt>
                <c:pt idx="8767">
                  <c:v>5</c:v>
                </c:pt>
                <c:pt idx="8768">
                  <c:v>5</c:v>
                </c:pt>
                <c:pt idx="8769">
                  <c:v>6</c:v>
                </c:pt>
                <c:pt idx="8770">
                  <c:v>6</c:v>
                </c:pt>
                <c:pt idx="8771">
                  <c:v>6</c:v>
                </c:pt>
                <c:pt idx="8772">
                  <c:v>6</c:v>
                </c:pt>
                <c:pt idx="8773">
                  <c:v>6</c:v>
                </c:pt>
                <c:pt idx="8774">
                  <c:v>6</c:v>
                </c:pt>
                <c:pt idx="8775">
                  <c:v>6</c:v>
                </c:pt>
                <c:pt idx="8776">
                  <c:v>6</c:v>
                </c:pt>
                <c:pt idx="8777">
                  <c:v>6</c:v>
                </c:pt>
                <c:pt idx="8778">
                  <c:v>6</c:v>
                </c:pt>
                <c:pt idx="8779">
                  <c:v>6</c:v>
                </c:pt>
                <c:pt idx="8780">
                  <c:v>6</c:v>
                </c:pt>
                <c:pt idx="8781">
                  <c:v>6</c:v>
                </c:pt>
                <c:pt idx="8782">
                  <c:v>6</c:v>
                </c:pt>
                <c:pt idx="8783">
                  <c:v>6</c:v>
                </c:pt>
                <c:pt idx="8784">
                  <c:v>6</c:v>
                </c:pt>
                <c:pt idx="8785">
                  <c:v>6</c:v>
                </c:pt>
                <c:pt idx="8786">
                  <c:v>6</c:v>
                </c:pt>
                <c:pt idx="8787">
                  <c:v>6</c:v>
                </c:pt>
                <c:pt idx="8788">
                  <c:v>6</c:v>
                </c:pt>
                <c:pt idx="8789">
                  <c:v>6</c:v>
                </c:pt>
                <c:pt idx="8790">
                  <c:v>4</c:v>
                </c:pt>
                <c:pt idx="8791">
                  <c:v>5</c:v>
                </c:pt>
                <c:pt idx="8792">
                  <c:v>4</c:v>
                </c:pt>
                <c:pt idx="8793">
                  <c:v>5</c:v>
                </c:pt>
                <c:pt idx="8794">
                  <c:v>6</c:v>
                </c:pt>
                <c:pt idx="8795">
                  <c:v>6</c:v>
                </c:pt>
                <c:pt idx="8796">
                  <c:v>4</c:v>
                </c:pt>
                <c:pt idx="8797">
                  <c:v>4</c:v>
                </c:pt>
                <c:pt idx="8798">
                  <c:v>4</c:v>
                </c:pt>
                <c:pt idx="8799">
                  <c:v>4</c:v>
                </c:pt>
                <c:pt idx="8800">
                  <c:v>4</c:v>
                </c:pt>
                <c:pt idx="8801">
                  <c:v>6</c:v>
                </c:pt>
                <c:pt idx="8802">
                  <c:v>4</c:v>
                </c:pt>
                <c:pt idx="8803">
                  <c:v>5</c:v>
                </c:pt>
                <c:pt idx="8804">
                  <c:v>5</c:v>
                </c:pt>
                <c:pt idx="8805">
                  <c:v>4</c:v>
                </c:pt>
                <c:pt idx="8806">
                  <c:v>4</c:v>
                </c:pt>
                <c:pt idx="8807">
                  <c:v>5</c:v>
                </c:pt>
                <c:pt idx="8808">
                  <c:v>4</c:v>
                </c:pt>
                <c:pt idx="8809">
                  <c:v>5</c:v>
                </c:pt>
                <c:pt idx="8810">
                  <c:v>4</c:v>
                </c:pt>
                <c:pt idx="8811">
                  <c:v>5</c:v>
                </c:pt>
                <c:pt idx="8812">
                  <c:v>4</c:v>
                </c:pt>
                <c:pt idx="8813">
                  <c:v>6</c:v>
                </c:pt>
                <c:pt idx="8814">
                  <c:v>6</c:v>
                </c:pt>
                <c:pt idx="8815">
                  <c:v>4</c:v>
                </c:pt>
                <c:pt idx="8816">
                  <c:v>4</c:v>
                </c:pt>
                <c:pt idx="8817">
                  <c:v>4</c:v>
                </c:pt>
                <c:pt idx="8818">
                  <c:v>4</c:v>
                </c:pt>
                <c:pt idx="8819">
                  <c:v>8</c:v>
                </c:pt>
                <c:pt idx="8820">
                  <c:v>8</c:v>
                </c:pt>
                <c:pt idx="8821">
                  <c:v>8</c:v>
                </c:pt>
                <c:pt idx="8822">
                  <c:v>8</c:v>
                </c:pt>
                <c:pt idx="8823">
                  <c:v>8</c:v>
                </c:pt>
                <c:pt idx="8824">
                  <c:v>5</c:v>
                </c:pt>
                <c:pt idx="8825">
                  <c:v>5</c:v>
                </c:pt>
                <c:pt idx="8826">
                  <c:v>5</c:v>
                </c:pt>
                <c:pt idx="8827">
                  <c:v>5</c:v>
                </c:pt>
                <c:pt idx="8828">
                  <c:v>5</c:v>
                </c:pt>
                <c:pt idx="8829">
                  <c:v>5</c:v>
                </c:pt>
                <c:pt idx="8830">
                  <c:v>5</c:v>
                </c:pt>
                <c:pt idx="8831">
                  <c:v>5</c:v>
                </c:pt>
                <c:pt idx="8832">
                  <c:v>5</c:v>
                </c:pt>
                <c:pt idx="8833">
                  <c:v>5</c:v>
                </c:pt>
                <c:pt idx="8834">
                  <c:v>5</c:v>
                </c:pt>
                <c:pt idx="8835">
                  <c:v>5</c:v>
                </c:pt>
                <c:pt idx="8836">
                  <c:v>5</c:v>
                </c:pt>
                <c:pt idx="8837">
                  <c:v>5</c:v>
                </c:pt>
                <c:pt idx="8838">
                  <c:v>8</c:v>
                </c:pt>
                <c:pt idx="8839">
                  <c:v>8</c:v>
                </c:pt>
                <c:pt idx="8840">
                  <c:v>8</c:v>
                </c:pt>
                <c:pt idx="8841">
                  <c:v>8</c:v>
                </c:pt>
                <c:pt idx="8842">
                  <c:v>6</c:v>
                </c:pt>
                <c:pt idx="8843">
                  <c:v>6</c:v>
                </c:pt>
                <c:pt idx="8844">
                  <c:v>6</c:v>
                </c:pt>
                <c:pt idx="8845">
                  <c:v>6</c:v>
                </c:pt>
                <c:pt idx="8846">
                  <c:v>4</c:v>
                </c:pt>
                <c:pt idx="8847">
                  <c:v>4</c:v>
                </c:pt>
                <c:pt idx="8848">
                  <c:v>4</c:v>
                </c:pt>
                <c:pt idx="8849">
                  <c:v>4</c:v>
                </c:pt>
                <c:pt idx="8850">
                  <c:v>8</c:v>
                </c:pt>
                <c:pt idx="8851">
                  <c:v>8</c:v>
                </c:pt>
                <c:pt idx="8852">
                  <c:v>8</c:v>
                </c:pt>
                <c:pt idx="8853">
                  <c:v>8</c:v>
                </c:pt>
                <c:pt idx="8854">
                  <c:v>6</c:v>
                </c:pt>
                <c:pt idx="8855">
                  <c:v>4</c:v>
                </c:pt>
                <c:pt idx="8856">
                  <c:v>4</c:v>
                </c:pt>
                <c:pt idx="8857">
                  <c:v>4</c:v>
                </c:pt>
                <c:pt idx="8858">
                  <c:v>4</c:v>
                </c:pt>
                <c:pt idx="8859">
                  <c:v>6</c:v>
                </c:pt>
                <c:pt idx="8860">
                  <c:v>6</c:v>
                </c:pt>
                <c:pt idx="8861">
                  <c:v>6</c:v>
                </c:pt>
                <c:pt idx="8862">
                  <c:v>6</c:v>
                </c:pt>
                <c:pt idx="8863">
                  <c:v>6</c:v>
                </c:pt>
                <c:pt idx="8864">
                  <c:v>6</c:v>
                </c:pt>
                <c:pt idx="8865">
                  <c:v>6</c:v>
                </c:pt>
                <c:pt idx="8866">
                  <c:v>6</c:v>
                </c:pt>
                <c:pt idx="8867">
                  <c:v>6</c:v>
                </c:pt>
                <c:pt idx="8868">
                  <c:v>6</c:v>
                </c:pt>
                <c:pt idx="8869">
                  <c:v>6</c:v>
                </c:pt>
                <c:pt idx="8870">
                  <c:v>6</c:v>
                </c:pt>
                <c:pt idx="8871">
                  <c:v>4</c:v>
                </c:pt>
                <c:pt idx="8872">
                  <c:v>4</c:v>
                </c:pt>
                <c:pt idx="8873">
                  <c:v>4</c:v>
                </c:pt>
                <c:pt idx="8874">
                  <c:v>4</c:v>
                </c:pt>
                <c:pt idx="8875">
                  <c:v>4</c:v>
                </c:pt>
                <c:pt idx="8876">
                  <c:v>4</c:v>
                </c:pt>
                <c:pt idx="8877">
                  <c:v>4</c:v>
                </c:pt>
                <c:pt idx="8878">
                  <c:v>4</c:v>
                </c:pt>
                <c:pt idx="8879">
                  <c:v>4</c:v>
                </c:pt>
                <c:pt idx="8880">
                  <c:v>4</c:v>
                </c:pt>
                <c:pt idx="8881">
                  <c:v>4</c:v>
                </c:pt>
                <c:pt idx="8882">
                  <c:v>4</c:v>
                </c:pt>
                <c:pt idx="8883">
                  <c:v>4</c:v>
                </c:pt>
                <c:pt idx="8884">
                  <c:v>4</c:v>
                </c:pt>
                <c:pt idx="8885">
                  <c:v>4</c:v>
                </c:pt>
                <c:pt idx="8886">
                  <c:v>4</c:v>
                </c:pt>
                <c:pt idx="8887">
                  <c:v>4</c:v>
                </c:pt>
                <c:pt idx="8888">
                  <c:v>4</c:v>
                </c:pt>
                <c:pt idx="8889">
                  <c:v>4</c:v>
                </c:pt>
                <c:pt idx="8890">
                  <c:v>4</c:v>
                </c:pt>
                <c:pt idx="8891">
                  <c:v>6</c:v>
                </c:pt>
                <c:pt idx="8892">
                  <c:v>6</c:v>
                </c:pt>
                <c:pt idx="8893">
                  <c:v>6</c:v>
                </c:pt>
                <c:pt idx="8894">
                  <c:v>6</c:v>
                </c:pt>
                <c:pt idx="8895">
                  <c:v>6</c:v>
                </c:pt>
                <c:pt idx="8896">
                  <c:v>6</c:v>
                </c:pt>
                <c:pt idx="8897">
                  <c:v>6</c:v>
                </c:pt>
                <c:pt idx="8898">
                  <c:v>6</c:v>
                </c:pt>
                <c:pt idx="8899">
                  <c:v>6</c:v>
                </c:pt>
                <c:pt idx="8900">
                  <c:v>6</c:v>
                </c:pt>
                <c:pt idx="8901">
                  <c:v>6</c:v>
                </c:pt>
                <c:pt idx="8902">
                  <c:v>6</c:v>
                </c:pt>
                <c:pt idx="8903">
                  <c:v>6</c:v>
                </c:pt>
                <c:pt idx="8904">
                  <c:v>6</c:v>
                </c:pt>
                <c:pt idx="8905">
                  <c:v>6</c:v>
                </c:pt>
                <c:pt idx="8906">
                  <c:v>6</c:v>
                </c:pt>
                <c:pt idx="8907">
                  <c:v>6</c:v>
                </c:pt>
                <c:pt idx="8908">
                  <c:v>6</c:v>
                </c:pt>
                <c:pt idx="8909">
                  <c:v>8</c:v>
                </c:pt>
                <c:pt idx="8910">
                  <c:v>8</c:v>
                </c:pt>
                <c:pt idx="8911">
                  <c:v>8</c:v>
                </c:pt>
                <c:pt idx="8912">
                  <c:v>6</c:v>
                </c:pt>
                <c:pt idx="8913">
                  <c:v>8</c:v>
                </c:pt>
                <c:pt idx="8914">
                  <c:v>8</c:v>
                </c:pt>
                <c:pt idx="8915">
                  <c:v>8</c:v>
                </c:pt>
                <c:pt idx="8916">
                  <c:v>8</c:v>
                </c:pt>
                <c:pt idx="8917">
                  <c:v>8</c:v>
                </c:pt>
                <c:pt idx="8918">
                  <c:v>8</c:v>
                </c:pt>
                <c:pt idx="8919">
                  <c:v>8</c:v>
                </c:pt>
                <c:pt idx="8920">
                  <c:v>8</c:v>
                </c:pt>
                <c:pt idx="8921">
                  <c:v>8</c:v>
                </c:pt>
                <c:pt idx="8922">
                  <c:v>8</c:v>
                </c:pt>
                <c:pt idx="8923">
                  <c:v>8</c:v>
                </c:pt>
                <c:pt idx="8924">
                  <c:v>8</c:v>
                </c:pt>
                <c:pt idx="8925">
                  <c:v>8</c:v>
                </c:pt>
                <c:pt idx="8926">
                  <c:v>8</c:v>
                </c:pt>
                <c:pt idx="8927">
                  <c:v>8</c:v>
                </c:pt>
                <c:pt idx="8928">
                  <c:v>8</c:v>
                </c:pt>
                <c:pt idx="8929">
                  <c:v>8</c:v>
                </c:pt>
                <c:pt idx="8930">
                  <c:v>8</c:v>
                </c:pt>
                <c:pt idx="8931">
                  <c:v>8</c:v>
                </c:pt>
                <c:pt idx="8932">
                  <c:v>8</c:v>
                </c:pt>
                <c:pt idx="8933">
                  <c:v>8</c:v>
                </c:pt>
                <c:pt idx="8934">
                  <c:v>8</c:v>
                </c:pt>
                <c:pt idx="8935">
                  <c:v>8</c:v>
                </c:pt>
                <c:pt idx="8936">
                  <c:v>8</c:v>
                </c:pt>
                <c:pt idx="8937">
                  <c:v>8</c:v>
                </c:pt>
                <c:pt idx="8938">
                  <c:v>8</c:v>
                </c:pt>
                <c:pt idx="8939">
                  <c:v>8</c:v>
                </c:pt>
                <c:pt idx="8940">
                  <c:v>6</c:v>
                </c:pt>
                <c:pt idx="8941">
                  <c:v>6</c:v>
                </c:pt>
                <c:pt idx="8942">
                  <c:v>6</c:v>
                </c:pt>
                <c:pt idx="8943">
                  <c:v>8</c:v>
                </c:pt>
                <c:pt idx="8944">
                  <c:v>8</c:v>
                </c:pt>
                <c:pt idx="8945">
                  <c:v>8</c:v>
                </c:pt>
                <c:pt idx="8946">
                  <c:v>8</c:v>
                </c:pt>
                <c:pt idx="8947">
                  <c:v>8</c:v>
                </c:pt>
                <c:pt idx="8948">
                  <c:v>8</c:v>
                </c:pt>
                <c:pt idx="8949">
                  <c:v>4</c:v>
                </c:pt>
                <c:pt idx="8950">
                  <c:v>4</c:v>
                </c:pt>
                <c:pt idx="8951">
                  <c:v>4</c:v>
                </c:pt>
                <c:pt idx="8952">
                  <c:v>4</c:v>
                </c:pt>
                <c:pt idx="8953">
                  <c:v>4</c:v>
                </c:pt>
                <c:pt idx="8954">
                  <c:v>4</c:v>
                </c:pt>
                <c:pt idx="8955">
                  <c:v>4</c:v>
                </c:pt>
                <c:pt idx="8956">
                  <c:v>4</c:v>
                </c:pt>
                <c:pt idx="8957">
                  <c:v>4</c:v>
                </c:pt>
                <c:pt idx="8958">
                  <c:v>6</c:v>
                </c:pt>
                <c:pt idx="8959">
                  <c:v>4</c:v>
                </c:pt>
                <c:pt idx="8960">
                  <c:v>4</c:v>
                </c:pt>
                <c:pt idx="8961">
                  <c:v>4</c:v>
                </c:pt>
                <c:pt idx="8962">
                  <c:v>4</c:v>
                </c:pt>
                <c:pt idx="8963">
                  <c:v>6</c:v>
                </c:pt>
                <c:pt idx="8964">
                  <c:v>6</c:v>
                </c:pt>
                <c:pt idx="8965">
                  <c:v>4</c:v>
                </c:pt>
                <c:pt idx="8966">
                  <c:v>4</c:v>
                </c:pt>
                <c:pt idx="8967">
                  <c:v>6</c:v>
                </c:pt>
                <c:pt idx="8968">
                  <c:v>6</c:v>
                </c:pt>
                <c:pt idx="8969">
                  <c:v>4</c:v>
                </c:pt>
                <c:pt idx="8970">
                  <c:v>4</c:v>
                </c:pt>
                <c:pt idx="8971">
                  <c:v>4</c:v>
                </c:pt>
                <c:pt idx="8972">
                  <c:v>4</c:v>
                </c:pt>
                <c:pt idx="8973">
                  <c:v>6</c:v>
                </c:pt>
                <c:pt idx="8974">
                  <c:v>4</c:v>
                </c:pt>
                <c:pt idx="8975">
                  <c:v>6</c:v>
                </c:pt>
                <c:pt idx="8976">
                  <c:v>4</c:v>
                </c:pt>
                <c:pt idx="8977">
                  <c:v>4</c:v>
                </c:pt>
                <c:pt idx="8978">
                  <c:v>6</c:v>
                </c:pt>
                <c:pt idx="8979">
                  <c:v>6</c:v>
                </c:pt>
                <c:pt idx="8980">
                  <c:v>6</c:v>
                </c:pt>
                <c:pt idx="8981">
                  <c:v>6</c:v>
                </c:pt>
                <c:pt idx="8982">
                  <c:v>6</c:v>
                </c:pt>
                <c:pt idx="8983">
                  <c:v>6</c:v>
                </c:pt>
                <c:pt idx="8984">
                  <c:v>6</c:v>
                </c:pt>
                <c:pt idx="8985">
                  <c:v>6</c:v>
                </c:pt>
                <c:pt idx="8986">
                  <c:v>6</c:v>
                </c:pt>
                <c:pt idx="8987">
                  <c:v>6</c:v>
                </c:pt>
                <c:pt idx="8988">
                  <c:v>6</c:v>
                </c:pt>
                <c:pt idx="8989">
                  <c:v>6</c:v>
                </c:pt>
                <c:pt idx="8990">
                  <c:v>6</c:v>
                </c:pt>
                <c:pt idx="8991">
                  <c:v>6</c:v>
                </c:pt>
                <c:pt idx="8992">
                  <c:v>6</c:v>
                </c:pt>
                <c:pt idx="8993">
                  <c:v>4</c:v>
                </c:pt>
                <c:pt idx="8994">
                  <c:v>4</c:v>
                </c:pt>
                <c:pt idx="8995">
                  <c:v>4</c:v>
                </c:pt>
                <c:pt idx="8996">
                  <c:v>4</c:v>
                </c:pt>
                <c:pt idx="8997">
                  <c:v>4</c:v>
                </c:pt>
                <c:pt idx="8998">
                  <c:v>4</c:v>
                </c:pt>
                <c:pt idx="8999">
                  <c:v>4</c:v>
                </c:pt>
                <c:pt idx="9000">
                  <c:v>4</c:v>
                </c:pt>
                <c:pt idx="9001">
                  <c:v>4</c:v>
                </c:pt>
                <c:pt idx="9002">
                  <c:v>4</c:v>
                </c:pt>
                <c:pt idx="9003">
                  <c:v>4</c:v>
                </c:pt>
                <c:pt idx="9004">
                  <c:v>4</c:v>
                </c:pt>
                <c:pt idx="9005">
                  <c:v>4</c:v>
                </c:pt>
                <c:pt idx="9006">
                  <c:v>4</c:v>
                </c:pt>
                <c:pt idx="9007">
                  <c:v>4</c:v>
                </c:pt>
                <c:pt idx="9008">
                  <c:v>4</c:v>
                </c:pt>
                <c:pt idx="9009">
                  <c:v>4</c:v>
                </c:pt>
                <c:pt idx="9010">
                  <c:v>4</c:v>
                </c:pt>
                <c:pt idx="9011">
                  <c:v>4</c:v>
                </c:pt>
                <c:pt idx="9012">
                  <c:v>4</c:v>
                </c:pt>
                <c:pt idx="9013">
                  <c:v>4</c:v>
                </c:pt>
                <c:pt idx="9014">
                  <c:v>4</c:v>
                </c:pt>
                <c:pt idx="9015">
                  <c:v>4</c:v>
                </c:pt>
                <c:pt idx="9016">
                  <c:v>4</c:v>
                </c:pt>
                <c:pt idx="9017">
                  <c:v>4</c:v>
                </c:pt>
                <c:pt idx="9018">
                  <c:v>4</c:v>
                </c:pt>
                <c:pt idx="9019">
                  <c:v>4</c:v>
                </c:pt>
                <c:pt idx="9020">
                  <c:v>8</c:v>
                </c:pt>
                <c:pt idx="9021">
                  <c:v>8</c:v>
                </c:pt>
                <c:pt idx="9022">
                  <c:v>8</c:v>
                </c:pt>
                <c:pt idx="9023">
                  <c:v>8</c:v>
                </c:pt>
                <c:pt idx="9024">
                  <c:v>8</c:v>
                </c:pt>
                <c:pt idx="9025">
                  <c:v>8</c:v>
                </c:pt>
                <c:pt idx="9026">
                  <c:v>8</c:v>
                </c:pt>
                <c:pt idx="9027">
                  <c:v>8</c:v>
                </c:pt>
                <c:pt idx="9028">
                  <c:v>8</c:v>
                </c:pt>
                <c:pt idx="9029">
                  <c:v>8</c:v>
                </c:pt>
                <c:pt idx="9030">
                  <c:v>8</c:v>
                </c:pt>
                <c:pt idx="9031">
                  <c:v>8</c:v>
                </c:pt>
                <c:pt idx="9032">
                  <c:v>8</c:v>
                </c:pt>
                <c:pt idx="9033">
                  <c:v>8</c:v>
                </c:pt>
                <c:pt idx="9034">
                  <c:v>8</c:v>
                </c:pt>
                <c:pt idx="9035">
                  <c:v>8</c:v>
                </c:pt>
                <c:pt idx="9036">
                  <c:v>8</c:v>
                </c:pt>
                <c:pt idx="9037">
                  <c:v>8</c:v>
                </c:pt>
                <c:pt idx="9038">
                  <c:v>8</c:v>
                </c:pt>
                <c:pt idx="9039">
                  <c:v>8</c:v>
                </c:pt>
                <c:pt idx="9040">
                  <c:v>8</c:v>
                </c:pt>
                <c:pt idx="9041">
                  <c:v>8</c:v>
                </c:pt>
                <c:pt idx="9042">
                  <c:v>8</c:v>
                </c:pt>
                <c:pt idx="9043">
                  <c:v>8</c:v>
                </c:pt>
                <c:pt idx="9044">
                  <c:v>8</c:v>
                </c:pt>
                <c:pt idx="9045">
                  <c:v>8</c:v>
                </c:pt>
                <c:pt idx="9046">
                  <c:v>8</c:v>
                </c:pt>
                <c:pt idx="9047">
                  <c:v>8</c:v>
                </c:pt>
                <c:pt idx="9048">
                  <c:v>8</c:v>
                </c:pt>
                <c:pt idx="9049">
                  <c:v>8</c:v>
                </c:pt>
                <c:pt idx="9050">
                  <c:v>8</c:v>
                </c:pt>
                <c:pt idx="9051">
                  <c:v>8</c:v>
                </c:pt>
                <c:pt idx="9052">
                  <c:v>4</c:v>
                </c:pt>
                <c:pt idx="9053">
                  <c:v>4</c:v>
                </c:pt>
                <c:pt idx="9054">
                  <c:v>4</c:v>
                </c:pt>
                <c:pt idx="9055">
                  <c:v>4</c:v>
                </c:pt>
                <c:pt idx="9056">
                  <c:v>4</c:v>
                </c:pt>
                <c:pt idx="9057">
                  <c:v>4</c:v>
                </c:pt>
                <c:pt idx="9058">
                  <c:v>4</c:v>
                </c:pt>
                <c:pt idx="9059">
                  <c:v>4</c:v>
                </c:pt>
                <c:pt idx="9060">
                  <c:v>4</c:v>
                </c:pt>
                <c:pt idx="9061">
                  <c:v>4</c:v>
                </c:pt>
                <c:pt idx="9062">
                  <c:v>4</c:v>
                </c:pt>
                <c:pt idx="9063">
                  <c:v>4</c:v>
                </c:pt>
                <c:pt idx="9064">
                  <c:v>4</c:v>
                </c:pt>
                <c:pt idx="9065">
                  <c:v>4</c:v>
                </c:pt>
                <c:pt idx="9066">
                  <c:v>4</c:v>
                </c:pt>
                <c:pt idx="9067">
                  <c:v>4</c:v>
                </c:pt>
                <c:pt idx="9068">
                  <c:v>4</c:v>
                </c:pt>
                <c:pt idx="9069">
                  <c:v>4</c:v>
                </c:pt>
                <c:pt idx="9070">
                  <c:v>4</c:v>
                </c:pt>
                <c:pt idx="9071">
                  <c:v>4</c:v>
                </c:pt>
                <c:pt idx="9072">
                  <c:v>4</c:v>
                </c:pt>
                <c:pt idx="9073">
                  <c:v>4</c:v>
                </c:pt>
                <c:pt idx="9074">
                  <c:v>8</c:v>
                </c:pt>
                <c:pt idx="9075">
                  <c:v>8</c:v>
                </c:pt>
                <c:pt idx="9076">
                  <c:v>8</c:v>
                </c:pt>
                <c:pt idx="9077">
                  <c:v>8</c:v>
                </c:pt>
                <c:pt idx="9078">
                  <c:v>8</c:v>
                </c:pt>
                <c:pt idx="9079">
                  <c:v>8</c:v>
                </c:pt>
                <c:pt idx="9080">
                  <c:v>8</c:v>
                </c:pt>
                <c:pt idx="9081">
                  <c:v>8</c:v>
                </c:pt>
                <c:pt idx="9082">
                  <c:v>8</c:v>
                </c:pt>
                <c:pt idx="9083">
                  <c:v>8</c:v>
                </c:pt>
                <c:pt idx="9084">
                  <c:v>8</c:v>
                </c:pt>
                <c:pt idx="9085">
                  <c:v>4</c:v>
                </c:pt>
                <c:pt idx="9086">
                  <c:v>4</c:v>
                </c:pt>
                <c:pt idx="9087">
                  <c:v>4</c:v>
                </c:pt>
                <c:pt idx="9088">
                  <c:v>4</c:v>
                </c:pt>
                <c:pt idx="9089">
                  <c:v>4</c:v>
                </c:pt>
                <c:pt idx="9090">
                  <c:v>4</c:v>
                </c:pt>
                <c:pt idx="9091">
                  <c:v>4</c:v>
                </c:pt>
                <c:pt idx="9092">
                  <c:v>4</c:v>
                </c:pt>
                <c:pt idx="9093">
                  <c:v>4</c:v>
                </c:pt>
                <c:pt idx="9094">
                  <c:v>4</c:v>
                </c:pt>
                <c:pt idx="9095">
                  <c:v>4</c:v>
                </c:pt>
                <c:pt idx="9096">
                  <c:v>4</c:v>
                </c:pt>
                <c:pt idx="9097">
                  <c:v>4</c:v>
                </c:pt>
                <c:pt idx="9098">
                  <c:v>4</c:v>
                </c:pt>
                <c:pt idx="9099">
                  <c:v>4</c:v>
                </c:pt>
                <c:pt idx="9100">
                  <c:v>4</c:v>
                </c:pt>
                <c:pt idx="9101">
                  <c:v>4</c:v>
                </c:pt>
                <c:pt idx="9102">
                  <c:v>4</c:v>
                </c:pt>
                <c:pt idx="9103">
                  <c:v>4</c:v>
                </c:pt>
                <c:pt idx="9104">
                  <c:v>4</c:v>
                </c:pt>
                <c:pt idx="9105">
                  <c:v>4</c:v>
                </c:pt>
                <c:pt idx="9106">
                  <c:v>4</c:v>
                </c:pt>
                <c:pt idx="9107">
                  <c:v>4</c:v>
                </c:pt>
                <c:pt idx="9108">
                  <c:v>6</c:v>
                </c:pt>
                <c:pt idx="9109">
                  <c:v>6</c:v>
                </c:pt>
                <c:pt idx="9110">
                  <c:v>6</c:v>
                </c:pt>
                <c:pt idx="9111">
                  <c:v>6</c:v>
                </c:pt>
                <c:pt idx="9112">
                  <c:v>6</c:v>
                </c:pt>
                <c:pt idx="9113">
                  <c:v>6</c:v>
                </c:pt>
                <c:pt idx="9114">
                  <c:v>6</c:v>
                </c:pt>
                <c:pt idx="9115">
                  <c:v>6</c:v>
                </c:pt>
                <c:pt idx="9116">
                  <c:v>6</c:v>
                </c:pt>
                <c:pt idx="9117">
                  <c:v>6</c:v>
                </c:pt>
                <c:pt idx="9118">
                  <c:v>6</c:v>
                </c:pt>
                <c:pt idx="9119">
                  <c:v>6</c:v>
                </c:pt>
                <c:pt idx="9120">
                  <c:v>6</c:v>
                </c:pt>
                <c:pt idx="9121">
                  <c:v>6</c:v>
                </c:pt>
                <c:pt idx="9122">
                  <c:v>6</c:v>
                </c:pt>
                <c:pt idx="9123">
                  <c:v>6</c:v>
                </c:pt>
                <c:pt idx="9124">
                  <c:v>6</c:v>
                </c:pt>
                <c:pt idx="9125">
                  <c:v>6</c:v>
                </c:pt>
                <c:pt idx="9126">
                  <c:v>6</c:v>
                </c:pt>
                <c:pt idx="9127">
                  <c:v>6</c:v>
                </c:pt>
                <c:pt idx="9128">
                  <c:v>6</c:v>
                </c:pt>
                <c:pt idx="9129">
                  <c:v>6</c:v>
                </c:pt>
                <c:pt idx="9130">
                  <c:v>6</c:v>
                </c:pt>
                <c:pt idx="9131">
                  <c:v>6</c:v>
                </c:pt>
                <c:pt idx="9132">
                  <c:v>6</c:v>
                </c:pt>
                <c:pt idx="9133">
                  <c:v>6</c:v>
                </c:pt>
                <c:pt idx="9134">
                  <c:v>6</c:v>
                </c:pt>
                <c:pt idx="9135">
                  <c:v>6</c:v>
                </c:pt>
                <c:pt idx="9136">
                  <c:v>6</c:v>
                </c:pt>
                <c:pt idx="9137">
                  <c:v>6</c:v>
                </c:pt>
                <c:pt idx="9138">
                  <c:v>6</c:v>
                </c:pt>
                <c:pt idx="9139">
                  <c:v>6</c:v>
                </c:pt>
                <c:pt idx="9140">
                  <c:v>6</c:v>
                </c:pt>
                <c:pt idx="9141">
                  <c:v>6</c:v>
                </c:pt>
                <c:pt idx="9142">
                  <c:v>6</c:v>
                </c:pt>
                <c:pt idx="9143">
                  <c:v>6</c:v>
                </c:pt>
                <c:pt idx="9144">
                  <c:v>6</c:v>
                </c:pt>
                <c:pt idx="9145">
                  <c:v>6</c:v>
                </c:pt>
                <c:pt idx="9146">
                  <c:v>6</c:v>
                </c:pt>
                <c:pt idx="9147">
                  <c:v>6</c:v>
                </c:pt>
                <c:pt idx="9148">
                  <c:v>6</c:v>
                </c:pt>
                <c:pt idx="9149">
                  <c:v>6</c:v>
                </c:pt>
                <c:pt idx="9150">
                  <c:v>6</c:v>
                </c:pt>
                <c:pt idx="9151">
                  <c:v>6</c:v>
                </c:pt>
                <c:pt idx="9152">
                  <c:v>6</c:v>
                </c:pt>
                <c:pt idx="9153">
                  <c:v>6</c:v>
                </c:pt>
                <c:pt idx="9154">
                  <c:v>6</c:v>
                </c:pt>
                <c:pt idx="9155">
                  <c:v>6</c:v>
                </c:pt>
                <c:pt idx="9156">
                  <c:v>6</c:v>
                </c:pt>
                <c:pt idx="9157">
                  <c:v>6</c:v>
                </c:pt>
                <c:pt idx="9158">
                  <c:v>6</c:v>
                </c:pt>
                <c:pt idx="9159">
                  <c:v>8</c:v>
                </c:pt>
                <c:pt idx="9160">
                  <c:v>8</c:v>
                </c:pt>
                <c:pt idx="9161">
                  <c:v>8</c:v>
                </c:pt>
                <c:pt idx="9162">
                  <c:v>8</c:v>
                </c:pt>
                <c:pt idx="9163">
                  <c:v>8</c:v>
                </c:pt>
                <c:pt idx="9164">
                  <c:v>8</c:v>
                </c:pt>
                <c:pt idx="9165">
                  <c:v>6</c:v>
                </c:pt>
                <c:pt idx="9166">
                  <c:v>8</c:v>
                </c:pt>
                <c:pt idx="9167">
                  <c:v>8</c:v>
                </c:pt>
                <c:pt idx="9168">
                  <c:v>6</c:v>
                </c:pt>
                <c:pt idx="9169">
                  <c:v>8</c:v>
                </c:pt>
                <c:pt idx="9170">
                  <c:v>8</c:v>
                </c:pt>
                <c:pt idx="9171">
                  <c:v>8</c:v>
                </c:pt>
                <c:pt idx="9172">
                  <c:v>6</c:v>
                </c:pt>
                <c:pt idx="9173">
                  <c:v>8</c:v>
                </c:pt>
                <c:pt idx="9174">
                  <c:v>8</c:v>
                </c:pt>
                <c:pt idx="9175">
                  <c:v>8</c:v>
                </c:pt>
                <c:pt idx="9176">
                  <c:v>8</c:v>
                </c:pt>
                <c:pt idx="9177">
                  <c:v>8</c:v>
                </c:pt>
                <c:pt idx="9178">
                  <c:v>6</c:v>
                </c:pt>
                <c:pt idx="9179">
                  <c:v>8</c:v>
                </c:pt>
                <c:pt idx="9180">
                  <c:v>8</c:v>
                </c:pt>
                <c:pt idx="9181">
                  <c:v>8</c:v>
                </c:pt>
                <c:pt idx="9182">
                  <c:v>8</c:v>
                </c:pt>
                <c:pt idx="9183">
                  <c:v>6</c:v>
                </c:pt>
                <c:pt idx="9184">
                  <c:v>8</c:v>
                </c:pt>
                <c:pt idx="9185">
                  <c:v>8</c:v>
                </c:pt>
                <c:pt idx="9186">
                  <c:v>8</c:v>
                </c:pt>
                <c:pt idx="9187">
                  <c:v>8</c:v>
                </c:pt>
                <c:pt idx="9188">
                  <c:v>8</c:v>
                </c:pt>
                <c:pt idx="9189">
                  <c:v>8</c:v>
                </c:pt>
                <c:pt idx="9190">
                  <c:v>8</c:v>
                </c:pt>
                <c:pt idx="9191">
                  <c:v>8</c:v>
                </c:pt>
                <c:pt idx="9192">
                  <c:v>6</c:v>
                </c:pt>
                <c:pt idx="9193">
                  <c:v>8</c:v>
                </c:pt>
                <c:pt idx="9194">
                  <c:v>8</c:v>
                </c:pt>
                <c:pt idx="9195">
                  <c:v>6</c:v>
                </c:pt>
                <c:pt idx="9196">
                  <c:v>8</c:v>
                </c:pt>
                <c:pt idx="9197">
                  <c:v>8</c:v>
                </c:pt>
                <c:pt idx="9198">
                  <c:v>8</c:v>
                </c:pt>
                <c:pt idx="9199">
                  <c:v>8</c:v>
                </c:pt>
                <c:pt idx="9200">
                  <c:v>8</c:v>
                </c:pt>
                <c:pt idx="9201">
                  <c:v>8</c:v>
                </c:pt>
                <c:pt idx="9202">
                  <c:v>8</c:v>
                </c:pt>
                <c:pt idx="9203">
                  <c:v>8</c:v>
                </c:pt>
                <c:pt idx="9204">
                  <c:v>8</c:v>
                </c:pt>
                <c:pt idx="9205">
                  <c:v>8</c:v>
                </c:pt>
                <c:pt idx="9206">
                  <c:v>8</c:v>
                </c:pt>
                <c:pt idx="9207">
                  <c:v>8</c:v>
                </c:pt>
                <c:pt idx="9208">
                  <c:v>8</c:v>
                </c:pt>
                <c:pt idx="9209">
                  <c:v>8</c:v>
                </c:pt>
                <c:pt idx="9210">
                  <c:v>8</c:v>
                </c:pt>
                <c:pt idx="9211">
                  <c:v>8</c:v>
                </c:pt>
                <c:pt idx="9212">
                  <c:v>8</c:v>
                </c:pt>
                <c:pt idx="9213">
                  <c:v>8</c:v>
                </c:pt>
                <c:pt idx="9214">
                  <c:v>8</c:v>
                </c:pt>
                <c:pt idx="9215">
                  <c:v>8</c:v>
                </c:pt>
                <c:pt idx="9216">
                  <c:v>8</c:v>
                </c:pt>
                <c:pt idx="9217">
                  <c:v>8</c:v>
                </c:pt>
                <c:pt idx="9218">
                  <c:v>8</c:v>
                </c:pt>
                <c:pt idx="9219">
                  <c:v>8</c:v>
                </c:pt>
                <c:pt idx="9220">
                  <c:v>8</c:v>
                </c:pt>
                <c:pt idx="9221">
                  <c:v>6</c:v>
                </c:pt>
                <c:pt idx="9222">
                  <c:v>8</c:v>
                </c:pt>
                <c:pt idx="9223">
                  <c:v>6</c:v>
                </c:pt>
                <c:pt idx="9224">
                  <c:v>6</c:v>
                </c:pt>
                <c:pt idx="9225">
                  <c:v>6</c:v>
                </c:pt>
                <c:pt idx="9226">
                  <c:v>8</c:v>
                </c:pt>
                <c:pt idx="9227">
                  <c:v>6</c:v>
                </c:pt>
                <c:pt idx="9228">
                  <c:v>6</c:v>
                </c:pt>
                <c:pt idx="9229">
                  <c:v>8</c:v>
                </c:pt>
                <c:pt idx="9230">
                  <c:v>8</c:v>
                </c:pt>
                <c:pt idx="9231">
                  <c:v>6</c:v>
                </c:pt>
                <c:pt idx="9232">
                  <c:v>6</c:v>
                </c:pt>
                <c:pt idx="9233">
                  <c:v>6</c:v>
                </c:pt>
                <c:pt idx="9234">
                  <c:v>6</c:v>
                </c:pt>
                <c:pt idx="9235">
                  <c:v>6</c:v>
                </c:pt>
                <c:pt idx="9236">
                  <c:v>6</c:v>
                </c:pt>
                <c:pt idx="9237">
                  <c:v>6</c:v>
                </c:pt>
                <c:pt idx="9238">
                  <c:v>6</c:v>
                </c:pt>
                <c:pt idx="9239">
                  <c:v>6</c:v>
                </c:pt>
                <c:pt idx="9240">
                  <c:v>6</c:v>
                </c:pt>
                <c:pt idx="9241">
                  <c:v>8</c:v>
                </c:pt>
                <c:pt idx="9242">
                  <c:v>8</c:v>
                </c:pt>
                <c:pt idx="9243">
                  <c:v>6</c:v>
                </c:pt>
                <c:pt idx="9244">
                  <c:v>8</c:v>
                </c:pt>
                <c:pt idx="9245">
                  <c:v>6</c:v>
                </c:pt>
                <c:pt idx="9246">
                  <c:v>6</c:v>
                </c:pt>
                <c:pt idx="9247">
                  <c:v>8</c:v>
                </c:pt>
                <c:pt idx="9248">
                  <c:v>8</c:v>
                </c:pt>
                <c:pt idx="9249">
                  <c:v>6</c:v>
                </c:pt>
                <c:pt idx="9250">
                  <c:v>8</c:v>
                </c:pt>
                <c:pt idx="9251">
                  <c:v>6</c:v>
                </c:pt>
                <c:pt idx="9252">
                  <c:v>8</c:v>
                </c:pt>
                <c:pt idx="9253">
                  <c:v>6</c:v>
                </c:pt>
                <c:pt idx="9254">
                  <c:v>8</c:v>
                </c:pt>
                <c:pt idx="9255">
                  <c:v>8</c:v>
                </c:pt>
                <c:pt idx="9256">
                  <c:v>6</c:v>
                </c:pt>
                <c:pt idx="9257">
                  <c:v>6</c:v>
                </c:pt>
                <c:pt idx="9258">
                  <c:v>6</c:v>
                </c:pt>
                <c:pt idx="9259">
                  <c:v>8</c:v>
                </c:pt>
                <c:pt idx="9260">
                  <c:v>8</c:v>
                </c:pt>
                <c:pt idx="9261">
                  <c:v>6</c:v>
                </c:pt>
                <c:pt idx="9262">
                  <c:v>6</c:v>
                </c:pt>
                <c:pt idx="9263">
                  <c:v>8</c:v>
                </c:pt>
                <c:pt idx="9264">
                  <c:v>6</c:v>
                </c:pt>
                <c:pt idx="9265">
                  <c:v>6</c:v>
                </c:pt>
                <c:pt idx="9266">
                  <c:v>6</c:v>
                </c:pt>
                <c:pt idx="9267">
                  <c:v>8</c:v>
                </c:pt>
                <c:pt idx="9268">
                  <c:v>8</c:v>
                </c:pt>
                <c:pt idx="9269">
                  <c:v>8</c:v>
                </c:pt>
                <c:pt idx="9270">
                  <c:v>6</c:v>
                </c:pt>
                <c:pt idx="9271">
                  <c:v>6</c:v>
                </c:pt>
                <c:pt idx="9272">
                  <c:v>8</c:v>
                </c:pt>
                <c:pt idx="9273">
                  <c:v>6</c:v>
                </c:pt>
                <c:pt idx="9274">
                  <c:v>8</c:v>
                </c:pt>
                <c:pt idx="9275">
                  <c:v>6</c:v>
                </c:pt>
                <c:pt idx="9276">
                  <c:v>6</c:v>
                </c:pt>
                <c:pt idx="9277">
                  <c:v>6</c:v>
                </c:pt>
                <c:pt idx="9278">
                  <c:v>8</c:v>
                </c:pt>
                <c:pt idx="9279">
                  <c:v>8</c:v>
                </c:pt>
                <c:pt idx="9280">
                  <c:v>8</c:v>
                </c:pt>
                <c:pt idx="9281">
                  <c:v>8</c:v>
                </c:pt>
                <c:pt idx="9282">
                  <c:v>8</c:v>
                </c:pt>
                <c:pt idx="9283">
                  <c:v>6</c:v>
                </c:pt>
                <c:pt idx="9284">
                  <c:v>6</c:v>
                </c:pt>
                <c:pt idx="9285">
                  <c:v>8</c:v>
                </c:pt>
                <c:pt idx="9286">
                  <c:v>6</c:v>
                </c:pt>
                <c:pt idx="9287">
                  <c:v>8</c:v>
                </c:pt>
                <c:pt idx="9288">
                  <c:v>6</c:v>
                </c:pt>
                <c:pt idx="9289">
                  <c:v>8</c:v>
                </c:pt>
                <c:pt idx="9290">
                  <c:v>8</c:v>
                </c:pt>
                <c:pt idx="9291">
                  <c:v>6</c:v>
                </c:pt>
                <c:pt idx="9292">
                  <c:v>6</c:v>
                </c:pt>
                <c:pt idx="9293">
                  <c:v>8</c:v>
                </c:pt>
                <c:pt idx="9294">
                  <c:v>6</c:v>
                </c:pt>
                <c:pt idx="9295">
                  <c:v>8</c:v>
                </c:pt>
                <c:pt idx="9296">
                  <c:v>6</c:v>
                </c:pt>
                <c:pt idx="9297">
                  <c:v>8</c:v>
                </c:pt>
                <c:pt idx="9298">
                  <c:v>6</c:v>
                </c:pt>
                <c:pt idx="9299">
                  <c:v>6</c:v>
                </c:pt>
                <c:pt idx="9300">
                  <c:v>6</c:v>
                </c:pt>
                <c:pt idx="9301">
                  <c:v>6</c:v>
                </c:pt>
                <c:pt idx="9302">
                  <c:v>6</c:v>
                </c:pt>
                <c:pt idx="9303">
                  <c:v>8</c:v>
                </c:pt>
                <c:pt idx="9304">
                  <c:v>8</c:v>
                </c:pt>
                <c:pt idx="9305">
                  <c:v>8</c:v>
                </c:pt>
                <c:pt idx="9306">
                  <c:v>6</c:v>
                </c:pt>
                <c:pt idx="9307">
                  <c:v>8</c:v>
                </c:pt>
                <c:pt idx="9308">
                  <c:v>6</c:v>
                </c:pt>
                <c:pt idx="9309">
                  <c:v>6</c:v>
                </c:pt>
                <c:pt idx="9310">
                  <c:v>8</c:v>
                </c:pt>
                <c:pt idx="9311">
                  <c:v>8</c:v>
                </c:pt>
                <c:pt idx="9312">
                  <c:v>8</c:v>
                </c:pt>
                <c:pt idx="9313">
                  <c:v>8</c:v>
                </c:pt>
                <c:pt idx="9314">
                  <c:v>8</c:v>
                </c:pt>
                <c:pt idx="9315">
                  <c:v>8</c:v>
                </c:pt>
                <c:pt idx="9316">
                  <c:v>8</c:v>
                </c:pt>
                <c:pt idx="9317">
                  <c:v>8</c:v>
                </c:pt>
                <c:pt idx="9318">
                  <c:v>8</c:v>
                </c:pt>
                <c:pt idx="9319">
                  <c:v>8</c:v>
                </c:pt>
                <c:pt idx="9320">
                  <c:v>8</c:v>
                </c:pt>
                <c:pt idx="9321">
                  <c:v>6</c:v>
                </c:pt>
                <c:pt idx="9322">
                  <c:v>6</c:v>
                </c:pt>
                <c:pt idx="9323">
                  <c:v>6</c:v>
                </c:pt>
                <c:pt idx="9324">
                  <c:v>6</c:v>
                </c:pt>
                <c:pt idx="9325">
                  <c:v>6</c:v>
                </c:pt>
                <c:pt idx="9326">
                  <c:v>6</c:v>
                </c:pt>
                <c:pt idx="9327">
                  <c:v>6</c:v>
                </c:pt>
                <c:pt idx="9328">
                  <c:v>6</c:v>
                </c:pt>
                <c:pt idx="9329">
                  <c:v>6</c:v>
                </c:pt>
                <c:pt idx="9330">
                  <c:v>6</c:v>
                </c:pt>
                <c:pt idx="9331">
                  <c:v>6</c:v>
                </c:pt>
                <c:pt idx="9332">
                  <c:v>6</c:v>
                </c:pt>
                <c:pt idx="9333">
                  <c:v>6</c:v>
                </c:pt>
                <c:pt idx="9334">
                  <c:v>6</c:v>
                </c:pt>
                <c:pt idx="9335">
                  <c:v>6</c:v>
                </c:pt>
                <c:pt idx="9336">
                  <c:v>6</c:v>
                </c:pt>
                <c:pt idx="9337">
                  <c:v>12</c:v>
                </c:pt>
                <c:pt idx="9338">
                  <c:v>12</c:v>
                </c:pt>
                <c:pt idx="9339">
                  <c:v>8</c:v>
                </c:pt>
                <c:pt idx="9340">
                  <c:v>8</c:v>
                </c:pt>
                <c:pt idx="9341">
                  <c:v>8</c:v>
                </c:pt>
                <c:pt idx="9342">
                  <c:v>8</c:v>
                </c:pt>
                <c:pt idx="9343">
                  <c:v>8</c:v>
                </c:pt>
                <c:pt idx="9344">
                  <c:v>8</c:v>
                </c:pt>
                <c:pt idx="9345">
                  <c:v>6</c:v>
                </c:pt>
                <c:pt idx="9346">
                  <c:v>8</c:v>
                </c:pt>
                <c:pt idx="9347">
                  <c:v>8</c:v>
                </c:pt>
                <c:pt idx="9348">
                  <c:v>8</c:v>
                </c:pt>
                <c:pt idx="9349">
                  <c:v>8</c:v>
                </c:pt>
                <c:pt idx="9350">
                  <c:v>6</c:v>
                </c:pt>
                <c:pt idx="9351">
                  <c:v>6</c:v>
                </c:pt>
                <c:pt idx="9352">
                  <c:v>8</c:v>
                </c:pt>
                <c:pt idx="9353">
                  <c:v>8</c:v>
                </c:pt>
                <c:pt idx="9354">
                  <c:v>6</c:v>
                </c:pt>
                <c:pt idx="9355">
                  <c:v>8</c:v>
                </c:pt>
                <c:pt idx="9356">
                  <c:v>8</c:v>
                </c:pt>
                <c:pt idx="9357">
                  <c:v>8</c:v>
                </c:pt>
                <c:pt idx="9358">
                  <c:v>6</c:v>
                </c:pt>
                <c:pt idx="9359">
                  <c:v>8</c:v>
                </c:pt>
                <c:pt idx="9360">
                  <c:v>8</c:v>
                </c:pt>
                <c:pt idx="9361">
                  <c:v>8</c:v>
                </c:pt>
                <c:pt idx="9362">
                  <c:v>8</c:v>
                </c:pt>
                <c:pt idx="9363">
                  <c:v>6</c:v>
                </c:pt>
                <c:pt idx="9364">
                  <c:v>8</c:v>
                </c:pt>
                <c:pt idx="9365">
                  <c:v>8</c:v>
                </c:pt>
                <c:pt idx="9366">
                  <c:v>6</c:v>
                </c:pt>
                <c:pt idx="9367">
                  <c:v>8</c:v>
                </c:pt>
                <c:pt idx="9368">
                  <c:v>8</c:v>
                </c:pt>
                <c:pt idx="9369">
                  <c:v>8</c:v>
                </c:pt>
                <c:pt idx="9370">
                  <c:v>8</c:v>
                </c:pt>
                <c:pt idx="9371">
                  <c:v>6</c:v>
                </c:pt>
                <c:pt idx="9372">
                  <c:v>8</c:v>
                </c:pt>
                <c:pt idx="9373">
                  <c:v>8</c:v>
                </c:pt>
                <c:pt idx="9374">
                  <c:v>8</c:v>
                </c:pt>
                <c:pt idx="9375">
                  <c:v>8</c:v>
                </c:pt>
                <c:pt idx="9376">
                  <c:v>8</c:v>
                </c:pt>
                <c:pt idx="9377">
                  <c:v>8</c:v>
                </c:pt>
                <c:pt idx="9378">
                  <c:v>8</c:v>
                </c:pt>
                <c:pt idx="9379">
                  <c:v>6</c:v>
                </c:pt>
                <c:pt idx="9380">
                  <c:v>8</c:v>
                </c:pt>
                <c:pt idx="9381">
                  <c:v>8</c:v>
                </c:pt>
                <c:pt idx="9382">
                  <c:v>6</c:v>
                </c:pt>
                <c:pt idx="9383">
                  <c:v>8</c:v>
                </c:pt>
                <c:pt idx="9384">
                  <c:v>8</c:v>
                </c:pt>
                <c:pt idx="9385">
                  <c:v>8</c:v>
                </c:pt>
                <c:pt idx="9386">
                  <c:v>8</c:v>
                </c:pt>
                <c:pt idx="9387">
                  <c:v>8</c:v>
                </c:pt>
                <c:pt idx="9388">
                  <c:v>8</c:v>
                </c:pt>
                <c:pt idx="9389">
                  <c:v>8</c:v>
                </c:pt>
                <c:pt idx="9390">
                  <c:v>8</c:v>
                </c:pt>
                <c:pt idx="9391">
                  <c:v>8</c:v>
                </c:pt>
                <c:pt idx="9392">
                  <c:v>8</c:v>
                </c:pt>
                <c:pt idx="9393">
                  <c:v>8</c:v>
                </c:pt>
                <c:pt idx="9394">
                  <c:v>8</c:v>
                </c:pt>
                <c:pt idx="9395">
                  <c:v>8</c:v>
                </c:pt>
                <c:pt idx="9396">
                  <c:v>8</c:v>
                </c:pt>
                <c:pt idx="9397">
                  <c:v>8</c:v>
                </c:pt>
                <c:pt idx="9398">
                  <c:v>8</c:v>
                </c:pt>
                <c:pt idx="9399">
                  <c:v>8</c:v>
                </c:pt>
                <c:pt idx="9400">
                  <c:v>8</c:v>
                </c:pt>
                <c:pt idx="9401">
                  <c:v>6</c:v>
                </c:pt>
                <c:pt idx="9402">
                  <c:v>6</c:v>
                </c:pt>
                <c:pt idx="9403">
                  <c:v>8</c:v>
                </c:pt>
                <c:pt idx="9404">
                  <c:v>6</c:v>
                </c:pt>
                <c:pt idx="9405">
                  <c:v>6</c:v>
                </c:pt>
                <c:pt idx="9406">
                  <c:v>6</c:v>
                </c:pt>
                <c:pt idx="9407">
                  <c:v>6</c:v>
                </c:pt>
                <c:pt idx="9408">
                  <c:v>6</c:v>
                </c:pt>
                <c:pt idx="9409">
                  <c:v>8</c:v>
                </c:pt>
                <c:pt idx="9410">
                  <c:v>8</c:v>
                </c:pt>
                <c:pt idx="9411">
                  <c:v>8</c:v>
                </c:pt>
                <c:pt idx="9412">
                  <c:v>6</c:v>
                </c:pt>
                <c:pt idx="9413">
                  <c:v>6</c:v>
                </c:pt>
                <c:pt idx="9414">
                  <c:v>6</c:v>
                </c:pt>
                <c:pt idx="9415">
                  <c:v>6</c:v>
                </c:pt>
                <c:pt idx="9416">
                  <c:v>6</c:v>
                </c:pt>
                <c:pt idx="9417">
                  <c:v>8</c:v>
                </c:pt>
                <c:pt idx="9418">
                  <c:v>6</c:v>
                </c:pt>
                <c:pt idx="9419">
                  <c:v>8</c:v>
                </c:pt>
                <c:pt idx="9420">
                  <c:v>8</c:v>
                </c:pt>
                <c:pt idx="9421">
                  <c:v>6</c:v>
                </c:pt>
                <c:pt idx="9422">
                  <c:v>6</c:v>
                </c:pt>
                <c:pt idx="9423">
                  <c:v>6</c:v>
                </c:pt>
                <c:pt idx="9424">
                  <c:v>6</c:v>
                </c:pt>
                <c:pt idx="9425">
                  <c:v>6</c:v>
                </c:pt>
                <c:pt idx="9426">
                  <c:v>6</c:v>
                </c:pt>
                <c:pt idx="9427">
                  <c:v>6</c:v>
                </c:pt>
                <c:pt idx="9428">
                  <c:v>6</c:v>
                </c:pt>
                <c:pt idx="9429">
                  <c:v>8</c:v>
                </c:pt>
                <c:pt idx="9430">
                  <c:v>6</c:v>
                </c:pt>
                <c:pt idx="9431">
                  <c:v>8</c:v>
                </c:pt>
                <c:pt idx="9432">
                  <c:v>6</c:v>
                </c:pt>
                <c:pt idx="9433">
                  <c:v>6</c:v>
                </c:pt>
                <c:pt idx="9434">
                  <c:v>8</c:v>
                </c:pt>
                <c:pt idx="9435">
                  <c:v>8</c:v>
                </c:pt>
                <c:pt idx="9436">
                  <c:v>8</c:v>
                </c:pt>
                <c:pt idx="9437">
                  <c:v>8</c:v>
                </c:pt>
                <c:pt idx="9438">
                  <c:v>8</c:v>
                </c:pt>
                <c:pt idx="9439">
                  <c:v>6</c:v>
                </c:pt>
                <c:pt idx="9440">
                  <c:v>6</c:v>
                </c:pt>
                <c:pt idx="9441">
                  <c:v>6</c:v>
                </c:pt>
                <c:pt idx="9442">
                  <c:v>6</c:v>
                </c:pt>
                <c:pt idx="9443">
                  <c:v>6</c:v>
                </c:pt>
                <c:pt idx="9444">
                  <c:v>6</c:v>
                </c:pt>
                <c:pt idx="9445">
                  <c:v>6</c:v>
                </c:pt>
                <c:pt idx="9446">
                  <c:v>6</c:v>
                </c:pt>
                <c:pt idx="9447">
                  <c:v>8</c:v>
                </c:pt>
                <c:pt idx="9448">
                  <c:v>6</c:v>
                </c:pt>
                <c:pt idx="9449">
                  <c:v>6</c:v>
                </c:pt>
                <c:pt idx="9450">
                  <c:v>6</c:v>
                </c:pt>
                <c:pt idx="9451">
                  <c:v>6</c:v>
                </c:pt>
                <c:pt idx="9452">
                  <c:v>6</c:v>
                </c:pt>
                <c:pt idx="9453">
                  <c:v>6</c:v>
                </c:pt>
                <c:pt idx="9454">
                  <c:v>6</c:v>
                </c:pt>
                <c:pt idx="9455">
                  <c:v>6</c:v>
                </c:pt>
                <c:pt idx="9456">
                  <c:v>6</c:v>
                </c:pt>
                <c:pt idx="9457">
                  <c:v>8</c:v>
                </c:pt>
                <c:pt idx="9458">
                  <c:v>6</c:v>
                </c:pt>
                <c:pt idx="9459">
                  <c:v>6</c:v>
                </c:pt>
                <c:pt idx="9460">
                  <c:v>6</c:v>
                </c:pt>
                <c:pt idx="9461">
                  <c:v>6</c:v>
                </c:pt>
                <c:pt idx="9462">
                  <c:v>6</c:v>
                </c:pt>
                <c:pt idx="9463">
                  <c:v>6</c:v>
                </c:pt>
                <c:pt idx="9464">
                  <c:v>8</c:v>
                </c:pt>
                <c:pt idx="9465">
                  <c:v>6</c:v>
                </c:pt>
                <c:pt idx="9466">
                  <c:v>8</c:v>
                </c:pt>
                <c:pt idx="9467">
                  <c:v>8</c:v>
                </c:pt>
                <c:pt idx="9468">
                  <c:v>8</c:v>
                </c:pt>
                <c:pt idx="9469">
                  <c:v>6</c:v>
                </c:pt>
                <c:pt idx="9470">
                  <c:v>8</c:v>
                </c:pt>
                <c:pt idx="9471">
                  <c:v>6</c:v>
                </c:pt>
                <c:pt idx="9472">
                  <c:v>8</c:v>
                </c:pt>
                <c:pt idx="9473">
                  <c:v>6</c:v>
                </c:pt>
                <c:pt idx="9474">
                  <c:v>6</c:v>
                </c:pt>
                <c:pt idx="9475">
                  <c:v>6</c:v>
                </c:pt>
                <c:pt idx="9476">
                  <c:v>8</c:v>
                </c:pt>
                <c:pt idx="9477">
                  <c:v>6</c:v>
                </c:pt>
                <c:pt idx="9478">
                  <c:v>8</c:v>
                </c:pt>
                <c:pt idx="9479">
                  <c:v>6</c:v>
                </c:pt>
                <c:pt idx="9480">
                  <c:v>6</c:v>
                </c:pt>
                <c:pt idx="9481">
                  <c:v>8</c:v>
                </c:pt>
                <c:pt idx="9482">
                  <c:v>6</c:v>
                </c:pt>
                <c:pt idx="9483">
                  <c:v>8</c:v>
                </c:pt>
                <c:pt idx="9484">
                  <c:v>8</c:v>
                </c:pt>
                <c:pt idx="9485">
                  <c:v>6</c:v>
                </c:pt>
                <c:pt idx="9486">
                  <c:v>6</c:v>
                </c:pt>
                <c:pt idx="9487">
                  <c:v>8</c:v>
                </c:pt>
                <c:pt idx="9488">
                  <c:v>8</c:v>
                </c:pt>
                <c:pt idx="9489">
                  <c:v>6</c:v>
                </c:pt>
                <c:pt idx="9490">
                  <c:v>6</c:v>
                </c:pt>
                <c:pt idx="9491">
                  <c:v>8</c:v>
                </c:pt>
                <c:pt idx="9492">
                  <c:v>6</c:v>
                </c:pt>
                <c:pt idx="9493">
                  <c:v>6</c:v>
                </c:pt>
                <c:pt idx="9494">
                  <c:v>8</c:v>
                </c:pt>
                <c:pt idx="9495">
                  <c:v>8</c:v>
                </c:pt>
                <c:pt idx="9496">
                  <c:v>8</c:v>
                </c:pt>
                <c:pt idx="9497">
                  <c:v>6</c:v>
                </c:pt>
                <c:pt idx="9498">
                  <c:v>8</c:v>
                </c:pt>
                <c:pt idx="9499">
                  <c:v>6</c:v>
                </c:pt>
                <c:pt idx="9500">
                  <c:v>8</c:v>
                </c:pt>
                <c:pt idx="9501">
                  <c:v>6</c:v>
                </c:pt>
                <c:pt idx="9502">
                  <c:v>6</c:v>
                </c:pt>
                <c:pt idx="9503">
                  <c:v>6</c:v>
                </c:pt>
                <c:pt idx="9504">
                  <c:v>6</c:v>
                </c:pt>
                <c:pt idx="9505">
                  <c:v>6</c:v>
                </c:pt>
                <c:pt idx="9506">
                  <c:v>6</c:v>
                </c:pt>
                <c:pt idx="9507">
                  <c:v>6</c:v>
                </c:pt>
                <c:pt idx="9508">
                  <c:v>8</c:v>
                </c:pt>
                <c:pt idx="9509">
                  <c:v>6</c:v>
                </c:pt>
                <c:pt idx="9510">
                  <c:v>6</c:v>
                </c:pt>
                <c:pt idx="9511">
                  <c:v>8</c:v>
                </c:pt>
                <c:pt idx="9512">
                  <c:v>6</c:v>
                </c:pt>
                <c:pt idx="9513">
                  <c:v>6</c:v>
                </c:pt>
                <c:pt idx="9514">
                  <c:v>8</c:v>
                </c:pt>
                <c:pt idx="9515">
                  <c:v>8</c:v>
                </c:pt>
                <c:pt idx="9516">
                  <c:v>6</c:v>
                </c:pt>
                <c:pt idx="9517">
                  <c:v>6</c:v>
                </c:pt>
                <c:pt idx="9518">
                  <c:v>8</c:v>
                </c:pt>
                <c:pt idx="9519">
                  <c:v>8</c:v>
                </c:pt>
                <c:pt idx="9520">
                  <c:v>6</c:v>
                </c:pt>
                <c:pt idx="9521">
                  <c:v>6</c:v>
                </c:pt>
                <c:pt idx="9522">
                  <c:v>6</c:v>
                </c:pt>
                <c:pt idx="9523">
                  <c:v>6</c:v>
                </c:pt>
                <c:pt idx="9524">
                  <c:v>8</c:v>
                </c:pt>
                <c:pt idx="9525">
                  <c:v>8</c:v>
                </c:pt>
                <c:pt idx="9526">
                  <c:v>6</c:v>
                </c:pt>
                <c:pt idx="9527">
                  <c:v>8</c:v>
                </c:pt>
                <c:pt idx="9528">
                  <c:v>6</c:v>
                </c:pt>
                <c:pt idx="9529">
                  <c:v>6</c:v>
                </c:pt>
                <c:pt idx="9530">
                  <c:v>6</c:v>
                </c:pt>
                <c:pt idx="9531">
                  <c:v>8</c:v>
                </c:pt>
                <c:pt idx="9532">
                  <c:v>8</c:v>
                </c:pt>
                <c:pt idx="9533">
                  <c:v>8</c:v>
                </c:pt>
                <c:pt idx="9534">
                  <c:v>8</c:v>
                </c:pt>
                <c:pt idx="9535">
                  <c:v>8</c:v>
                </c:pt>
                <c:pt idx="9536">
                  <c:v>6</c:v>
                </c:pt>
                <c:pt idx="9537">
                  <c:v>8</c:v>
                </c:pt>
                <c:pt idx="9538">
                  <c:v>6</c:v>
                </c:pt>
                <c:pt idx="9539">
                  <c:v>8</c:v>
                </c:pt>
                <c:pt idx="9540">
                  <c:v>6</c:v>
                </c:pt>
                <c:pt idx="9541">
                  <c:v>6</c:v>
                </c:pt>
                <c:pt idx="9542">
                  <c:v>6</c:v>
                </c:pt>
                <c:pt idx="9543">
                  <c:v>8</c:v>
                </c:pt>
                <c:pt idx="9544">
                  <c:v>6</c:v>
                </c:pt>
                <c:pt idx="9545">
                  <c:v>6</c:v>
                </c:pt>
                <c:pt idx="9546">
                  <c:v>8</c:v>
                </c:pt>
                <c:pt idx="9547">
                  <c:v>8</c:v>
                </c:pt>
                <c:pt idx="9548">
                  <c:v>6</c:v>
                </c:pt>
                <c:pt idx="9549">
                  <c:v>6</c:v>
                </c:pt>
                <c:pt idx="9550">
                  <c:v>6</c:v>
                </c:pt>
                <c:pt idx="9551">
                  <c:v>8</c:v>
                </c:pt>
                <c:pt idx="9552">
                  <c:v>6</c:v>
                </c:pt>
                <c:pt idx="9553">
                  <c:v>6</c:v>
                </c:pt>
                <c:pt idx="9554">
                  <c:v>6</c:v>
                </c:pt>
                <c:pt idx="9555">
                  <c:v>6</c:v>
                </c:pt>
                <c:pt idx="9556">
                  <c:v>8</c:v>
                </c:pt>
                <c:pt idx="9557">
                  <c:v>4</c:v>
                </c:pt>
                <c:pt idx="9558">
                  <c:v>4</c:v>
                </c:pt>
                <c:pt idx="9559">
                  <c:v>4</c:v>
                </c:pt>
                <c:pt idx="9560">
                  <c:v>6</c:v>
                </c:pt>
                <c:pt idx="9561">
                  <c:v>6</c:v>
                </c:pt>
                <c:pt idx="9562">
                  <c:v>4</c:v>
                </c:pt>
                <c:pt idx="9563">
                  <c:v>4</c:v>
                </c:pt>
                <c:pt idx="9564">
                  <c:v>4</c:v>
                </c:pt>
                <c:pt idx="9565">
                  <c:v>6</c:v>
                </c:pt>
                <c:pt idx="9566">
                  <c:v>8</c:v>
                </c:pt>
                <c:pt idx="9567">
                  <c:v>12</c:v>
                </c:pt>
                <c:pt idx="9568">
                  <c:v>8</c:v>
                </c:pt>
                <c:pt idx="9569">
                  <c:v>8</c:v>
                </c:pt>
                <c:pt idx="9570">
                  <c:v>6</c:v>
                </c:pt>
                <c:pt idx="9571">
                  <c:v>12</c:v>
                </c:pt>
                <c:pt idx="9572">
                  <c:v>8</c:v>
                </c:pt>
                <c:pt idx="9573">
                  <c:v>8</c:v>
                </c:pt>
                <c:pt idx="9574">
                  <c:v>8</c:v>
                </c:pt>
                <c:pt idx="9575">
                  <c:v>12</c:v>
                </c:pt>
                <c:pt idx="9576">
                  <c:v>6</c:v>
                </c:pt>
                <c:pt idx="9577">
                  <c:v>6</c:v>
                </c:pt>
                <c:pt idx="9578">
                  <c:v>4</c:v>
                </c:pt>
                <c:pt idx="9579">
                  <c:v>6</c:v>
                </c:pt>
                <c:pt idx="9580">
                  <c:v>8</c:v>
                </c:pt>
                <c:pt idx="9581">
                  <c:v>4</c:v>
                </c:pt>
                <c:pt idx="9582">
                  <c:v>4</c:v>
                </c:pt>
                <c:pt idx="9583">
                  <c:v>6</c:v>
                </c:pt>
                <c:pt idx="9584">
                  <c:v>8</c:v>
                </c:pt>
                <c:pt idx="9585">
                  <c:v>6</c:v>
                </c:pt>
                <c:pt idx="9586">
                  <c:v>4</c:v>
                </c:pt>
                <c:pt idx="9587">
                  <c:v>8</c:v>
                </c:pt>
                <c:pt idx="9588">
                  <c:v>8</c:v>
                </c:pt>
                <c:pt idx="9589">
                  <c:v>8</c:v>
                </c:pt>
                <c:pt idx="9590">
                  <c:v>8</c:v>
                </c:pt>
                <c:pt idx="9591">
                  <c:v>8</c:v>
                </c:pt>
                <c:pt idx="9592">
                  <c:v>8</c:v>
                </c:pt>
                <c:pt idx="9593">
                  <c:v>8</c:v>
                </c:pt>
                <c:pt idx="9594">
                  <c:v>8</c:v>
                </c:pt>
                <c:pt idx="9595">
                  <c:v>8</c:v>
                </c:pt>
                <c:pt idx="9596">
                  <c:v>8</c:v>
                </c:pt>
                <c:pt idx="9597">
                  <c:v>8</c:v>
                </c:pt>
                <c:pt idx="9598">
                  <c:v>8</c:v>
                </c:pt>
                <c:pt idx="9599">
                  <c:v>8</c:v>
                </c:pt>
                <c:pt idx="9600">
                  <c:v>8</c:v>
                </c:pt>
                <c:pt idx="9601">
                  <c:v>6</c:v>
                </c:pt>
                <c:pt idx="9602">
                  <c:v>6</c:v>
                </c:pt>
                <c:pt idx="9603">
                  <c:v>6</c:v>
                </c:pt>
                <c:pt idx="9604">
                  <c:v>6</c:v>
                </c:pt>
                <c:pt idx="9605">
                  <c:v>4</c:v>
                </c:pt>
                <c:pt idx="9606">
                  <c:v>4</c:v>
                </c:pt>
                <c:pt idx="9607">
                  <c:v>4</c:v>
                </c:pt>
                <c:pt idx="9608">
                  <c:v>4</c:v>
                </c:pt>
                <c:pt idx="9609">
                  <c:v>4</c:v>
                </c:pt>
                <c:pt idx="9610">
                  <c:v>4</c:v>
                </c:pt>
                <c:pt idx="9611">
                  <c:v>4</c:v>
                </c:pt>
                <c:pt idx="9612">
                  <c:v>4</c:v>
                </c:pt>
                <c:pt idx="9613">
                  <c:v>4</c:v>
                </c:pt>
                <c:pt idx="9614">
                  <c:v>4</c:v>
                </c:pt>
                <c:pt idx="9615">
                  <c:v>4</c:v>
                </c:pt>
                <c:pt idx="9616">
                  <c:v>4</c:v>
                </c:pt>
                <c:pt idx="9617">
                  <c:v>4</c:v>
                </c:pt>
                <c:pt idx="9618">
                  <c:v>4</c:v>
                </c:pt>
                <c:pt idx="9619">
                  <c:v>4</c:v>
                </c:pt>
                <c:pt idx="9620">
                  <c:v>4</c:v>
                </c:pt>
                <c:pt idx="9621">
                  <c:v>4</c:v>
                </c:pt>
                <c:pt idx="9622">
                  <c:v>4</c:v>
                </c:pt>
                <c:pt idx="9623">
                  <c:v>4</c:v>
                </c:pt>
                <c:pt idx="9624">
                  <c:v>4</c:v>
                </c:pt>
                <c:pt idx="9625">
                  <c:v>4</c:v>
                </c:pt>
                <c:pt idx="9626">
                  <c:v>4</c:v>
                </c:pt>
                <c:pt idx="9627">
                  <c:v>4</c:v>
                </c:pt>
                <c:pt idx="9628">
                  <c:v>4</c:v>
                </c:pt>
                <c:pt idx="9629">
                  <c:v>4</c:v>
                </c:pt>
                <c:pt idx="9630">
                  <c:v>4</c:v>
                </c:pt>
                <c:pt idx="9631">
                  <c:v>4</c:v>
                </c:pt>
                <c:pt idx="9632">
                  <c:v>4</c:v>
                </c:pt>
                <c:pt idx="9633">
                  <c:v>4</c:v>
                </c:pt>
                <c:pt idx="9634">
                  <c:v>4</c:v>
                </c:pt>
                <c:pt idx="9635">
                  <c:v>4</c:v>
                </c:pt>
                <c:pt idx="9636">
                  <c:v>4</c:v>
                </c:pt>
                <c:pt idx="9637">
                  <c:v>4</c:v>
                </c:pt>
                <c:pt idx="9638">
                  <c:v>4</c:v>
                </c:pt>
                <c:pt idx="9639">
                  <c:v>4</c:v>
                </c:pt>
                <c:pt idx="9640">
                  <c:v>4</c:v>
                </c:pt>
                <c:pt idx="9641">
                  <c:v>4</c:v>
                </c:pt>
                <c:pt idx="9642">
                  <c:v>4</c:v>
                </c:pt>
                <c:pt idx="9643">
                  <c:v>4</c:v>
                </c:pt>
                <c:pt idx="9644">
                  <c:v>4</c:v>
                </c:pt>
                <c:pt idx="9645">
                  <c:v>4</c:v>
                </c:pt>
                <c:pt idx="9646">
                  <c:v>4</c:v>
                </c:pt>
                <c:pt idx="9647">
                  <c:v>4</c:v>
                </c:pt>
                <c:pt idx="9648">
                  <c:v>4</c:v>
                </c:pt>
                <c:pt idx="9649">
                  <c:v>4</c:v>
                </c:pt>
                <c:pt idx="9650">
                  <c:v>4</c:v>
                </c:pt>
                <c:pt idx="9651">
                  <c:v>4</c:v>
                </c:pt>
                <c:pt idx="9652">
                  <c:v>4</c:v>
                </c:pt>
                <c:pt idx="9653">
                  <c:v>4</c:v>
                </c:pt>
                <c:pt idx="9654">
                  <c:v>4</c:v>
                </c:pt>
                <c:pt idx="9655">
                  <c:v>4</c:v>
                </c:pt>
                <c:pt idx="9656">
                  <c:v>4</c:v>
                </c:pt>
                <c:pt idx="9657">
                  <c:v>4</c:v>
                </c:pt>
                <c:pt idx="9658">
                  <c:v>4</c:v>
                </c:pt>
                <c:pt idx="9659">
                  <c:v>4</c:v>
                </c:pt>
                <c:pt idx="9660">
                  <c:v>4</c:v>
                </c:pt>
                <c:pt idx="9661">
                  <c:v>4</c:v>
                </c:pt>
                <c:pt idx="9662">
                  <c:v>4</c:v>
                </c:pt>
                <c:pt idx="9663">
                  <c:v>4</c:v>
                </c:pt>
                <c:pt idx="9664">
                  <c:v>4</c:v>
                </c:pt>
                <c:pt idx="9665">
                  <c:v>4</c:v>
                </c:pt>
                <c:pt idx="9666">
                  <c:v>4</c:v>
                </c:pt>
                <c:pt idx="9667">
                  <c:v>4</c:v>
                </c:pt>
                <c:pt idx="9668">
                  <c:v>4</c:v>
                </c:pt>
                <c:pt idx="9669">
                  <c:v>4</c:v>
                </c:pt>
                <c:pt idx="9670">
                  <c:v>4</c:v>
                </c:pt>
                <c:pt idx="9671">
                  <c:v>4</c:v>
                </c:pt>
                <c:pt idx="9672">
                  <c:v>4</c:v>
                </c:pt>
                <c:pt idx="9673">
                  <c:v>4</c:v>
                </c:pt>
                <c:pt idx="9674">
                  <c:v>4</c:v>
                </c:pt>
                <c:pt idx="9675">
                  <c:v>4</c:v>
                </c:pt>
                <c:pt idx="9676">
                  <c:v>4</c:v>
                </c:pt>
                <c:pt idx="9677">
                  <c:v>4</c:v>
                </c:pt>
                <c:pt idx="9678">
                  <c:v>4</c:v>
                </c:pt>
                <c:pt idx="9679">
                  <c:v>4</c:v>
                </c:pt>
                <c:pt idx="9680">
                  <c:v>4</c:v>
                </c:pt>
                <c:pt idx="9681">
                  <c:v>4</c:v>
                </c:pt>
                <c:pt idx="9682">
                  <c:v>4</c:v>
                </c:pt>
                <c:pt idx="9683">
                  <c:v>4</c:v>
                </c:pt>
                <c:pt idx="9684">
                  <c:v>4</c:v>
                </c:pt>
                <c:pt idx="9685">
                  <c:v>4</c:v>
                </c:pt>
                <c:pt idx="9686">
                  <c:v>4</c:v>
                </c:pt>
                <c:pt idx="9687">
                  <c:v>4</c:v>
                </c:pt>
                <c:pt idx="9688">
                  <c:v>4</c:v>
                </c:pt>
                <c:pt idx="9689">
                  <c:v>4</c:v>
                </c:pt>
                <c:pt idx="9690">
                  <c:v>4</c:v>
                </c:pt>
                <c:pt idx="9691">
                  <c:v>4</c:v>
                </c:pt>
                <c:pt idx="9692">
                  <c:v>4</c:v>
                </c:pt>
                <c:pt idx="9693">
                  <c:v>4</c:v>
                </c:pt>
                <c:pt idx="9694">
                  <c:v>4</c:v>
                </c:pt>
                <c:pt idx="9695">
                  <c:v>4</c:v>
                </c:pt>
                <c:pt idx="9696">
                  <c:v>4</c:v>
                </c:pt>
                <c:pt idx="9697">
                  <c:v>4</c:v>
                </c:pt>
                <c:pt idx="9698">
                  <c:v>4</c:v>
                </c:pt>
                <c:pt idx="9699">
                  <c:v>4</c:v>
                </c:pt>
                <c:pt idx="9700">
                  <c:v>6</c:v>
                </c:pt>
                <c:pt idx="9701">
                  <c:v>4</c:v>
                </c:pt>
                <c:pt idx="9702">
                  <c:v>6</c:v>
                </c:pt>
                <c:pt idx="9703">
                  <c:v>4</c:v>
                </c:pt>
                <c:pt idx="9704">
                  <c:v>4</c:v>
                </c:pt>
                <c:pt idx="9705">
                  <c:v>6</c:v>
                </c:pt>
                <c:pt idx="9706">
                  <c:v>4</c:v>
                </c:pt>
                <c:pt idx="9707">
                  <c:v>4</c:v>
                </c:pt>
                <c:pt idx="9708">
                  <c:v>6</c:v>
                </c:pt>
                <c:pt idx="9709">
                  <c:v>4</c:v>
                </c:pt>
                <c:pt idx="9710">
                  <c:v>4</c:v>
                </c:pt>
                <c:pt idx="9711">
                  <c:v>6</c:v>
                </c:pt>
                <c:pt idx="9712">
                  <c:v>6</c:v>
                </c:pt>
                <c:pt idx="9713">
                  <c:v>4</c:v>
                </c:pt>
                <c:pt idx="9714">
                  <c:v>4</c:v>
                </c:pt>
                <c:pt idx="9715">
                  <c:v>6</c:v>
                </c:pt>
                <c:pt idx="9716">
                  <c:v>4</c:v>
                </c:pt>
                <c:pt idx="9717">
                  <c:v>4</c:v>
                </c:pt>
                <c:pt idx="9718">
                  <c:v>6</c:v>
                </c:pt>
                <c:pt idx="9719">
                  <c:v>4</c:v>
                </c:pt>
                <c:pt idx="9720">
                  <c:v>6</c:v>
                </c:pt>
                <c:pt idx="9721">
                  <c:v>6</c:v>
                </c:pt>
                <c:pt idx="9722">
                  <c:v>6</c:v>
                </c:pt>
                <c:pt idx="9723">
                  <c:v>6</c:v>
                </c:pt>
                <c:pt idx="9724">
                  <c:v>6</c:v>
                </c:pt>
                <c:pt idx="9725">
                  <c:v>4</c:v>
                </c:pt>
                <c:pt idx="9726">
                  <c:v>6</c:v>
                </c:pt>
                <c:pt idx="9727">
                  <c:v>6</c:v>
                </c:pt>
                <c:pt idx="9728">
                  <c:v>6</c:v>
                </c:pt>
                <c:pt idx="9729">
                  <c:v>4</c:v>
                </c:pt>
                <c:pt idx="9730">
                  <c:v>6</c:v>
                </c:pt>
                <c:pt idx="9731">
                  <c:v>6</c:v>
                </c:pt>
                <c:pt idx="9732">
                  <c:v>6</c:v>
                </c:pt>
                <c:pt idx="9733">
                  <c:v>4</c:v>
                </c:pt>
                <c:pt idx="9734">
                  <c:v>4</c:v>
                </c:pt>
                <c:pt idx="9735">
                  <c:v>6</c:v>
                </c:pt>
                <c:pt idx="9736">
                  <c:v>6</c:v>
                </c:pt>
                <c:pt idx="9737">
                  <c:v>4</c:v>
                </c:pt>
                <c:pt idx="9738">
                  <c:v>6</c:v>
                </c:pt>
                <c:pt idx="9739">
                  <c:v>4</c:v>
                </c:pt>
                <c:pt idx="9740">
                  <c:v>6</c:v>
                </c:pt>
                <c:pt idx="9741">
                  <c:v>4</c:v>
                </c:pt>
                <c:pt idx="9742">
                  <c:v>4</c:v>
                </c:pt>
                <c:pt idx="9743">
                  <c:v>4</c:v>
                </c:pt>
                <c:pt idx="9744">
                  <c:v>6</c:v>
                </c:pt>
                <c:pt idx="9745">
                  <c:v>6</c:v>
                </c:pt>
                <c:pt idx="9746">
                  <c:v>6</c:v>
                </c:pt>
                <c:pt idx="9747">
                  <c:v>4</c:v>
                </c:pt>
                <c:pt idx="9748">
                  <c:v>6</c:v>
                </c:pt>
                <c:pt idx="9749">
                  <c:v>6</c:v>
                </c:pt>
                <c:pt idx="9750">
                  <c:v>6</c:v>
                </c:pt>
                <c:pt idx="9751">
                  <c:v>6</c:v>
                </c:pt>
                <c:pt idx="9752">
                  <c:v>4</c:v>
                </c:pt>
                <c:pt idx="9753">
                  <c:v>6</c:v>
                </c:pt>
                <c:pt idx="9754">
                  <c:v>4</c:v>
                </c:pt>
                <c:pt idx="9755">
                  <c:v>4</c:v>
                </c:pt>
                <c:pt idx="9756">
                  <c:v>4</c:v>
                </c:pt>
                <c:pt idx="9757">
                  <c:v>4</c:v>
                </c:pt>
                <c:pt idx="9758">
                  <c:v>4</c:v>
                </c:pt>
                <c:pt idx="9759">
                  <c:v>4</c:v>
                </c:pt>
                <c:pt idx="9760">
                  <c:v>4</c:v>
                </c:pt>
                <c:pt idx="9761">
                  <c:v>4</c:v>
                </c:pt>
                <c:pt idx="9762">
                  <c:v>4</c:v>
                </c:pt>
                <c:pt idx="9763">
                  <c:v>4</c:v>
                </c:pt>
                <c:pt idx="9764">
                  <c:v>4</c:v>
                </c:pt>
                <c:pt idx="9765">
                  <c:v>4</c:v>
                </c:pt>
                <c:pt idx="9766">
                  <c:v>4</c:v>
                </c:pt>
                <c:pt idx="9767">
                  <c:v>4</c:v>
                </c:pt>
                <c:pt idx="9768">
                  <c:v>0</c:v>
                </c:pt>
                <c:pt idx="9769">
                  <c:v>0</c:v>
                </c:pt>
                <c:pt idx="9770">
                  <c:v>0</c:v>
                </c:pt>
                <c:pt idx="9771">
                  <c:v>0</c:v>
                </c:pt>
                <c:pt idx="9772">
                  <c:v>0</c:v>
                </c:pt>
                <c:pt idx="9773">
                  <c:v>0</c:v>
                </c:pt>
                <c:pt idx="9774">
                  <c:v>4</c:v>
                </c:pt>
                <c:pt idx="9775">
                  <c:v>4</c:v>
                </c:pt>
                <c:pt idx="9776">
                  <c:v>4</c:v>
                </c:pt>
                <c:pt idx="9777">
                  <c:v>4</c:v>
                </c:pt>
                <c:pt idx="9778">
                  <c:v>4</c:v>
                </c:pt>
                <c:pt idx="9779">
                  <c:v>4</c:v>
                </c:pt>
                <c:pt idx="9780">
                  <c:v>4</c:v>
                </c:pt>
                <c:pt idx="9781">
                  <c:v>4</c:v>
                </c:pt>
                <c:pt idx="9782">
                  <c:v>4</c:v>
                </c:pt>
                <c:pt idx="9783">
                  <c:v>4</c:v>
                </c:pt>
                <c:pt idx="9784">
                  <c:v>4</c:v>
                </c:pt>
                <c:pt idx="9785">
                  <c:v>4</c:v>
                </c:pt>
                <c:pt idx="9786">
                  <c:v>4</c:v>
                </c:pt>
                <c:pt idx="9787">
                  <c:v>4</c:v>
                </c:pt>
                <c:pt idx="9788">
                  <c:v>4</c:v>
                </c:pt>
                <c:pt idx="9789">
                  <c:v>4</c:v>
                </c:pt>
                <c:pt idx="9790">
                  <c:v>4</c:v>
                </c:pt>
                <c:pt idx="9791">
                  <c:v>4</c:v>
                </c:pt>
                <c:pt idx="9792">
                  <c:v>4</c:v>
                </c:pt>
                <c:pt idx="9793">
                  <c:v>4</c:v>
                </c:pt>
                <c:pt idx="9794">
                  <c:v>4</c:v>
                </c:pt>
                <c:pt idx="9795">
                  <c:v>4</c:v>
                </c:pt>
                <c:pt idx="9796">
                  <c:v>4</c:v>
                </c:pt>
                <c:pt idx="9797">
                  <c:v>4</c:v>
                </c:pt>
                <c:pt idx="9798">
                  <c:v>4</c:v>
                </c:pt>
                <c:pt idx="9799">
                  <c:v>4</c:v>
                </c:pt>
                <c:pt idx="9800">
                  <c:v>4</c:v>
                </c:pt>
                <c:pt idx="9801">
                  <c:v>4</c:v>
                </c:pt>
                <c:pt idx="9802">
                  <c:v>4</c:v>
                </c:pt>
                <c:pt idx="9803">
                  <c:v>4</c:v>
                </c:pt>
                <c:pt idx="9804">
                  <c:v>4</c:v>
                </c:pt>
                <c:pt idx="9805">
                  <c:v>4</c:v>
                </c:pt>
                <c:pt idx="9806">
                  <c:v>4</c:v>
                </c:pt>
                <c:pt idx="9807">
                  <c:v>4</c:v>
                </c:pt>
                <c:pt idx="9808">
                  <c:v>4</c:v>
                </c:pt>
                <c:pt idx="9809">
                  <c:v>4</c:v>
                </c:pt>
                <c:pt idx="9810">
                  <c:v>4</c:v>
                </c:pt>
                <c:pt idx="9811">
                  <c:v>4</c:v>
                </c:pt>
                <c:pt idx="9812">
                  <c:v>4</c:v>
                </c:pt>
                <c:pt idx="9813">
                  <c:v>4</c:v>
                </c:pt>
                <c:pt idx="9814">
                  <c:v>4</c:v>
                </c:pt>
                <c:pt idx="9815">
                  <c:v>4</c:v>
                </c:pt>
                <c:pt idx="9816">
                  <c:v>4</c:v>
                </c:pt>
                <c:pt idx="9817">
                  <c:v>4</c:v>
                </c:pt>
                <c:pt idx="9818">
                  <c:v>4</c:v>
                </c:pt>
                <c:pt idx="9819">
                  <c:v>4</c:v>
                </c:pt>
                <c:pt idx="9820">
                  <c:v>4</c:v>
                </c:pt>
                <c:pt idx="9821">
                  <c:v>4</c:v>
                </c:pt>
                <c:pt idx="9822">
                  <c:v>4</c:v>
                </c:pt>
                <c:pt idx="9823">
                  <c:v>4</c:v>
                </c:pt>
                <c:pt idx="9824">
                  <c:v>4</c:v>
                </c:pt>
                <c:pt idx="9825">
                  <c:v>4</c:v>
                </c:pt>
                <c:pt idx="9826">
                  <c:v>4</c:v>
                </c:pt>
                <c:pt idx="9827">
                  <c:v>4</c:v>
                </c:pt>
                <c:pt idx="9828">
                  <c:v>4</c:v>
                </c:pt>
                <c:pt idx="9829">
                  <c:v>4</c:v>
                </c:pt>
                <c:pt idx="9830">
                  <c:v>4</c:v>
                </c:pt>
                <c:pt idx="9831">
                  <c:v>4</c:v>
                </c:pt>
                <c:pt idx="9832">
                  <c:v>4</c:v>
                </c:pt>
                <c:pt idx="9833">
                  <c:v>4</c:v>
                </c:pt>
                <c:pt idx="9834">
                  <c:v>4</c:v>
                </c:pt>
                <c:pt idx="9835">
                  <c:v>4</c:v>
                </c:pt>
                <c:pt idx="9836">
                  <c:v>4</c:v>
                </c:pt>
                <c:pt idx="9837">
                  <c:v>8</c:v>
                </c:pt>
                <c:pt idx="9838">
                  <c:v>8</c:v>
                </c:pt>
                <c:pt idx="9839">
                  <c:v>8</c:v>
                </c:pt>
                <c:pt idx="9840">
                  <c:v>8</c:v>
                </c:pt>
                <c:pt idx="9841">
                  <c:v>6</c:v>
                </c:pt>
                <c:pt idx="9842">
                  <c:v>6</c:v>
                </c:pt>
                <c:pt idx="9843">
                  <c:v>6</c:v>
                </c:pt>
                <c:pt idx="9844">
                  <c:v>6</c:v>
                </c:pt>
                <c:pt idx="9845">
                  <c:v>8</c:v>
                </c:pt>
                <c:pt idx="9846">
                  <c:v>8</c:v>
                </c:pt>
                <c:pt idx="9847">
                  <c:v>8</c:v>
                </c:pt>
                <c:pt idx="9848">
                  <c:v>8</c:v>
                </c:pt>
                <c:pt idx="9849">
                  <c:v>8</c:v>
                </c:pt>
                <c:pt idx="9850">
                  <c:v>8</c:v>
                </c:pt>
                <c:pt idx="9851">
                  <c:v>6</c:v>
                </c:pt>
                <c:pt idx="9852">
                  <c:v>6</c:v>
                </c:pt>
                <c:pt idx="9853">
                  <c:v>6</c:v>
                </c:pt>
                <c:pt idx="9854">
                  <c:v>6</c:v>
                </c:pt>
                <c:pt idx="9855">
                  <c:v>6</c:v>
                </c:pt>
                <c:pt idx="9856">
                  <c:v>6</c:v>
                </c:pt>
                <c:pt idx="9857">
                  <c:v>10</c:v>
                </c:pt>
                <c:pt idx="9858">
                  <c:v>10</c:v>
                </c:pt>
                <c:pt idx="9859">
                  <c:v>10</c:v>
                </c:pt>
                <c:pt idx="9860">
                  <c:v>10</c:v>
                </c:pt>
                <c:pt idx="9861">
                  <c:v>6</c:v>
                </c:pt>
                <c:pt idx="9862">
                  <c:v>6</c:v>
                </c:pt>
                <c:pt idx="9863">
                  <c:v>6</c:v>
                </c:pt>
                <c:pt idx="9864">
                  <c:v>6</c:v>
                </c:pt>
                <c:pt idx="9865">
                  <c:v>6</c:v>
                </c:pt>
                <c:pt idx="9866">
                  <c:v>6</c:v>
                </c:pt>
                <c:pt idx="9867">
                  <c:v>6</c:v>
                </c:pt>
                <c:pt idx="9868">
                  <c:v>6</c:v>
                </c:pt>
                <c:pt idx="9869">
                  <c:v>6</c:v>
                </c:pt>
                <c:pt idx="9870">
                  <c:v>6</c:v>
                </c:pt>
                <c:pt idx="9871">
                  <c:v>6</c:v>
                </c:pt>
                <c:pt idx="9872">
                  <c:v>6</c:v>
                </c:pt>
                <c:pt idx="9873">
                  <c:v>6</c:v>
                </c:pt>
                <c:pt idx="9874">
                  <c:v>6</c:v>
                </c:pt>
                <c:pt idx="9875">
                  <c:v>6</c:v>
                </c:pt>
                <c:pt idx="9876">
                  <c:v>6</c:v>
                </c:pt>
                <c:pt idx="9877">
                  <c:v>6</c:v>
                </c:pt>
                <c:pt idx="9878">
                  <c:v>6</c:v>
                </c:pt>
                <c:pt idx="9879">
                  <c:v>6</c:v>
                </c:pt>
                <c:pt idx="9880">
                  <c:v>6</c:v>
                </c:pt>
                <c:pt idx="9881">
                  <c:v>6</c:v>
                </c:pt>
                <c:pt idx="9882">
                  <c:v>8</c:v>
                </c:pt>
                <c:pt idx="9883">
                  <c:v>8</c:v>
                </c:pt>
                <c:pt idx="9884">
                  <c:v>8</c:v>
                </c:pt>
                <c:pt idx="9885">
                  <c:v>8</c:v>
                </c:pt>
                <c:pt idx="9886">
                  <c:v>8</c:v>
                </c:pt>
                <c:pt idx="9887">
                  <c:v>8</c:v>
                </c:pt>
                <c:pt idx="9888">
                  <c:v>4</c:v>
                </c:pt>
                <c:pt idx="9889">
                  <c:v>4</c:v>
                </c:pt>
                <c:pt idx="9890">
                  <c:v>4</c:v>
                </c:pt>
                <c:pt idx="9891">
                  <c:v>4</c:v>
                </c:pt>
                <c:pt idx="9892">
                  <c:v>4</c:v>
                </c:pt>
                <c:pt idx="9893">
                  <c:v>4</c:v>
                </c:pt>
                <c:pt idx="9894">
                  <c:v>4</c:v>
                </c:pt>
                <c:pt idx="9895">
                  <c:v>6</c:v>
                </c:pt>
                <c:pt idx="9896">
                  <c:v>6</c:v>
                </c:pt>
                <c:pt idx="9897">
                  <c:v>6</c:v>
                </c:pt>
                <c:pt idx="9898">
                  <c:v>6</c:v>
                </c:pt>
                <c:pt idx="9899">
                  <c:v>6</c:v>
                </c:pt>
                <c:pt idx="9900">
                  <c:v>6</c:v>
                </c:pt>
                <c:pt idx="9901">
                  <c:v>6</c:v>
                </c:pt>
                <c:pt idx="9902">
                  <c:v>6</c:v>
                </c:pt>
                <c:pt idx="9903">
                  <c:v>6</c:v>
                </c:pt>
                <c:pt idx="9904">
                  <c:v>6</c:v>
                </c:pt>
                <c:pt idx="9905">
                  <c:v>6</c:v>
                </c:pt>
                <c:pt idx="9906">
                  <c:v>6</c:v>
                </c:pt>
                <c:pt idx="9907">
                  <c:v>6</c:v>
                </c:pt>
                <c:pt idx="9908">
                  <c:v>6</c:v>
                </c:pt>
                <c:pt idx="9909">
                  <c:v>6</c:v>
                </c:pt>
                <c:pt idx="9910">
                  <c:v>4</c:v>
                </c:pt>
                <c:pt idx="9911">
                  <c:v>6</c:v>
                </c:pt>
                <c:pt idx="9912">
                  <c:v>6</c:v>
                </c:pt>
                <c:pt idx="9913">
                  <c:v>4</c:v>
                </c:pt>
                <c:pt idx="9914">
                  <c:v>4</c:v>
                </c:pt>
                <c:pt idx="9915">
                  <c:v>6</c:v>
                </c:pt>
                <c:pt idx="9916">
                  <c:v>6</c:v>
                </c:pt>
                <c:pt idx="9917">
                  <c:v>6</c:v>
                </c:pt>
                <c:pt idx="9918">
                  <c:v>4</c:v>
                </c:pt>
                <c:pt idx="9919">
                  <c:v>4</c:v>
                </c:pt>
                <c:pt idx="9920">
                  <c:v>6</c:v>
                </c:pt>
                <c:pt idx="9921">
                  <c:v>4</c:v>
                </c:pt>
                <c:pt idx="9922">
                  <c:v>8</c:v>
                </c:pt>
                <c:pt idx="9923">
                  <c:v>8</c:v>
                </c:pt>
                <c:pt idx="9924">
                  <c:v>8</c:v>
                </c:pt>
                <c:pt idx="9925">
                  <c:v>8</c:v>
                </c:pt>
                <c:pt idx="9926">
                  <c:v>6</c:v>
                </c:pt>
                <c:pt idx="9927">
                  <c:v>6</c:v>
                </c:pt>
                <c:pt idx="9928">
                  <c:v>8</c:v>
                </c:pt>
                <c:pt idx="9929">
                  <c:v>6</c:v>
                </c:pt>
                <c:pt idx="9930">
                  <c:v>6</c:v>
                </c:pt>
                <c:pt idx="9931">
                  <c:v>8</c:v>
                </c:pt>
                <c:pt idx="9932">
                  <c:v>6</c:v>
                </c:pt>
                <c:pt idx="9933">
                  <c:v>6</c:v>
                </c:pt>
                <c:pt idx="9934">
                  <c:v>6</c:v>
                </c:pt>
                <c:pt idx="9935">
                  <c:v>8</c:v>
                </c:pt>
                <c:pt idx="9936">
                  <c:v>8</c:v>
                </c:pt>
                <c:pt idx="9937">
                  <c:v>8</c:v>
                </c:pt>
                <c:pt idx="9938">
                  <c:v>8</c:v>
                </c:pt>
                <c:pt idx="9939">
                  <c:v>8</c:v>
                </c:pt>
                <c:pt idx="9940">
                  <c:v>8</c:v>
                </c:pt>
                <c:pt idx="9941">
                  <c:v>8</c:v>
                </c:pt>
                <c:pt idx="9942">
                  <c:v>8</c:v>
                </c:pt>
                <c:pt idx="9943">
                  <c:v>8</c:v>
                </c:pt>
                <c:pt idx="9944">
                  <c:v>8</c:v>
                </c:pt>
                <c:pt idx="9945">
                  <c:v>8</c:v>
                </c:pt>
                <c:pt idx="9946">
                  <c:v>8</c:v>
                </c:pt>
                <c:pt idx="9947">
                  <c:v>8</c:v>
                </c:pt>
                <c:pt idx="9948">
                  <c:v>8</c:v>
                </c:pt>
                <c:pt idx="9949">
                  <c:v>8</c:v>
                </c:pt>
                <c:pt idx="9950">
                  <c:v>8</c:v>
                </c:pt>
                <c:pt idx="9951">
                  <c:v>8</c:v>
                </c:pt>
                <c:pt idx="9952">
                  <c:v>8</c:v>
                </c:pt>
                <c:pt idx="9953">
                  <c:v>8</c:v>
                </c:pt>
                <c:pt idx="9954">
                  <c:v>8</c:v>
                </c:pt>
                <c:pt idx="9955">
                  <c:v>8</c:v>
                </c:pt>
                <c:pt idx="9956">
                  <c:v>8</c:v>
                </c:pt>
                <c:pt idx="9957">
                  <c:v>8</c:v>
                </c:pt>
                <c:pt idx="9958">
                  <c:v>8</c:v>
                </c:pt>
                <c:pt idx="9959">
                  <c:v>4</c:v>
                </c:pt>
                <c:pt idx="9960">
                  <c:v>6</c:v>
                </c:pt>
                <c:pt idx="9961">
                  <c:v>4</c:v>
                </c:pt>
                <c:pt idx="9962">
                  <c:v>4</c:v>
                </c:pt>
                <c:pt idx="9963">
                  <c:v>4</c:v>
                </c:pt>
                <c:pt idx="9964">
                  <c:v>4</c:v>
                </c:pt>
                <c:pt idx="9965">
                  <c:v>4</c:v>
                </c:pt>
                <c:pt idx="9966">
                  <c:v>4</c:v>
                </c:pt>
                <c:pt idx="9967">
                  <c:v>4</c:v>
                </c:pt>
                <c:pt idx="9968">
                  <c:v>4</c:v>
                </c:pt>
                <c:pt idx="9969">
                  <c:v>4</c:v>
                </c:pt>
                <c:pt idx="9970">
                  <c:v>6</c:v>
                </c:pt>
                <c:pt idx="9971">
                  <c:v>4</c:v>
                </c:pt>
                <c:pt idx="9972">
                  <c:v>4</c:v>
                </c:pt>
                <c:pt idx="9973">
                  <c:v>4</c:v>
                </c:pt>
                <c:pt idx="9974">
                  <c:v>6</c:v>
                </c:pt>
                <c:pt idx="9975">
                  <c:v>4</c:v>
                </c:pt>
                <c:pt idx="9976">
                  <c:v>4</c:v>
                </c:pt>
                <c:pt idx="9977">
                  <c:v>4</c:v>
                </c:pt>
                <c:pt idx="9978">
                  <c:v>4</c:v>
                </c:pt>
                <c:pt idx="9979">
                  <c:v>4</c:v>
                </c:pt>
                <c:pt idx="9980">
                  <c:v>4</c:v>
                </c:pt>
                <c:pt idx="9981">
                  <c:v>4</c:v>
                </c:pt>
                <c:pt idx="9982">
                  <c:v>4</c:v>
                </c:pt>
                <c:pt idx="9983">
                  <c:v>4</c:v>
                </c:pt>
                <c:pt idx="9984">
                  <c:v>4</c:v>
                </c:pt>
                <c:pt idx="9985">
                  <c:v>4</c:v>
                </c:pt>
                <c:pt idx="9986">
                  <c:v>4</c:v>
                </c:pt>
                <c:pt idx="9987">
                  <c:v>4</c:v>
                </c:pt>
                <c:pt idx="9988">
                  <c:v>4</c:v>
                </c:pt>
                <c:pt idx="9989">
                  <c:v>4</c:v>
                </c:pt>
                <c:pt idx="9990">
                  <c:v>4</c:v>
                </c:pt>
                <c:pt idx="9991">
                  <c:v>4</c:v>
                </c:pt>
                <c:pt idx="9992">
                  <c:v>4</c:v>
                </c:pt>
                <c:pt idx="9993">
                  <c:v>4</c:v>
                </c:pt>
                <c:pt idx="9994">
                  <c:v>12</c:v>
                </c:pt>
                <c:pt idx="9995">
                  <c:v>12</c:v>
                </c:pt>
                <c:pt idx="9996">
                  <c:v>12</c:v>
                </c:pt>
                <c:pt idx="9997">
                  <c:v>6</c:v>
                </c:pt>
                <c:pt idx="9998">
                  <c:v>6</c:v>
                </c:pt>
                <c:pt idx="9999">
                  <c:v>6</c:v>
                </c:pt>
                <c:pt idx="10000">
                  <c:v>6</c:v>
                </c:pt>
                <c:pt idx="10001">
                  <c:v>6</c:v>
                </c:pt>
                <c:pt idx="10002">
                  <c:v>6</c:v>
                </c:pt>
                <c:pt idx="10003">
                  <c:v>6</c:v>
                </c:pt>
                <c:pt idx="10004">
                  <c:v>6</c:v>
                </c:pt>
                <c:pt idx="10005">
                  <c:v>6</c:v>
                </c:pt>
                <c:pt idx="10006">
                  <c:v>6</c:v>
                </c:pt>
                <c:pt idx="10007">
                  <c:v>6</c:v>
                </c:pt>
                <c:pt idx="10008">
                  <c:v>6</c:v>
                </c:pt>
                <c:pt idx="10009">
                  <c:v>6</c:v>
                </c:pt>
                <c:pt idx="10010">
                  <c:v>6</c:v>
                </c:pt>
                <c:pt idx="10011">
                  <c:v>4</c:v>
                </c:pt>
                <c:pt idx="10012">
                  <c:v>4</c:v>
                </c:pt>
                <c:pt idx="10013">
                  <c:v>4</c:v>
                </c:pt>
                <c:pt idx="10014">
                  <c:v>4</c:v>
                </c:pt>
                <c:pt idx="10015">
                  <c:v>4</c:v>
                </c:pt>
                <c:pt idx="10016">
                  <c:v>4</c:v>
                </c:pt>
                <c:pt idx="10017">
                  <c:v>4</c:v>
                </c:pt>
                <c:pt idx="10018">
                  <c:v>4</c:v>
                </c:pt>
                <c:pt idx="10019">
                  <c:v>4</c:v>
                </c:pt>
                <c:pt idx="10020">
                  <c:v>4</c:v>
                </c:pt>
                <c:pt idx="10021">
                  <c:v>4</c:v>
                </c:pt>
                <c:pt idx="10022">
                  <c:v>4</c:v>
                </c:pt>
                <c:pt idx="10023">
                  <c:v>4</c:v>
                </c:pt>
                <c:pt idx="10024">
                  <c:v>4</c:v>
                </c:pt>
                <c:pt idx="10025">
                  <c:v>4</c:v>
                </c:pt>
                <c:pt idx="10026">
                  <c:v>4</c:v>
                </c:pt>
                <c:pt idx="10027">
                  <c:v>4</c:v>
                </c:pt>
                <c:pt idx="10028">
                  <c:v>4</c:v>
                </c:pt>
                <c:pt idx="10029">
                  <c:v>4</c:v>
                </c:pt>
                <c:pt idx="10030">
                  <c:v>4</c:v>
                </c:pt>
                <c:pt idx="10031">
                  <c:v>4</c:v>
                </c:pt>
                <c:pt idx="10032">
                  <c:v>4</c:v>
                </c:pt>
                <c:pt idx="10033">
                  <c:v>4</c:v>
                </c:pt>
                <c:pt idx="10034">
                  <c:v>4</c:v>
                </c:pt>
                <c:pt idx="10035">
                  <c:v>4</c:v>
                </c:pt>
                <c:pt idx="10036">
                  <c:v>4</c:v>
                </c:pt>
                <c:pt idx="10037">
                  <c:v>4</c:v>
                </c:pt>
                <c:pt idx="10038">
                  <c:v>4</c:v>
                </c:pt>
                <c:pt idx="10039">
                  <c:v>4</c:v>
                </c:pt>
                <c:pt idx="10040">
                  <c:v>4</c:v>
                </c:pt>
                <c:pt idx="10041">
                  <c:v>4</c:v>
                </c:pt>
                <c:pt idx="10042">
                  <c:v>4</c:v>
                </c:pt>
                <c:pt idx="10043">
                  <c:v>4</c:v>
                </c:pt>
                <c:pt idx="10044">
                  <c:v>4</c:v>
                </c:pt>
                <c:pt idx="10045">
                  <c:v>4</c:v>
                </c:pt>
                <c:pt idx="10046">
                  <c:v>4</c:v>
                </c:pt>
                <c:pt idx="10047">
                  <c:v>4</c:v>
                </c:pt>
                <c:pt idx="10048">
                  <c:v>4</c:v>
                </c:pt>
                <c:pt idx="10049">
                  <c:v>4</c:v>
                </c:pt>
                <c:pt idx="10050">
                  <c:v>4</c:v>
                </c:pt>
                <c:pt idx="10051">
                  <c:v>6</c:v>
                </c:pt>
                <c:pt idx="10052">
                  <c:v>6</c:v>
                </c:pt>
                <c:pt idx="10053">
                  <c:v>6</c:v>
                </c:pt>
                <c:pt idx="10054">
                  <c:v>6</c:v>
                </c:pt>
                <c:pt idx="10055">
                  <c:v>4</c:v>
                </c:pt>
                <c:pt idx="10056">
                  <c:v>6</c:v>
                </c:pt>
                <c:pt idx="10057">
                  <c:v>6</c:v>
                </c:pt>
                <c:pt idx="10058">
                  <c:v>6</c:v>
                </c:pt>
                <c:pt idx="10059">
                  <c:v>4</c:v>
                </c:pt>
                <c:pt idx="10060">
                  <c:v>6</c:v>
                </c:pt>
                <c:pt idx="10061">
                  <c:v>6</c:v>
                </c:pt>
                <c:pt idx="10062">
                  <c:v>4</c:v>
                </c:pt>
                <c:pt idx="10063">
                  <c:v>6</c:v>
                </c:pt>
                <c:pt idx="10064">
                  <c:v>6</c:v>
                </c:pt>
                <c:pt idx="10065">
                  <c:v>6</c:v>
                </c:pt>
                <c:pt idx="10066">
                  <c:v>6</c:v>
                </c:pt>
                <c:pt idx="10067">
                  <c:v>6</c:v>
                </c:pt>
                <c:pt idx="10068">
                  <c:v>4</c:v>
                </c:pt>
                <c:pt idx="10069">
                  <c:v>6</c:v>
                </c:pt>
                <c:pt idx="10070">
                  <c:v>4</c:v>
                </c:pt>
                <c:pt idx="10071">
                  <c:v>4</c:v>
                </c:pt>
                <c:pt idx="10072">
                  <c:v>6</c:v>
                </c:pt>
                <c:pt idx="10073">
                  <c:v>4</c:v>
                </c:pt>
                <c:pt idx="10074">
                  <c:v>4</c:v>
                </c:pt>
                <c:pt idx="10075">
                  <c:v>6</c:v>
                </c:pt>
                <c:pt idx="10076">
                  <c:v>6</c:v>
                </c:pt>
                <c:pt idx="10077">
                  <c:v>6</c:v>
                </c:pt>
                <c:pt idx="10078">
                  <c:v>6</c:v>
                </c:pt>
                <c:pt idx="10079">
                  <c:v>6</c:v>
                </c:pt>
                <c:pt idx="10080">
                  <c:v>6</c:v>
                </c:pt>
                <c:pt idx="10081">
                  <c:v>6</c:v>
                </c:pt>
                <c:pt idx="10082">
                  <c:v>6</c:v>
                </c:pt>
                <c:pt idx="10083">
                  <c:v>4</c:v>
                </c:pt>
                <c:pt idx="10084">
                  <c:v>6</c:v>
                </c:pt>
                <c:pt idx="10085">
                  <c:v>4</c:v>
                </c:pt>
                <c:pt idx="10086">
                  <c:v>4</c:v>
                </c:pt>
                <c:pt idx="10087">
                  <c:v>6</c:v>
                </c:pt>
                <c:pt idx="10088">
                  <c:v>4</c:v>
                </c:pt>
                <c:pt idx="10089">
                  <c:v>6</c:v>
                </c:pt>
                <c:pt idx="10090">
                  <c:v>6</c:v>
                </c:pt>
                <c:pt idx="10091">
                  <c:v>6</c:v>
                </c:pt>
                <c:pt idx="10092">
                  <c:v>6</c:v>
                </c:pt>
                <c:pt idx="10093">
                  <c:v>6</c:v>
                </c:pt>
                <c:pt idx="10094">
                  <c:v>4</c:v>
                </c:pt>
                <c:pt idx="10095">
                  <c:v>6</c:v>
                </c:pt>
                <c:pt idx="10096">
                  <c:v>6</c:v>
                </c:pt>
                <c:pt idx="10097">
                  <c:v>6</c:v>
                </c:pt>
                <c:pt idx="10098">
                  <c:v>6</c:v>
                </c:pt>
                <c:pt idx="10099">
                  <c:v>6</c:v>
                </c:pt>
                <c:pt idx="10100">
                  <c:v>6</c:v>
                </c:pt>
                <c:pt idx="10101">
                  <c:v>6</c:v>
                </c:pt>
                <c:pt idx="10102">
                  <c:v>6</c:v>
                </c:pt>
                <c:pt idx="10103">
                  <c:v>6</c:v>
                </c:pt>
                <c:pt idx="10104">
                  <c:v>6</c:v>
                </c:pt>
                <c:pt idx="10105">
                  <c:v>4</c:v>
                </c:pt>
                <c:pt idx="10106">
                  <c:v>6</c:v>
                </c:pt>
                <c:pt idx="10107">
                  <c:v>4</c:v>
                </c:pt>
                <c:pt idx="10108">
                  <c:v>6</c:v>
                </c:pt>
                <c:pt idx="10109">
                  <c:v>6</c:v>
                </c:pt>
                <c:pt idx="10110">
                  <c:v>6</c:v>
                </c:pt>
                <c:pt idx="10111">
                  <c:v>6</c:v>
                </c:pt>
                <c:pt idx="10112">
                  <c:v>4</c:v>
                </c:pt>
                <c:pt idx="10113">
                  <c:v>4</c:v>
                </c:pt>
                <c:pt idx="10114">
                  <c:v>6</c:v>
                </c:pt>
                <c:pt idx="10115">
                  <c:v>6</c:v>
                </c:pt>
                <c:pt idx="10116">
                  <c:v>6</c:v>
                </c:pt>
                <c:pt idx="10117">
                  <c:v>6</c:v>
                </c:pt>
                <c:pt idx="10118">
                  <c:v>4</c:v>
                </c:pt>
                <c:pt idx="10119">
                  <c:v>6</c:v>
                </c:pt>
                <c:pt idx="10120">
                  <c:v>6</c:v>
                </c:pt>
                <c:pt idx="10121">
                  <c:v>6</c:v>
                </c:pt>
                <c:pt idx="10122">
                  <c:v>6</c:v>
                </c:pt>
                <c:pt idx="10123">
                  <c:v>4</c:v>
                </c:pt>
                <c:pt idx="10124">
                  <c:v>6</c:v>
                </c:pt>
                <c:pt idx="10125">
                  <c:v>6</c:v>
                </c:pt>
                <c:pt idx="10126">
                  <c:v>6</c:v>
                </c:pt>
                <c:pt idx="10127">
                  <c:v>4</c:v>
                </c:pt>
                <c:pt idx="10128">
                  <c:v>6</c:v>
                </c:pt>
                <c:pt idx="10129">
                  <c:v>6</c:v>
                </c:pt>
                <c:pt idx="10130">
                  <c:v>6</c:v>
                </c:pt>
                <c:pt idx="10131">
                  <c:v>4</c:v>
                </c:pt>
                <c:pt idx="10132">
                  <c:v>6</c:v>
                </c:pt>
                <c:pt idx="10133">
                  <c:v>6</c:v>
                </c:pt>
                <c:pt idx="10134">
                  <c:v>4</c:v>
                </c:pt>
                <c:pt idx="10135">
                  <c:v>6</c:v>
                </c:pt>
                <c:pt idx="10136">
                  <c:v>6</c:v>
                </c:pt>
                <c:pt idx="10137">
                  <c:v>6</c:v>
                </c:pt>
                <c:pt idx="10138">
                  <c:v>4</c:v>
                </c:pt>
                <c:pt idx="10139">
                  <c:v>6</c:v>
                </c:pt>
                <c:pt idx="10140">
                  <c:v>4</c:v>
                </c:pt>
                <c:pt idx="10141">
                  <c:v>6</c:v>
                </c:pt>
                <c:pt idx="10142">
                  <c:v>6</c:v>
                </c:pt>
                <c:pt idx="10143">
                  <c:v>6</c:v>
                </c:pt>
                <c:pt idx="10144">
                  <c:v>6</c:v>
                </c:pt>
                <c:pt idx="10145">
                  <c:v>6</c:v>
                </c:pt>
                <c:pt idx="10146">
                  <c:v>6</c:v>
                </c:pt>
                <c:pt idx="10147">
                  <c:v>8</c:v>
                </c:pt>
                <c:pt idx="10148">
                  <c:v>8</c:v>
                </c:pt>
                <c:pt idx="10149">
                  <c:v>8</c:v>
                </c:pt>
                <c:pt idx="10150">
                  <c:v>8</c:v>
                </c:pt>
                <c:pt idx="10151">
                  <c:v>8</c:v>
                </c:pt>
                <c:pt idx="10152">
                  <c:v>8</c:v>
                </c:pt>
                <c:pt idx="10153">
                  <c:v>8</c:v>
                </c:pt>
                <c:pt idx="10154">
                  <c:v>8</c:v>
                </c:pt>
                <c:pt idx="10155">
                  <c:v>8</c:v>
                </c:pt>
                <c:pt idx="10156">
                  <c:v>8</c:v>
                </c:pt>
                <c:pt idx="10157">
                  <c:v>8</c:v>
                </c:pt>
                <c:pt idx="10158">
                  <c:v>8</c:v>
                </c:pt>
                <c:pt idx="10159">
                  <c:v>8</c:v>
                </c:pt>
                <c:pt idx="10160">
                  <c:v>8</c:v>
                </c:pt>
                <c:pt idx="10161">
                  <c:v>8</c:v>
                </c:pt>
                <c:pt idx="10162">
                  <c:v>8</c:v>
                </c:pt>
                <c:pt idx="10163">
                  <c:v>8</c:v>
                </c:pt>
                <c:pt idx="10164">
                  <c:v>8</c:v>
                </c:pt>
                <c:pt idx="10165">
                  <c:v>8</c:v>
                </c:pt>
                <c:pt idx="10166">
                  <c:v>8</c:v>
                </c:pt>
                <c:pt idx="10167">
                  <c:v>8</c:v>
                </c:pt>
                <c:pt idx="10168">
                  <c:v>8</c:v>
                </c:pt>
                <c:pt idx="10169">
                  <c:v>8</c:v>
                </c:pt>
                <c:pt idx="10170">
                  <c:v>8</c:v>
                </c:pt>
                <c:pt idx="10171">
                  <c:v>8</c:v>
                </c:pt>
                <c:pt idx="10172">
                  <c:v>8</c:v>
                </c:pt>
                <c:pt idx="10173">
                  <c:v>6</c:v>
                </c:pt>
                <c:pt idx="10174">
                  <c:v>6</c:v>
                </c:pt>
                <c:pt idx="10175">
                  <c:v>6</c:v>
                </c:pt>
                <c:pt idx="10176">
                  <c:v>6</c:v>
                </c:pt>
                <c:pt idx="10177">
                  <c:v>6</c:v>
                </c:pt>
                <c:pt idx="10178">
                  <c:v>6</c:v>
                </c:pt>
                <c:pt idx="10179">
                  <c:v>6</c:v>
                </c:pt>
                <c:pt idx="10180">
                  <c:v>6</c:v>
                </c:pt>
                <c:pt idx="10181">
                  <c:v>6</c:v>
                </c:pt>
                <c:pt idx="10182">
                  <c:v>6</c:v>
                </c:pt>
                <c:pt idx="10183">
                  <c:v>6</c:v>
                </c:pt>
                <c:pt idx="10184">
                  <c:v>6</c:v>
                </c:pt>
                <c:pt idx="10185">
                  <c:v>6</c:v>
                </c:pt>
                <c:pt idx="10186">
                  <c:v>6</c:v>
                </c:pt>
                <c:pt idx="10187">
                  <c:v>6</c:v>
                </c:pt>
                <c:pt idx="10188">
                  <c:v>6</c:v>
                </c:pt>
                <c:pt idx="10189">
                  <c:v>6</c:v>
                </c:pt>
                <c:pt idx="10190">
                  <c:v>6</c:v>
                </c:pt>
                <c:pt idx="10191">
                  <c:v>6</c:v>
                </c:pt>
                <c:pt idx="10192">
                  <c:v>6</c:v>
                </c:pt>
                <c:pt idx="10193">
                  <c:v>6</c:v>
                </c:pt>
                <c:pt idx="10194">
                  <c:v>6</c:v>
                </c:pt>
                <c:pt idx="10195">
                  <c:v>6</c:v>
                </c:pt>
                <c:pt idx="10196">
                  <c:v>6</c:v>
                </c:pt>
                <c:pt idx="10197">
                  <c:v>6</c:v>
                </c:pt>
                <c:pt idx="10198">
                  <c:v>6</c:v>
                </c:pt>
                <c:pt idx="10199">
                  <c:v>6</c:v>
                </c:pt>
                <c:pt idx="10200">
                  <c:v>6</c:v>
                </c:pt>
                <c:pt idx="10201">
                  <c:v>6</c:v>
                </c:pt>
                <c:pt idx="10202">
                  <c:v>6</c:v>
                </c:pt>
                <c:pt idx="10203">
                  <c:v>6</c:v>
                </c:pt>
                <c:pt idx="10204">
                  <c:v>4</c:v>
                </c:pt>
                <c:pt idx="10205">
                  <c:v>6</c:v>
                </c:pt>
                <c:pt idx="10206">
                  <c:v>4</c:v>
                </c:pt>
                <c:pt idx="10207">
                  <c:v>4</c:v>
                </c:pt>
                <c:pt idx="10208">
                  <c:v>4</c:v>
                </c:pt>
                <c:pt idx="10209">
                  <c:v>4</c:v>
                </c:pt>
                <c:pt idx="10210">
                  <c:v>4</c:v>
                </c:pt>
                <c:pt idx="10211">
                  <c:v>4</c:v>
                </c:pt>
                <c:pt idx="10212">
                  <c:v>4</c:v>
                </c:pt>
                <c:pt idx="10213">
                  <c:v>4</c:v>
                </c:pt>
                <c:pt idx="10214">
                  <c:v>4</c:v>
                </c:pt>
                <c:pt idx="10215">
                  <c:v>4</c:v>
                </c:pt>
                <c:pt idx="10216">
                  <c:v>4</c:v>
                </c:pt>
                <c:pt idx="10217">
                  <c:v>4</c:v>
                </c:pt>
                <c:pt idx="10218">
                  <c:v>4</c:v>
                </c:pt>
                <c:pt idx="10219">
                  <c:v>4</c:v>
                </c:pt>
                <c:pt idx="10220">
                  <c:v>4</c:v>
                </c:pt>
                <c:pt idx="10221">
                  <c:v>4</c:v>
                </c:pt>
                <c:pt idx="10222">
                  <c:v>6</c:v>
                </c:pt>
                <c:pt idx="10223">
                  <c:v>4</c:v>
                </c:pt>
                <c:pt idx="10224">
                  <c:v>6</c:v>
                </c:pt>
                <c:pt idx="10225">
                  <c:v>4</c:v>
                </c:pt>
                <c:pt idx="10226">
                  <c:v>4</c:v>
                </c:pt>
                <c:pt idx="10227">
                  <c:v>4</c:v>
                </c:pt>
                <c:pt idx="10228">
                  <c:v>4</c:v>
                </c:pt>
                <c:pt idx="10229">
                  <c:v>4</c:v>
                </c:pt>
                <c:pt idx="10230">
                  <c:v>4</c:v>
                </c:pt>
                <c:pt idx="10231">
                  <c:v>4</c:v>
                </c:pt>
                <c:pt idx="10232">
                  <c:v>4</c:v>
                </c:pt>
                <c:pt idx="10233">
                  <c:v>4</c:v>
                </c:pt>
                <c:pt idx="10234">
                  <c:v>4</c:v>
                </c:pt>
                <c:pt idx="10235">
                  <c:v>4</c:v>
                </c:pt>
                <c:pt idx="10236">
                  <c:v>4</c:v>
                </c:pt>
                <c:pt idx="10237">
                  <c:v>4</c:v>
                </c:pt>
                <c:pt idx="10238">
                  <c:v>4</c:v>
                </c:pt>
                <c:pt idx="10239">
                  <c:v>4</c:v>
                </c:pt>
                <c:pt idx="10240">
                  <c:v>4</c:v>
                </c:pt>
                <c:pt idx="10241">
                  <c:v>4</c:v>
                </c:pt>
                <c:pt idx="10242">
                  <c:v>4</c:v>
                </c:pt>
                <c:pt idx="10243">
                  <c:v>4</c:v>
                </c:pt>
                <c:pt idx="10244">
                  <c:v>4</c:v>
                </c:pt>
                <c:pt idx="10245">
                  <c:v>4</c:v>
                </c:pt>
                <c:pt idx="10246">
                  <c:v>4</c:v>
                </c:pt>
                <c:pt idx="10247">
                  <c:v>4</c:v>
                </c:pt>
                <c:pt idx="10248">
                  <c:v>4</c:v>
                </c:pt>
                <c:pt idx="10249">
                  <c:v>4</c:v>
                </c:pt>
                <c:pt idx="10250">
                  <c:v>4</c:v>
                </c:pt>
                <c:pt idx="10251">
                  <c:v>4</c:v>
                </c:pt>
                <c:pt idx="10252">
                  <c:v>4</c:v>
                </c:pt>
                <c:pt idx="10253">
                  <c:v>4</c:v>
                </c:pt>
                <c:pt idx="10254">
                  <c:v>4</c:v>
                </c:pt>
                <c:pt idx="10255">
                  <c:v>4</c:v>
                </c:pt>
                <c:pt idx="10256">
                  <c:v>4</c:v>
                </c:pt>
                <c:pt idx="10257">
                  <c:v>4</c:v>
                </c:pt>
                <c:pt idx="10258">
                  <c:v>4</c:v>
                </c:pt>
                <c:pt idx="10259">
                  <c:v>4</c:v>
                </c:pt>
                <c:pt idx="10260">
                  <c:v>4</c:v>
                </c:pt>
                <c:pt idx="10261">
                  <c:v>4</c:v>
                </c:pt>
                <c:pt idx="10262">
                  <c:v>4</c:v>
                </c:pt>
                <c:pt idx="10263">
                  <c:v>4</c:v>
                </c:pt>
                <c:pt idx="10264">
                  <c:v>4</c:v>
                </c:pt>
                <c:pt idx="10265">
                  <c:v>4</c:v>
                </c:pt>
                <c:pt idx="10266">
                  <c:v>4</c:v>
                </c:pt>
                <c:pt idx="10267">
                  <c:v>6</c:v>
                </c:pt>
                <c:pt idx="10268">
                  <c:v>6</c:v>
                </c:pt>
                <c:pt idx="10269">
                  <c:v>6</c:v>
                </c:pt>
                <c:pt idx="10270">
                  <c:v>6</c:v>
                </c:pt>
                <c:pt idx="10271">
                  <c:v>6</c:v>
                </c:pt>
                <c:pt idx="10272">
                  <c:v>6</c:v>
                </c:pt>
                <c:pt idx="10273">
                  <c:v>6</c:v>
                </c:pt>
                <c:pt idx="10274">
                  <c:v>6</c:v>
                </c:pt>
                <c:pt idx="10275">
                  <c:v>6</c:v>
                </c:pt>
                <c:pt idx="10276">
                  <c:v>6</c:v>
                </c:pt>
                <c:pt idx="10277">
                  <c:v>6</c:v>
                </c:pt>
                <c:pt idx="10278">
                  <c:v>8</c:v>
                </c:pt>
                <c:pt idx="10279">
                  <c:v>8</c:v>
                </c:pt>
                <c:pt idx="10280">
                  <c:v>8</c:v>
                </c:pt>
                <c:pt idx="10281">
                  <c:v>8</c:v>
                </c:pt>
                <c:pt idx="10282">
                  <c:v>8</c:v>
                </c:pt>
                <c:pt idx="10283">
                  <c:v>8</c:v>
                </c:pt>
                <c:pt idx="10284">
                  <c:v>8</c:v>
                </c:pt>
                <c:pt idx="10285">
                  <c:v>8</c:v>
                </c:pt>
                <c:pt idx="10286">
                  <c:v>4</c:v>
                </c:pt>
                <c:pt idx="10287">
                  <c:v>6</c:v>
                </c:pt>
                <c:pt idx="10288">
                  <c:v>6</c:v>
                </c:pt>
                <c:pt idx="10289">
                  <c:v>4</c:v>
                </c:pt>
                <c:pt idx="10290">
                  <c:v>6</c:v>
                </c:pt>
                <c:pt idx="10291">
                  <c:v>6</c:v>
                </c:pt>
                <c:pt idx="10292">
                  <c:v>6</c:v>
                </c:pt>
                <c:pt idx="10293">
                  <c:v>6</c:v>
                </c:pt>
                <c:pt idx="10294">
                  <c:v>6</c:v>
                </c:pt>
                <c:pt idx="10295">
                  <c:v>4</c:v>
                </c:pt>
                <c:pt idx="10296">
                  <c:v>6</c:v>
                </c:pt>
                <c:pt idx="10297">
                  <c:v>6</c:v>
                </c:pt>
                <c:pt idx="10298">
                  <c:v>4</c:v>
                </c:pt>
                <c:pt idx="10299">
                  <c:v>6</c:v>
                </c:pt>
                <c:pt idx="10300">
                  <c:v>4</c:v>
                </c:pt>
                <c:pt idx="10301">
                  <c:v>6</c:v>
                </c:pt>
                <c:pt idx="10302">
                  <c:v>6</c:v>
                </c:pt>
                <c:pt idx="10303">
                  <c:v>6</c:v>
                </c:pt>
                <c:pt idx="10304">
                  <c:v>4</c:v>
                </c:pt>
                <c:pt idx="10305">
                  <c:v>6</c:v>
                </c:pt>
                <c:pt idx="10306">
                  <c:v>4</c:v>
                </c:pt>
                <c:pt idx="10307">
                  <c:v>4</c:v>
                </c:pt>
                <c:pt idx="10308">
                  <c:v>4</c:v>
                </c:pt>
                <c:pt idx="10309">
                  <c:v>4</c:v>
                </c:pt>
                <c:pt idx="10310">
                  <c:v>4</c:v>
                </c:pt>
                <c:pt idx="10311">
                  <c:v>4</c:v>
                </c:pt>
                <c:pt idx="10312">
                  <c:v>4</c:v>
                </c:pt>
                <c:pt idx="10313">
                  <c:v>4</c:v>
                </c:pt>
                <c:pt idx="10314">
                  <c:v>4</c:v>
                </c:pt>
                <c:pt idx="10315">
                  <c:v>4</c:v>
                </c:pt>
                <c:pt idx="10316">
                  <c:v>4</c:v>
                </c:pt>
                <c:pt idx="10317">
                  <c:v>4</c:v>
                </c:pt>
                <c:pt idx="10318">
                  <c:v>4</c:v>
                </c:pt>
                <c:pt idx="10319">
                  <c:v>4</c:v>
                </c:pt>
                <c:pt idx="10320">
                  <c:v>4</c:v>
                </c:pt>
                <c:pt idx="10321">
                  <c:v>4</c:v>
                </c:pt>
                <c:pt idx="10322">
                  <c:v>4</c:v>
                </c:pt>
                <c:pt idx="10323">
                  <c:v>4</c:v>
                </c:pt>
                <c:pt idx="10324">
                  <c:v>4</c:v>
                </c:pt>
                <c:pt idx="10325">
                  <c:v>4</c:v>
                </c:pt>
                <c:pt idx="10326">
                  <c:v>4</c:v>
                </c:pt>
                <c:pt idx="10327">
                  <c:v>4</c:v>
                </c:pt>
                <c:pt idx="10328">
                  <c:v>4</c:v>
                </c:pt>
                <c:pt idx="10329">
                  <c:v>4</c:v>
                </c:pt>
                <c:pt idx="10330">
                  <c:v>4</c:v>
                </c:pt>
                <c:pt idx="10331">
                  <c:v>4</c:v>
                </c:pt>
                <c:pt idx="10332">
                  <c:v>8</c:v>
                </c:pt>
                <c:pt idx="10333">
                  <c:v>8</c:v>
                </c:pt>
                <c:pt idx="10334">
                  <c:v>8</c:v>
                </c:pt>
                <c:pt idx="10335">
                  <c:v>8</c:v>
                </c:pt>
                <c:pt idx="10336">
                  <c:v>8</c:v>
                </c:pt>
                <c:pt idx="10337">
                  <c:v>8</c:v>
                </c:pt>
                <c:pt idx="10338">
                  <c:v>8</c:v>
                </c:pt>
                <c:pt idx="10339">
                  <c:v>8</c:v>
                </c:pt>
                <c:pt idx="10340">
                  <c:v>8</c:v>
                </c:pt>
                <c:pt idx="10341">
                  <c:v>8</c:v>
                </c:pt>
                <c:pt idx="10342">
                  <c:v>8</c:v>
                </c:pt>
                <c:pt idx="10343">
                  <c:v>8</c:v>
                </c:pt>
                <c:pt idx="10344">
                  <c:v>8</c:v>
                </c:pt>
                <c:pt idx="10345">
                  <c:v>8</c:v>
                </c:pt>
                <c:pt idx="10346">
                  <c:v>8</c:v>
                </c:pt>
                <c:pt idx="10347">
                  <c:v>8</c:v>
                </c:pt>
                <c:pt idx="10348">
                  <c:v>8</c:v>
                </c:pt>
                <c:pt idx="10349">
                  <c:v>8</c:v>
                </c:pt>
                <c:pt idx="10350">
                  <c:v>8</c:v>
                </c:pt>
                <c:pt idx="10351">
                  <c:v>8</c:v>
                </c:pt>
                <c:pt idx="10352">
                  <c:v>8</c:v>
                </c:pt>
                <c:pt idx="10353">
                  <c:v>8</c:v>
                </c:pt>
                <c:pt idx="10354">
                  <c:v>8</c:v>
                </c:pt>
                <c:pt idx="10355">
                  <c:v>8</c:v>
                </c:pt>
                <c:pt idx="10356">
                  <c:v>8</c:v>
                </c:pt>
                <c:pt idx="10357">
                  <c:v>8</c:v>
                </c:pt>
                <c:pt idx="10358">
                  <c:v>8</c:v>
                </c:pt>
                <c:pt idx="10359">
                  <c:v>8</c:v>
                </c:pt>
                <c:pt idx="10360">
                  <c:v>8</c:v>
                </c:pt>
                <c:pt idx="10361">
                  <c:v>8</c:v>
                </c:pt>
                <c:pt idx="10362">
                  <c:v>8</c:v>
                </c:pt>
                <c:pt idx="10363">
                  <c:v>8</c:v>
                </c:pt>
                <c:pt idx="10364">
                  <c:v>8</c:v>
                </c:pt>
                <c:pt idx="10365">
                  <c:v>8</c:v>
                </c:pt>
                <c:pt idx="10366">
                  <c:v>8</c:v>
                </c:pt>
                <c:pt idx="10367">
                  <c:v>6</c:v>
                </c:pt>
                <c:pt idx="10368">
                  <c:v>6</c:v>
                </c:pt>
                <c:pt idx="10369">
                  <c:v>6</c:v>
                </c:pt>
                <c:pt idx="10370">
                  <c:v>6</c:v>
                </c:pt>
                <c:pt idx="10371">
                  <c:v>6</c:v>
                </c:pt>
                <c:pt idx="10372">
                  <c:v>6</c:v>
                </c:pt>
                <c:pt idx="10373">
                  <c:v>6</c:v>
                </c:pt>
                <c:pt idx="10374">
                  <c:v>6</c:v>
                </c:pt>
                <c:pt idx="10375">
                  <c:v>6</c:v>
                </c:pt>
                <c:pt idx="10376">
                  <c:v>6</c:v>
                </c:pt>
                <c:pt idx="10377">
                  <c:v>6</c:v>
                </c:pt>
                <c:pt idx="10378">
                  <c:v>6</c:v>
                </c:pt>
                <c:pt idx="10379">
                  <c:v>6</c:v>
                </c:pt>
                <c:pt idx="10380">
                  <c:v>6</c:v>
                </c:pt>
                <c:pt idx="10381">
                  <c:v>6</c:v>
                </c:pt>
                <c:pt idx="10382">
                  <c:v>6</c:v>
                </c:pt>
                <c:pt idx="10383">
                  <c:v>6</c:v>
                </c:pt>
                <c:pt idx="10384">
                  <c:v>6</c:v>
                </c:pt>
                <c:pt idx="10385">
                  <c:v>6</c:v>
                </c:pt>
                <c:pt idx="10386">
                  <c:v>6</c:v>
                </c:pt>
                <c:pt idx="10387">
                  <c:v>6</c:v>
                </c:pt>
                <c:pt idx="10388">
                  <c:v>6</c:v>
                </c:pt>
                <c:pt idx="10389">
                  <c:v>6</c:v>
                </c:pt>
                <c:pt idx="10390">
                  <c:v>6</c:v>
                </c:pt>
                <c:pt idx="10391">
                  <c:v>4</c:v>
                </c:pt>
                <c:pt idx="10392">
                  <c:v>6</c:v>
                </c:pt>
                <c:pt idx="10393">
                  <c:v>6</c:v>
                </c:pt>
                <c:pt idx="10394">
                  <c:v>6</c:v>
                </c:pt>
                <c:pt idx="10395">
                  <c:v>4</c:v>
                </c:pt>
                <c:pt idx="10396">
                  <c:v>6</c:v>
                </c:pt>
                <c:pt idx="10397">
                  <c:v>6</c:v>
                </c:pt>
                <c:pt idx="10398">
                  <c:v>6</c:v>
                </c:pt>
                <c:pt idx="10399">
                  <c:v>6</c:v>
                </c:pt>
                <c:pt idx="10400">
                  <c:v>4</c:v>
                </c:pt>
                <c:pt idx="10401">
                  <c:v>6</c:v>
                </c:pt>
                <c:pt idx="10402">
                  <c:v>6</c:v>
                </c:pt>
                <c:pt idx="10403">
                  <c:v>4</c:v>
                </c:pt>
                <c:pt idx="10404">
                  <c:v>6</c:v>
                </c:pt>
                <c:pt idx="10405">
                  <c:v>4</c:v>
                </c:pt>
                <c:pt idx="10406">
                  <c:v>6</c:v>
                </c:pt>
                <c:pt idx="10407">
                  <c:v>4</c:v>
                </c:pt>
                <c:pt idx="10408">
                  <c:v>6</c:v>
                </c:pt>
                <c:pt idx="10409">
                  <c:v>6</c:v>
                </c:pt>
                <c:pt idx="10410">
                  <c:v>6</c:v>
                </c:pt>
                <c:pt idx="10411">
                  <c:v>6</c:v>
                </c:pt>
                <c:pt idx="10412">
                  <c:v>6</c:v>
                </c:pt>
                <c:pt idx="10413">
                  <c:v>6</c:v>
                </c:pt>
                <c:pt idx="10414">
                  <c:v>6</c:v>
                </c:pt>
                <c:pt idx="10415">
                  <c:v>6</c:v>
                </c:pt>
                <c:pt idx="10416">
                  <c:v>6</c:v>
                </c:pt>
                <c:pt idx="10417">
                  <c:v>6</c:v>
                </c:pt>
                <c:pt idx="10418">
                  <c:v>6</c:v>
                </c:pt>
                <c:pt idx="10419">
                  <c:v>6</c:v>
                </c:pt>
                <c:pt idx="10420">
                  <c:v>6</c:v>
                </c:pt>
                <c:pt idx="10421">
                  <c:v>6</c:v>
                </c:pt>
                <c:pt idx="10422">
                  <c:v>6</c:v>
                </c:pt>
                <c:pt idx="10423">
                  <c:v>6</c:v>
                </c:pt>
                <c:pt idx="10424">
                  <c:v>6</c:v>
                </c:pt>
                <c:pt idx="10425">
                  <c:v>6</c:v>
                </c:pt>
                <c:pt idx="10426">
                  <c:v>6</c:v>
                </c:pt>
                <c:pt idx="10427">
                  <c:v>8</c:v>
                </c:pt>
                <c:pt idx="10428">
                  <c:v>6</c:v>
                </c:pt>
                <c:pt idx="10429">
                  <c:v>10</c:v>
                </c:pt>
                <c:pt idx="10430">
                  <c:v>6</c:v>
                </c:pt>
                <c:pt idx="10431">
                  <c:v>6</c:v>
                </c:pt>
                <c:pt idx="10432">
                  <c:v>8</c:v>
                </c:pt>
                <c:pt idx="10433">
                  <c:v>6</c:v>
                </c:pt>
                <c:pt idx="10434">
                  <c:v>6</c:v>
                </c:pt>
                <c:pt idx="10435">
                  <c:v>6</c:v>
                </c:pt>
                <c:pt idx="10436">
                  <c:v>6</c:v>
                </c:pt>
                <c:pt idx="10437">
                  <c:v>6</c:v>
                </c:pt>
                <c:pt idx="10438">
                  <c:v>6</c:v>
                </c:pt>
                <c:pt idx="10439">
                  <c:v>6</c:v>
                </c:pt>
                <c:pt idx="10440">
                  <c:v>6</c:v>
                </c:pt>
                <c:pt idx="10441">
                  <c:v>6</c:v>
                </c:pt>
                <c:pt idx="10442">
                  <c:v>6</c:v>
                </c:pt>
                <c:pt idx="10443">
                  <c:v>6</c:v>
                </c:pt>
                <c:pt idx="10444">
                  <c:v>6</c:v>
                </c:pt>
                <c:pt idx="10445">
                  <c:v>6</c:v>
                </c:pt>
                <c:pt idx="10446">
                  <c:v>6</c:v>
                </c:pt>
                <c:pt idx="10447">
                  <c:v>6</c:v>
                </c:pt>
                <c:pt idx="10448">
                  <c:v>6</c:v>
                </c:pt>
                <c:pt idx="10449">
                  <c:v>6</c:v>
                </c:pt>
                <c:pt idx="10450">
                  <c:v>6</c:v>
                </c:pt>
                <c:pt idx="10451">
                  <c:v>6</c:v>
                </c:pt>
                <c:pt idx="10452">
                  <c:v>6</c:v>
                </c:pt>
                <c:pt idx="10453">
                  <c:v>6</c:v>
                </c:pt>
                <c:pt idx="10454">
                  <c:v>6</c:v>
                </c:pt>
                <c:pt idx="10455">
                  <c:v>6</c:v>
                </c:pt>
                <c:pt idx="10456">
                  <c:v>6</c:v>
                </c:pt>
                <c:pt idx="10457">
                  <c:v>6</c:v>
                </c:pt>
                <c:pt idx="10458">
                  <c:v>6</c:v>
                </c:pt>
                <c:pt idx="10459">
                  <c:v>6</c:v>
                </c:pt>
                <c:pt idx="10460">
                  <c:v>6</c:v>
                </c:pt>
                <c:pt idx="10461">
                  <c:v>6</c:v>
                </c:pt>
                <c:pt idx="10462">
                  <c:v>6</c:v>
                </c:pt>
                <c:pt idx="10463">
                  <c:v>6</c:v>
                </c:pt>
                <c:pt idx="10464">
                  <c:v>6</c:v>
                </c:pt>
                <c:pt idx="10465">
                  <c:v>6</c:v>
                </c:pt>
                <c:pt idx="10466">
                  <c:v>6</c:v>
                </c:pt>
                <c:pt idx="10467">
                  <c:v>6</c:v>
                </c:pt>
                <c:pt idx="10468">
                  <c:v>8</c:v>
                </c:pt>
                <c:pt idx="10469">
                  <c:v>8</c:v>
                </c:pt>
                <c:pt idx="10470">
                  <c:v>8</c:v>
                </c:pt>
                <c:pt idx="10471">
                  <c:v>8</c:v>
                </c:pt>
                <c:pt idx="10472">
                  <c:v>8</c:v>
                </c:pt>
                <c:pt idx="10473">
                  <c:v>8</c:v>
                </c:pt>
                <c:pt idx="10474">
                  <c:v>8</c:v>
                </c:pt>
                <c:pt idx="10475">
                  <c:v>8</c:v>
                </c:pt>
                <c:pt idx="10476">
                  <c:v>4</c:v>
                </c:pt>
                <c:pt idx="10477">
                  <c:v>4</c:v>
                </c:pt>
                <c:pt idx="10478">
                  <c:v>4</c:v>
                </c:pt>
                <c:pt idx="10479">
                  <c:v>6</c:v>
                </c:pt>
                <c:pt idx="10480">
                  <c:v>4</c:v>
                </c:pt>
                <c:pt idx="10481">
                  <c:v>6</c:v>
                </c:pt>
                <c:pt idx="10482">
                  <c:v>4</c:v>
                </c:pt>
                <c:pt idx="10483">
                  <c:v>6</c:v>
                </c:pt>
                <c:pt idx="10484">
                  <c:v>6</c:v>
                </c:pt>
                <c:pt idx="10485">
                  <c:v>6</c:v>
                </c:pt>
                <c:pt idx="10486">
                  <c:v>4</c:v>
                </c:pt>
                <c:pt idx="10487">
                  <c:v>4</c:v>
                </c:pt>
                <c:pt idx="10488">
                  <c:v>4</c:v>
                </c:pt>
                <c:pt idx="10489">
                  <c:v>4</c:v>
                </c:pt>
                <c:pt idx="10490">
                  <c:v>6</c:v>
                </c:pt>
                <c:pt idx="10491">
                  <c:v>4</c:v>
                </c:pt>
                <c:pt idx="10492">
                  <c:v>6</c:v>
                </c:pt>
                <c:pt idx="10493">
                  <c:v>6</c:v>
                </c:pt>
                <c:pt idx="10494">
                  <c:v>6</c:v>
                </c:pt>
                <c:pt idx="10495">
                  <c:v>6</c:v>
                </c:pt>
                <c:pt idx="10496">
                  <c:v>6</c:v>
                </c:pt>
                <c:pt idx="10497">
                  <c:v>6</c:v>
                </c:pt>
                <c:pt idx="10498">
                  <c:v>6</c:v>
                </c:pt>
                <c:pt idx="10499">
                  <c:v>6</c:v>
                </c:pt>
                <c:pt idx="10500">
                  <c:v>6</c:v>
                </c:pt>
                <c:pt idx="10501">
                  <c:v>6</c:v>
                </c:pt>
                <c:pt idx="10502">
                  <c:v>6</c:v>
                </c:pt>
                <c:pt idx="10503">
                  <c:v>6</c:v>
                </c:pt>
                <c:pt idx="10504">
                  <c:v>6</c:v>
                </c:pt>
                <c:pt idx="10505">
                  <c:v>6</c:v>
                </c:pt>
                <c:pt idx="10506">
                  <c:v>6</c:v>
                </c:pt>
                <c:pt idx="10507">
                  <c:v>6</c:v>
                </c:pt>
                <c:pt idx="10508">
                  <c:v>6</c:v>
                </c:pt>
                <c:pt idx="10509">
                  <c:v>6</c:v>
                </c:pt>
                <c:pt idx="10510">
                  <c:v>8</c:v>
                </c:pt>
                <c:pt idx="10511">
                  <c:v>8</c:v>
                </c:pt>
                <c:pt idx="10512">
                  <c:v>6</c:v>
                </c:pt>
                <c:pt idx="10513">
                  <c:v>8</c:v>
                </c:pt>
                <c:pt idx="10514">
                  <c:v>8</c:v>
                </c:pt>
                <c:pt idx="10515">
                  <c:v>6</c:v>
                </c:pt>
                <c:pt idx="10516">
                  <c:v>6</c:v>
                </c:pt>
                <c:pt idx="10517">
                  <c:v>6</c:v>
                </c:pt>
                <c:pt idx="10518">
                  <c:v>6</c:v>
                </c:pt>
                <c:pt idx="10519">
                  <c:v>6</c:v>
                </c:pt>
                <c:pt idx="10520">
                  <c:v>6</c:v>
                </c:pt>
                <c:pt idx="10521">
                  <c:v>6</c:v>
                </c:pt>
                <c:pt idx="10522">
                  <c:v>6</c:v>
                </c:pt>
                <c:pt idx="10523">
                  <c:v>8</c:v>
                </c:pt>
                <c:pt idx="10524">
                  <c:v>6</c:v>
                </c:pt>
                <c:pt idx="10525">
                  <c:v>8</c:v>
                </c:pt>
                <c:pt idx="10526">
                  <c:v>8</c:v>
                </c:pt>
                <c:pt idx="10527">
                  <c:v>6</c:v>
                </c:pt>
                <c:pt idx="10528">
                  <c:v>8</c:v>
                </c:pt>
                <c:pt idx="10529">
                  <c:v>6</c:v>
                </c:pt>
                <c:pt idx="10530">
                  <c:v>6</c:v>
                </c:pt>
                <c:pt idx="10531">
                  <c:v>6</c:v>
                </c:pt>
                <c:pt idx="10532">
                  <c:v>6</c:v>
                </c:pt>
                <c:pt idx="10533">
                  <c:v>8</c:v>
                </c:pt>
                <c:pt idx="10534">
                  <c:v>6</c:v>
                </c:pt>
                <c:pt idx="10535">
                  <c:v>6</c:v>
                </c:pt>
                <c:pt idx="10536">
                  <c:v>8</c:v>
                </c:pt>
                <c:pt idx="10537">
                  <c:v>6</c:v>
                </c:pt>
                <c:pt idx="10538">
                  <c:v>6</c:v>
                </c:pt>
                <c:pt idx="10539">
                  <c:v>6</c:v>
                </c:pt>
                <c:pt idx="10540">
                  <c:v>6</c:v>
                </c:pt>
                <c:pt idx="10541">
                  <c:v>6</c:v>
                </c:pt>
                <c:pt idx="10542">
                  <c:v>6</c:v>
                </c:pt>
                <c:pt idx="10543">
                  <c:v>6</c:v>
                </c:pt>
                <c:pt idx="10544">
                  <c:v>6</c:v>
                </c:pt>
                <c:pt idx="10545">
                  <c:v>6</c:v>
                </c:pt>
                <c:pt idx="10546">
                  <c:v>4</c:v>
                </c:pt>
                <c:pt idx="10547">
                  <c:v>4</c:v>
                </c:pt>
                <c:pt idx="10548">
                  <c:v>4</c:v>
                </c:pt>
                <c:pt idx="10549">
                  <c:v>4</c:v>
                </c:pt>
                <c:pt idx="10550">
                  <c:v>4</c:v>
                </c:pt>
                <c:pt idx="10551">
                  <c:v>4</c:v>
                </c:pt>
                <c:pt idx="10552">
                  <c:v>4</c:v>
                </c:pt>
                <c:pt idx="10553">
                  <c:v>4</c:v>
                </c:pt>
                <c:pt idx="10554">
                  <c:v>4</c:v>
                </c:pt>
                <c:pt idx="10555">
                  <c:v>4</c:v>
                </c:pt>
                <c:pt idx="10556">
                  <c:v>4</c:v>
                </c:pt>
                <c:pt idx="10557">
                  <c:v>4</c:v>
                </c:pt>
                <c:pt idx="10558">
                  <c:v>4</c:v>
                </c:pt>
                <c:pt idx="10559">
                  <c:v>4</c:v>
                </c:pt>
                <c:pt idx="10560">
                  <c:v>4</c:v>
                </c:pt>
                <c:pt idx="10561">
                  <c:v>4</c:v>
                </c:pt>
                <c:pt idx="10562">
                  <c:v>4</c:v>
                </c:pt>
                <c:pt idx="10563">
                  <c:v>4</c:v>
                </c:pt>
                <c:pt idx="10564">
                  <c:v>4</c:v>
                </c:pt>
                <c:pt idx="10565">
                  <c:v>4</c:v>
                </c:pt>
                <c:pt idx="10566">
                  <c:v>4</c:v>
                </c:pt>
                <c:pt idx="10567">
                  <c:v>4</c:v>
                </c:pt>
                <c:pt idx="10568">
                  <c:v>4</c:v>
                </c:pt>
                <c:pt idx="10569">
                  <c:v>4</c:v>
                </c:pt>
                <c:pt idx="10570">
                  <c:v>4</c:v>
                </c:pt>
                <c:pt idx="10571">
                  <c:v>4</c:v>
                </c:pt>
                <c:pt idx="10572">
                  <c:v>4</c:v>
                </c:pt>
                <c:pt idx="10573">
                  <c:v>4</c:v>
                </c:pt>
                <c:pt idx="10574">
                  <c:v>4</c:v>
                </c:pt>
                <c:pt idx="10575">
                  <c:v>4</c:v>
                </c:pt>
                <c:pt idx="10576">
                  <c:v>4</c:v>
                </c:pt>
                <c:pt idx="10577">
                  <c:v>4</c:v>
                </c:pt>
                <c:pt idx="10578">
                  <c:v>4</c:v>
                </c:pt>
                <c:pt idx="10579">
                  <c:v>4</c:v>
                </c:pt>
                <c:pt idx="10580">
                  <c:v>4</c:v>
                </c:pt>
                <c:pt idx="10581">
                  <c:v>4</c:v>
                </c:pt>
                <c:pt idx="10582">
                  <c:v>4</c:v>
                </c:pt>
                <c:pt idx="10583">
                  <c:v>4</c:v>
                </c:pt>
                <c:pt idx="10584">
                  <c:v>4</c:v>
                </c:pt>
                <c:pt idx="10585">
                  <c:v>4</c:v>
                </c:pt>
                <c:pt idx="10586">
                  <c:v>4</c:v>
                </c:pt>
                <c:pt idx="10587">
                  <c:v>4</c:v>
                </c:pt>
                <c:pt idx="10588">
                  <c:v>4</c:v>
                </c:pt>
                <c:pt idx="10589">
                  <c:v>4</c:v>
                </c:pt>
                <c:pt idx="10590">
                  <c:v>4</c:v>
                </c:pt>
                <c:pt idx="10591">
                  <c:v>4</c:v>
                </c:pt>
                <c:pt idx="10592">
                  <c:v>6</c:v>
                </c:pt>
                <c:pt idx="10593">
                  <c:v>6</c:v>
                </c:pt>
                <c:pt idx="10594">
                  <c:v>6</c:v>
                </c:pt>
                <c:pt idx="10595">
                  <c:v>6</c:v>
                </c:pt>
                <c:pt idx="10596">
                  <c:v>6</c:v>
                </c:pt>
                <c:pt idx="10597">
                  <c:v>6</c:v>
                </c:pt>
                <c:pt idx="10598">
                  <c:v>6</c:v>
                </c:pt>
                <c:pt idx="10599">
                  <c:v>6</c:v>
                </c:pt>
                <c:pt idx="10600">
                  <c:v>6</c:v>
                </c:pt>
                <c:pt idx="10601">
                  <c:v>6</c:v>
                </c:pt>
                <c:pt idx="10602">
                  <c:v>6</c:v>
                </c:pt>
                <c:pt idx="10603">
                  <c:v>6</c:v>
                </c:pt>
                <c:pt idx="10604">
                  <c:v>6</c:v>
                </c:pt>
                <c:pt idx="10605">
                  <c:v>6</c:v>
                </c:pt>
                <c:pt idx="10606">
                  <c:v>6</c:v>
                </c:pt>
                <c:pt idx="10607">
                  <c:v>6</c:v>
                </c:pt>
                <c:pt idx="10608">
                  <c:v>6</c:v>
                </c:pt>
                <c:pt idx="10609">
                  <c:v>6</c:v>
                </c:pt>
                <c:pt idx="10610">
                  <c:v>6</c:v>
                </c:pt>
                <c:pt idx="10611">
                  <c:v>6</c:v>
                </c:pt>
                <c:pt idx="10612">
                  <c:v>6</c:v>
                </c:pt>
                <c:pt idx="10613">
                  <c:v>6</c:v>
                </c:pt>
                <c:pt idx="10614">
                  <c:v>6</c:v>
                </c:pt>
                <c:pt idx="10615">
                  <c:v>6</c:v>
                </c:pt>
                <c:pt idx="10616">
                  <c:v>6</c:v>
                </c:pt>
                <c:pt idx="10617">
                  <c:v>6</c:v>
                </c:pt>
                <c:pt idx="10618">
                  <c:v>6</c:v>
                </c:pt>
                <c:pt idx="10619">
                  <c:v>6</c:v>
                </c:pt>
                <c:pt idx="10620">
                  <c:v>6</c:v>
                </c:pt>
                <c:pt idx="10621">
                  <c:v>6</c:v>
                </c:pt>
                <c:pt idx="10622">
                  <c:v>6</c:v>
                </c:pt>
                <c:pt idx="10623">
                  <c:v>6</c:v>
                </c:pt>
                <c:pt idx="10624">
                  <c:v>6</c:v>
                </c:pt>
                <c:pt idx="10625">
                  <c:v>6</c:v>
                </c:pt>
                <c:pt idx="10626">
                  <c:v>6</c:v>
                </c:pt>
                <c:pt idx="10627">
                  <c:v>6</c:v>
                </c:pt>
                <c:pt idx="10628">
                  <c:v>6</c:v>
                </c:pt>
                <c:pt idx="10629">
                  <c:v>6</c:v>
                </c:pt>
                <c:pt idx="10630">
                  <c:v>6</c:v>
                </c:pt>
                <c:pt idx="10631">
                  <c:v>6</c:v>
                </c:pt>
                <c:pt idx="10632">
                  <c:v>6</c:v>
                </c:pt>
                <c:pt idx="10633">
                  <c:v>6</c:v>
                </c:pt>
                <c:pt idx="10634">
                  <c:v>6</c:v>
                </c:pt>
                <c:pt idx="10635">
                  <c:v>6</c:v>
                </c:pt>
                <c:pt idx="10636">
                  <c:v>6</c:v>
                </c:pt>
                <c:pt idx="10637">
                  <c:v>6</c:v>
                </c:pt>
                <c:pt idx="10638">
                  <c:v>6</c:v>
                </c:pt>
                <c:pt idx="10639">
                  <c:v>6</c:v>
                </c:pt>
                <c:pt idx="10640">
                  <c:v>6</c:v>
                </c:pt>
                <c:pt idx="10641">
                  <c:v>6</c:v>
                </c:pt>
                <c:pt idx="10642">
                  <c:v>6</c:v>
                </c:pt>
                <c:pt idx="10643">
                  <c:v>6</c:v>
                </c:pt>
                <c:pt idx="10644">
                  <c:v>6</c:v>
                </c:pt>
                <c:pt idx="10645">
                  <c:v>6</c:v>
                </c:pt>
                <c:pt idx="10646">
                  <c:v>6</c:v>
                </c:pt>
                <c:pt idx="10647">
                  <c:v>6</c:v>
                </c:pt>
                <c:pt idx="10648">
                  <c:v>6</c:v>
                </c:pt>
                <c:pt idx="10649">
                  <c:v>6</c:v>
                </c:pt>
                <c:pt idx="10650">
                  <c:v>6</c:v>
                </c:pt>
                <c:pt idx="10651">
                  <c:v>6</c:v>
                </c:pt>
                <c:pt idx="10652">
                  <c:v>6</c:v>
                </c:pt>
                <c:pt idx="10653">
                  <c:v>6</c:v>
                </c:pt>
                <c:pt idx="10654">
                  <c:v>6</c:v>
                </c:pt>
                <c:pt idx="10655">
                  <c:v>6</c:v>
                </c:pt>
                <c:pt idx="10656">
                  <c:v>6</c:v>
                </c:pt>
                <c:pt idx="10657">
                  <c:v>6</c:v>
                </c:pt>
                <c:pt idx="10658">
                  <c:v>6</c:v>
                </c:pt>
                <c:pt idx="10659">
                  <c:v>6</c:v>
                </c:pt>
                <c:pt idx="10660">
                  <c:v>6</c:v>
                </c:pt>
                <c:pt idx="10661">
                  <c:v>6</c:v>
                </c:pt>
                <c:pt idx="10662">
                  <c:v>6</c:v>
                </c:pt>
                <c:pt idx="10663">
                  <c:v>6</c:v>
                </c:pt>
                <c:pt idx="10664">
                  <c:v>6</c:v>
                </c:pt>
                <c:pt idx="10665">
                  <c:v>6</c:v>
                </c:pt>
                <c:pt idx="10666">
                  <c:v>4</c:v>
                </c:pt>
                <c:pt idx="10667">
                  <c:v>4</c:v>
                </c:pt>
                <c:pt idx="10668">
                  <c:v>4</c:v>
                </c:pt>
                <c:pt idx="10669">
                  <c:v>4</c:v>
                </c:pt>
                <c:pt idx="10670">
                  <c:v>4</c:v>
                </c:pt>
                <c:pt idx="10671">
                  <c:v>4</c:v>
                </c:pt>
                <c:pt idx="10672">
                  <c:v>4</c:v>
                </c:pt>
                <c:pt idx="10673">
                  <c:v>4</c:v>
                </c:pt>
                <c:pt idx="10674">
                  <c:v>4</c:v>
                </c:pt>
                <c:pt idx="10675">
                  <c:v>4</c:v>
                </c:pt>
                <c:pt idx="10676">
                  <c:v>4</c:v>
                </c:pt>
                <c:pt idx="10677">
                  <c:v>4</c:v>
                </c:pt>
                <c:pt idx="10678">
                  <c:v>4</c:v>
                </c:pt>
                <c:pt idx="10679">
                  <c:v>4</c:v>
                </c:pt>
                <c:pt idx="10680">
                  <c:v>4</c:v>
                </c:pt>
                <c:pt idx="10681">
                  <c:v>4</c:v>
                </c:pt>
                <c:pt idx="10682">
                  <c:v>4</c:v>
                </c:pt>
                <c:pt idx="10683">
                  <c:v>4</c:v>
                </c:pt>
                <c:pt idx="10684">
                  <c:v>4</c:v>
                </c:pt>
                <c:pt idx="10685">
                  <c:v>4</c:v>
                </c:pt>
                <c:pt idx="10686">
                  <c:v>4</c:v>
                </c:pt>
                <c:pt idx="10687">
                  <c:v>4</c:v>
                </c:pt>
                <c:pt idx="10688">
                  <c:v>6</c:v>
                </c:pt>
                <c:pt idx="10689">
                  <c:v>6</c:v>
                </c:pt>
                <c:pt idx="10690">
                  <c:v>6</c:v>
                </c:pt>
                <c:pt idx="10691">
                  <c:v>6</c:v>
                </c:pt>
                <c:pt idx="10692">
                  <c:v>6</c:v>
                </c:pt>
                <c:pt idx="10693">
                  <c:v>4</c:v>
                </c:pt>
                <c:pt idx="10694">
                  <c:v>4</c:v>
                </c:pt>
                <c:pt idx="10695">
                  <c:v>4</c:v>
                </c:pt>
                <c:pt idx="10696">
                  <c:v>4</c:v>
                </c:pt>
                <c:pt idx="10697">
                  <c:v>4</c:v>
                </c:pt>
                <c:pt idx="10698">
                  <c:v>4</c:v>
                </c:pt>
                <c:pt idx="10699">
                  <c:v>4</c:v>
                </c:pt>
                <c:pt idx="10700">
                  <c:v>4</c:v>
                </c:pt>
                <c:pt idx="10701">
                  <c:v>4</c:v>
                </c:pt>
                <c:pt idx="10702">
                  <c:v>4</c:v>
                </c:pt>
                <c:pt idx="10703">
                  <c:v>6</c:v>
                </c:pt>
                <c:pt idx="10704">
                  <c:v>4</c:v>
                </c:pt>
                <c:pt idx="10705">
                  <c:v>6</c:v>
                </c:pt>
                <c:pt idx="10706">
                  <c:v>4</c:v>
                </c:pt>
                <c:pt idx="10707">
                  <c:v>4</c:v>
                </c:pt>
                <c:pt idx="10708">
                  <c:v>6</c:v>
                </c:pt>
                <c:pt idx="10709">
                  <c:v>4</c:v>
                </c:pt>
                <c:pt idx="10710">
                  <c:v>4</c:v>
                </c:pt>
                <c:pt idx="10711">
                  <c:v>6</c:v>
                </c:pt>
                <c:pt idx="10712">
                  <c:v>6</c:v>
                </c:pt>
                <c:pt idx="10713">
                  <c:v>6</c:v>
                </c:pt>
                <c:pt idx="10714">
                  <c:v>4</c:v>
                </c:pt>
                <c:pt idx="10715">
                  <c:v>4</c:v>
                </c:pt>
                <c:pt idx="10716">
                  <c:v>4</c:v>
                </c:pt>
                <c:pt idx="10717">
                  <c:v>4</c:v>
                </c:pt>
                <c:pt idx="10718">
                  <c:v>4</c:v>
                </c:pt>
                <c:pt idx="10719">
                  <c:v>4</c:v>
                </c:pt>
                <c:pt idx="10720">
                  <c:v>6</c:v>
                </c:pt>
                <c:pt idx="10721">
                  <c:v>6</c:v>
                </c:pt>
                <c:pt idx="10722">
                  <c:v>4</c:v>
                </c:pt>
                <c:pt idx="10723">
                  <c:v>4</c:v>
                </c:pt>
                <c:pt idx="10724">
                  <c:v>4</c:v>
                </c:pt>
                <c:pt idx="10725">
                  <c:v>4</c:v>
                </c:pt>
                <c:pt idx="10726">
                  <c:v>6</c:v>
                </c:pt>
                <c:pt idx="10727">
                  <c:v>4</c:v>
                </c:pt>
                <c:pt idx="10728">
                  <c:v>4</c:v>
                </c:pt>
                <c:pt idx="10729">
                  <c:v>4</c:v>
                </c:pt>
                <c:pt idx="10730">
                  <c:v>4</c:v>
                </c:pt>
                <c:pt idx="10731">
                  <c:v>6</c:v>
                </c:pt>
                <c:pt idx="10732">
                  <c:v>4</c:v>
                </c:pt>
                <c:pt idx="10733">
                  <c:v>6</c:v>
                </c:pt>
                <c:pt idx="10734">
                  <c:v>6</c:v>
                </c:pt>
                <c:pt idx="10735">
                  <c:v>6</c:v>
                </c:pt>
                <c:pt idx="10736">
                  <c:v>6</c:v>
                </c:pt>
                <c:pt idx="10737">
                  <c:v>6</c:v>
                </c:pt>
                <c:pt idx="10738">
                  <c:v>6</c:v>
                </c:pt>
                <c:pt idx="10739">
                  <c:v>6</c:v>
                </c:pt>
                <c:pt idx="10740">
                  <c:v>6</c:v>
                </c:pt>
                <c:pt idx="10741">
                  <c:v>6</c:v>
                </c:pt>
                <c:pt idx="10742">
                  <c:v>4</c:v>
                </c:pt>
                <c:pt idx="10743">
                  <c:v>6</c:v>
                </c:pt>
                <c:pt idx="10744">
                  <c:v>6</c:v>
                </c:pt>
                <c:pt idx="10745">
                  <c:v>4</c:v>
                </c:pt>
                <c:pt idx="10746">
                  <c:v>6</c:v>
                </c:pt>
                <c:pt idx="10747">
                  <c:v>4</c:v>
                </c:pt>
                <c:pt idx="10748">
                  <c:v>6</c:v>
                </c:pt>
                <c:pt idx="10749">
                  <c:v>4</c:v>
                </c:pt>
                <c:pt idx="10750">
                  <c:v>4</c:v>
                </c:pt>
                <c:pt idx="10751">
                  <c:v>6</c:v>
                </c:pt>
                <c:pt idx="10752">
                  <c:v>4</c:v>
                </c:pt>
                <c:pt idx="10753">
                  <c:v>6</c:v>
                </c:pt>
                <c:pt idx="10754">
                  <c:v>6</c:v>
                </c:pt>
                <c:pt idx="10755">
                  <c:v>4</c:v>
                </c:pt>
                <c:pt idx="10756">
                  <c:v>4</c:v>
                </c:pt>
                <c:pt idx="10757">
                  <c:v>4</c:v>
                </c:pt>
                <c:pt idx="10758">
                  <c:v>4</c:v>
                </c:pt>
                <c:pt idx="10759">
                  <c:v>4</c:v>
                </c:pt>
                <c:pt idx="10760">
                  <c:v>4</c:v>
                </c:pt>
                <c:pt idx="10761">
                  <c:v>4</c:v>
                </c:pt>
                <c:pt idx="10762">
                  <c:v>4</c:v>
                </c:pt>
                <c:pt idx="10763">
                  <c:v>4</c:v>
                </c:pt>
                <c:pt idx="10764">
                  <c:v>4</c:v>
                </c:pt>
                <c:pt idx="10765">
                  <c:v>4</c:v>
                </c:pt>
                <c:pt idx="10766">
                  <c:v>4</c:v>
                </c:pt>
                <c:pt idx="10767">
                  <c:v>4</c:v>
                </c:pt>
                <c:pt idx="10768">
                  <c:v>4</c:v>
                </c:pt>
                <c:pt idx="10769">
                  <c:v>4</c:v>
                </c:pt>
                <c:pt idx="10770">
                  <c:v>4</c:v>
                </c:pt>
                <c:pt idx="10771">
                  <c:v>4</c:v>
                </c:pt>
                <c:pt idx="10772">
                  <c:v>4</c:v>
                </c:pt>
                <c:pt idx="10773">
                  <c:v>4</c:v>
                </c:pt>
                <c:pt idx="10774">
                  <c:v>4</c:v>
                </c:pt>
                <c:pt idx="10775">
                  <c:v>4</c:v>
                </c:pt>
                <c:pt idx="10776">
                  <c:v>4</c:v>
                </c:pt>
                <c:pt idx="10777">
                  <c:v>6</c:v>
                </c:pt>
                <c:pt idx="10778">
                  <c:v>6</c:v>
                </c:pt>
                <c:pt idx="10779">
                  <c:v>4</c:v>
                </c:pt>
                <c:pt idx="10780">
                  <c:v>4</c:v>
                </c:pt>
                <c:pt idx="10781">
                  <c:v>4</c:v>
                </c:pt>
                <c:pt idx="10782">
                  <c:v>4</c:v>
                </c:pt>
                <c:pt idx="10783">
                  <c:v>4</c:v>
                </c:pt>
                <c:pt idx="10784">
                  <c:v>4</c:v>
                </c:pt>
                <c:pt idx="10785">
                  <c:v>4</c:v>
                </c:pt>
                <c:pt idx="10786">
                  <c:v>6</c:v>
                </c:pt>
                <c:pt idx="10787">
                  <c:v>4</c:v>
                </c:pt>
                <c:pt idx="10788">
                  <c:v>4</c:v>
                </c:pt>
                <c:pt idx="10789">
                  <c:v>6</c:v>
                </c:pt>
                <c:pt idx="10790">
                  <c:v>4</c:v>
                </c:pt>
                <c:pt idx="10791">
                  <c:v>4</c:v>
                </c:pt>
                <c:pt idx="10792">
                  <c:v>5</c:v>
                </c:pt>
                <c:pt idx="10793">
                  <c:v>5</c:v>
                </c:pt>
                <c:pt idx="10794">
                  <c:v>4</c:v>
                </c:pt>
                <c:pt idx="10795">
                  <c:v>4</c:v>
                </c:pt>
                <c:pt idx="10796">
                  <c:v>4</c:v>
                </c:pt>
                <c:pt idx="10797">
                  <c:v>4</c:v>
                </c:pt>
                <c:pt idx="10798">
                  <c:v>4</c:v>
                </c:pt>
                <c:pt idx="10799">
                  <c:v>4</c:v>
                </c:pt>
                <c:pt idx="10800">
                  <c:v>4</c:v>
                </c:pt>
                <c:pt idx="10801">
                  <c:v>4</c:v>
                </c:pt>
                <c:pt idx="10802">
                  <c:v>4</c:v>
                </c:pt>
                <c:pt idx="10803">
                  <c:v>4</c:v>
                </c:pt>
                <c:pt idx="10804">
                  <c:v>4</c:v>
                </c:pt>
                <c:pt idx="10805">
                  <c:v>4</c:v>
                </c:pt>
                <c:pt idx="10806">
                  <c:v>4</c:v>
                </c:pt>
                <c:pt idx="10807">
                  <c:v>4</c:v>
                </c:pt>
                <c:pt idx="10808">
                  <c:v>4</c:v>
                </c:pt>
                <c:pt idx="10809">
                  <c:v>4</c:v>
                </c:pt>
                <c:pt idx="10810">
                  <c:v>4</c:v>
                </c:pt>
                <c:pt idx="10811">
                  <c:v>4</c:v>
                </c:pt>
                <c:pt idx="10812">
                  <c:v>4</c:v>
                </c:pt>
                <c:pt idx="10813">
                  <c:v>4</c:v>
                </c:pt>
                <c:pt idx="10814">
                  <c:v>4</c:v>
                </c:pt>
                <c:pt idx="10815">
                  <c:v>4</c:v>
                </c:pt>
                <c:pt idx="10816">
                  <c:v>4</c:v>
                </c:pt>
                <c:pt idx="10817">
                  <c:v>4</c:v>
                </c:pt>
                <c:pt idx="10818">
                  <c:v>4</c:v>
                </c:pt>
                <c:pt idx="10819">
                  <c:v>4</c:v>
                </c:pt>
                <c:pt idx="10820">
                  <c:v>4</c:v>
                </c:pt>
                <c:pt idx="10821">
                  <c:v>4</c:v>
                </c:pt>
                <c:pt idx="10822">
                  <c:v>4</c:v>
                </c:pt>
                <c:pt idx="10823">
                  <c:v>4</c:v>
                </c:pt>
                <c:pt idx="10824">
                  <c:v>4</c:v>
                </c:pt>
                <c:pt idx="10825">
                  <c:v>4</c:v>
                </c:pt>
                <c:pt idx="10826">
                  <c:v>4</c:v>
                </c:pt>
                <c:pt idx="10827">
                  <c:v>4</c:v>
                </c:pt>
                <c:pt idx="10828">
                  <c:v>8</c:v>
                </c:pt>
                <c:pt idx="10829">
                  <c:v>8</c:v>
                </c:pt>
                <c:pt idx="10830">
                  <c:v>8</c:v>
                </c:pt>
                <c:pt idx="10831">
                  <c:v>8</c:v>
                </c:pt>
                <c:pt idx="10832">
                  <c:v>8</c:v>
                </c:pt>
                <c:pt idx="10833">
                  <c:v>8</c:v>
                </c:pt>
                <c:pt idx="10834">
                  <c:v>8</c:v>
                </c:pt>
                <c:pt idx="10835">
                  <c:v>8</c:v>
                </c:pt>
                <c:pt idx="10836">
                  <c:v>8</c:v>
                </c:pt>
                <c:pt idx="10837">
                  <c:v>8</c:v>
                </c:pt>
                <c:pt idx="10838">
                  <c:v>8</c:v>
                </c:pt>
                <c:pt idx="10839">
                  <c:v>8</c:v>
                </c:pt>
                <c:pt idx="10840">
                  <c:v>8</c:v>
                </c:pt>
                <c:pt idx="10841">
                  <c:v>8</c:v>
                </c:pt>
                <c:pt idx="10842">
                  <c:v>8</c:v>
                </c:pt>
                <c:pt idx="10843">
                  <c:v>8</c:v>
                </c:pt>
                <c:pt idx="10844">
                  <c:v>8</c:v>
                </c:pt>
                <c:pt idx="10845">
                  <c:v>8</c:v>
                </c:pt>
                <c:pt idx="10846">
                  <c:v>8</c:v>
                </c:pt>
                <c:pt idx="10847">
                  <c:v>8</c:v>
                </c:pt>
                <c:pt idx="10848">
                  <c:v>8</c:v>
                </c:pt>
                <c:pt idx="10849">
                  <c:v>8</c:v>
                </c:pt>
                <c:pt idx="10850">
                  <c:v>8</c:v>
                </c:pt>
                <c:pt idx="10851">
                  <c:v>8</c:v>
                </c:pt>
                <c:pt idx="10852">
                  <c:v>8</c:v>
                </c:pt>
                <c:pt idx="10853">
                  <c:v>8</c:v>
                </c:pt>
                <c:pt idx="10854">
                  <c:v>8</c:v>
                </c:pt>
                <c:pt idx="10855">
                  <c:v>8</c:v>
                </c:pt>
                <c:pt idx="10856">
                  <c:v>8</c:v>
                </c:pt>
                <c:pt idx="10857">
                  <c:v>8</c:v>
                </c:pt>
                <c:pt idx="10858">
                  <c:v>8</c:v>
                </c:pt>
                <c:pt idx="10859">
                  <c:v>8</c:v>
                </c:pt>
                <c:pt idx="10860">
                  <c:v>8</c:v>
                </c:pt>
                <c:pt idx="10861">
                  <c:v>8</c:v>
                </c:pt>
                <c:pt idx="10862">
                  <c:v>8</c:v>
                </c:pt>
                <c:pt idx="10863">
                  <c:v>8</c:v>
                </c:pt>
                <c:pt idx="10864">
                  <c:v>8</c:v>
                </c:pt>
                <c:pt idx="10865">
                  <c:v>8</c:v>
                </c:pt>
                <c:pt idx="10866">
                  <c:v>8</c:v>
                </c:pt>
                <c:pt idx="10867">
                  <c:v>8</c:v>
                </c:pt>
                <c:pt idx="10868">
                  <c:v>8</c:v>
                </c:pt>
                <c:pt idx="10869">
                  <c:v>8</c:v>
                </c:pt>
                <c:pt idx="10870">
                  <c:v>8</c:v>
                </c:pt>
                <c:pt idx="10871">
                  <c:v>8</c:v>
                </c:pt>
                <c:pt idx="10872">
                  <c:v>8</c:v>
                </c:pt>
                <c:pt idx="10873">
                  <c:v>8</c:v>
                </c:pt>
                <c:pt idx="10874">
                  <c:v>8</c:v>
                </c:pt>
                <c:pt idx="10875">
                  <c:v>8</c:v>
                </c:pt>
                <c:pt idx="10876">
                  <c:v>8</c:v>
                </c:pt>
                <c:pt idx="10877">
                  <c:v>8</c:v>
                </c:pt>
                <c:pt idx="10878">
                  <c:v>8</c:v>
                </c:pt>
                <c:pt idx="10879">
                  <c:v>8</c:v>
                </c:pt>
                <c:pt idx="10880">
                  <c:v>8</c:v>
                </c:pt>
                <c:pt idx="10881">
                  <c:v>8</c:v>
                </c:pt>
                <c:pt idx="10882">
                  <c:v>8</c:v>
                </c:pt>
                <c:pt idx="10883">
                  <c:v>8</c:v>
                </c:pt>
                <c:pt idx="10884">
                  <c:v>8</c:v>
                </c:pt>
                <c:pt idx="10885">
                  <c:v>8</c:v>
                </c:pt>
                <c:pt idx="10886">
                  <c:v>8</c:v>
                </c:pt>
                <c:pt idx="10887">
                  <c:v>8</c:v>
                </c:pt>
                <c:pt idx="10888">
                  <c:v>8</c:v>
                </c:pt>
                <c:pt idx="10889">
                  <c:v>8</c:v>
                </c:pt>
                <c:pt idx="10890">
                  <c:v>8</c:v>
                </c:pt>
                <c:pt idx="10891">
                  <c:v>8</c:v>
                </c:pt>
                <c:pt idx="10892">
                  <c:v>8</c:v>
                </c:pt>
                <c:pt idx="10893">
                  <c:v>8</c:v>
                </c:pt>
                <c:pt idx="10894">
                  <c:v>8</c:v>
                </c:pt>
                <c:pt idx="10895">
                  <c:v>8</c:v>
                </c:pt>
                <c:pt idx="10896">
                  <c:v>8</c:v>
                </c:pt>
                <c:pt idx="10897">
                  <c:v>8</c:v>
                </c:pt>
                <c:pt idx="10898">
                  <c:v>8</c:v>
                </c:pt>
                <c:pt idx="10899">
                  <c:v>8</c:v>
                </c:pt>
                <c:pt idx="10900">
                  <c:v>8</c:v>
                </c:pt>
                <c:pt idx="10901">
                  <c:v>8</c:v>
                </c:pt>
                <c:pt idx="10902">
                  <c:v>8</c:v>
                </c:pt>
                <c:pt idx="10903">
                  <c:v>8</c:v>
                </c:pt>
                <c:pt idx="10904">
                  <c:v>8</c:v>
                </c:pt>
                <c:pt idx="10905">
                  <c:v>8</c:v>
                </c:pt>
                <c:pt idx="10906">
                  <c:v>8</c:v>
                </c:pt>
                <c:pt idx="10907">
                  <c:v>8</c:v>
                </c:pt>
                <c:pt idx="10908">
                  <c:v>8</c:v>
                </c:pt>
                <c:pt idx="10909">
                  <c:v>8</c:v>
                </c:pt>
                <c:pt idx="10910">
                  <c:v>8</c:v>
                </c:pt>
                <c:pt idx="10911">
                  <c:v>8</c:v>
                </c:pt>
                <c:pt idx="10912">
                  <c:v>8</c:v>
                </c:pt>
                <c:pt idx="10913">
                  <c:v>8</c:v>
                </c:pt>
                <c:pt idx="10914">
                  <c:v>8</c:v>
                </c:pt>
                <c:pt idx="10915">
                  <c:v>8</c:v>
                </c:pt>
                <c:pt idx="10916">
                  <c:v>8</c:v>
                </c:pt>
                <c:pt idx="10917">
                  <c:v>8</c:v>
                </c:pt>
                <c:pt idx="10918">
                  <c:v>8</c:v>
                </c:pt>
                <c:pt idx="10919">
                  <c:v>8</c:v>
                </c:pt>
                <c:pt idx="10920">
                  <c:v>8</c:v>
                </c:pt>
                <c:pt idx="10921">
                  <c:v>8</c:v>
                </c:pt>
                <c:pt idx="10922">
                  <c:v>8</c:v>
                </c:pt>
                <c:pt idx="10923">
                  <c:v>8</c:v>
                </c:pt>
                <c:pt idx="10924">
                  <c:v>8</c:v>
                </c:pt>
                <c:pt idx="10925">
                  <c:v>8</c:v>
                </c:pt>
                <c:pt idx="10926">
                  <c:v>8</c:v>
                </c:pt>
                <c:pt idx="10927">
                  <c:v>8</c:v>
                </c:pt>
                <c:pt idx="10928">
                  <c:v>8</c:v>
                </c:pt>
                <c:pt idx="10929">
                  <c:v>8</c:v>
                </c:pt>
                <c:pt idx="10930">
                  <c:v>8</c:v>
                </c:pt>
                <c:pt idx="10931">
                  <c:v>8</c:v>
                </c:pt>
                <c:pt idx="10932">
                  <c:v>8</c:v>
                </c:pt>
                <c:pt idx="10933">
                  <c:v>8</c:v>
                </c:pt>
                <c:pt idx="10934">
                  <c:v>8</c:v>
                </c:pt>
                <c:pt idx="10935">
                  <c:v>8</c:v>
                </c:pt>
                <c:pt idx="10936">
                  <c:v>8</c:v>
                </c:pt>
                <c:pt idx="10937">
                  <c:v>8</c:v>
                </c:pt>
                <c:pt idx="10938">
                  <c:v>8</c:v>
                </c:pt>
                <c:pt idx="10939">
                  <c:v>8</c:v>
                </c:pt>
                <c:pt idx="10940">
                  <c:v>8</c:v>
                </c:pt>
                <c:pt idx="10941">
                  <c:v>8</c:v>
                </c:pt>
                <c:pt idx="10942">
                  <c:v>8</c:v>
                </c:pt>
                <c:pt idx="10943">
                  <c:v>8</c:v>
                </c:pt>
                <c:pt idx="10944">
                  <c:v>8</c:v>
                </c:pt>
                <c:pt idx="10945">
                  <c:v>8</c:v>
                </c:pt>
                <c:pt idx="10946">
                  <c:v>8</c:v>
                </c:pt>
                <c:pt idx="10947">
                  <c:v>8</c:v>
                </c:pt>
                <c:pt idx="10948">
                  <c:v>8</c:v>
                </c:pt>
                <c:pt idx="10949">
                  <c:v>8</c:v>
                </c:pt>
                <c:pt idx="10950">
                  <c:v>8</c:v>
                </c:pt>
                <c:pt idx="10951">
                  <c:v>8</c:v>
                </c:pt>
                <c:pt idx="10952">
                  <c:v>8</c:v>
                </c:pt>
                <c:pt idx="10953">
                  <c:v>8</c:v>
                </c:pt>
                <c:pt idx="10954">
                  <c:v>8</c:v>
                </c:pt>
                <c:pt idx="10955">
                  <c:v>8</c:v>
                </c:pt>
                <c:pt idx="10956">
                  <c:v>8</c:v>
                </c:pt>
                <c:pt idx="10957">
                  <c:v>8</c:v>
                </c:pt>
                <c:pt idx="10958">
                  <c:v>8</c:v>
                </c:pt>
                <c:pt idx="10959">
                  <c:v>8</c:v>
                </c:pt>
                <c:pt idx="10960">
                  <c:v>8</c:v>
                </c:pt>
                <c:pt idx="10961">
                  <c:v>8</c:v>
                </c:pt>
                <c:pt idx="10962">
                  <c:v>8</c:v>
                </c:pt>
                <c:pt idx="10963">
                  <c:v>8</c:v>
                </c:pt>
                <c:pt idx="10964">
                  <c:v>8</c:v>
                </c:pt>
                <c:pt idx="10965">
                  <c:v>8</c:v>
                </c:pt>
                <c:pt idx="10966">
                  <c:v>8</c:v>
                </c:pt>
                <c:pt idx="10967">
                  <c:v>8</c:v>
                </c:pt>
                <c:pt idx="10968">
                  <c:v>6</c:v>
                </c:pt>
                <c:pt idx="10969">
                  <c:v>6</c:v>
                </c:pt>
                <c:pt idx="10970">
                  <c:v>6</c:v>
                </c:pt>
                <c:pt idx="10971">
                  <c:v>6</c:v>
                </c:pt>
                <c:pt idx="10972">
                  <c:v>6</c:v>
                </c:pt>
                <c:pt idx="10973">
                  <c:v>6</c:v>
                </c:pt>
                <c:pt idx="10974">
                  <c:v>6</c:v>
                </c:pt>
                <c:pt idx="10975">
                  <c:v>6</c:v>
                </c:pt>
                <c:pt idx="10976">
                  <c:v>6</c:v>
                </c:pt>
                <c:pt idx="10977">
                  <c:v>6</c:v>
                </c:pt>
                <c:pt idx="10978">
                  <c:v>6</c:v>
                </c:pt>
                <c:pt idx="10979">
                  <c:v>6</c:v>
                </c:pt>
                <c:pt idx="10980">
                  <c:v>6</c:v>
                </c:pt>
                <c:pt idx="10981">
                  <c:v>6</c:v>
                </c:pt>
                <c:pt idx="10982">
                  <c:v>6</c:v>
                </c:pt>
                <c:pt idx="10983">
                  <c:v>6</c:v>
                </c:pt>
                <c:pt idx="10984">
                  <c:v>6</c:v>
                </c:pt>
                <c:pt idx="10985">
                  <c:v>6</c:v>
                </c:pt>
                <c:pt idx="10986">
                  <c:v>6</c:v>
                </c:pt>
                <c:pt idx="10987">
                  <c:v>6</c:v>
                </c:pt>
                <c:pt idx="10988">
                  <c:v>6</c:v>
                </c:pt>
                <c:pt idx="10989">
                  <c:v>6</c:v>
                </c:pt>
                <c:pt idx="10990">
                  <c:v>6</c:v>
                </c:pt>
                <c:pt idx="10991">
                  <c:v>6</c:v>
                </c:pt>
                <c:pt idx="10992">
                  <c:v>6</c:v>
                </c:pt>
                <c:pt idx="10993">
                  <c:v>12</c:v>
                </c:pt>
                <c:pt idx="10994">
                  <c:v>12</c:v>
                </c:pt>
                <c:pt idx="10995">
                  <c:v>12</c:v>
                </c:pt>
                <c:pt idx="10996">
                  <c:v>12</c:v>
                </c:pt>
                <c:pt idx="10997">
                  <c:v>12</c:v>
                </c:pt>
                <c:pt idx="10998">
                  <c:v>12</c:v>
                </c:pt>
                <c:pt idx="10999">
                  <c:v>12</c:v>
                </c:pt>
                <c:pt idx="11000">
                  <c:v>12</c:v>
                </c:pt>
                <c:pt idx="11001">
                  <c:v>12</c:v>
                </c:pt>
                <c:pt idx="11002">
                  <c:v>12</c:v>
                </c:pt>
                <c:pt idx="11003">
                  <c:v>12</c:v>
                </c:pt>
                <c:pt idx="11004">
                  <c:v>12</c:v>
                </c:pt>
                <c:pt idx="11005">
                  <c:v>12</c:v>
                </c:pt>
                <c:pt idx="11006">
                  <c:v>4</c:v>
                </c:pt>
                <c:pt idx="11007">
                  <c:v>4</c:v>
                </c:pt>
                <c:pt idx="11008">
                  <c:v>4</c:v>
                </c:pt>
                <c:pt idx="11009">
                  <c:v>4</c:v>
                </c:pt>
                <c:pt idx="11010">
                  <c:v>5</c:v>
                </c:pt>
                <c:pt idx="11011">
                  <c:v>5</c:v>
                </c:pt>
                <c:pt idx="11012">
                  <c:v>5</c:v>
                </c:pt>
                <c:pt idx="11013">
                  <c:v>5</c:v>
                </c:pt>
                <c:pt idx="11014">
                  <c:v>5</c:v>
                </c:pt>
                <c:pt idx="11015">
                  <c:v>5</c:v>
                </c:pt>
                <c:pt idx="11016">
                  <c:v>5</c:v>
                </c:pt>
                <c:pt idx="11017">
                  <c:v>5</c:v>
                </c:pt>
                <c:pt idx="11018">
                  <c:v>5</c:v>
                </c:pt>
                <c:pt idx="11019">
                  <c:v>5</c:v>
                </c:pt>
                <c:pt idx="11020">
                  <c:v>4</c:v>
                </c:pt>
                <c:pt idx="11021">
                  <c:v>4</c:v>
                </c:pt>
                <c:pt idx="11022">
                  <c:v>6</c:v>
                </c:pt>
                <c:pt idx="11023">
                  <c:v>5</c:v>
                </c:pt>
                <c:pt idx="11024">
                  <c:v>4</c:v>
                </c:pt>
                <c:pt idx="11025">
                  <c:v>6</c:v>
                </c:pt>
                <c:pt idx="11026">
                  <c:v>5</c:v>
                </c:pt>
                <c:pt idx="11027">
                  <c:v>4</c:v>
                </c:pt>
                <c:pt idx="11028">
                  <c:v>4</c:v>
                </c:pt>
                <c:pt idx="11029">
                  <c:v>5</c:v>
                </c:pt>
                <c:pt idx="11030">
                  <c:v>6</c:v>
                </c:pt>
                <c:pt idx="11031">
                  <c:v>5</c:v>
                </c:pt>
                <c:pt idx="11032">
                  <c:v>4</c:v>
                </c:pt>
                <c:pt idx="11033">
                  <c:v>4</c:v>
                </c:pt>
                <c:pt idx="11034">
                  <c:v>4</c:v>
                </c:pt>
                <c:pt idx="11035">
                  <c:v>6</c:v>
                </c:pt>
                <c:pt idx="11036">
                  <c:v>6</c:v>
                </c:pt>
                <c:pt idx="11037">
                  <c:v>4</c:v>
                </c:pt>
                <c:pt idx="11038">
                  <c:v>5</c:v>
                </c:pt>
                <c:pt idx="11039">
                  <c:v>4</c:v>
                </c:pt>
                <c:pt idx="11040">
                  <c:v>4</c:v>
                </c:pt>
                <c:pt idx="11041">
                  <c:v>4</c:v>
                </c:pt>
                <c:pt idx="11042">
                  <c:v>4</c:v>
                </c:pt>
                <c:pt idx="11043">
                  <c:v>6</c:v>
                </c:pt>
                <c:pt idx="11044">
                  <c:v>6</c:v>
                </c:pt>
                <c:pt idx="11045">
                  <c:v>6</c:v>
                </c:pt>
                <c:pt idx="11046">
                  <c:v>6</c:v>
                </c:pt>
                <c:pt idx="11047">
                  <c:v>8</c:v>
                </c:pt>
                <c:pt idx="11048">
                  <c:v>8</c:v>
                </c:pt>
                <c:pt idx="11049">
                  <c:v>8</c:v>
                </c:pt>
                <c:pt idx="11050">
                  <c:v>8</c:v>
                </c:pt>
                <c:pt idx="11051">
                  <c:v>8</c:v>
                </c:pt>
                <c:pt idx="11052">
                  <c:v>8</c:v>
                </c:pt>
                <c:pt idx="11053">
                  <c:v>8</c:v>
                </c:pt>
                <c:pt idx="11054">
                  <c:v>8</c:v>
                </c:pt>
                <c:pt idx="11055">
                  <c:v>8</c:v>
                </c:pt>
                <c:pt idx="11056">
                  <c:v>8</c:v>
                </c:pt>
                <c:pt idx="11057">
                  <c:v>8</c:v>
                </c:pt>
                <c:pt idx="11058">
                  <c:v>8</c:v>
                </c:pt>
                <c:pt idx="11059">
                  <c:v>8</c:v>
                </c:pt>
                <c:pt idx="11060">
                  <c:v>8</c:v>
                </c:pt>
                <c:pt idx="11061">
                  <c:v>8</c:v>
                </c:pt>
                <c:pt idx="11062">
                  <c:v>8</c:v>
                </c:pt>
                <c:pt idx="11063">
                  <c:v>8</c:v>
                </c:pt>
                <c:pt idx="11064">
                  <c:v>8</c:v>
                </c:pt>
                <c:pt idx="11065">
                  <c:v>8</c:v>
                </c:pt>
                <c:pt idx="11066">
                  <c:v>8</c:v>
                </c:pt>
                <c:pt idx="11067">
                  <c:v>8</c:v>
                </c:pt>
                <c:pt idx="11068">
                  <c:v>8</c:v>
                </c:pt>
                <c:pt idx="11069">
                  <c:v>8</c:v>
                </c:pt>
                <c:pt idx="11070">
                  <c:v>8</c:v>
                </c:pt>
                <c:pt idx="11071">
                  <c:v>8</c:v>
                </c:pt>
                <c:pt idx="11072">
                  <c:v>8</c:v>
                </c:pt>
                <c:pt idx="11073">
                  <c:v>8</c:v>
                </c:pt>
                <c:pt idx="11074">
                  <c:v>8</c:v>
                </c:pt>
                <c:pt idx="11075">
                  <c:v>8</c:v>
                </c:pt>
                <c:pt idx="11076">
                  <c:v>8</c:v>
                </c:pt>
                <c:pt idx="11077">
                  <c:v>8</c:v>
                </c:pt>
                <c:pt idx="11078">
                  <c:v>8</c:v>
                </c:pt>
                <c:pt idx="11079">
                  <c:v>8</c:v>
                </c:pt>
                <c:pt idx="11080">
                  <c:v>8</c:v>
                </c:pt>
                <c:pt idx="11081">
                  <c:v>8</c:v>
                </c:pt>
                <c:pt idx="11082">
                  <c:v>6</c:v>
                </c:pt>
                <c:pt idx="11083">
                  <c:v>4</c:v>
                </c:pt>
                <c:pt idx="11084">
                  <c:v>4</c:v>
                </c:pt>
                <c:pt idx="11085">
                  <c:v>4</c:v>
                </c:pt>
                <c:pt idx="11086">
                  <c:v>4</c:v>
                </c:pt>
                <c:pt idx="11087">
                  <c:v>4</c:v>
                </c:pt>
                <c:pt idx="11088">
                  <c:v>4</c:v>
                </c:pt>
                <c:pt idx="11089">
                  <c:v>4</c:v>
                </c:pt>
                <c:pt idx="11090">
                  <c:v>4</c:v>
                </c:pt>
                <c:pt idx="11091">
                  <c:v>4</c:v>
                </c:pt>
                <c:pt idx="11092">
                  <c:v>4</c:v>
                </c:pt>
                <c:pt idx="11093">
                  <c:v>4</c:v>
                </c:pt>
                <c:pt idx="11094">
                  <c:v>6</c:v>
                </c:pt>
                <c:pt idx="11095">
                  <c:v>6</c:v>
                </c:pt>
                <c:pt idx="11096">
                  <c:v>6</c:v>
                </c:pt>
                <c:pt idx="11097">
                  <c:v>6</c:v>
                </c:pt>
                <c:pt idx="11098">
                  <c:v>8</c:v>
                </c:pt>
                <c:pt idx="11099">
                  <c:v>6</c:v>
                </c:pt>
                <c:pt idx="11100">
                  <c:v>6</c:v>
                </c:pt>
                <c:pt idx="11101">
                  <c:v>6</c:v>
                </c:pt>
                <c:pt idx="11102">
                  <c:v>6</c:v>
                </c:pt>
                <c:pt idx="11103">
                  <c:v>6</c:v>
                </c:pt>
                <c:pt idx="11104">
                  <c:v>6</c:v>
                </c:pt>
                <c:pt idx="11105">
                  <c:v>4</c:v>
                </c:pt>
                <c:pt idx="11106">
                  <c:v>4</c:v>
                </c:pt>
                <c:pt idx="11107">
                  <c:v>12</c:v>
                </c:pt>
                <c:pt idx="11108">
                  <c:v>12</c:v>
                </c:pt>
                <c:pt idx="11109">
                  <c:v>12</c:v>
                </c:pt>
                <c:pt idx="11110">
                  <c:v>12</c:v>
                </c:pt>
                <c:pt idx="11111">
                  <c:v>12</c:v>
                </c:pt>
                <c:pt idx="11112">
                  <c:v>12</c:v>
                </c:pt>
                <c:pt idx="11113">
                  <c:v>12</c:v>
                </c:pt>
                <c:pt idx="11114">
                  <c:v>12</c:v>
                </c:pt>
                <c:pt idx="11115">
                  <c:v>4</c:v>
                </c:pt>
                <c:pt idx="11116">
                  <c:v>4</c:v>
                </c:pt>
                <c:pt idx="11117">
                  <c:v>4</c:v>
                </c:pt>
                <c:pt idx="11118">
                  <c:v>4</c:v>
                </c:pt>
                <c:pt idx="11119">
                  <c:v>4</c:v>
                </c:pt>
                <c:pt idx="11120">
                  <c:v>4</c:v>
                </c:pt>
                <c:pt idx="11121">
                  <c:v>4</c:v>
                </c:pt>
                <c:pt idx="11122">
                  <c:v>4</c:v>
                </c:pt>
                <c:pt idx="11123">
                  <c:v>4</c:v>
                </c:pt>
                <c:pt idx="11124">
                  <c:v>4</c:v>
                </c:pt>
                <c:pt idx="11125">
                  <c:v>4</c:v>
                </c:pt>
                <c:pt idx="11126">
                  <c:v>4</c:v>
                </c:pt>
                <c:pt idx="11127">
                  <c:v>4</c:v>
                </c:pt>
                <c:pt idx="11128">
                  <c:v>4</c:v>
                </c:pt>
                <c:pt idx="11129">
                  <c:v>4</c:v>
                </c:pt>
                <c:pt idx="11130">
                  <c:v>4</c:v>
                </c:pt>
                <c:pt idx="11131">
                  <c:v>4</c:v>
                </c:pt>
                <c:pt idx="11132">
                  <c:v>4</c:v>
                </c:pt>
                <c:pt idx="11133">
                  <c:v>4</c:v>
                </c:pt>
                <c:pt idx="11134">
                  <c:v>4</c:v>
                </c:pt>
                <c:pt idx="11135">
                  <c:v>4</c:v>
                </c:pt>
                <c:pt idx="11136">
                  <c:v>4</c:v>
                </c:pt>
                <c:pt idx="11137">
                  <c:v>4</c:v>
                </c:pt>
                <c:pt idx="11138">
                  <c:v>4</c:v>
                </c:pt>
                <c:pt idx="11139">
                  <c:v>4</c:v>
                </c:pt>
                <c:pt idx="11140">
                  <c:v>4</c:v>
                </c:pt>
                <c:pt idx="11141">
                  <c:v>4</c:v>
                </c:pt>
                <c:pt idx="11142">
                  <c:v>4</c:v>
                </c:pt>
                <c:pt idx="11143">
                  <c:v>4</c:v>
                </c:pt>
                <c:pt idx="11144">
                  <c:v>4</c:v>
                </c:pt>
                <c:pt idx="11145">
                  <c:v>4</c:v>
                </c:pt>
                <c:pt idx="11146">
                  <c:v>4</c:v>
                </c:pt>
                <c:pt idx="11147">
                  <c:v>6</c:v>
                </c:pt>
                <c:pt idx="11148">
                  <c:v>6</c:v>
                </c:pt>
                <c:pt idx="11149">
                  <c:v>6</c:v>
                </c:pt>
                <c:pt idx="11150">
                  <c:v>6</c:v>
                </c:pt>
                <c:pt idx="11151">
                  <c:v>6</c:v>
                </c:pt>
                <c:pt idx="11152">
                  <c:v>6</c:v>
                </c:pt>
                <c:pt idx="11153">
                  <c:v>6</c:v>
                </c:pt>
                <c:pt idx="11154">
                  <c:v>6</c:v>
                </c:pt>
                <c:pt idx="11155">
                  <c:v>6</c:v>
                </c:pt>
                <c:pt idx="11156">
                  <c:v>6</c:v>
                </c:pt>
                <c:pt idx="11157">
                  <c:v>6</c:v>
                </c:pt>
                <c:pt idx="11158">
                  <c:v>6</c:v>
                </c:pt>
                <c:pt idx="11159">
                  <c:v>6</c:v>
                </c:pt>
                <c:pt idx="11160">
                  <c:v>6</c:v>
                </c:pt>
                <c:pt idx="11161">
                  <c:v>6</c:v>
                </c:pt>
                <c:pt idx="11162">
                  <c:v>6</c:v>
                </c:pt>
                <c:pt idx="11163">
                  <c:v>6</c:v>
                </c:pt>
                <c:pt idx="11164">
                  <c:v>6</c:v>
                </c:pt>
                <c:pt idx="11165">
                  <c:v>6</c:v>
                </c:pt>
                <c:pt idx="11166">
                  <c:v>6</c:v>
                </c:pt>
                <c:pt idx="11167">
                  <c:v>6</c:v>
                </c:pt>
                <c:pt idx="11168">
                  <c:v>6</c:v>
                </c:pt>
                <c:pt idx="11169">
                  <c:v>4</c:v>
                </c:pt>
                <c:pt idx="11170">
                  <c:v>6</c:v>
                </c:pt>
                <c:pt idx="11171">
                  <c:v>6</c:v>
                </c:pt>
                <c:pt idx="11172">
                  <c:v>6</c:v>
                </c:pt>
                <c:pt idx="11173">
                  <c:v>6</c:v>
                </c:pt>
                <c:pt idx="11174">
                  <c:v>6</c:v>
                </c:pt>
                <c:pt idx="11175">
                  <c:v>4</c:v>
                </c:pt>
                <c:pt idx="11176">
                  <c:v>4</c:v>
                </c:pt>
                <c:pt idx="11177">
                  <c:v>6</c:v>
                </c:pt>
                <c:pt idx="11178">
                  <c:v>4</c:v>
                </c:pt>
                <c:pt idx="11179">
                  <c:v>6</c:v>
                </c:pt>
                <c:pt idx="11180">
                  <c:v>6</c:v>
                </c:pt>
                <c:pt idx="11181">
                  <c:v>4</c:v>
                </c:pt>
                <c:pt idx="11182">
                  <c:v>6</c:v>
                </c:pt>
                <c:pt idx="11183">
                  <c:v>6</c:v>
                </c:pt>
                <c:pt idx="11184">
                  <c:v>6</c:v>
                </c:pt>
                <c:pt idx="11185">
                  <c:v>4</c:v>
                </c:pt>
                <c:pt idx="11186">
                  <c:v>6</c:v>
                </c:pt>
                <c:pt idx="11187">
                  <c:v>4</c:v>
                </c:pt>
                <c:pt idx="11188">
                  <c:v>4</c:v>
                </c:pt>
                <c:pt idx="11189">
                  <c:v>6</c:v>
                </c:pt>
                <c:pt idx="11190">
                  <c:v>4</c:v>
                </c:pt>
                <c:pt idx="11191">
                  <c:v>6</c:v>
                </c:pt>
                <c:pt idx="11192">
                  <c:v>4</c:v>
                </c:pt>
                <c:pt idx="11193">
                  <c:v>4</c:v>
                </c:pt>
                <c:pt idx="11194">
                  <c:v>6</c:v>
                </c:pt>
                <c:pt idx="11195">
                  <c:v>4</c:v>
                </c:pt>
                <c:pt idx="11196">
                  <c:v>6</c:v>
                </c:pt>
                <c:pt idx="11197">
                  <c:v>6</c:v>
                </c:pt>
                <c:pt idx="11198">
                  <c:v>6</c:v>
                </c:pt>
                <c:pt idx="11199">
                  <c:v>6</c:v>
                </c:pt>
                <c:pt idx="11200">
                  <c:v>6</c:v>
                </c:pt>
                <c:pt idx="11201">
                  <c:v>6</c:v>
                </c:pt>
                <c:pt idx="11202">
                  <c:v>6</c:v>
                </c:pt>
                <c:pt idx="11203">
                  <c:v>6</c:v>
                </c:pt>
                <c:pt idx="11204">
                  <c:v>6</c:v>
                </c:pt>
                <c:pt idx="11205">
                  <c:v>6</c:v>
                </c:pt>
                <c:pt idx="11206">
                  <c:v>6</c:v>
                </c:pt>
                <c:pt idx="11207">
                  <c:v>6</c:v>
                </c:pt>
                <c:pt idx="11208">
                  <c:v>4</c:v>
                </c:pt>
                <c:pt idx="11209">
                  <c:v>4</c:v>
                </c:pt>
                <c:pt idx="11210">
                  <c:v>4</c:v>
                </c:pt>
                <c:pt idx="11211">
                  <c:v>4</c:v>
                </c:pt>
                <c:pt idx="11212">
                  <c:v>4</c:v>
                </c:pt>
                <c:pt idx="11213">
                  <c:v>4</c:v>
                </c:pt>
                <c:pt idx="11214">
                  <c:v>4</c:v>
                </c:pt>
                <c:pt idx="11215">
                  <c:v>4</c:v>
                </c:pt>
                <c:pt idx="11216">
                  <c:v>4</c:v>
                </c:pt>
                <c:pt idx="11217">
                  <c:v>4</c:v>
                </c:pt>
                <c:pt idx="11218">
                  <c:v>4</c:v>
                </c:pt>
                <c:pt idx="11219">
                  <c:v>4</c:v>
                </c:pt>
                <c:pt idx="11220">
                  <c:v>4</c:v>
                </c:pt>
                <c:pt idx="11221">
                  <c:v>4</c:v>
                </c:pt>
                <c:pt idx="11222">
                  <c:v>6</c:v>
                </c:pt>
                <c:pt idx="11223">
                  <c:v>6</c:v>
                </c:pt>
                <c:pt idx="11224">
                  <c:v>6</c:v>
                </c:pt>
                <c:pt idx="11225">
                  <c:v>6</c:v>
                </c:pt>
                <c:pt idx="11226">
                  <c:v>6</c:v>
                </c:pt>
                <c:pt idx="11227">
                  <c:v>6</c:v>
                </c:pt>
                <c:pt idx="11228">
                  <c:v>4</c:v>
                </c:pt>
                <c:pt idx="11229">
                  <c:v>4</c:v>
                </c:pt>
                <c:pt idx="11230">
                  <c:v>4</c:v>
                </c:pt>
                <c:pt idx="11231">
                  <c:v>4</c:v>
                </c:pt>
                <c:pt idx="11232">
                  <c:v>4</c:v>
                </c:pt>
                <c:pt idx="11233">
                  <c:v>4</c:v>
                </c:pt>
                <c:pt idx="11234">
                  <c:v>4</c:v>
                </c:pt>
                <c:pt idx="11235">
                  <c:v>4</c:v>
                </c:pt>
                <c:pt idx="11236">
                  <c:v>4</c:v>
                </c:pt>
                <c:pt idx="11237">
                  <c:v>4</c:v>
                </c:pt>
                <c:pt idx="11238">
                  <c:v>4</c:v>
                </c:pt>
                <c:pt idx="11239">
                  <c:v>4</c:v>
                </c:pt>
                <c:pt idx="11240">
                  <c:v>4</c:v>
                </c:pt>
                <c:pt idx="11241">
                  <c:v>4</c:v>
                </c:pt>
                <c:pt idx="11242">
                  <c:v>4</c:v>
                </c:pt>
                <c:pt idx="11243">
                  <c:v>4</c:v>
                </c:pt>
                <c:pt idx="11244">
                  <c:v>4</c:v>
                </c:pt>
                <c:pt idx="11245">
                  <c:v>4</c:v>
                </c:pt>
                <c:pt idx="11246">
                  <c:v>4</c:v>
                </c:pt>
                <c:pt idx="11247">
                  <c:v>4</c:v>
                </c:pt>
                <c:pt idx="11248">
                  <c:v>4</c:v>
                </c:pt>
                <c:pt idx="11249">
                  <c:v>4</c:v>
                </c:pt>
                <c:pt idx="11250">
                  <c:v>4</c:v>
                </c:pt>
                <c:pt idx="11251">
                  <c:v>4</c:v>
                </c:pt>
                <c:pt idx="11252">
                  <c:v>4</c:v>
                </c:pt>
                <c:pt idx="11253">
                  <c:v>4</c:v>
                </c:pt>
                <c:pt idx="11254">
                  <c:v>4</c:v>
                </c:pt>
                <c:pt idx="11255">
                  <c:v>4</c:v>
                </c:pt>
                <c:pt idx="11256">
                  <c:v>4</c:v>
                </c:pt>
                <c:pt idx="11257">
                  <c:v>4</c:v>
                </c:pt>
                <c:pt idx="11258">
                  <c:v>4</c:v>
                </c:pt>
                <c:pt idx="11259">
                  <c:v>4</c:v>
                </c:pt>
                <c:pt idx="11260">
                  <c:v>16</c:v>
                </c:pt>
                <c:pt idx="11261">
                  <c:v>16</c:v>
                </c:pt>
                <c:pt idx="11262">
                  <c:v>16</c:v>
                </c:pt>
                <c:pt idx="11263">
                  <c:v>4</c:v>
                </c:pt>
                <c:pt idx="11264">
                  <c:v>4</c:v>
                </c:pt>
                <c:pt idx="11265">
                  <c:v>4</c:v>
                </c:pt>
                <c:pt idx="11266">
                  <c:v>4</c:v>
                </c:pt>
                <c:pt idx="11267">
                  <c:v>4</c:v>
                </c:pt>
                <c:pt idx="11268">
                  <c:v>4</c:v>
                </c:pt>
                <c:pt idx="11269">
                  <c:v>4</c:v>
                </c:pt>
                <c:pt idx="11270">
                  <c:v>4</c:v>
                </c:pt>
                <c:pt idx="11271">
                  <c:v>4</c:v>
                </c:pt>
                <c:pt idx="11272">
                  <c:v>5</c:v>
                </c:pt>
                <c:pt idx="11273">
                  <c:v>5</c:v>
                </c:pt>
                <c:pt idx="11274">
                  <c:v>5</c:v>
                </c:pt>
                <c:pt idx="11275">
                  <c:v>5</c:v>
                </c:pt>
                <c:pt idx="11276">
                  <c:v>5</c:v>
                </c:pt>
                <c:pt idx="11277">
                  <c:v>5</c:v>
                </c:pt>
                <c:pt idx="11278">
                  <c:v>10</c:v>
                </c:pt>
                <c:pt idx="11279">
                  <c:v>10</c:v>
                </c:pt>
                <c:pt idx="11280">
                  <c:v>10</c:v>
                </c:pt>
                <c:pt idx="11281">
                  <c:v>10</c:v>
                </c:pt>
                <c:pt idx="11282">
                  <c:v>10</c:v>
                </c:pt>
                <c:pt idx="11283">
                  <c:v>10</c:v>
                </c:pt>
                <c:pt idx="11284">
                  <c:v>10</c:v>
                </c:pt>
                <c:pt idx="11285">
                  <c:v>10</c:v>
                </c:pt>
                <c:pt idx="11286">
                  <c:v>10</c:v>
                </c:pt>
                <c:pt idx="11287">
                  <c:v>10</c:v>
                </c:pt>
                <c:pt idx="11288">
                  <c:v>10</c:v>
                </c:pt>
                <c:pt idx="11289">
                  <c:v>10</c:v>
                </c:pt>
                <c:pt idx="11290">
                  <c:v>10</c:v>
                </c:pt>
                <c:pt idx="11291">
                  <c:v>10</c:v>
                </c:pt>
                <c:pt idx="11292">
                  <c:v>12</c:v>
                </c:pt>
                <c:pt idx="11293">
                  <c:v>12</c:v>
                </c:pt>
                <c:pt idx="11294">
                  <c:v>4</c:v>
                </c:pt>
                <c:pt idx="11295">
                  <c:v>4</c:v>
                </c:pt>
                <c:pt idx="11296">
                  <c:v>4</c:v>
                </c:pt>
                <c:pt idx="11297">
                  <c:v>4</c:v>
                </c:pt>
                <c:pt idx="11298">
                  <c:v>4</c:v>
                </c:pt>
                <c:pt idx="11299">
                  <c:v>4</c:v>
                </c:pt>
                <c:pt idx="11300">
                  <c:v>4</c:v>
                </c:pt>
                <c:pt idx="11301">
                  <c:v>4</c:v>
                </c:pt>
                <c:pt idx="11302">
                  <c:v>4</c:v>
                </c:pt>
                <c:pt idx="11303">
                  <c:v>4</c:v>
                </c:pt>
                <c:pt idx="11304">
                  <c:v>4</c:v>
                </c:pt>
                <c:pt idx="11305">
                  <c:v>4</c:v>
                </c:pt>
                <c:pt idx="11306">
                  <c:v>6</c:v>
                </c:pt>
                <c:pt idx="11307">
                  <c:v>6</c:v>
                </c:pt>
                <c:pt idx="11308">
                  <c:v>6</c:v>
                </c:pt>
                <c:pt idx="11309">
                  <c:v>6</c:v>
                </c:pt>
                <c:pt idx="11310">
                  <c:v>6</c:v>
                </c:pt>
                <c:pt idx="11311">
                  <c:v>4</c:v>
                </c:pt>
                <c:pt idx="11312">
                  <c:v>6</c:v>
                </c:pt>
                <c:pt idx="11313">
                  <c:v>4</c:v>
                </c:pt>
                <c:pt idx="11314">
                  <c:v>4</c:v>
                </c:pt>
                <c:pt idx="11315">
                  <c:v>4</c:v>
                </c:pt>
                <c:pt idx="11316">
                  <c:v>6</c:v>
                </c:pt>
                <c:pt idx="11317">
                  <c:v>4</c:v>
                </c:pt>
                <c:pt idx="11318">
                  <c:v>6</c:v>
                </c:pt>
                <c:pt idx="11319">
                  <c:v>6</c:v>
                </c:pt>
                <c:pt idx="11320">
                  <c:v>6</c:v>
                </c:pt>
                <c:pt idx="11321">
                  <c:v>6</c:v>
                </c:pt>
                <c:pt idx="11322">
                  <c:v>4</c:v>
                </c:pt>
                <c:pt idx="11323">
                  <c:v>6</c:v>
                </c:pt>
                <c:pt idx="11324">
                  <c:v>4</c:v>
                </c:pt>
                <c:pt idx="11325">
                  <c:v>6</c:v>
                </c:pt>
                <c:pt idx="11326">
                  <c:v>6</c:v>
                </c:pt>
                <c:pt idx="11327">
                  <c:v>6</c:v>
                </c:pt>
                <c:pt idx="11328">
                  <c:v>6</c:v>
                </c:pt>
                <c:pt idx="11329">
                  <c:v>6</c:v>
                </c:pt>
                <c:pt idx="11330">
                  <c:v>6</c:v>
                </c:pt>
                <c:pt idx="11331">
                  <c:v>6</c:v>
                </c:pt>
                <c:pt idx="11332">
                  <c:v>6</c:v>
                </c:pt>
                <c:pt idx="11333">
                  <c:v>6</c:v>
                </c:pt>
                <c:pt idx="11334">
                  <c:v>6</c:v>
                </c:pt>
                <c:pt idx="11335">
                  <c:v>6</c:v>
                </c:pt>
                <c:pt idx="11336">
                  <c:v>6</c:v>
                </c:pt>
                <c:pt idx="11337">
                  <c:v>6</c:v>
                </c:pt>
                <c:pt idx="11338">
                  <c:v>6</c:v>
                </c:pt>
                <c:pt idx="11339">
                  <c:v>6</c:v>
                </c:pt>
                <c:pt idx="11340">
                  <c:v>6</c:v>
                </c:pt>
                <c:pt idx="11341">
                  <c:v>6</c:v>
                </c:pt>
                <c:pt idx="11342">
                  <c:v>6</c:v>
                </c:pt>
                <c:pt idx="11343">
                  <c:v>6</c:v>
                </c:pt>
                <c:pt idx="11344">
                  <c:v>6</c:v>
                </c:pt>
                <c:pt idx="11345">
                  <c:v>6</c:v>
                </c:pt>
                <c:pt idx="11346">
                  <c:v>12</c:v>
                </c:pt>
                <c:pt idx="11347">
                  <c:v>12</c:v>
                </c:pt>
                <c:pt idx="11348">
                  <c:v>12</c:v>
                </c:pt>
                <c:pt idx="11349">
                  <c:v>4</c:v>
                </c:pt>
                <c:pt idx="11350">
                  <c:v>4</c:v>
                </c:pt>
                <c:pt idx="11351">
                  <c:v>4</c:v>
                </c:pt>
                <c:pt idx="11352">
                  <c:v>4</c:v>
                </c:pt>
                <c:pt idx="11353">
                  <c:v>4</c:v>
                </c:pt>
                <c:pt idx="11354">
                  <c:v>4</c:v>
                </c:pt>
                <c:pt idx="11355">
                  <c:v>4</c:v>
                </c:pt>
                <c:pt idx="11356">
                  <c:v>4</c:v>
                </c:pt>
                <c:pt idx="11357">
                  <c:v>4</c:v>
                </c:pt>
                <c:pt idx="11358">
                  <c:v>4</c:v>
                </c:pt>
                <c:pt idx="11359">
                  <c:v>4</c:v>
                </c:pt>
                <c:pt idx="11360">
                  <c:v>4</c:v>
                </c:pt>
                <c:pt idx="11361">
                  <c:v>4</c:v>
                </c:pt>
                <c:pt idx="11362">
                  <c:v>4</c:v>
                </c:pt>
                <c:pt idx="11363">
                  <c:v>4</c:v>
                </c:pt>
                <c:pt idx="11364">
                  <c:v>4</c:v>
                </c:pt>
                <c:pt idx="11365">
                  <c:v>4</c:v>
                </c:pt>
                <c:pt idx="11366">
                  <c:v>4</c:v>
                </c:pt>
                <c:pt idx="11367">
                  <c:v>4</c:v>
                </c:pt>
                <c:pt idx="11368">
                  <c:v>4</c:v>
                </c:pt>
                <c:pt idx="11369">
                  <c:v>4</c:v>
                </c:pt>
                <c:pt idx="11370">
                  <c:v>4</c:v>
                </c:pt>
                <c:pt idx="11371">
                  <c:v>4</c:v>
                </c:pt>
                <c:pt idx="11372">
                  <c:v>4</c:v>
                </c:pt>
                <c:pt idx="11373">
                  <c:v>4</c:v>
                </c:pt>
                <c:pt idx="11374">
                  <c:v>4</c:v>
                </c:pt>
                <c:pt idx="11375">
                  <c:v>4</c:v>
                </c:pt>
                <c:pt idx="11376">
                  <c:v>4</c:v>
                </c:pt>
                <c:pt idx="11377">
                  <c:v>4</c:v>
                </c:pt>
                <c:pt idx="11378">
                  <c:v>4</c:v>
                </c:pt>
                <c:pt idx="11379">
                  <c:v>4</c:v>
                </c:pt>
                <c:pt idx="11380">
                  <c:v>4</c:v>
                </c:pt>
                <c:pt idx="11381">
                  <c:v>4</c:v>
                </c:pt>
                <c:pt idx="11382">
                  <c:v>4</c:v>
                </c:pt>
                <c:pt idx="11383">
                  <c:v>6</c:v>
                </c:pt>
                <c:pt idx="11384">
                  <c:v>4</c:v>
                </c:pt>
                <c:pt idx="11385">
                  <c:v>4</c:v>
                </c:pt>
                <c:pt idx="11386">
                  <c:v>4</c:v>
                </c:pt>
                <c:pt idx="11387">
                  <c:v>6</c:v>
                </c:pt>
                <c:pt idx="11388">
                  <c:v>4</c:v>
                </c:pt>
                <c:pt idx="11389">
                  <c:v>4</c:v>
                </c:pt>
                <c:pt idx="11390">
                  <c:v>4</c:v>
                </c:pt>
                <c:pt idx="11391">
                  <c:v>4</c:v>
                </c:pt>
                <c:pt idx="11392">
                  <c:v>6</c:v>
                </c:pt>
                <c:pt idx="11393">
                  <c:v>4</c:v>
                </c:pt>
                <c:pt idx="11394">
                  <c:v>4</c:v>
                </c:pt>
                <c:pt idx="11395">
                  <c:v>4</c:v>
                </c:pt>
                <c:pt idx="11396">
                  <c:v>6</c:v>
                </c:pt>
                <c:pt idx="11397">
                  <c:v>4</c:v>
                </c:pt>
                <c:pt idx="11398">
                  <c:v>4</c:v>
                </c:pt>
                <c:pt idx="11399">
                  <c:v>4</c:v>
                </c:pt>
                <c:pt idx="11400">
                  <c:v>6</c:v>
                </c:pt>
                <c:pt idx="11401">
                  <c:v>6</c:v>
                </c:pt>
                <c:pt idx="11402">
                  <c:v>4</c:v>
                </c:pt>
                <c:pt idx="11403">
                  <c:v>6</c:v>
                </c:pt>
                <c:pt idx="11404">
                  <c:v>6</c:v>
                </c:pt>
                <c:pt idx="11405">
                  <c:v>4</c:v>
                </c:pt>
                <c:pt idx="11406">
                  <c:v>8</c:v>
                </c:pt>
                <c:pt idx="11407">
                  <c:v>8</c:v>
                </c:pt>
                <c:pt idx="11408">
                  <c:v>8</c:v>
                </c:pt>
                <c:pt idx="11409">
                  <c:v>6</c:v>
                </c:pt>
                <c:pt idx="11410">
                  <c:v>6</c:v>
                </c:pt>
                <c:pt idx="11411">
                  <c:v>6</c:v>
                </c:pt>
                <c:pt idx="11412">
                  <c:v>8</c:v>
                </c:pt>
                <c:pt idx="11413">
                  <c:v>6</c:v>
                </c:pt>
                <c:pt idx="11414">
                  <c:v>8</c:v>
                </c:pt>
                <c:pt idx="11415">
                  <c:v>6</c:v>
                </c:pt>
                <c:pt idx="11416">
                  <c:v>6</c:v>
                </c:pt>
                <c:pt idx="11417">
                  <c:v>6</c:v>
                </c:pt>
                <c:pt idx="11418">
                  <c:v>6</c:v>
                </c:pt>
                <c:pt idx="11419">
                  <c:v>6</c:v>
                </c:pt>
                <c:pt idx="11420">
                  <c:v>8</c:v>
                </c:pt>
                <c:pt idx="11421">
                  <c:v>8</c:v>
                </c:pt>
                <c:pt idx="11422">
                  <c:v>8</c:v>
                </c:pt>
                <c:pt idx="11423">
                  <c:v>8</c:v>
                </c:pt>
                <c:pt idx="11424">
                  <c:v>6</c:v>
                </c:pt>
                <c:pt idx="11425">
                  <c:v>8</c:v>
                </c:pt>
                <c:pt idx="11426">
                  <c:v>6</c:v>
                </c:pt>
                <c:pt idx="11427">
                  <c:v>6</c:v>
                </c:pt>
                <c:pt idx="11428">
                  <c:v>6</c:v>
                </c:pt>
                <c:pt idx="11429">
                  <c:v>8</c:v>
                </c:pt>
                <c:pt idx="11430">
                  <c:v>6</c:v>
                </c:pt>
                <c:pt idx="11431">
                  <c:v>8</c:v>
                </c:pt>
                <c:pt idx="11432">
                  <c:v>6</c:v>
                </c:pt>
                <c:pt idx="11433">
                  <c:v>4</c:v>
                </c:pt>
                <c:pt idx="11434">
                  <c:v>4</c:v>
                </c:pt>
                <c:pt idx="11435">
                  <c:v>4</c:v>
                </c:pt>
                <c:pt idx="11436">
                  <c:v>4</c:v>
                </c:pt>
                <c:pt idx="11437">
                  <c:v>4</c:v>
                </c:pt>
                <c:pt idx="11438">
                  <c:v>4</c:v>
                </c:pt>
                <c:pt idx="11439">
                  <c:v>4</c:v>
                </c:pt>
                <c:pt idx="11440">
                  <c:v>4</c:v>
                </c:pt>
                <c:pt idx="11441">
                  <c:v>4</c:v>
                </c:pt>
                <c:pt idx="11442">
                  <c:v>4</c:v>
                </c:pt>
                <c:pt idx="11443">
                  <c:v>4</c:v>
                </c:pt>
                <c:pt idx="11444">
                  <c:v>4</c:v>
                </c:pt>
                <c:pt idx="11445">
                  <c:v>4</c:v>
                </c:pt>
                <c:pt idx="11446">
                  <c:v>4</c:v>
                </c:pt>
                <c:pt idx="11447">
                  <c:v>4</c:v>
                </c:pt>
                <c:pt idx="11448">
                  <c:v>4</c:v>
                </c:pt>
                <c:pt idx="11449">
                  <c:v>6</c:v>
                </c:pt>
                <c:pt idx="11450">
                  <c:v>6</c:v>
                </c:pt>
                <c:pt idx="11451">
                  <c:v>4</c:v>
                </c:pt>
                <c:pt idx="11452">
                  <c:v>6</c:v>
                </c:pt>
                <c:pt idx="11453">
                  <c:v>6</c:v>
                </c:pt>
                <c:pt idx="11454">
                  <c:v>6</c:v>
                </c:pt>
                <c:pt idx="11455">
                  <c:v>4</c:v>
                </c:pt>
                <c:pt idx="11456">
                  <c:v>4</c:v>
                </c:pt>
                <c:pt idx="11457">
                  <c:v>6</c:v>
                </c:pt>
                <c:pt idx="11458">
                  <c:v>6</c:v>
                </c:pt>
                <c:pt idx="11459">
                  <c:v>4</c:v>
                </c:pt>
                <c:pt idx="11460">
                  <c:v>6</c:v>
                </c:pt>
                <c:pt idx="11461">
                  <c:v>4</c:v>
                </c:pt>
                <c:pt idx="11462">
                  <c:v>4</c:v>
                </c:pt>
                <c:pt idx="11463">
                  <c:v>4</c:v>
                </c:pt>
                <c:pt idx="11464">
                  <c:v>6</c:v>
                </c:pt>
                <c:pt idx="11465">
                  <c:v>4</c:v>
                </c:pt>
                <c:pt idx="11466">
                  <c:v>4</c:v>
                </c:pt>
                <c:pt idx="11467">
                  <c:v>6</c:v>
                </c:pt>
                <c:pt idx="11468">
                  <c:v>6</c:v>
                </c:pt>
                <c:pt idx="11469">
                  <c:v>6</c:v>
                </c:pt>
                <c:pt idx="11470">
                  <c:v>4</c:v>
                </c:pt>
                <c:pt idx="11471">
                  <c:v>4</c:v>
                </c:pt>
                <c:pt idx="11472">
                  <c:v>6</c:v>
                </c:pt>
                <c:pt idx="11473">
                  <c:v>6</c:v>
                </c:pt>
                <c:pt idx="11474">
                  <c:v>5</c:v>
                </c:pt>
                <c:pt idx="11475">
                  <c:v>4</c:v>
                </c:pt>
                <c:pt idx="11476">
                  <c:v>5</c:v>
                </c:pt>
                <c:pt idx="11477">
                  <c:v>4</c:v>
                </c:pt>
                <c:pt idx="11478">
                  <c:v>5</c:v>
                </c:pt>
                <c:pt idx="11479">
                  <c:v>6</c:v>
                </c:pt>
                <c:pt idx="11480">
                  <c:v>4</c:v>
                </c:pt>
                <c:pt idx="11481">
                  <c:v>6</c:v>
                </c:pt>
                <c:pt idx="11482">
                  <c:v>4</c:v>
                </c:pt>
                <c:pt idx="11483">
                  <c:v>5</c:v>
                </c:pt>
                <c:pt idx="11484">
                  <c:v>5</c:v>
                </c:pt>
                <c:pt idx="11485">
                  <c:v>6</c:v>
                </c:pt>
                <c:pt idx="11486">
                  <c:v>6</c:v>
                </c:pt>
                <c:pt idx="11487">
                  <c:v>4</c:v>
                </c:pt>
                <c:pt idx="11488">
                  <c:v>6</c:v>
                </c:pt>
                <c:pt idx="11489">
                  <c:v>4</c:v>
                </c:pt>
                <c:pt idx="11490">
                  <c:v>4</c:v>
                </c:pt>
                <c:pt idx="11491">
                  <c:v>4</c:v>
                </c:pt>
                <c:pt idx="11492">
                  <c:v>6</c:v>
                </c:pt>
                <c:pt idx="11493">
                  <c:v>5</c:v>
                </c:pt>
                <c:pt idx="11494">
                  <c:v>4</c:v>
                </c:pt>
                <c:pt idx="11495">
                  <c:v>4</c:v>
                </c:pt>
                <c:pt idx="11496">
                  <c:v>4</c:v>
                </c:pt>
                <c:pt idx="11497">
                  <c:v>4</c:v>
                </c:pt>
                <c:pt idx="11498">
                  <c:v>4</c:v>
                </c:pt>
                <c:pt idx="11499">
                  <c:v>4</c:v>
                </c:pt>
                <c:pt idx="11500">
                  <c:v>4</c:v>
                </c:pt>
                <c:pt idx="11501">
                  <c:v>4</c:v>
                </c:pt>
                <c:pt idx="11502">
                  <c:v>4</c:v>
                </c:pt>
                <c:pt idx="11503">
                  <c:v>6</c:v>
                </c:pt>
                <c:pt idx="11504">
                  <c:v>6</c:v>
                </c:pt>
                <c:pt idx="11505">
                  <c:v>6</c:v>
                </c:pt>
                <c:pt idx="11506">
                  <c:v>6</c:v>
                </c:pt>
                <c:pt idx="11507">
                  <c:v>4</c:v>
                </c:pt>
                <c:pt idx="11508">
                  <c:v>6</c:v>
                </c:pt>
                <c:pt idx="11509">
                  <c:v>6</c:v>
                </c:pt>
                <c:pt idx="11510">
                  <c:v>4</c:v>
                </c:pt>
                <c:pt idx="11511">
                  <c:v>4</c:v>
                </c:pt>
                <c:pt idx="11512">
                  <c:v>5</c:v>
                </c:pt>
                <c:pt idx="11513">
                  <c:v>5</c:v>
                </c:pt>
                <c:pt idx="11514">
                  <c:v>4</c:v>
                </c:pt>
                <c:pt idx="11515">
                  <c:v>5</c:v>
                </c:pt>
                <c:pt idx="11516">
                  <c:v>5</c:v>
                </c:pt>
                <c:pt idx="11517">
                  <c:v>4</c:v>
                </c:pt>
                <c:pt idx="11518">
                  <c:v>4</c:v>
                </c:pt>
                <c:pt idx="11519">
                  <c:v>5</c:v>
                </c:pt>
                <c:pt idx="11520">
                  <c:v>4</c:v>
                </c:pt>
                <c:pt idx="11521">
                  <c:v>6</c:v>
                </c:pt>
                <c:pt idx="11522">
                  <c:v>6</c:v>
                </c:pt>
                <c:pt idx="11523">
                  <c:v>4</c:v>
                </c:pt>
                <c:pt idx="11524">
                  <c:v>4</c:v>
                </c:pt>
                <c:pt idx="11525">
                  <c:v>4</c:v>
                </c:pt>
                <c:pt idx="11526">
                  <c:v>4</c:v>
                </c:pt>
                <c:pt idx="11527">
                  <c:v>4</c:v>
                </c:pt>
                <c:pt idx="11528">
                  <c:v>4</c:v>
                </c:pt>
                <c:pt idx="11529">
                  <c:v>4</c:v>
                </c:pt>
                <c:pt idx="11530">
                  <c:v>4</c:v>
                </c:pt>
                <c:pt idx="11531">
                  <c:v>4</c:v>
                </c:pt>
                <c:pt idx="11532">
                  <c:v>4</c:v>
                </c:pt>
                <c:pt idx="11533">
                  <c:v>4</c:v>
                </c:pt>
                <c:pt idx="11534">
                  <c:v>4</c:v>
                </c:pt>
                <c:pt idx="11535">
                  <c:v>4</c:v>
                </c:pt>
                <c:pt idx="11536">
                  <c:v>4</c:v>
                </c:pt>
                <c:pt idx="11537">
                  <c:v>4</c:v>
                </c:pt>
                <c:pt idx="11538">
                  <c:v>5</c:v>
                </c:pt>
                <c:pt idx="11539">
                  <c:v>4</c:v>
                </c:pt>
                <c:pt idx="11540">
                  <c:v>4</c:v>
                </c:pt>
                <c:pt idx="11541">
                  <c:v>4</c:v>
                </c:pt>
                <c:pt idx="11542">
                  <c:v>4</c:v>
                </c:pt>
                <c:pt idx="11543">
                  <c:v>4</c:v>
                </c:pt>
                <c:pt idx="11544">
                  <c:v>4</c:v>
                </c:pt>
                <c:pt idx="11545">
                  <c:v>4</c:v>
                </c:pt>
                <c:pt idx="11546">
                  <c:v>4</c:v>
                </c:pt>
                <c:pt idx="11547">
                  <c:v>4</c:v>
                </c:pt>
                <c:pt idx="11548">
                  <c:v>4</c:v>
                </c:pt>
                <c:pt idx="11549">
                  <c:v>6</c:v>
                </c:pt>
                <c:pt idx="11550">
                  <c:v>6</c:v>
                </c:pt>
                <c:pt idx="11551">
                  <c:v>6</c:v>
                </c:pt>
                <c:pt idx="11552">
                  <c:v>6</c:v>
                </c:pt>
                <c:pt idx="11553">
                  <c:v>6</c:v>
                </c:pt>
                <c:pt idx="11554">
                  <c:v>6</c:v>
                </c:pt>
                <c:pt idx="11555">
                  <c:v>6</c:v>
                </c:pt>
                <c:pt idx="11556">
                  <c:v>6</c:v>
                </c:pt>
                <c:pt idx="11557">
                  <c:v>6</c:v>
                </c:pt>
                <c:pt idx="11558">
                  <c:v>6</c:v>
                </c:pt>
                <c:pt idx="11559">
                  <c:v>6</c:v>
                </c:pt>
                <c:pt idx="11560">
                  <c:v>6</c:v>
                </c:pt>
                <c:pt idx="11561">
                  <c:v>6</c:v>
                </c:pt>
                <c:pt idx="11562">
                  <c:v>6</c:v>
                </c:pt>
                <c:pt idx="11563">
                  <c:v>6</c:v>
                </c:pt>
                <c:pt idx="11564">
                  <c:v>6</c:v>
                </c:pt>
                <c:pt idx="11565">
                  <c:v>6</c:v>
                </c:pt>
                <c:pt idx="11566">
                  <c:v>6</c:v>
                </c:pt>
                <c:pt idx="11567">
                  <c:v>6</c:v>
                </c:pt>
                <c:pt idx="11568">
                  <c:v>6</c:v>
                </c:pt>
                <c:pt idx="11569">
                  <c:v>6</c:v>
                </c:pt>
                <c:pt idx="11570">
                  <c:v>6</c:v>
                </c:pt>
                <c:pt idx="11571">
                  <c:v>6</c:v>
                </c:pt>
                <c:pt idx="11572">
                  <c:v>6</c:v>
                </c:pt>
                <c:pt idx="11573">
                  <c:v>6</c:v>
                </c:pt>
                <c:pt idx="11574">
                  <c:v>6</c:v>
                </c:pt>
                <c:pt idx="11575">
                  <c:v>6</c:v>
                </c:pt>
                <c:pt idx="11576">
                  <c:v>6</c:v>
                </c:pt>
                <c:pt idx="11577">
                  <c:v>6</c:v>
                </c:pt>
                <c:pt idx="11578">
                  <c:v>6</c:v>
                </c:pt>
                <c:pt idx="11579">
                  <c:v>6</c:v>
                </c:pt>
                <c:pt idx="11580">
                  <c:v>6</c:v>
                </c:pt>
                <c:pt idx="11581">
                  <c:v>6</c:v>
                </c:pt>
                <c:pt idx="11582">
                  <c:v>6</c:v>
                </c:pt>
                <c:pt idx="11583">
                  <c:v>6</c:v>
                </c:pt>
                <c:pt idx="11584">
                  <c:v>6</c:v>
                </c:pt>
                <c:pt idx="11585">
                  <c:v>6</c:v>
                </c:pt>
                <c:pt idx="11586">
                  <c:v>6</c:v>
                </c:pt>
                <c:pt idx="11587">
                  <c:v>6</c:v>
                </c:pt>
                <c:pt idx="11588">
                  <c:v>6</c:v>
                </c:pt>
                <c:pt idx="11589">
                  <c:v>6</c:v>
                </c:pt>
                <c:pt idx="11590">
                  <c:v>6</c:v>
                </c:pt>
                <c:pt idx="11591">
                  <c:v>6</c:v>
                </c:pt>
                <c:pt idx="11592">
                  <c:v>6</c:v>
                </c:pt>
                <c:pt idx="11593">
                  <c:v>6</c:v>
                </c:pt>
                <c:pt idx="11594">
                  <c:v>6</c:v>
                </c:pt>
                <c:pt idx="11595">
                  <c:v>6</c:v>
                </c:pt>
                <c:pt idx="11596">
                  <c:v>6</c:v>
                </c:pt>
                <c:pt idx="11597">
                  <c:v>6</c:v>
                </c:pt>
                <c:pt idx="11598">
                  <c:v>6</c:v>
                </c:pt>
                <c:pt idx="11599">
                  <c:v>6</c:v>
                </c:pt>
                <c:pt idx="11600">
                  <c:v>6</c:v>
                </c:pt>
                <c:pt idx="11601">
                  <c:v>6</c:v>
                </c:pt>
                <c:pt idx="11602">
                  <c:v>6</c:v>
                </c:pt>
                <c:pt idx="11603">
                  <c:v>6</c:v>
                </c:pt>
                <c:pt idx="11604">
                  <c:v>6</c:v>
                </c:pt>
                <c:pt idx="11605">
                  <c:v>6</c:v>
                </c:pt>
                <c:pt idx="11606">
                  <c:v>6</c:v>
                </c:pt>
                <c:pt idx="11607">
                  <c:v>6</c:v>
                </c:pt>
                <c:pt idx="11608">
                  <c:v>6</c:v>
                </c:pt>
                <c:pt idx="11609">
                  <c:v>6</c:v>
                </c:pt>
                <c:pt idx="11610">
                  <c:v>6</c:v>
                </c:pt>
                <c:pt idx="11611">
                  <c:v>6</c:v>
                </c:pt>
                <c:pt idx="11612">
                  <c:v>6</c:v>
                </c:pt>
                <c:pt idx="11613">
                  <c:v>6</c:v>
                </c:pt>
                <c:pt idx="11614">
                  <c:v>6</c:v>
                </c:pt>
                <c:pt idx="11615">
                  <c:v>6</c:v>
                </c:pt>
                <c:pt idx="11616">
                  <c:v>6</c:v>
                </c:pt>
                <c:pt idx="11617">
                  <c:v>6</c:v>
                </c:pt>
                <c:pt idx="11618">
                  <c:v>6</c:v>
                </c:pt>
                <c:pt idx="11619">
                  <c:v>6</c:v>
                </c:pt>
                <c:pt idx="11620">
                  <c:v>6</c:v>
                </c:pt>
                <c:pt idx="11621">
                  <c:v>6</c:v>
                </c:pt>
                <c:pt idx="11622">
                  <c:v>6</c:v>
                </c:pt>
                <c:pt idx="11623">
                  <c:v>6</c:v>
                </c:pt>
                <c:pt idx="11624">
                  <c:v>6</c:v>
                </c:pt>
                <c:pt idx="11625">
                  <c:v>8</c:v>
                </c:pt>
                <c:pt idx="11626">
                  <c:v>8</c:v>
                </c:pt>
                <c:pt idx="11627">
                  <c:v>8</c:v>
                </c:pt>
                <c:pt idx="11628">
                  <c:v>8</c:v>
                </c:pt>
                <c:pt idx="11629">
                  <c:v>8</c:v>
                </c:pt>
                <c:pt idx="11630">
                  <c:v>8</c:v>
                </c:pt>
                <c:pt idx="11631">
                  <c:v>8</c:v>
                </c:pt>
                <c:pt idx="11632">
                  <c:v>8</c:v>
                </c:pt>
                <c:pt idx="11633">
                  <c:v>8</c:v>
                </c:pt>
                <c:pt idx="11634">
                  <c:v>8</c:v>
                </c:pt>
                <c:pt idx="11635">
                  <c:v>8</c:v>
                </c:pt>
                <c:pt idx="11636">
                  <c:v>6</c:v>
                </c:pt>
                <c:pt idx="11637">
                  <c:v>6</c:v>
                </c:pt>
                <c:pt idx="11638">
                  <c:v>6</c:v>
                </c:pt>
                <c:pt idx="11639">
                  <c:v>6</c:v>
                </c:pt>
                <c:pt idx="11640">
                  <c:v>6</c:v>
                </c:pt>
                <c:pt idx="11641">
                  <c:v>6</c:v>
                </c:pt>
                <c:pt idx="11642">
                  <c:v>6</c:v>
                </c:pt>
                <c:pt idx="11643">
                  <c:v>6</c:v>
                </c:pt>
                <c:pt idx="11644">
                  <c:v>6</c:v>
                </c:pt>
                <c:pt idx="11645">
                  <c:v>6</c:v>
                </c:pt>
                <c:pt idx="11646">
                  <c:v>6</c:v>
                </c:pt>
                <c:pt idx="11647">
                  <c:v>6</c:v>
                </c:pt>
                <c:pt idx="11648">
                  <c:v>6</c:v>
                </c:pt>
                <c:pt idx="11649">
                  <c:v>6</c:v>
                </c:pt>
                <c:pt idx="11650">
                  <c:v>6</c:v>
                </c:pt>
                <c:pt idx="11651">
                  <c:v>6</c:v>
                </c:pt>
                <c:pt idx="11652">
                  <c:v>6</c:v>
                </c:pt>
                <c:pt idx="11653">
                  <c:v>6</c:v>
                </c:pt>
                <c:pt idx="11654">
                  <c:v>6</c:v>
                </c:pt>
                <c:pt idx="11655">
                  <c:v>6</c:v>
                </c:pt>
                <c:pt idx="11656">
                  <c:v>6</c:v>
                </c:pt>
                <c:pt idx="11657">
                  <c:v>6</c:v>
                </c:pt>
                <c:pt idx="11658">
                  <c:v>6</c:v>
                </c:pt>
                <c:pt idx="11659">
                  <c:v>6</c:v>
                </c:pt>
                <c:pt idx="11660">
                  <c:v>6</c:v>
                </c:pt>
                <c:pt idx="11661">
                  <c:v>6</c:v>
                </c:pt>
                <c:pt idx="11662">
                  <c:v>6</c:v>
                </c:pt>
                <c:pt idx="11663">
                  <c:v>6</c:v>
                </c:pt>
                <c:pt idx="11664">
                  <c:v>6</c:v>
                </c:pt>
                <c:pt idx="11665">
                  <c:v>6</c:v>
                </c:pt>
                <c:pt idx="11666">
                  <c:v>6</c:v>
                </c:pt>
                <c:pt idx="11667">
                  <c:v>6</c:v>
                </c:pt>
                <c:pt idx="11668">
                  <c:v>6</c:v>
                </c:pt>
                <c:pt idx="11669">
                  <c:v>6</c:v>
                </c:pt>
                <c:pt idx="11670">
                  <c:v>6</c:v>
                </c:pt>
                <c:pt idx="11671">
                  <c:v>6</c:v>
                </c:pt>
                <c:pt idx="11672">
                  <c:v>6</c:v>
                </c:pt>
                <c:pt idx="11673">
                  <c:v>6</c:v>
                </c:pt>
                <c:pt idx="11674">
                  <c:v>6</c:v>
                </c:pt>
                <c:pt idx="11675">
                  <c:v>6</c:v>
                </c:pt>
                <c:pt idx="11676">
                  <c:v>6</c:v>
                </c:pt>
                <c:pt idx="11677">
                  <c:v>6</c:v>
                </c:pt>
                <c:pt idx="11678">
                  <c:v>6</c:v>
                </c:pt>
                <c:pt idx="11679">
                  <c:v>6</c:v>
                </c:pt>
                <c:pt idx="11680">
                  <c:v>6</c:v>
                </c:pt>
                <c:pt idx="11681">
                  <c:v>6</c:v>
                </c:pt>
                <c:pt idx="11682">
                  <c:v>6</c:v>
                </c:pt>
                <c:pt idx="11683">
                  <c:v>6</c:v>
                </c:pt>
                <c:pt idx="11684">
                  <c:v>6</c:v>
                </c:pt>
                <c:pt idx="11685">
                  <c:v>6</c:v>
                </c:pt>
                <c:pt idx="11686">
                  <c:v>6</c:v>
                </c:pt>
                <c:pt idx="11687">
                  <c:v>6</c:v>
                </c:pt>
                <c:pt idx="11688">
                  <c:v>6</c:v>
                </c:pt>
                <c:pt idx="11689">
                  <c:v>6</c:v>
                </c:pt>
                <c:pt idx="11690">
                  <c:v>4</c:v>
                </c:pt>
                <c:pt idx="11691">
                  <c:v>6</c:v>
                </c:pt>
                <c:pt idx="11692">
                  <c:v>6</c:v>
                </c:pt>
                <c:pt idx="11693">
                  <c:v>4</c:v>
                </c:pt>
                <c:pt idx="11694">
                  <c:v>4</c:v>
                </c:pt>
                <c:pt idx="11695">
                  <c:v>4</c:v>
                </c:pt>
                <c:pt idx="11696">
                  <c:v>4</c:v>
                </c:pt>
                <c:pt idx="11697">
                  <c:v>4</c:v>
                </c:pt>
                <c:pt idx="11698">
                  <c:v>4</c:v>
                </c:pt>
                <c:pt idx="11699">
                  <c:v>4</c:v>
                </c:pt>
                <c:pt idx="11700">
                  <c:v>4</c:v>
                </c:pt>
                <c:pt idx="11701">
                  <c:v>4</c:v>
                </c:pt>
                <c:pt idx="11702">
                  <c:v>4</c:v>
                </c:pt>
                <c:pt idx="11703">
                  <c:v>4</c:v>
                </c:pt>
                <c:pt idx="11704">
                  <c:v>4</c:v>
                </c:pt>
                <c:pt idx="11705">
                  <c:v>4</c:v>
                </c:pt>
                <c:pt idx="11706">
                  <c:v>4</c:v>
                </c:pt>
                <c:pt idx="11707">
                  <c:v>4</c:v>
                </c:pt>
                <c:pt idx="11708">
                  <c:v>4</c:v>
                </c:pt>
                <c:pt idx="11709">
                  <c:v>4</c:v>
                </c:pt>
                <c:pt idx="11710">
                  <c:v>4</c:v>
                </c:pt>
                <c:pt idx="11711">
                  <c:v>4</c:v>
                </c:pt>
                <c:pt idx="11712">
                  <c:v>4</c:v>
                </c:pt>
                <c:pt idx="11713">
                  <c:v>4</c:v>
                </c:pt>
                <c:pt idx="11714">
                  <c:v>4</c:v>
                </c:pt>
                <c:pt idx="11715">
                  <c:v>4</c:v>
                </c:pt>
                <c:pt idx="11716">
                  <c:v>4</c:v>
                </c:pt>
                <c:pt idx="11717">
                  <c:v>4</c:v>
                </c:pt>
                <c:pt idx="11718">
                  <c:v>4</c:v>
                </c:pt>
                <c:pt idx="11719">
                  <c:v>4</c:v>
                </c:pt>
                <c:pt idx="11720">
                  <c:v>4</c:v>
                </c:pt>
                <c:pt idx="11721">
                  <c:v>4</c:v>
                </c:pt>
                <c:pt idx="11722">
                  <c:v>4</c:v>
                </c:pt>
                <c:pt idx="11723">
                  <c:v>4</c:v>
                </c:pt>
                <c:pt idx="11724">
                  <c:v>4</c:v>
                </c:pt>
                <c:pt idx="11725">
                  <c:v>4</c:v>
                </c:pt>
                <c:pt idx="11726">
                  <c:v>4</c:v>
                </c:pt>
                <c:pt idx="11727">
                  <c:v>4</c:v>
                </c:pt>
                <c:pt idx="11728">
                  <c:v>4</c:v>
                </c:pt>
                <c:pt idx="11729">
                  <c:v>4</c:v>
                </c:pt>
                <c:pt idx="11730">
                  <c:v>8</c:v>
                </c:pt>
                <c:pt idx="11731">
                  <c:v>8</c:v>
                </c:pt>
                <c:pt idx="11732">
                  <c:v>8</c:v>
                </c:pt>
                <c:pt idx="11733">
                  <c:v>8</c:v>
                </c:pt>
                <c:pt idx="11734">
                  <c:v>8</c:v>
                </c:pt>
                <c:pt idx="11735">
                  <c:v>8</c:v>
                </c:pt>
                <c:pt idx="11736">
                  <c:v>8</c:v>
                </c:pt>
                <c:pt idx="11737">
                  <c:v>8</c:v>
                </c:pt>
                <c:pt idx="11738">
                  <c:v>8</c:v>
                </c:pt>
                <c:pt idx="11739">
                  <c:v>8</c:v>
                </c:pt>
                <c:pt idx="11740">
                  <c:v>8</c:v>
                </c:pt>
                <c:pt idx="11741">
                  <c:v>8</c:v>
                </c:pt>
                <c:pt idx="11742">
                  <c:v>8</c:v>
                </c:pt>
                <c:pt idx="11743">
                  <c:v>8</c:v>
                </c:pt>
                <c:pt idx="11744">
                  <c:v>8</c:v>
                </c:pt>
                <c:pt idx="11745">
                  <c:v>8</c:v>
                </c:pt>
                <c:pt idx="11746">
                  <c:v>8</c:v>
                </c:pt>
                <c:pt idx="11747">
                  <c:v>8</c:v>
                </c:pt>
                <c:pt idx="11748">
                  <c:v>8</c:v>
                </c:pt>
                <c:pt idx="11749">
                  <c:v>8</c:v>
                </c:pt>
                <c:pt idx="11750">
                  <c:v>8</c:v>
                </c:pt>
                <c:pt idx="11751">
                  <c:v>8</c:v>
                </c:pt>
                <c:pt idx="11752">
                  <c:v>8</c:v>
                </c:pt>
                <c:pt idx="11753">
                  <c:v>8</c:v>
                </c:pt>
                <c:pt idx="11754">
                  <c:v>8</c:v>
                </c:pt>
                <c:pt idx="11755">
                  <c:v>8</c:v>
                </c:pt>
                <c:pt idx="11756">
                  <c:v>8</c:v>
                </c:pt>
                <c:pt idx="11757">
                  <c:v>8</c:v>
                </c:pt>
                <c:pt idx="11758">
                  <c:v>8</c:v>
                </c:pt>
                <c:pt idx="11759">
                  <c:v>8</c:v>
                </c:pt>
                <c:pt idx="11760">
                  <c:v>8</c:v>
                </c:pt>
                <c:pt idx="11761">
                  <c:v>8</c:v>
                </c:pt>
                <c:pt idx="11762">
                  <c:v>8</c:v>
                </c:pt>
                <c:pt idx="11763">
                  <c:v>8</c:v>
                </c:pt>
                <c:pt idx="11764">
                  <c:v>8</c:v>
                </c:pt>
                <c:pt idx="11765">
                  <c:v>8</c:v>
                </c:pt>
                <c:pt idx="11766">
                  <c:v>8</c:v>
                </c:pt>
                <c:pt idx="11767">
                  <c:v>8</c:v>
                </c:pt>
                <c:pt idx="11768">
                  <c:v>8</c:v>
                </c:pt>
                <c:pt idx="11769">
                  <c:v>8</c:v>
                </c:pt>
                <c:pt idx="11770">
                  <c:v>8</c:v>
                </c:pt>
                <c:pt idx="11771">
                  <c:v>8</c:v>
                </c:pt>
                <c:pt idx="11772">
                  <c:v>8</c:v>
                </c:pt>
                <c:pt idx="11773">
                  <c:v>8</c:v>
                </c:pt>
                <c:pt idx="11774">
                  <c:v>8</c:v>
                </c:pt>
                <c:pt idx="11775">
                  <c:v>8</c:v>
                </c:pt>
                <c:pt idx="11776">
                  <c:v>8</c:v>
                </c:pt>
                <c:pt idx="11777">
                  <c:v>8</c:v>
                </c:pt>
                <c:pt idx="11778">
                  <c:v>8</c:v>
                </c:pt>
                <c:pt idx="11779">
                  <c:v>6</c:v>
                </c:pt>
                <c:pt idx="11780">
                  <c:v>6</c:v>
                </c:pt>
                <c:pt idx="11781">
                  <c:v>6</c:v>
                </c:pt>
                <c:pt idx="11782">
                  <c:v>6</c:v>
                </c:pt>
                <c:pt idx="11783">
                  <c:v>6</c:v>
                </c:pt>
                <c:pt idx="11784">
                  <c:v>6</c:v>
                </c:pt>
                <c:pt idx="11785">
                  <c:v>6</c:v>
                </c:pt>
                <c:pt idx="11786">
                  <c:v>6</c:v>
                </c:pt>
                <c:pt idx="11787">
                  <c:v>6</c:v>
                </c:pt>
                <c:pt idx="11788">
                  <c:v>6</c:v>
                </c:pt>
                <c:pt idx="11789">
                  <c:v>6</c:v>
                </c:pt>
                <c:pt idx="11790">
                  <c:v>6</c:v>
                </c:pt>
                <c:pt idx="11791">
                  <c:v>6</c:v>
                </c:pt>
                <c:pt idx="11792">
                  <c:v>4</c:v>
                </c:pt>
                <c:pt idx="11793">
                  <c:v>6</c:v>
                </c:pt>
                <c:pt idx="11794">
                  <c:v>6</c:v>
                </c:pt>
                <c:pt idx="11795">
                  <c:v>4</c:v>
                </c:pt>
                <c:pt idx="11796">
                  <c:v>6</c:v>
                </c:pt>
                <c:pt idx="11797">
                  <c:v>6</c:v>
                </c:pt>
                <c:pt idx="11798">
                  <c:v>6</c:v>
                </c:pt>
                <c:pt idx="11799">
                  <c:v>4</c:v>
                </c:pt>
                <c:pt idx="11800">
                  <c:v>6</c:v>
                </c:pt>
                <c:pt idx="11801">
                  <c:v>8</c:v>
                </c:pt>
                <c:pt idx="11802">
                  <c:v>8</c:v>
                </c:pt>
                <c:pt idx="11803">
                  <c:v>8</c:v>
                </c:pt>
                <c:pt idx="11804">
                  <c:v>6</c:v>
                </c:pt>
                <c:pt idx="11805">
                  <c:v>6</c:v>
                </c:pt>
                <c:pt idx="11806">
                  <c:v>6</c:v>
                </c:pt>
                <c:pt idx="11807">
                  <c:v>6</c:v>
                </c:pt>
                <c:pt idx="11808">
                  <c:v>6</c:v>
                </c:pt>
                <c:pt idx="11809">
                  <c:v>6</c:v>
                </c:pt>
                <c:pt idx="11810">
                  <c:v>6</c:v>
                </c:pt>
                <c:pt idx="11811">
                  <c:v>6</c:v>
                </c:pt>
              </c:numCache>
            </c:numRef>
          </c:xVal>
          <c:yVal>
            <c:numRef>
              <c:f>Sheet3!$B$2:$B$11813</c:f>
              <c:numCache>
                <c:formatCode>General</c:formatCode>
                <c:ptCount val="11812"/>
                <c:pt idx="0">
                  <c:v>26</c:v>
                </c:pt>
                <c:pt idx="1">
                  <c:v>28</c:v>
                </c:pt>
                <c:pt idx="2">
                  <c:v>28</c:v>
                </c:pt>
                <c:pt idx="3">
                  <c:v>28</c:v>
                </c:pt>
                <c:pt idx="4">
                  <c:v>28</c:v>
                </c:pt>
                <c:pt idx="5">
                  <c:v>28</c:v>
                </c:pt>
                <c:pt idx="6">
                  <c:v>26</c:v>
                </c:pt>
                <c:pt idx="7">
                  <c:v>28</c:v>
                </c:pt>
                <c:pt idx="8">
                  <c:v>28</c:v>
                </c:pt>
                <c:pt idx="9">
                  <c:v>27</c:v>
                </c:pt>
                <c:pt idx="10">
                  <c:v>28</c:v>
                </c:pt>
                <c:pt idx="11">
                  <c:v>28</c:v>
                </c:pt>
                <c:pt idx="12">
                  <c:v>28</c:v>
                </c:pt>
                <c:pt idx="13">
                  <c:v>28</c:v>
                </c:pt>
                <c:pt idx="14">
                  <c:v>28</c:v>
                </c:pt>
                <c:pt idx="15">
                  <c:v>25</c:v>
                </c:pt>
                <c:pt idx="16">
                  <c:v>28</c:v>
                </c:pt>
                <c:pt idx="17">
                  <c:v>24</c:v>
                </c:pt>
                <c:pt idx="18">
                  <c:v>24</c:v>
                </c:pt>
                <c:pt idx="19">
                  <c:v>20</c:v>
                </c:pt>
                <c:pt idx="20">
                  <c:v>24</c:v>
                </c:pt>
                <c:pt idx="21">
                  <c:v>21</c:v>
                </c:pt>
                <c:pt idx="22">
                  <c:v>24</c:v>
                </c:pt>
                <c:pt idx="23">
                  <c:v>20</c:v>
                </c:pt>
                <c:pt idx="24">
                  <c:v>24</c:v>
                </c:pt>
                <c:pt idx="25">
                  <c:v>24</c:v>
                </c:pt>
                <c:pt idx="26">
                  <c:v>21</c:v>
                </c:pt>
                <c:pt idx="27">
                  <c:v>21</c:v>
                </c:pt>
                <c:pt idx="28">
                  <c:v>22</c:v>
                </c:pt>
                <c:pt idx="29">
                  <c:v>22</c:v>
                </c:pt>
                <c:pt idx="30">
                  <c:v>22</c:v>
                </c:pt>
                <c:pt idx="31">
                  <c:v>21</c:v>
                </c:pt>
                <c:pt idx="32">
                  <c:v>35</c:v>
                </c:pt>
                <c:pt idx="33">
                  <c:v>35</c:v>
                </c:pt>
                <c:pt idx="34">
                  <c:v>35</c:v>
                </c:pt>
                <c:pt idx="35">
                  <c:v>26</c:v>
                </c:pt>
                <c:pt idx="36">
                  <c:v>25</c:v>
                </c:pt>
                <c:pt idx="37">
                  <c:v>25</c:v>
                </c:pt>
                <c:pt idx="38">
                  <c:v>26</c:v>
                </c:pt>
                <c:pt idx="39">
                  <c:v>26</c:v>
                </c:pt>
                <c:pt idx="40">
                  <c:v>25</c:v>
                </c:pt>
                <c:pt idx="41">
                  <c:v>35</c:v>
                </c:pt>
                <c:pt idx="42">
                  <c:v>34</c:v>
                </c:pt>
                <c:pt idx="43">
                  <c:v>31</c:v>
                </c:pt>
                <c:pt idx="44">
                  <c:v>35</c:v>
                </c:pt>
                <c:pt idx="45">
                  <c:v>34</c:v>
                </c:pt>
                <c:pt idx="46">
                  <c:v>31</c:v>
                </c:pt>
                <c:pt idx="47">
                  <c:v>34</c:v>
                </c:pt>
                <c:pt idx="48">
                  <c:v>30</c:v>
                </c:pt>
                <c:pt idx="49">
                  <c:v>30</c:v>
                </c:pt>
                <c:pt idx="50">
                  <c:v>31</c:v>
                </c:pt>
                <c:pt idx="51">
                  <c:v>32</c:v>
                </c:pt>
                <c:pt idx="52">
                  <c:v>32</c:v>
                </c:pt>
                <c:pt idx="53">
                  <c:v>32</c:v>
                </c:pt>
                <c:pt idx="54">
                  <c:v>34</c:v>
                </c:pt>
                <c:pt idx="55">
                  <c:v>35</c:v>
                </c:pt>
                <c:pt idx="56">
                  <c:v>33</c:v>
                </c:pt>
                <c:pt idx="57">
                  <c:v>33</c:v>
                </c:pt>
                <c:pt idx="58">
                  <c:v>20</c:v>
                </c:pt>
                <c:pt idx="59">
                  <c:v>22</c:v>
                </c:pt>
                <c:pt idx="60">
                  <c:v>23</c:v>
                </c:pt>
                <c:pt idx="61">
                  <c:v>22</c:v>
                </c:pt>
                <c:pt idx="62">
                  <c:v>22</c:v>
                </c:pt>
                <c:pt idx="63">
                  <c:v>20</c:v>
                </c:pt>
                <c:pt idx="64">
                  <c:v>36</c:v>
                </c:pt>
                <c:pt idx="65">
                  <c:v>36</c:v>
                </c:pt>
                <c:pt idx="66">
                  <c:v>29</c:v>
                </c:pt>
                <c:pt idx="67">
                  <c:v>36</c:v>
                </c:pt>
                <c:pt idx="68">
                  <c:v>36</c:v>
                </c:pt>
                <c:pt idx="69">
                  <c:v>29</c:v>
                </c:pt>
                <c:pt idx="70">
                  <c:v>36</c:v>
                </c:pt>
                <c:pt idx="71">
                  <c:v>36</c:v>
                </c:pt>
                <c:pt idx="72">
                  <c:v>29</c:v>
                </c:pt>
                <c:pt idx="73">
                  <c:v>29</c:v>
                </c:pt>
                <c:pt idx="74">
                  <c:v>36</c:v>
                </c:pt>
                <c:pt idx="75">
                  <c:v>36</c:v>
                </c:pt>
                <c:pt idx="76">
                  <c:v>36</c:v>
                </c:pt>
                <c:pt idx="77">
                  <c:v>36</c:v>
                </c:pt>
                <c:pt idx="78">
                  <c:v>28</c:v>
                </c:pt>
                <c:pt idx="79">
                  <c:v>28</c:v>
                </c:pt>
                <c:pt idx="80">
                  <c:v>36</c:v>
                </c:pt>
                <c:pt idx="81">
                  <c:v>36</c:v>
                </c:pt>
                <c:pt idx="82">
                  <c:v>36</c:v>
                </c:pt>
                <c:pt idx="83">
                  <c:v>28</c:v>
                </c:pt>
                <c:pt idx="84">
                  <c:v>36</c:v>
                </c:pt>
                <c:pt idx="85">
                  <c:v>36</c:v>
                </c:pt>
                <c:pt idx="86">
                  <c:v>36</c:v>
                </c:pt>
                <c:pt idx="87">
                  <c:v>36</c:v>
                </c:pt>
                <c:pt idx="88">
                  <c:v>36</c:v>
                </c:pt>
                <c:pt idx="89">
                  <c:v>29</c:v>
                </c:pt>
                <c:pt idx="90">
                  <c:v>29</c:v>
                </c:pt>
                <c:pt idx="91">
                  <c:v>35</c:v>
                </c:pt>
                <c:pt idx="92">
                  <c:v>35</c:v>
                </c:pt>
                <c:pt idx="93">
                  <c:v>35</c:v>
                </c:pt>
                <c:pt idx="94">
                  <c:v>35</c:v>
                </c:pt>
                <c:pt idx="95">
                  <c:v>28</c:v>
                </c:pt>
                <c:pt idx="96">
                  <c:v>26</c:v>
                </c:pt>
                <c:pt idx="97">
                  <c:v>26</c:v>
                </c:pt>
                <c:pt idx="98">
                  <c:v>26</c:v>
                </c:pt>
                <c:pt idx="99">
                  <c:v>26</c:v>
                </c:pt>
                <c:pt idx="100">
                  <c:v>26</c:v>
                </c:pt>
                <c:pt idx="101">
                  <c:v>25</c:v>
                </c:pt>
                <c:pt idx="102">
                  <c:v>25</c:v>
                </c:pt>
                <c:pt idx="103">
                  <c:v>25</c:v>
                </c:pt>
                <c:pt idx="104">
                  <c:v>26</c:v>
                </c:pt>
                <c:pt idx="105">
                  <c:v>23</c:v>
                </c:pt>
                <c:pt idx="106">
                  <c:v>26</c:v>
                </c:pt>
                <c:pt idx="107">
                  <c:v>26</c:v>
                </c:pt>
                <c:pt idx="108">
                  <c:v>26</c:v>
                </c:pt>
                <c:pt idx="109">
                  <c:v>26</c:v>
                </c:pt>
                <c:pt idx="110">
                  <c:v>26</c:v>
                </c:pt>
                <c:pt idx="111">
                  <c:v>25</c:v>
                </c:pt>
                <c:pt idx="112">
                  <c:v>35</c:v>
                </c:pt>
                <c:pt idx="113">
                  <c:v>35</c:v>
                </c:pt>
                <c:pt idx="114">
                  <c:v>34</c:v>
                </c:pt>
                <c:pt idx="115">
                  <c:v>34</c:v>
                </c:pt>
                <c:pt idx="116">
                  <c:v>34</c:v>
                </c:pt>
                <c:pt idx="117">
                  <c:v>34</c:v>
                </c:pt>
                <c:pt idx="118">
                  <c:v>35</c:v>
                </c:pt>
                <c:pt idx="119">
                  <c:v>35</c:v>
                </c:pt>
                <c:pt idx="120">
                  <c:v>34</c:v>
                </c:pt>
                <c:pt idx="121">
                  <c:v>34</c:v>
                </c:pt>
                <c:pt idx="122">
                  <c:v>35</c:v>
                </c:pt>
                <c:pt idx="123">
                  <c:v>35</c:v>
                </c:pt>
                <c:pt idx="124">
                  <c:v>30</c:v>
                </c:pt>
                <c:pt idx="125">
                  <c:v>33</c:v>
                </c:pt>
                <c:pt idx="126">
                  <c:v>33</c:v>
                </c:pt>
                <c:pt idx="127">
                  <c:v>34</c:v>
                </c:pt>
                <c:pt idx="128">
                  <c:v>30</c:v>
                </c:pt>
                <c:pt idx="129">
                  <c:v>30</c:v>
                </c:pt>
                <c:pt idx="130">
                  <c:v>33</c:v>
                </c:pt>
                <c:pt idx="131">
                  <c:v>33</c:v>
                </c:pt>
                <c:pt idx="132">
                  <c:v>33</c:v>
                </c:pt>
                <c:pt idx="133">
                  <c:v>35</c:v>
                </c:pt>
                <c:pt idx="134">
                  <c:v>32</c:v>
                </c:pt>
                <c:pt idx="135">
                  <c:v>45</c:v>
                </c:pt>
                <c:pt idx="136">
                  <c:v>33</c:v>
                </c:pt>
                <c:pt idx="137">
                  <c:v>33</c:v>
                </c:pt>
                <c:pt idx="138">
                  <c:v>35</c:v>
                </c:pt>
                <c:pt idx="139">
                  <c:v>30</c:v>
                </c:pt>
                <c:pt idx="140">
                  <c:v>43</c:v>
                </c:pt>
                <c:pt idx="141">
                  <c:v>35</c:v>
                </c:pt>
                <c:pt idx="142">
                  <c:v>43</c:v>
                </c:pt>
                <c:pt idx="143">
                  <c:v>36</c:v>
                </c:pt>
                <c:pt idx="144">
                  <c:v>40</c:v>
                </c:pt>
                <c:pt idx="145">
                  <c:v>33</c:v>
                </c:pt>
                <c:pt idx="146">
                  <c:v>42</c:v>
                </c:pt>
                <c:pt idx="147">
                  <c:v>34</c:v>
                </c:pt>
                <c:pt idx="148">
                  <c:v>34</c:v>
                </c:pt>
                <c:pt idx="149">
                  <c:v>34</c:v>
                </c:pt>
                <c:pt idx="150">
                  <c:v>34</c:v>
                </c:pt>
                <c:pt idx="151">
                  <c:v>36</c:v>
                </c:pt>
                <c:pt idx="152">
                  <c:v>35</c:v>
                </c:pt>
                <c:pt idx="153">
                  <c:v>40</c:v>
                </c:pt>
                <c:pt idx="154">
                  <c:v>33</c:v>
                </c:pt>
                <c:pt idx="155">
                  <c:v>34</c:v>
                </c:pt>
                <c:pt idx="156">
                  <c:v>34</c:v>
                </c:pt>
                <c:pt idx="157">
                  <c:v>35</c:v>
                </c:pt>
                <c:pt idx="158">
                  <c:v>33</c:v>
                </c:pt>
                <c:pt idx="159">
                  <c:v>40</c:v>
                </c:pt>
                <c:pt idx="160">
                  <c:v>33</c:v>
                </c:pt>
                <c:pt idx="161">
                  <c:v>42</c:v>
                </c:pt>
                <c:pt idx="162">
                  <c:v>31</c:v>
                </c:pt>
                <c:pt idx="163">
                  <c:v>32</c:v>
                </c:pt>
                <c:pt idx="164">
                  <c:v>40</c:v>
                </c:pt>
                <c:pt idx="165">
                  <c:v>19</c:v>
                </c:pt>
                <c:pt idx="166">
                  <c:v>20</c:v>
                </c:pt>
                <c:pt idx="167">
                  <c:v>22</c:v>
                </c:pt>
                <c:pt idx="168">
                  <c:v>20</c:v>
                </c:pt>
                <c:pt idx="169">
                  <c:v>18</c:v>
                </c:pt>
                <c:pt idx="170">
                  <c:v>22</c:v>
                </c:pt>
                <c:pt idx="171">
                  <c:v>19</c:v>
                </c:pt>
                <c:pt idx="172">
                  <c:v>21</c:v>
                </c:pt>
                <c:pt idx="173">
                  <c:v>22</c:v>
                </c:pt>
                <c:pt idx="174">
                  <c:v>30</c:v>
                </c:pt>
                <c:pt idx="175">
                  <c:v>29</c:v>
                </c:pt>
                <c:pt idx="176">
                  <c:v>17</c:v>
                </c:pt>
                <c:pt idx="177">
                  <c:v>21</c:v>
                </c:pt>
                <c:pt idx="178">
                  <c:v>19</c:v>
                </c:pt>
                <c:pt idx="179">
                  <c:v>20</c:v>
                </c:pt>
                <c:pt idx="180">
                  <c:v>21</c:v>
                </c:pt>
                <c:pt idx="181">
                  <c:v>22</c:v>
                </c:pt>
                <c:pt idx="182">
                  <c:v>22</c:v>
                </c:pt>
                <c:pt idx="183">
                  <c:v>18</c:v>
                </c:pt>
                <c:pt idx="184">
                  <c:v>23</c:v>
                </c:pt>
                <c:pt idx="185">
                  <c:v>19</c:v>
                </c:pt>
                <c:pt idx="186">
                  <c:v>22</c:v>
                </c:pt>
                <c:pt idx="187">
                  <c:v>30</c:v>
                </c:pt>
                <c:pt idx="188">
                  <c:v>21</c:v>
                </c:pt>
                <c:pt idx="189">
                  <c:v>22</c:v>
                </c:pt>
                <c:pt idx="190">
                  <c:v>22</c:v>
                </c:pt>
                <c:pt idx="191">
                  <c:v>19</c:v>
                </c:pt>
                <c:pt idx="192">
                  <c:v>23</c:v>
                </c:pt>
                <c:pt idx="193">
                  <c:v>18</c:v>
                </c:pt>
                <c:pt idx="194">
                  <c:v>23</c:v>
                </c:pt>
                <c:pt idx="195">
                  <c:v>22</c:v>
                </c:pt>
                <c:pt idx="196">
                  <c:v>22</c:v>
                </c:pt>
                <c:pt idx="197">
                  <c:v>22</c:v>
                </c:pt>
                <c:pt idx="198">
                  <c:v>22</c:v>
                </c:pt>
                <c:pt idx="199">
                  <c:v>23</c:v>
                </c:pt>
                <c:pt idx="200">
                  <c:v>23</c:v>
                </c:pt>
                <c:pt idx="201">
                  <c:v>22</c:v>
                </c:pt>
                <c:pt idx="202">
                  <c:v>22</c:v>
                </c:pt>
                <c:pt idx="203">
                  <c:v>27</c:v>
                </c:pt>
                <c:pt idx="204">
                  <c:v>31</c:v>
                </c:pt>
                <c:pt idx="205">
                  <c:v>31</c:v>
                </c:pt>
                <c:pt idx="206">
                  <c:v>27</c:v>
                </c:pt>
                <c:pt idx="207">
                  <c:v>31</c:v>
                </c:pt>
                <c:pt idx="208">
                  <c:v>31</c:v>
                </c:pt>
                <c:pt idx="209">
                  <c:v>27</c:v>
                </c:pt>
                <c:pt idx="210">
                  <c:v>27</c:v>
                </c:pt>
                <c:pt idx="211">
                  <c:v>27</c:v>
                </c:pt>
                <c:pt idx="212">
                  <c:v>31</c:v>
                </c:pt>
                <c:pt idx="213">
                  <c:v>27</c:v>
                </c:pt>
                <c:pt idx="214">
                  <c:v>31</c:v>
                </c:pt>
                <c:pt idx="215">
                  <c:v>27</c:v>
                </c:pt>
                <c:pt idx="216">
                  <c:v>27</c:v>
                </c:pt>
                <c:pt idx="217">
                  <c:v>31</c:v>
                </c:pt>
                <c:pt idx="218">
                  <c:v>31</c:v>
                </c:pt>
                <c:pt idx="219">
                  <c:v>31</c:v>
                </c:pt>
                <c:pt idx="220">
                  <c:v>31</c:v>
                </c:pt>
                <c:pt idx="221">
                  <c:v>27</c:v>
                </c:pt>
                <c:pt idx="222">
                  <c:v>27</c:v>
                </c:pt>
                <c:pt idx="223">
                  <c:v>27</c:v>
                </c:pt>
                <c:pt idx="224">
                  <c:v>27</c:v>
                </c:pt>
                <c:pt idx="225">
                  <c:v>27</c:v>
                </c:pt>
                <c:pt idx="226">
                  <c:v>30</c:v>
                </c:pt>
                <c:pt idx="227">
                  <c:v>30</c:v>
                </c:pt>
                <c:pt idx="228">
                  <c:v>27</c:v>
                </c:pt>
                <c:pt idx="229">
                  <c:v>30</c:v>
                </c:pt>
                <c:pt idx="230">
                  <c:v>30</c:v>
                </c:pt>
                <c:pt idx="231">
                  <c:v>27</c:v>
                </c:pt>
                <c:pt idx="232">
                  <c:v>30</c:v>
                </c:pt>
                <c:pt idx="233">
                  <c:v>24</c:v>
                </c:pt>
                <c:pt idx="234">
                  <c:v>24</c:v>
                </c:pt>
                <c:pt idx="235">
                  <c:v>25</c:v>
                </c:pt>
                <c:pt idx="236">
                  <c:v>25</c:v>
                </c:pt>
                <c:pt idx="237">
                  <c:v>25</c:v>
                </c:pt>
                <c:pt idx="238">
                  <c:v>25</c:v>
                </c:pt>
                <c:pt idx="239">
                  <c:v>22</c:v>
                </c:pt>
                <c:pt idx="240">
                  <c:v>22</c:v>
                </c:pt>
                <c:pt idx="241">
                  <c:v>22</c:v>
                </c:pt>
                <c:pt idx="242">
                  <c:v>22</c:v>
                </c:pt>
                <c:pt idx="243">
                  <c:v>22</c:v>
                </c:pt>
                <c:pt idx="244">
                  <c:v>22</c:v>
                </c:pt>
                <c:pt idx="245">
                  <c:v>22</c:v>
                </c:pt>
                <c:pt idx="246">
                  <c:v>22</c:v>
                </c:pt>
                <c:pt idx="247">
                  <c:v>22</c:v>
                </c:pt>
                <c:pt idx="248">
                  <c:v>22</c:v>
                </c:pt>
                <c:pt idx="249">
                  <c:v>22</c:v>
                </c:pt>
                <c:pt idx="250">
                  <c:v>22</c:v>
                </c:pt>
                <c:pt idx="251">
                  <c:v>33</c:v>
                </c:pt>
                <c:pt idx="252">
                  <c:v>33</c:v>
                </c:pt>
                <c:pt idx="253">
                  <c:v>33</c:v>
                </c:pt>
                <c:pt idx="254">
                  <c:v>32</c:v>
                </c:pt>
                <c:pt idx="255">
                  <c:v>33</c:v>
                </c:pt>
                <c:pt idx="256">
                  <c:v>23</c:v>
                </c:pt>
                <c:pt idx="257">
                  <c:v>23</c:v>
                </c:pt>
                <c:pt idx="258">
                  <c:v>23</c:v>
                </c:pt>
                <c:pt idx="259">
                  <c:v>23</c:v>
                </c:pt>
                <c:pt idx="260">
                  <c:v>23</c:v>
                </c:pt>
                <c:pt idx="261">
                  <c:v>23</c:v>
                </c:pt>
                <c:pt idx="262">
                  <c:v>24</c:v>
                </c:pt>
                <c:pt idx="263">
                  <c:v>24</c:v>
                </c:pt>
                <c:pt idx="264">
                  <c:v>25</c:v>
                </c:pt>
                <c:pt idx="265">
                  <c:v>25</c:v>
                </c:pt>
                <c:pt idx="266">
                  <c:v>24</c:v>
                </c:pt>
                <c:pt idx="267">
                  <c:v>24</c:v>
                </c:pt>
                <c:pt idx="268">
                  <c:v>25</c:v>
                </c:pt>
                <c:pt idx="269">
                  <c:v>24</c:v>
                </c:pt>
                <c:pt idx="270">
                  <c:v>24</c:v>
                </c:pt>
                <c:pt idx="271">
                  <c:v>25</c:v>
                </c:pt>
                <c:pt idx="272">
                  <c:v>25</c:v>
                </c:pt>
                <c:pt idx="273">
                  <c:v>23</c:v>
                </c:pt>
                <c:pt idx="274">
                  <c:v>24</c:v>
                </c:pt>
                <c:pt idx="275">
                  <c:v>24</c:v>
                </c:pt>
                <c:pt idx="276">
                  <c:v>23</c:v>
                </c:pt>
                <c:pt idx="277">
                  <c:v>24</c:v>
                </c:pt>
                <c:pt idx="278">
                  <c:v>23</c:v>
                </c:pt>
                <c:pt idx="279">
                  <c:v>24</c:v>
                </c:pt>
                <c:pt idx="280">
                  <c:v>25</c:v>
                </c:pt>
                <c:pt idx="281">
                  <c:v>24</c:v>
                </c:pt>
                <c:pt idx="282">
                  <c:v>25</c:v>
                </c:pt>
                <c:pt idx="283">
                  <c:v>25</c:v>
                </c:pt>
                <c:pt idx="284">
                  <c:v>25</c:v>
                </c:pt>
                <c:pt idx="285">
                  <c:v>24</c:v>
                </c:pt>
                <c:pt idx="286">
                  <c:v>25</c:v>
                </c:pt>
                <c:pt idx="287">
                  <c:v>23</c:v>
                </c:pt>
                <c:pt idx="288">
                  <c:v>24</c:v>
                </c:pt>
                <c:pt idx="289">
                  <c:v>24</c:v>
                </c:pt>
                <c:pt idx="290">
                  <c:v>23</c:v>
                </c:pt>
                <c:pt idx="291">
                  <c:v>23</c:v>
                </c:pt>
                <c:pt idx="292">
                  <c:v>24</c:v>
                </c:pt>
                <c:pt idx="293">
                  <c:v>23</c:v>
                </c:pt>
                <c:pt idx="294">
                  <c:v>15</c:v>
                </c:pt>
                <c:pt idx="295">
                  <c:v>15</c:v>
                </c:pt>
                <c:pt idx="296">
                  <c:v>15</c:v>
                </c:pt>
                <c:pt idx="297">
                  <c:v>15</c:v>
                </c:pt>
                <c:pt idx="298">
                  <c:v>15</c:v>
                </c:pt>
                <c:pt idx="299">
                  <c:v>15</c:v>
                </c:pt>
                <c:pt idx="300">
                  <c:v>15</c:v>
                </c:pt>
                <c:pt idx="301">
                  <c:v>15</c:v>
                </c:pt>
                <c:pt idx="302">
                  <c:v>15</c:v>
                </c:pt>
                <c:pt idx="303">
                  <c:v>15</c:v>
                </c:pt>
                <c:pt idx="304">
                  <c:v>15</c:v>
                </c:pt>
                <c:pt idx="305">
                  <c:v>15</c:v>
                </c:pt>
                <c:pt idx="306">
                  <c:v>15</c:v>
                </c:pt>
                <c:pt idx="307">
                  <c:v>26</c:v>
                </c:pt>
                <c:pt idx="308">
                  <c:v>24</c:v>
                </c:pt>
                <c:pt idx="309">
                  <c:v>26</c:v>
                </c:pt>
                <c:pt idx="310">
                  <c:v>25</c:v>
                </c:pt>
                <c:pt idx="311">
                  <c:v>26</c:v>
                </c:pt>
                <c:pt idx="312">
                  <c:v>26</c:v>
                </c:pt>
                <c:pt idx="313">
                  <c:v>26</c:v>
                </c:pt>
                <c:pt idx="314">
                  <c:v>25</c:v>
                </c:pt>
                <c:pt idx="315">
                  <c:v>26</c:v>
                </c:pt>
                <c:pt idx="316">
                  <c:v>26</c:v>
                </c:pt>
                <c:pt idx="317">
                  <c:v>25</c:v>
                </c:pt>
                <c:pt idx="318">
                  <c:v>24</c:v>
                </c:pt>
                <c:pt idx="319">
                  <c:v>26</c:v>
                </c:pt>
                <c:pt idx="320">
                  <c:v>26</c:v>
                </c:pt>
                <c:pt idx="321">
                  <c:v>26</c:v>
                </c:pt>
                <c:pt idx="322">
                  <c:v>26</c:v>
                </c:pt>
                <c:pt idx="323">
                  <c:v>26</c:v>
                </c:pt>
                <c:pt idx="324">
                  <c:v>25</c:v>
                </c:pt>
                <c:pt idx="325">
                  <c:v>24</c:v>
                </c:pt>
                <c:pt idx="326">
                  <c:v>26</c:v>
                </c:pt>
                <c:pt idx="327">
                  <c:v>26</c:v>
                </c:pt>
                <c:pt idx="328">
                  <c:v>26</c:v>
                </c:pt>
                <c:pt idx="329">
                  <c:v>26</c:v>
                </c:pt>
                <c:pt idx="330">
                  <c:v>26</c:v>
                </c:pt>
                <c:pt idx="331">
                  <c:v>24</c:v>
                </c:pt>
                <c:pt idx="332">
                  <c:v>26</c:v>
                </c:pt>
                <c:pt idx="333">
                  <c:v>26</c:v>
                </c:pt>
                <c:pt idx="334">
                  <c:v>25</c:v>
                </c:pt>
                <c:pt idx="335">
                  <c:v>26</c:v>
                </c:pt>
                <c:pt idx="336">
                  <c:v>25</c:v>
                </c:pt>
                <c:pt idx="337">
                  <c:v>26</c:v>
                </c:pt>
                <c:pt idx="338">
                  <c:v>26</c:v>
                </c:pt>
                <c:pt idx="339">
                  <c:v>26</c:v>
                </c:pt>
                <c:pt idx="340">
                  <c:v>26</c:v>
                </c:pt>
                <c:pt idx="341">
                  <c:v>26</c:v>
                </c:pt>
                <c:pt idx="342">
                  <c:v>26</c:v>
                </c:pt>
                <c:pt idx="343">
                  <c:v>26</c:v>
                </c:pt>
                <c:pt idx="344">
                  <c:v>26</c:v>
                </c:pt>
                <c:pt idx="345">
                  <c:v>26</c:v>
                </c:pt>
                <c:pt idx="346">
                  <c:v>26</c:v>
                </c:pt>
                <c:pt idx="347">
                  <c:v>24</c:v>
                </c:pt>
                <c:pt idx="348">
                  <c:v>26</c:v>
                </c:pt>
                <c:pt idx="349">
                  <c:v>24</c:v>
                </c:pt>
                <c:pt idx="350">
                  <c:v>26</c:v>
                </c:pt>
                <c:pt idx="351">
                  <c:v>25</c:v>
                </c:pt>
                <c:pt idx="352">
                  <c:v>25</c:v>
                </c:pt>
                <c:pt idx="353">
                  <c:v>26</c:v>
                </c:pt>
                <c:pt idx="354">
                  <c:v>25</c:v>
                </c:pt>
                <c:pt idx="355">
                  <c:v>26</c:v>
                </c:pt>
                <c:pt idx="356">
                  <c:v>26</c:v>
                </c:pt>
                <c:pt idx="357">
                  <c:v>26</c:v>
                </c:pt>
                <c:pt idx="358">
                  <c:v>37</c:v>
                </c:pt>
                <c:pt idx="359">
                  <c:v>39</c:v>
                </c:pt>
                <c:pt idx="360">
                  <c:v>41</c:v>
                </c:pt>
                <c:pt idx="361">
                  <c:v>41</c:v>
                </c:pt>
                <c:pt idx="362">
                  <c:v>41</c:v>
                </c:pt>
                <c:pt idx="363">
                  <c:v>37</c:v>
                </c:pt>
                <c:pt idx="364">
                  <c:v>37</c:v>
                </c:pt>
                <c:pt idx="365">
                  <c:v>39</c:v>
                </c:pt>
                <c:pt idx="366">
                  <c:v>35</c:v>
                </c:pt>
                <c:pt idx="367">
                  <c:v>40</c:v>
                </c:pt>
                <c:pt idx="368">
                  <c:v>41</c:v>
                </c:pt>
                <c:pt idx="369">
                  <c:v>40</c:v>
                </c:pt>
                <c:pt idx="370">
                  <c:v>40</c:v>
                </c:pt>
                <c:pt idx="371">
                  <c:v>40</c:v>
                </c:pt>
                <c:pt idx="372">
                  <c:v>40</c:v>
                </c:pt>
                <c:pt idx="373">
                  <c:v>41</c:v>
                </c:pt>
                <c:pt idx="374">
                  <c:v>35</c:v>
                </c:pt>
                <c:pt idx="375">
                  <c:v>41</c:v>
                </c:pt>
                <c:pt idx="376">
                  <c:v>40</c:v>
                </c:pt>
                <c:pt idx="377">
                  <c:v>37</c:v>
                </c:pt>
                <c:pt idx="378">
                  <c:v>41</c:v>
                </c:pt>
                <c:pt idx="379">
                  <c:v>41</c:v>
                </c:pt>
                <c:pt idx="380">
                  <c:v>41</c:v>
                </c:pt>
                <c:pt idx="381">
                  <c:v>41</c:v>
                </c:pt>
                <c:pt idx="382">
                  <c:v>37</c:v>
                </c:pt>
                <c:pt idx="383">
                  <c:v>40</c:v>
                </c:pt>
                <c:pt idx="384">
                  <c:v>40</c:v>
                </c:pt>
                <c:pt idx="385">
                  <c:v>41</c:v>
                </c:pt>
                <c:pt idx="386">
                  <c:v>40</c:v>
                </c:pt>
                <c:pt idx="387">
                  <c:v>41</c:v>
                </c:pt>
                <c:pt idx="388">
                  <c:v>37</c:v>
                </c:pt>
                <c:pt idx="389">
                  <c:v>37</c:v>
                </c:pt>
                <c:pt idx="390">
                  <c:v>41</c:v>
                </c:pt>
                <c:pt idx="391">
                  <c:v>40</c:v>
                </c:pt>
                <c:pt idx="392">
                  <c:v>40</c:v>
                </c:pt>
                <c:pt idx="393">
                  <c:v>40</c:v>
                </c:pt>
                <c:pt idx="394">
                  <c:v>39</c:v>
                </c:pt>
                <c:pt idx="395">
                  <c:v>41</c:v>
                </c:pt>
                <c:pt idx="396">
                  <c:v>35</c:v>
                </c:pt>
                <c:pt idx="397">
                  <c:v>39</c:v>
                </c:pt>
                <c:pt idx="398">
                  <c:v>37</c:v>
                </c:pt>
                <c:pt idx="399">
                  <c:v>37</c:v>
                </c:pt>
                <c:pt idx="400">
                  <c:v>34</c:v>
                </c:pt>
                <c:pt idx="401">
                  <c:v>36</c:v>
                </c:pt>
                <c:pt idx="402">
                  <c:v>37</c:v>
                </c:pt>
                <c:pt idx="403">
                  <c:v>35</c:v>
                </c:pt>
                <c:pt idx="404">
                  <c:v>33</c:v>
                </c:pt>
                <c:pt idx="405">
                  <c:v>37</c:v>
                </c:pt>
                <c:pt idx="406">
                  <c:v>35</c:v>
                </c:pt>
                <c:pt idx="407">
                  <c:v>37</c:v>
                </c:pt>
                <c:pt idx="408">
                  <c:v>37</c:v>
                </c:pt>
                <c:pt idx="409">
                  <c:v>33</c:v>
                </c:pt>
                <c:pt idx="410">
                  <c:v>37</c:v>
                </c:pt>
                <c:pt idx="411">
                  <c:v>33</c:v>
                </c:pt>
                <c:pt idx="412">
                  <c:v>34</c:v>
                </c:pt>
                <c:pt idx="413">
                  <c:v>34</c:v>
                </c:pt>
                <c:pt idx="414">
                  <c:v>33</c:v>
                </c:pt>
                <c:pt idx="415">
                  <c:v>32</c:v>
                </c:pt>
                <c:pt idx="416">
                  <c:v>31</c:v>
                </c:pt>
                <c:pt idx="417">
                  <c:v>34</c:v>
                </c:pt>
                <c:pt idx="418">
                  <c:v>30</c:v>
                </c:pt>
                <c:pt idx="419">
                  <c:v>31</c:v>
                </c:pt>
                <c:pt idx="420">
                  <c:v>34</c:v>
                </c:pt>
                <c:pt idx="421">
                  <c:v>32</c:v>
                </c:pt>
                <c:pt idx="422">
                  <c:v>31</c:v>
                </c:pt>
                <c:pt idx="423">
                  <c:v>33</c:v>
                </c:pt>
                <c:pt idx="424">
                  <c:v>34</c:v>
                </c:pt>
                <c:pt idx="425">
                  <c:v>29</c:v>
                </c:pt>
                <c:pt idx="426">
                  <c:v>32</c:v>
                </c:pt>
                <c:pt idx="427">
                  <c:v>33</c:v>
                </c:pt>
                <c:pt idx="428">
                  <c:v>33</c:v>
                </c:pt>
                <c:pt idx="429">
                  <c:v>34</c:v>
                </c:pt>
                <c:pt idx="430">
                  <c:v>30</c:v>
                </c:pt>
                <c:pt idx="431">
                  <c:v>33</c:v>
                </c:pt>
                <c:pt idx="432">
                  <c:v>33</c:v>
                </c:pt>
                <c:pt idx="433">
                  <c:v>35</c:v>
                </c:pt>
                <c:pt idx="434">
                  <c:v>31</c:v>
                </c:pt>
                <c:pt idx="435">
                  <c:v>34</c:v>
                </c:pt>
                <c:pt idx="436">
                  <c:v>35</c:v>
                </c:pt>
                <c:pt idx="437">
                  <c:v>33</c:v>
                </c:pt>
                <c:pt idx="438">
                  <c:v>34</c:v>
                </c:pt>
                <c:pt idx="439">
                  <c:v>34</c:v>
                </c:pt>
                <c:pt idx="440">
                  <c:v>30</c:v>
                </c:pt>
                <c:pt idx="441">
                  <c:v>35</c:v>
                </c:pt>
                <c:pt idx="442">
                  <c:v>29</c:v>
                </c:pt>
                <c:pt idx="443">
                  <c:v>34</c:v>
                </c:pt>
                <c:pt idx="444">
                  <c:v>31</c:v>
                </c:pt>
                <c:pt idx="445">
                  <c:v>31</c:v>
                </c:pt>
                <c:pt idx="446">
                  <c:v>34</c:v>
                </c:pt>
                <c:pt idx="447">
                  <c:v>32</c:v>
                </c:pt>
                <c:pt idx="448">
                  <c:v>31</c:v>
                </c:pt>
                <c:pt idx="449">
                  <c:v>33</c:v>
                </c:pt>
                <c:pt idx="450">
                  <c:v>34</c:v>
                </c:pt>
                <c:pt idx="451">
                  <c:v>30</c:v>
                </c:pt>
                <c:pt idx="452">
                  <c:v>29</c:v>
                </c:pt>
                <c:pt idx="453">
                  <c:v>32</c:v>
                </c:pt>
                <c:pt idx="454">
                  <c:v>20</c:v>
                </c:pt>
                <c:pt idx="455">
                  <c:v>16</c:v>
                </c:pt>
                <c:pt idx="456">
                  <c:v>22</c:v>
                </c:pt>
                <c:pt idx="457">
                  <c:v>17</c:v>
                </c:pt>
                <c:pt idx="458">
                  <c:v>17</c:v>
                </c:pt>
                <c:pt idx="459">
                  <c:v>17</c:v>
                </c:pt>
                <c:pt idx="460">
                  <c:v>14</c:v>
                </c:pt>
                <c:pt idx="461">
                  <c:v>15</c:v>
                </c:pt>
                <c:pt idx="462">
                  <c:v>14</c:v>
                </c:pt>
                <c:pt idx="463">
                  <c:v>15</c:v>
                </c:pt>
                <c:pt idx="464">
                  <c:v>14</c:v>
                </c:pt>
                <c:pt idx="465">
                  <c:v>15</c:v>
                </c:pt>
                <c:pt idx="466">
                  <c:v>17</c:v>
                </c:pt>
                <c:pt idx="467">
                  <c:v>17</c:v>
                </c:pt>
                <c:pt idx="468">
                  <c:v>17</c:v>
                </c:pt>
                <c:pt idx="469">
                  <c:v>17</c:v>
                </c:pt>
                <c:pt idx="470">
                  <c:v>17</c:v>
                </c:pt>
                <c:pt idx="471">
                  <c:v>17</c:v>
                </c:pt>
                <c:pt idx="472">
                  <c:v>17</c:v>
                </c:pt>
                <c:pt idx="473">
                  <c:v>17</c:v>
                </c:pt>
                <c:pt idx="474">
                  <c:v>34</c:v>
                </c:pt>
                <c:pt idx="475">
                  <c:v>34</c:v>
                </c:pt>
                <c:pt idx="476">
                  <c:v>34</c:v>
                </c:pt>
                <c:pt idx="477">
                  <c:v>34</c:v>
                </c:pt>
                <c:pt idx="478">
                  <c:v>34</c:v>
                </c:pt>
                <c:pt idx="479">
                  <c:v>23</c:v>
                </c:pt>
                <c:pt idx="480">
                  <c:v>23</c:v>
                </c:pt>
                <c:pt idx="481">
                  <c:v>22</c:v>
                </c:pt>
                <c:pt idx="482">
                  <c:v>22</c:v>
                </c:pt>
                <c:pt idx="483">
                  <c:v>22</c:v>
                </c:pt>
                <c:pt idx="484">
                  <c:v>22</c:v>
                </c:pt>
                <c:pt idx="485">
                  <c:v>23</c:v>
                </c:pt>
                <c:pt idx="486">
                  <c:v>22</c:v>
                </c:pt>
                <c:pt idx="487">
                  <c:v>21</c:v>
                </c:pt>
                <c:pt idx="488">
                  <c:v>21</c:v>
                </c:pt>
                <c:pt idx="489">
                  <c:v>21</c:v>
                </c:pt>
                <c:pt idx="490">
                  <c:v>22</c:v>
                </c:pt>
                <c:pt idx="491">
                  <c:v>22</c:v>
                </c:pt>
                <c:pt idx="492">
                  <c:v>21</c:v>
                </c:pt>
                <c:pt idx="493">
                  <c:v>22</c:v>
                </c:pt>
                <c:pt idx="494">
                  <c:v>21</c:v>
                </c:pt>
                <c:pt idx="495">
                  <c:v>21</c:v>
                </c:pt>
                <c:pt idx="496">
                  <c:v>22</c:v>
                </c:pt>
                <c:pt idx="497">
                  <c:v>21</c:v>
                </c:pt>
                <c:pt idx="498">
                  <c:v>21</c:v>
                </c:pt>
                <c:pt idx="499">
                  <c:v>21</c:v>
                </c:pt>
                <c:pt idx="500">
                  <c:v>22</c:v>
                </c:pt>
                <c:pt idx="501">
                  <c:v>21</c:v>
                </c:pt>
                <c:pt idx="502">
                  <c:v>21</c:v>
                </c:pt>
                <c:pt idx="503">
                  <c:v>21</c:v>
                </c:pt>
                <c:pt idx="504">
                  <c:v>22</c:v>
                </c:pt>
                <c:pt idx="505">
                  <c:v>28</c:v>
                </c:pt>
                <c:pt idx="506">
                  <c:v>24</c:v>
                </c:pt>
                <c:pt idx="507">
                  <c:v>26</c:v>
                </c:pt>
                <c:pt idx="508">
                  <c:v>25</c:v>
                </c:pt>
                <c:pt idx="509">
                  <c:v>26</c:v>
                </c:pt>
                <c:pt idx="510">
                  <c:v>24</c:v>
                </c:pt>
                <c:pt idx="511">
                  <c:v>28</c:v>
                </c:pt>
                <c:pt idx="512">
                  <c:v>26</c:v>
                </c:pt>
                <c:pt idx="513">
                  <c:v>27</c:v>
                </c:pt>
                <c:pt idx="514">
                  <c:v>24</c:v>
                </c:pt>
                <c:pt idx="515">
                  <c:v>25</c:v>
                </c:pt>
                <c:pt idx="516">
                  <c:v>29</c:v>
                </c:pt>
                <c:pt idx="517">
                  <c:v>38</c:v>
                </c:pt>
                <c:pt idx="518">
                  <c:v>33</c:v>
                </c:pt>
                <c:pt idx="519">
                  <c:v>37</c:v>
                </c:pt>
                <c:pt idx="520">
                  <c:v>25</c:v>
                </c:pt>
                <c:pt idx="521">
                  <c:v>34</c:v>
                </c:pt>
                <c:pt idx="522">
                  <c:v>31</c:v>
                </c:pt>
                <c:pt idx="523">
                  <c:v>38</c:v>
                </c:pt>
                <c:pt idx="524">
                  <c:v>29</c:v>
                </c:pt>
                <c:pt idx="525">
                  <c:v>31</c:v>
                </c:pt>
                <c:pt idx="526">
                  <c:v>34</c:v>
                </c:pt>
                <c:pt idx="527">
                  <c:v>34</c:v>
                </c:pt>
                <c:pt idx="528">
                  <c:v>25</c:v>
                </c:pt>
                <c:pt idx="529">
                  <c:v>25</c:v>
                </c:pt>
                <c:pt idx="530">
                  <c:v>37</c:v>
                </c:pt>
                <c:pt idx="531">
                  <c:v>17</c:v>
                </c:pt>
                <c:pt idx="532">
                  <c:v>15</c:v>
                </c:pt>
                <c:pt idx="533">
                  <c:v>16</c:v>
                </c:pt>
                <c:pt idx="534">
                  <c:v>17</c:v>
                </c:pt>
                <c:pt idx="535">
                  <c:v>16</c:v>
                </c:pt>
                <c:pt idx="536">
                  <c:v>18</c:v>
                </c:pt>
                <c:pt idx="537">
                  <c:v>19</c:v>
                </c:pt>
                <c:pt idx="538">
                  <c:v>16</c:v>
                </c:pt>
                <c:pt idx="539">
                  <c:v>34</c:v>
                </c:pt>
                <c:pt idx="540">
                  <c:v>40</c:v>
                </c:pt>
                <c:pt idx="541">
                  <c:v>34</c:v>
                </c:pt>
                <c:pt idx="542">
                  <c:v>34</c:v>
                </c:pt>
                <c:pt idx="543">
                  <c:v>34</c:v>
                </c:pt>
                <c:pt idx="544">
                  <c:v>34</c:v>
                </c:pt>
                <c:pt idx="545">
                  <c:v>40</c:v>
                </c:pt>
                <c:pt idx="546">
                  <c:v>34</c:v>
                </c:pt>
                <c:pt idx="547">
                  <c:v>40</c:v>
                </c:pt>
                <c:pt idx="548">
                  <c:v>40</c:v>
                </c:pt>
                <c:pt idx="549">
                  <c:v>40</c:v>
                </c:pt>
                <c:pt idx="550">
                  <c:v>34</c:v>
                </c:pt>
                <c:pt idx="551">
                  <c:v>40</c:v>
                </c:pt>
                <c:pt idx="552">
                  <c:v>40</c:v>
                </c:pt>
                <c:pt idx="553">
                  <c:v>40</c:v>
                </c:pt>
                <c:pt idx="554">
                  <c:v>34</c:v>
                </c:pt>
                <c:pt idx="555">
                  <c:v>40</c:v>
                </c:pt>
                <c:pt idx="556">
                  <c:v>40</c:v>
                </c:pt>
                <c:pt idx="557">
                  <c:v>40</c:v>
                </c:pt>
                <c:pt idx="558">
                  <c:v>34</c:v>
                </c:pt>
                <c:pt idx="559">
                  <c:v>40</c:v>
                </c:pt>
                <c:pt idx="560">
                  <c:v>40</c:v>
                </c:pt>
                <c:pt idx="561">
                  <c:v>33</c:v>
                </c:pt>
                <c:pt idx="562">
                  <c:v>33</c:v>
                </c:pt>
                <c:pt idx="563">
                  <c:v>33</c:v>
                </c:pt>
                <c:pt idx="564">
                  <c:v>33</c:v>
                </c:pt>
                <c:pt idx="565">
                  <c:v>33</c:v>
                </c:pt>
                <c:pt idx="566">
                  <c:v>33</c:v>
                </c:pt>
                <c:pt idx="567">
                  <c:v>33</c:v>
                </c:pt>
                <c:pt idx="568">
                  <c:v>33</c:v>
                </c:pt>
                <c:pt idx="569">
                  <c:v>30</c:v>
                </c:pt>
                <c:pt idx="570">
                  <c:v>33</c:v>
                </c:pt>
                <c:pt idx="571">
                  <c:v>33</c:v>
                </c:pt>
                <c:pt idx="572">
                  <c:v>33</c:v>
                </c:pt>
                <c:pt idx="573">
                  <c:v>33</c:v>
                </c:pt>
                <c:pt idx="574">
                  <c:v>30</c:v>
                </c:pt>
                <c:pt idx="575">
                  <c:v>33</c:v>
                </c:pt>
                <c:pt idx="576">
                  <c:v>33</c:v>
                </c:pt>
                <c:pt idx="577">
                  <c:v>30</c:v>
                </c:pt>
                <c:pt idx="578">
                  <c:v>30</c:v>
                </c:pt>
                <c:pt idx="579">
                  <c:v>30</c:v>
                </c:pt>
                <c:pt idx="580">
                  <c:v>30</c:v>
                </c:pt>
                <c:pt idx="581">
                  <c:v>31</c:v>
                </c:pt>
                <c:pt idx="582">
                  <c:v>30</c:v>
                </c:pt>
                <c:pt idx="583">
                  <c:v>31</c:v>
                </c:pt>
                <c:pt idx="584">
                  <c:v>31</c:v>
                </c:pt>
                <c:pt idx="585">
                  <c:v>30</c:v>
                </c:pt>
                <c:pt idx="586">
                  <c:v>34</c:v>
                </c:pt>
                <c:pt idx="587">
                  <c:v>31</c:v>
                </c:pt>
                <c:pt idx="588">
                  <c:v>30</c:v>
                </c:pt>
                <c:pt idx="589">
                  <c:v>29</c:v>
                </c:pt>
                <c:pt idx="590">
                  <c:v>30</c:v>
                </c:pt>
                <c:pt idx="591">
                  <c:v>29</c:v>
                </c:pt>
                <c:pt idx="592">
                  <c:v>29</c:v>
                </c:pt>
                <c:pt idx="593">
                  <c:v>30</c:v>
                </c:pt>
                <c:pt idx="594">
                  <c:v>33</c:v>
                </c:pt>
                <c:pt idx="595">
                  <c:v>12</c:v>
                </c:pt>
                <c:pt idx="596">
                  <c:v>12</c:v>
                </c:pt>
                <c:pt idx="597">
                  <c:v>16</c:v>
                </c:pt>
                <c:pt idx="598">
                  <c:v>16</c:v>
                </c:pt>
                <c:pt idx="599">
                  <c:v>16</c:v>
                </c:pt>
                <c:pt idx="600">
                  <c:v>16</c:v>
                </c:pt>
                <c:pt idx="601">
                  <c:v>23</c:v>
                </c:pt>
                <c:pt idx="602">
                  <c:v>15</c:v>
                </c:pt>
                <c:pt idx="603">
                  <c:v>16</c:v>
                </c:pt>
                <c:pt idx="604">
                  <c:v>15</c:v>
                </c:pt>
                <c:pt idx="605">
                  <c:v>16</c:v>
                </c:pt>
                <c:pt idx="606">
                  <c:v>16</c:v>
                </c:pt>
                <c:pt idx="607">
                  <c:v>15</c:v>
                </c:pt>
                <c:pt idx="608">
                  <c:v>16</c:v>
                </c:pt>
                <c:pt idx="609">
                  <c:v>16</c:v>
                </c:pt>
                <c:pt idx="610">
                  <c:v>16</c:v>
                </c:pt>
                <c:pt idx="611">
                  <c:v>16</c:v>
                </c:pt>
                <c:pt idx="612">
                  <c:v>16</c:v>
                </c:pt>
                <c:pt idx="613">
                  <c:v>16</c:v>
                </c:pt>
                <c:pt idx="614">
                  <c:v>16</c:v>
                </c:pt>
                <c:pt idx="615">
                  <c:v>15</c:v>
                </c:pt>
                <c:pt idx="616">
                  <c:v>15</c:v>
                </c:pt>
                <c:pt idx="617">
                  <c:v>15</c:v>
                </c:pt>
                <c:pt idx="618">
                  <c:v>15</c:v>
                </c:pt>
                <c:pt idx="619">
                  <c:v>15</c:v>
                </c:pt>
                <c:pt idx="620">
                  <c:v>28</c:v>
                </c:pt>
                <c:pt idx="621">
                  <c:v>28</c:v>
                </c:pt>
                <c:pt idx="622">
                  <c:v>28</c:v>
                </c:pt>
                <c:pt idx="623">
                  <c:v>28</c:v>
                </c:pt>
                <c:pt idx="624">
                  <c:v>28</c:v>
                </c:pt>
                <c:pt idx="625">
                  <c:v>28</c:v>
                </c:pt>
                <c:pt idx="626">
                  <c:v>28</c:v>
                </c:pt>
                <c:pt idx="627">
                  <c:v>28</c:v>
                </c:pt>
                <c:pt idx="628">
                  <c:v>28</c:v>
                </c:pt>
                <c:pt idx="629">
                  <c:v>28</c:v>
                </c:pt>
                <c:pt idx="630">
                  <c:v>28</c:v>
                </c:pt>
                <c:pt idx="631">
                  <c:v>24</c:v>
                </c:pt>
                <c:pt idx="632">
                  <c:v>29</c:v>
                </c:pt>
                <c:pt idx="633">
                  <c:v>31</c:v>
                </c:pt>
                <c:pt idx="634">
                  <c:v>25</c:v>
                </c:pt>
                <c:pt idx="635">
                  <c:v>24</c:v>
                </c:pt>
                <c:pt idx="636">
                  <c:v>29</c:v>
                </c:pt>
                <c:pt idx="637">
                  <c:v>25</c:v>
                </c:pt>
                <c:pt idx="638">
                  <c:v>31</c:v>
                </c:pt>
                <c:pt idx="639">
                  <c:v>24</c:v>
                </c:pt>
                <c:pt idx="640">
                  <c:v>28</c:v>
                </c:pt>
                <c:pt idx="641">
                  <c:v>24</c:v>
                </c:pt>
                <c:pt idx="642">
                  <c:v>29</c:v>
                </c:pt>
                <c:pt idx="643">
                  <c:v>25</c:v>
                </c:pt>
                <c:pt idx="644">
                  <c:v>29</c:v>
                </c:pt>
                <c:pt idx="645">
                  <c:v>29</c:v>
                </c:pt>
                <c:pt idx="646">
                  <c:v>32</c:v>
                </c:pt>
                <c:pt idx="647">
                  <c:v>25</c:v>
                </c:pt>
                <c:pt idx="648">
                  <c:v>31</c:v>
                </c:pt>
                <c:pt idx="649">
                  <c:v>25</c:v>
                </c:pt>
                <c:pt idx="650">
                  <c:v>24</c:v>
                </c:pt>
                <c:pt idx="651">
                  <c:v>29</c:v>
                </c:pt>
                <c:pt idx="652">
                  <c:v>31</c:v>
                </c:pt>
                <c:pt idx="653">
                  <c:v>24</c:v>
                </c:pt>
                <c:pt idx="654">
                  <c:v>25</c:v>
                </c:pt>
                <c:pt idx="655">
                  <c:v>29</c:v>
                </c:pt>
                <c:pt idx="656">
                  <c:v>31</c:v>
                </c:pt>
                <c:pt idx="657">
                  <c:v>25</c:v>
                </c:pt>
                <c:pt idx="658">
                  <c:v>25</c:v>
                </c:pt>
                <c:pt idx="659">
                  <c:v>24</c:v>
                </c:pt>
                <c:pt idx="660">
                  <c:v>30</c:v>
                </c:pt>
                <c:pt idx="661">
                  <c:v>24</c:v>
                </c:pt>
                <c:pt idx="662">
                  <c:v>28</c:v>
                </c:pt>
                <c:pt idx="663">
                  <c:v>29</c:v>
                </c:pt>
                <c:pt idx="664">
                  <c:v>28</c:v>
                </c:pt>
                <c:pt idx="665">
                  <c:v>24</c:v>
                </c:pt>
                <c:pt idx="666">
                  <c:v>24</c:v>
                </c:pt>
                <c:pt idx="667">
                  <c:v>14</c:v>
                </c:pt>
                <c:pt idx="668">
                  <c:v>15</c:v>
                </c:pt>
                <c:pt idx="669">
                  <c:v>16</c:v>
                </c:pt>
                <c:pt idx="670">
                  <c:v>15</c:v>
                </c:pt>
                <c:pt idx="671">
                  <c:v>27</c:v>
                </c:pt>
                <c:pt idx="672">
                  <c:v>29</c:v>
                </c:pt>
                <c:pt idx="673">
                  <c:v>27</c:v>
                </c:pt>
                <c:pt idx="674">
                  <c:v>27</c:v>
                </c:pt>
                <c:pt idx="675">
                  <c:v>27</c:v>
                </c:pt>
                <c:pt idx="676">
                  <c:v>28</c:v>
                </c:pt>
                <c:pt idx="677">
                  <c:v>28</c:v>
                </c:pt>
                <c:pt idx="678">
                  <c:v>28</c:v>
                </c:pt>
                <c:pt idx="679">
                  <c:v>16</c:v>
                </c:pt>
                <c:pt idx="680">
                  <c:v>16</c:v>
                </c:pt>
                <c:pt idx="681">
                  <c:v>16</c:v>
                </c:pt>
                <c:pt idx="682">
                  <c:v>25</c:v>
                </c:pt>
                <c:pt idx="683">
                  <c:v>25</c:v>
                </c:pt>
                <c:pt idx="684">
                  <c:v>29</c:v>
                </c:pt>
                <c:pt idx="685">
                  <c:v>25</c:v>
                </c:pt>
                <c:pt idx="686">
                  <c:v>25</c:v>
                </c:pt>
                <c:pt idx="687">
                  <c:v>25</c:v>
                </c:pt>
                <c:pt idx="688">
                  <c:v>25</c:v>
                </c:pt>
                <c:pt idx="689">
                  <c:v>29</c:v>
                </c:pt>
                <c:pt idx="690">
                  <c:v>25</c:v>
                </c:pt>
                <c:pt idx="691">
                  <c:v>29</c:v>
                </c:pt>
                <c:pt idx="692">
                  <c:v>25</c:v>
                </c:pt>
                <c:pt idx="693">
                  <c:v>16</c:v>
                </c:pt>
                <c:pt idx="694">
                  <c:v>16</c:v>
                </c:pt>
                <c:pt idx="695">
                  <c:v>16</c:v>
                </c:pt>
                <c:pt idx="696">
                  <c:v>16</c:v>
                </c:pt>
                <c:pt idx="697">
                  <c:v>16</c:v>
                </c:pt>
                <c:pt idx="698">
                  <c:v>16</c:v>
                </c:pt>
                <c:pt idx="699">
                  <c:v>16</c:v>
                </c:pt>
                <c:pt idx="700">
                  <c:v>22</c:v>
                </c:pt>
                <c:pt idx="701">
                  <c:v>22</c:v>
                </c:pt>
                <c:pt idx="702">
                  <c:v>38</c:v>
                </c:pt>
                <c:pt idx="703">
                  <c:v>38</c:v>
                </c:pt>
                <c:pt idx="704">
                  <c:v>37</c:v>
                </c:pt>
                <c:pt idx="705">
                  <c:v>37</c:v>
                </c:pt>
                <c:pt idx="706">
                  <c:v>40</c:v>
                </c:pt>
                <c:pt idx="707">
                  <c:v>38</c:v>
                </c:pt>
                <c:pt idx="708">
                  <c:v>38</c:v>
                </c:pt>
                <c:pt idx="709">
                  <c:v>37</c:v>
                </c:pt>
                <c:pt idx="710">
                  <c:v>38</c:v>
                </c:pt>
                <c:pt idx="711">
                  <c:v>37</c:v>
                </c:pt>
                <c:pt idx="712">
                  <c:v>35</c:v>
                </c:pt>
                <c:pt idx="713">
                  <c:v>34</c:v>
                </c:pt>
                <c:pt idx="714">
                  <c:v>34</c:v>
                </c:pt>
                <c:pt idx="715">
                  <c:v>35</c:v>
                </c:pt>
                <c:pt idx="716">
                  <c:v>35</c:v>
                </c:pt>
                <c:pt idx="717">
                  <c:v>20</c:v>
                </c:pt>
                <c:pt idx="718">
                  <c:v>29</c:v>
                </c:pt>
                <c:pt idx="719">
                  <c:v>25</c:v>
                </c:pt>
                <c:pt idx="720">
                  <c:v>24</c:v>
                </c:pt>
                <c:pt idx="721">
                  <c:v>28</c:v>
                </c:pt>
                <c:pt idx="722">
                  <c:v>29</c:v>
                </c:pt>
                <c:pt idx="723">
                  <c:v>25</c:v>
                </c:pt>
                <c:pt idx="724">
                  <c:v>24</c:v>
                </c:pt>
                <c:pt idx="725">
                  <c:v>31</c:v>
                </c:pt>
                <c:pt idx="726">
                  <c:v>25</c:v>
                </c:pt>
                <c:pt idx="727">
                  <c:v>29</c:v>
                </c:pt>
                <c:pt idx="728">
                  <c:v>25</c:v>
                </c:pt>
                <c:pt idx="729">
                  <c:v>26</c:v>
                </c:pt>
                <c:pt idx="730">
                  <c:v>25</c:v>
                </c:pt>
                <c:pt idx="731">
                  <c:v>28</c:v>
                </c:pt>
                <c:pt idx="732">
                  <c:v>29</c:v>
                </c:pt>
                <c:pt idx="733">
                  <c:v>28</c:v>
                </c:pt>
                <c:pt idx="734">
                  <c:v>26</c:v>
                </c:pt>
                <c:pt idx="735">
                  <c:v>26</c:v>
                </c:pt>
                <c:pt idx="736">
                  <c:v>26</c:v>
                </c:pt>
                <c:pt idx="737">
                  <c:v>26</c:v>
                </c:pt>
                <c:pt idx="738">
                  <c:v>26</c:v>
                </c:pt>
                <c:pt idx="739">
                  <c:v>26</c:v>
                </c:pt>
                <c:pt idx="740">
                  <c:v>23</c:v>
                </c:pt>
                <c:pt idx="741">
                  <c:v>20</c:v>
                </c:pt>
                <c:pt idx="742">
                  <c:v>24</c:v>
                </c:pt>
                <c:pt idx="743">
                  <c:v>24</c:v>
                </c:pt>
                <c:pt idx="744">
                  <c:v>20</c:v>
                </c:pt>
                <c:pt idx="745">
                  <c:v>24</c:v>
                </c:pt>
                <c:pt idx="746">
                  <c:v>24</c:v>
                </c:pt>
                <c:pt idx="747">
                  <c:v>20</c:v>
                </c:pt>
                <c:pt idx="748">
                  <c:v>26</c:v>
                </c:pt>
                <c:pt idx="749">
                  <c:v>26</c:v>
                </c:pt>
                <c:pt idx="750">
                  <c:v>26</c:v>
                </c:pt>
                <c:pt idx="751">
                  <c:v>19</c:v>
                </c:pt>
                <c:pt idx="752">
                  <c:v>20</c:v>
                </c:pt>
                <c:pt idx="753">
                  <c:v>20</c:v>
                </c:pt>
                <c:pt idx="754">
                  <c:v>20</c:v>
                </c:pt>
                <c:pt idx="755">
                  <c:v>19</c:v>
                </c:pt>
                <c:pt idx="756">
                  <c:v>22</c:v>
                </c:pt>
                <c:pt idx="757">
                  <c:v>19</c:v>
                </c:pt>
                <c:pt idx="758">
                  <c:v>18</c:v>
                </c:pt>
                <c:pt idx="759">
                  <c:v>19</c:v>
                </c:pt>
                <c:pt idx="760">
                  <c:v>19</c:v>
                </c:pt>
                <c:pt idx="761">
                  <c:v>19</c:v>
                </c:pt>
                <c:pt idx="762">
                  <c:v>19</c:v>
                </c:pt>
                <c:pt idx="763">
                  <c:v>28</c:v>
                </c:pt>
                <c:pt idx="764">
                  <c:v>22</c:v>
                </c:pt>
                <c:pt idx="765">
                  <c:v>24</c:v>
                </c:pt>
                <c:pt idx="766">
                  <c:v>22</c:v>
                </c:pt>
                <c:pt idx="767">
                  <c:v>24</c:v>
                </c:pt>
                <c:pt idx="768">
                  <c:v>22</c:v>
                </c:pt>
                <c:pt idx="769">
                  <c:v>24</c:v>
                </c:pt>
                <c:pt idx="770">
                  <c:v>26</c:v>
                </c:pt>
                <c:pt idx="771">
                  <c:v>24</c:v>
                </c:pt>
                <c:pt idx="772">
                  <c:v>26</c:v>
                </c:pt>
                <c:pt idx="773">
                  <c:v>26</c:v>
                </c:pt>
                <c:pt idx="774">
                  <c:v>24</c:v>
                </c:pt>
                <c:pt idx="775">
                  <c:v>26</c:v>
                </c:pt>
                <c:pt idx="776">
                  <c:v>24</c:v>
                </c:pt>
                <c:pt idx="777">
                  <c:v>24</c:v>
                </c:pt>
                <c:pt idx="778">
                  <c:v>24</c:v>
                </c:pt>
                <c:pt idx="779">
                  <c:v>26</c:v>
                </c:pt>
                <c:pt idx="780">
                  <c:v>24</c:v>
                </c:pt>
                <c:pt idx="781">
                  <c:v>24</c:v>
                </c:pt>
                <c:pt idx="782">
                  <c:v>26</c:v>
                </c:pt>
                <c:pt idx="783">
                  <c:v>24</c:v>
                </c:pt>
                <c:pt idx="784">
                  <c:v>24</c:v>
                </c:pt>
                <c:pt idx="785">
                  <c:v>26</c:v>
                </c:pt>
                <c:pt idx="786">
                  <c:v>26</c:v>
                </c:pt>
                <c:pt idx="787">
                  <c:v>26</c:v>
                </c:pt>
                <c:pt idx="788">
                  <c:v>26</c:v>
                </c:pt>
                <c:pt idx="789">
                  <c:v>24</c:v>
                </c:pt>
                <c:pt idx="790">
                  <c:v>24</c:v>
                </c:pt>
                <c:pt idx="791">
                  <c:v>24</c:v>
                </c:pt>
                <c:pt idx="792">
                  <c:v>24</c:v>
                </c:pt>
                <c:pt idx="793">
                  <c:v>24</c:v>
                </c:pt>
                <c:pt idx="794">
                  <c:v>24</c:v>
                </c:pt>
                <c:pt idx="795">
                  <c:v>28</c:v>
                </c:pt>
                <c:pt idx="796">
                  <c:v>32</c:v>
                </c:pt>
                <c:pt idx="797">
                  <c:v>24</c:v>
                </c:pt>
                <c:pt idx="798">
                  <c:v>27</c:v>
                </c:pt>
                <c:pt idx="799">
                  <c:v>25</c:v>
                </c:pt>
                <c:pt idx="800">
                  <c:v>26</c:v>
                </c:pt>
                <c:pt idx="801">
                  <c:v>33</c:v>
                </c:pt>
                <c:pt idx="802">
                  <c:v>33</c:v>
                </c:pt>
                <c:pt idx="803">
                  <c:v>33</c:v>
                </c:pt>
                <c:pt idx="804">
                  <c:v>30</c:v>
                </c:pt>
                <c:pt idx="805">
                  <c:v>33</c:v>
                </c:pt>
                <c:pt idx="806">
                  <c:v>33</c:v>
                </c:pt>
                <c:pt idx="807">
                  <c:v>28</c:v>
                </c:pt>
                <c:pt idx="808">
                  <c:v>28</c:v>
                </c:pt>
                <c:pt idx="809">
                  <c:v>28</c:v>
                </c:pt>
                <c:pt idx="810">
                  <c:v>30</c:v>
                </c:pt>
                <c:pt idx="811">
                  <c:v>29</c:v>
                </c:pt>
                <c:pt idx="812">
                  <c:v>29</c:v>
                </c:pt>
                <c:pt idx="813">
                  <c:v>29</c:v>
                </c:pt>
                <c:pt idx="814">
                  <c:v>30</c:v>
                </c:pt>
                <c:pt idx="815">
                  <c:v>29</c:v>
                </c:pt>
                <c:pt idx="816">
                  <c:v>29</c:v>
                </c:pt>
                <c:pt idx="817">
                  <c:v>33</c:v>
                </c:pt>
                <c:pt idx="818">
                  <c:v>28</c:v>
                </c:pt>
                <c:pt idx="819">
                  <c:v>27</c:v>
                </c:pt>
                <c:pt idx="820">
                  <c:v>24</c:v>
                </c:pt>
                <c:pt idx="821">
                  <c:v>27</c:v>
                </c:pt>
                <c:pt idx="822">
                  <c:v>24</c:v>
                </c:pt>
                <c:pt idx="823">
                  <c:v>29</c:v>
                </c:pt>
                <c:pt idx="824">
                  <c:v>27</c:v>
                </c:pt>
                <c:pt idx="825">
                  <c:v>24</c:v>
                </c:pt>
                <c:pt idx="826">
                  <c:v>29</c:v>
                </c:pt>
                <c:pt idx="827">
                  <c:v>27</c:v>
                </c:pt>
                <c:pt idx="828">
                  <c:v>28</c:v>
                </c:pt>
                <c:pt idx="829">
                  <c:v>28</c:v>
                </c:pt>
                <c:pt idx="830">
                  <c:v>27</c:v>
                </c:pt>
                <c:pt idx="831">
                  <c:v>27</c:v>
                </c:pt>
                <c:pt idx="832">
                  <c:v>27</c:v>
                </c:pt>
                <c:pt idx="833">
                  <c:v>27</c:v>
                </c:pt>
                <c:pt idx="834">
                  <c:v>31</c:v>
                </c:pt>
                <c:pt idx="835">
                  <c:v>31</c:v>
                </c:pt>
                <c:pt idx="836">
                  <c:v>29</c:v>
                </c:pt>
                <c:pt idx="837">
                  <c:v>27</c:v>
                </c:pt>
                <c:pt idx="838">
                  <c:v>27</c:v>
                </c:pt>
                <c:pt idx="839">
                  <c:v>28</c:v>
                </c:pt>
                <c:pt idx="840">
                  <c:v>27</c:v>
                </c:pt>
                <c:pt idx="841">
                  <c:v>27</c:v>
                </c:pt>
                <c:pt idx="842">
                  <c:v>31</c:v>
                </c:pt>
                <c:pt idx="843">
                  <c:v>27</c:v>
                </c:pt>
                <c:pt idx="844">
                  <c:v>27</c:v>
                </c:pt>
                <c:pt idx="845">
                  <c:v>29</c:v>
                </c:pt>
                <c:pt idx="846">
                  <c:v>31</c:v>
                </c:pt>
                <c:pt idx="847">
                  <c:v>27</c:v>
                </c:pt>
                <c:pt idx="848">
                  <c:v>28</c:v>
                </c:pt>
                <c:pt idx="849">
                  <c:v>27</c:v>
                </c:pt>
                <c:pt idx="850">
                  <c:v>27</c:v>
                </c:pt>
                <c:pt idx="851">
                  <c:v>25</c:v>
                </c:pt>
                <c:pt idx="852">
                  <c:v>23</c:v>
                </c:pt>
                <c:pt idx="853">
                  <c:v>25</c:v>
                </c:pt>
                <c:pt idx="854">
                  <c:v>23</c:v>
                </c:pt>
                <c:pt idx="855">
                  <c:v>22</c:v>
                </c:pt>
                <c:pt idx="856">
                  <c:v>27</c:v>
                </c:pt>
                <c:pt idx="857">
                  <c:v>27</c:v>
                </c:pt>
                <c:pt idx="858">
                  <c:v>27</c:v>
                </c:pt>
                <c:pt idx="859">
                  <c:v>27</c:v>
                </c:pt>
                <c:pt idx="860">
                  <c:v>27</c:v>
                </c:pt>
                <c:pt idx="861">
                  <c:v>27</c:v>
                </c:pt>
                <c:pt idx="862">
                  <c:v>27</c:v>
                </c:pt>
                <c:pt idx="863">
                  <c:v>33</c:v>
                </c:pt>
                <c:pt idx="864">
                  <c:v>27</c:v>
                </c:pt>
                <c:pt idx="865">
                  <c:v>28</c:v>
                </c:pt>
                <c:pt idx="866">
                  <c:v>27</c:v>
                </c:pt>
                <c:pt idx="867">
                  <c:v>20</c:v>
                </c:pt>
                <c:pt idx="868">
                  <c:v>19</c:v>
                </c:pt>
                <c:pt idx="869">
                  <c:v>19</c:v>
                </c:pt>
                <c:pt idx="870">
                  <c:v>20</c:v>
                </c:pt>
                <c:pt idx="871">
                  <c:v>16</c:v>
                </c:pt>
                <c:pt idx="872">
                  <c:v>16</c:v>
                </c:pt>
                <c:pt idx="873">
                  <c:v>20</c:v>
                </c:pt>
                <c:pt idx="874">
                  <c:v>20</c:v>
                </c:pt>
                <c:pt idx="875">
                  <c:v>25</c:v>
                </c:pt>
                <c:pt idx="876">
                  <c:v>24</c:v>
                </c:pt>
                <c:pt idx="877">
                  <c:v>25</c:v>
                </c:pt>
                <c:pt idx="878">
                  <c:v>25</c:v>
                </c:pt>
                <c:pt idx="879">
                  <c:v>24</c:v>
                </c:pt>
                <c:pt idx="880">
                  <c:v>26</c:v>
                </c:pt>
                <c:pt idx="881">
                  <c:v>26</c:v>
                </c:pt>
                <c:pt idx="882">
                  <c:v>26</c:v>
                </c:pt>
                <c:pt idx="883">
                  <c:v>26</c:v>
                </c:pt>
                <c:pt idx="884">
                  <c:v>25</c:v>
                </c:pt>
                <c:pt idx="885">
                  <c:v>26</c:v>
                </c:pt>
                <c:pt idx="886">
                  <c:v>23</c:v>
                </c:pt>
                <c:pt idx="887">
                  <c:v>26</c:v>
                </c:pt>
                <c:pt idx="888">
                  <c:v>23</c:v>
                </c:pt>
                <c:pt idx="889">
                  <c:v>26</c:v>
                </c:pt>
                <c:pt idx="890">
                  <c:v>23</c:v>
                </c:pt>
                <c:pt idx="891">
                  <c:v>26</c:v>
                </c:pt>
                <c:pt idx="892">
                  <c:v>26</c:v>
                </c:pt>
                <c:pt idx="893">
                  <c:v>25</c:v>
                </c:pt>
                <c:pt idx="894">
                  <c:v>23</c:v>
                </c:pt>
                <c:pt idx="895">
                  <c:v>26</c:v>
                </c:pt>
                <c:pt idx="896">
                  <c:v>26</c:v>
                </c:pt>
                <c:pt idx="897">
                  <c:v>25</c:v>
                </c:pt>
                <c:pt idx="898">
                  <c:v>25</c:v>
                </c:pt>
                <c:pt idx="899">
                  <c:v>25</c:v>
                </c:pt>
                <c:pt idx="900">
                  <c:v>25</c:v>
                </c:pt>
                <c:pt idx="901">
                  <c:v>23</c:v>
                </c:pt>
                <c:pt idx="902">
                  <c:v>26</c:v>
                </c:pt>
                <c:pt idx="903">
                  <c:v>25</c:v>
                </c:pt>
                <c:pt idx="904">
                  <c:v>25</c:v>
                </c:pt>
                <c:pt idx="905">
                  <c:v>24</c:v>
                </c:pt>
                <c:pt idx="906">
                  <c:v>25</c:v>
                </c:pt>
                <c:pt idx="907">
                  <c:v>24</c:v>
                </c:pt>
                <c:pt idx="908">
                  <c:v>20</c:v>
                </c:pt>
                <c:pt idx="909">
                  <c:v>24</c:v>
                </c:pt>
                <c:pt idx="910">
                  <c:v>24</c:v>
                </c:pt>
                <c:pt idx="911">
                  <c:v>22</c:v>
                </c:pt>
                <c:pt idx="912">
                  <c:v>24</c:v>
                </c:pt>
                <c:pt idx="913">
                  <c:v>24</c:v>
                </c:pt>
                <c:pt idx="914">
                  <c:v>23</c:v>
                </c:pt>
                <c:pt idx="915">
                  <c:v>24</c:v>
                </c:pt>
                <c:pt idx="916">
                  <c:v>24</c:v>
                </c:pt>
                <c:pt idx="917">
                  <c:v>27</c:v>
                </c:pt>
                <c:pt idx="918">
                  <c:v>25</c:v>
                </c:pt>
                <c:pt idx="919">
                  <c:v>26</c:v>
                </c:pt>
                <c:pt idx="920">
                  <c:v>26</c:v>
                </c:pt>
                <c:pt idx="921">
                  <c:v>27</c:v>
                </c:pt>
                <c:pt idx="922">
                  <c:v>24</c:v>
                </c:pt>
                <c:pt idx="923">
                  <c:v>26</c:v>
                </c:pt>
                <c:pt idx="924">
                  <c:v>24</c:v>
                </c:pt>
                <c:pt idx="925">
                  <c:v>27</c:v>
                </c:pt>
                <c:pt idx="926">
                  <c:v>27</c:v>
                </c:pt>
                <c:pt idx="927">
                  <c:v>26</c:v>
                </c:pt>
                <c:pt idx="928">
                  <c:v>24</c:v>
                </c:pt>
                <c:pt idx="929">
                  <c:v>24</c:v>
                </c:pt>
                <c:pt idx="930">
                  <c:v>20</c:v>
                </c:pt>
                <c:pt idx="931">
                  <c:v>27</c:v>
                </c:pt>
                <c:pt idx="932">
                  <c:v>26</c:v>
                </c:pt>
                <c:pt idx="933">
                  <c:v>25</c:v>
                </c:pt>
                <c:pt idx="934">
                  <c:v>26</c:v>
                </c:pt>
                <c:pt idx="935">
                  <c:v>26</c:v>
                </c:pt>
                <c:pt idx="936">
                  <c:v>26</c:v>
                </c:pt>
                <c:pt idx="937">
                  <c:v>26</c:v>
                </c:pt>
                <c:pt idx="938">
                  <c:v>26</c:v>
                </c:pt>
                <c:pt idx="939">
                  <c:v>25</c:v>
                </c:pt>
                <c:pt idx="940">
                  <c:v>27</c:v>
                </c:pt>
                <c:pt idx="941">
                  <c:v>27</c:v>
                </c:pt>
                <c:pt idx="942">
                  <c:v>25</c:v>
                </c:pt>
                <c:pt idx="943">
                  <c:v>27</c:v>
                </c:pt>
                <c:pt idx="944">
                  <c:v>24</c:v>
                </c:pt>
                <c:pt idx="945">
                  <c:v>26</c:v>
                </c:pt>
                <c:pt idx="946">
                  <c:v>26</c:v>
                </c:pt>
                <c:pt idx="947">
                  <c:v>26</c:v>
                </c:pt>
                <c:pt idx="948">
                  <c:v>26</c:v>
                </c:pt>
                <c:pt idx="949">
                  <c:v>27</c:v>
                </c:pt>
                <c:pt idx="950">
                  <c:v>24</c:v>
                </c:pt>
                <c:pt idx="951">
                  <c:v>27</c:v>
                </c:pt>
                <c:pt idx="952">
                  <c:v>26</c:v>
                </c:pt>
                <c:pt idx="953">
                  <c:v>27</c:v>
                </c:pt>
                <c:pt idx="954">
                  <c:v>27</c:v>
                </c:pt>
                <c:pt idx="955">
                  <c:v>26</c:v>
                </c:pt>
                <c:pt idx="956">
                  <c:v>27</c:v>
                </c:pt>
                <c:pt idx="957">
                  <c:v>24</c:v>
                </c:pt>
                <c:pt idx="958">
                  <c:v>24</c:v>
                </c:pt>
                <c:pt idx="959">
                  <c:v>20</c:v>
                </c:pt>
                <c:pt idx="960">
                  <c:v>20</c:v>
                </c:pt>
                <c:pt idx="961">
                  <c:v>29</c:v>
                </c:pt>
                <c:pt idx="962">
                  <c:v>28</c:v>
                </c:pt>
                <c:pt idx="963">
                  <c:v>28</c:v>
                </c:pt>
                <c:pt idx="964">
                  <c:v>28</c:v>
                </c:pt>
                <c:pt idx="965">
                  <c:v>28</c:v>
                </c:pt>
                <c:pt idx="966">
                  <c:v>28</c:v>
                </c:pt>
                <c:pt idx="967">
                  <c:v>28</c:v>
                </c:pt>
                <c:pt idx="968">
                  <c:v>29</c:v>
                </c:pt>
                <c:pt idx="969">
                  <c:v>29</c:v>
                </c:pt>
                <c:pt idx="970">
                  <c:v>29</c:v>
                </c:pt>
                <c:pt idx="971">
                  <c:v>28</c:v>
                </c:pt>
                <c:pt idx="972">
                  <c:v>29</c:v>
                </c:pt>
                <c:pt idx="973">
                  <c:v>28</c:v>
                </c:pt>
                <c:pt idx="974">
                  <c:v>29</c:v>
                </c:pt>
                <c:pt idx="975">
                  <c:v>17</c:v>
                </c:pt>
                <c:pt idx="976">
                  <c:v>17</c:v>
                </c:pt>
                <c:pt idx="977">
                  <c:v>17</c:v>
                </c:pt>
                <c:pt idx="978">
                  <c:v>22</c:v>
                </c:pt>
                <c:pt idx="979">
                  <c:v>22</c:v>
                </c:pt>
                <c:pt idx="980">
                  <c:v>22</c:v>
                </c:pt>
                <c:pt idx="981">
                  <c:v>25</c:v>
                </c:pt>
                <c:pt idx="982">
                  <c:v>25</c:v>
                </c:pt>
                <c:pt idx="983">
                  <c:v>22</c:v>
                </c:pt>
                <c:pt idx="984">
                  <c:v>25</c:v>
                </c:pt>
                <c:pt idx="985">
                  <c:v>25</c:v>
                </c:pt>
                <c:pt idx="986">
                  <c:v>22</c:v>
                </c:pt>
                <c:pt idx="987">
                  <c:v>24</c:v>
                </c:pt>
                <c:pt idx="988">
                  <c:v>24</c:v>
                </c:pt>
                <c:pt idx="989">
                  <c:v>22</c:v>
                </c:pt>
                <c:pt idx="990">
                  <c:v>22</c:v>
                </c:pt>
                <c:pt idx="991">
                  <c:v>22</c:v>
                </c:pt>
                <c:pt idx="992">
                  <c:v>24</c:v>
                </c:pt>
                <c:pt idx="993">
                  <c:v>22</c:v>
                </c:pt>
                <c:pt idx="994">
                  <c:v>24</c:v>
                </c:pt>
                <c:pt idx="995">
                  <c:v>24</c:v>
                </c:pt>
                <c:pt idx="996">
                  <c:v>24</c:v>
                </c:pt>
                <c:pt idx="997">
                  <c:v>24</c:v>
                </c:pt>
                <c:pt idx="998">
                  <c:v>24</c:v>
                </c:pt>
                <c:pt idx="999">
                  <c:v>23</c:v>
                </c:pt>
                <c:pt idx="1000">
                  <c:v>23</c:v>
                </c:pt>
                <c:pt idx="1001">
                  <c:v>24</c:v>
                </c:pt>
                <c:pt idx="1002">
                  <c:v>24</c:v>
                </c:pt>
                <c:pt idx="1003">
                  <c:v>24</c:v>
                </c:pt>
                <c:pt idx="1004">
                  <c:v>24</c:v>
                </c:pt>
                <c:pt idx="1005">
                  <c:v>24</c:v>
                </c:pt>
                <c:pt idx="1006">
                  <c:v>24</c:v>
                </c:pt>
                <c:pt idx="1007">
                  <c:v>24</c:v>
                </c:pt>
                <c:pt idx="1008">
                  <c:v>24</c:v>
                </c:pt>
                <c:pt idx="1009">
                  <c:v>24</c:v>
                </c:pt>
                <c:pt idx="1010">
                  <c:v>24</c:v>
                </c:pt>
                <c:pt idx="1011">
                  <c:v>43</c:v>
                </c:pt>
                <c:pt idx="1012">
                  <c:v>43</c:v>
                </c:pt>
                <c:pt idx="1013">
                  <c:v>33</c:v>
                </c:pt>
                <c:pt idx="1014">
                  <c:v>35</c:v>
                </c:pt>
                <c:pt idx="1015">
                  <c:v>33</c:v>
                </c:pt>
                <c:pt idx="1016">
                  <c:v>33</c:v>
                </c:pt>
                <c:pt idx="1017">
                  <c:v>35</c:v>
                </c:pt>
                <c:pt idx="1018">
                  <c:v>33</c:v>
                </c:pt>
                <c:pt idx="1019">
                  <c:v>43</c:v>
                </c:pt>
                <c:pt idx="1020">
                  <c:v>32</c:v>
                </c:pt>
                <c:pt idx="1021">
                  <c:v>33</c:v>
                </c:pt>
                <c:pt idx="1022">
                  <c:v>35</c:v>
                </c:pt>
                <c:pt idx="1023">
                  <c:v>32</c:v>
                </c:pt>
                <c:pt idx="1024">
                  <c:v>32</c:v>
                </c:pt>
                <c:pt idx="1025">
                  <c:v>33</c:v>
                </c:pt>
                <c:pt idx="1026">
                  <c:v>33</c:v>
                </c:pt>
                <c:pt idx="1027">
                  <c:v>32</c:v>
                </c:pt>
                <c:pt idx="1028">
                  <c:v>33</c:v>
                </c:pt>
                <c:pt idx="1029">
                  <c:v>43</c:v>
                </c:pt>
                <c:pt idx="1030">
                  <c:v>33</c:v>
                </c:pt>
                <c:pt idx="1031">
                  <c:v>35</c:v>
                </c:pt>
                <c:pt idx="1032">
                  <c:v>35</c:v>
                </c:pt>
                <c:pt idx="1033">
                  <c:v>33</c:v>
                </c:pt>
                <c:pt idx="1034">
                  <c:v>35</c:v>
                </c:pt>
                <c:pt idx="1035">
                  <c:v>32</c:v>
                </c:pt>
                <c:pt idx="1036">
                  <c:v>43</c:v>
                </c:pt>
                <c:pt idx="1037">
                  <c:v>33</c:v>
                </c:pt>
                <c:pt idx="1038">
                  <c:v>43</c:v>
                </c:pt>
                <c:pt idx="1039">
                  <c:v>32</c:v>
                </c:pt>
                <c:pt idx="1040">
                  <c:v>33</c:v>
                </c:pt>
                <c:pt idx="1041">
                  <c:v>33</c:v>
                </c:pt>
                <c:pt idx="1042">
                  <c:v>33</c:v>
                </c:pt>
                <c:pt idx="1043">
                  <c:v>35</c:v>
                </c:pt>
                <c:pt idx="1044">
                  <c:v>32</c:v>
                </c:pt>
                <c:pt idx="1045">
                  <c:v>43</c:v>
                </c:pt>
                <c:pt idx="1046">
                  <c:v>35</c:v>
                </c:pt>
                <c:pt idx="1047">
                  <c:v>35</c:v>
                </c:pt>
                <c:pt idx="1048">
                  <c:v>35</c:v>
                </c:pt>
                <c:pt idx="1049">
                  <c:v>34</c:v>
                </c:pt>
                <c:pt idx="1050">
                  <c:v>35</c:v>
                </c:pt>
                <c:pt idx="1051">
                  <c:v>34</c:v>
                </c:pt>
                <c:pt idx="1052">
                  <c:v>34</c:v>
                </c:pt>
                <c:pt idx="1053">
                  <c:v>34</c:v>
                </c:pt>
                <c:pt idx="1054">
                  <c:v>35</c:v>
                </c:pt>
                <c:pt idx="1055">
                  <c:v>34</c:v>
                </c:pt>
                <c:pt idx="1056">
                  <c:v>34</c:v>
                </c:pt>
                <c:pt idx="1057">
                  <c:v>35</c:v>
                </c:pt>
                <c:pt idx="1058">
                  <c:v>28</c:v>
                </c:pt>
                <c:pt idx="1059">
                  <c:v>28</c:v>
                </c:pt>
                <c:pt idx="1060">
                  <c:v>28</c:v>
                </c:pt>
                <c:pt idx="1061">
                  <c:v>31</c:v>
                </c:pt>
                <c:pt idx="1062">
                  <c:v>31</c:v>
                </c:pt>
                <c:pt idx="1063">
                  <c:v>32</c:v>
                </c:pt>
                <c:pt idx="1064">
                  <c:v>32</c:v>
                </c:pt>
                <c:pt idx="1065">
                  <c:v>32</c:v>
                </c:pt>
                <c:pt idx="1066">
                  <c:v>32</c:v>
                </c:pt>
                <c:pt idx="1067">
                  <c:v>32</c:v>
                </c:pt>
                <c:pt idx="1068">
                  <c:v>32</c:v>
                </c:pt>
                <c:pt idx="1069">
                  <c:v>31</c:v>
                </c:pt>
                <c:pt idx="1070">
                  <c:v>32</c:v>
                </c:pt>
                <c:pt idx="1071">
                  <c:v>31</c:v>
                </c:pt>
                <c:pt idx="1072">
                  <c:v>31</c:v>
                </c:pt>
                <c:pt idx="1073">
                  <c:v>31</c:v>
                </c:pt>
                <c:pt idx="1074">
                  <c:v>31</c:v>
                </c:pt>
                <c:pt idx="1075">
                  <c:v>32</c:v>
                </c:pt>
                <c:pt idx="1076">
                  <c:v>33</c:v>
                </c:pt>
                <c:pt idx="1077">
                  <c:v>37</c:v>
                </c:pt>
                <c:pt idx="1078">
                  <c:v>31</c:v>
                </c:pt>
                <c:pt idx="1079">
                  <c:v>31</c:v>
                </c:pt>
                <c:pt idx="1080">
                  <c:v>33</c:v>
                </c:pt>
                <c:pt idx="1081">
                  <c:v>33</c:v>
                </c:pt>
                <c:pt idx="1082">
                  <c:v>31</c:v>
                </c:pt>
                <c:pt idx="1083">
                  <c:v>37</c:v>
                </c:pt>
                <c:pt idx="1084">
                  <c:v>37</c:v>
                </c:pt>
                <c:pt idx="1085">
                  <c:v>31</c:v>
                </c:pt>
                <c:pt idx="1086">
                  <c:v>31</c:v>
                </c:pt>
                <c:pt idx="1087">
                  <c:v>31</c:v>
                </c:pt>
                <c:pt idx="1088">
                  <c:v>29</c:v>
                </c:pt>
                <c:pt idx="1089">
                  <c:v>29</c:v>
                </c:pt>
                <c:pt idx="1090">
                  <c:v>32</c:v>
                </c:pt>
                <c:pt idx="1091">
                  <c:v>32</c:v>
                </c:pt>
                <c:pt idx="1092">
                  <c:v>32</c:v>
                </c:pt>
                <c:pt idx="1093">
                  <c:v>21</c:v>
                </c:pt>
                <c:pt idx="1094">
                  <c:v>22</c:v>
                </c:pt>
                <c:pt idx="1095">
                  <c:v>38</c:v>
                </c:pt>
                <c:pt idx="1096">
                  <c:v>29</c:v>
                </c:pt>
                <c:pt idx="1097">
                  <c:v>33</c:v>
                </c:pt>
                <c:pt idx="1098">
                  <c:v>27</c:v>
                </c:pt>
                <c:pt idx="1099">
                  <c:v>33</c:v>
                </c:pt>
                <c:pt idx="1100">
                  <c:v>27</c:v>
                </c:pt>
                <c:pt idx="1101">
                  <c:v>29</c:v>
                </c:pt>
                <c:pt idx="1102">
                  <c:v>38</c:v>
                </c:pt>
                <c:pt idx="1103">
                  <c:v>32</c:v>
                </c:pt>
                <c:pt idx="1104">
                  <c:v>35</c:v>
                </c:pt>
                <c:pt idx="1105">
                  <c:v>35</c:v>
                </c:pt>
                <c:pt idx="1106">
                  <c:v>38</c:v>
                </c:pt>
                <c:pt idx="1107">
                  <c:v>30</c:v>
                </c:pt>
                <c:pt idx="1108">
                  <c:v>30</c:v>
                </c:pt>
                <c:pt idx="1109">
                  <c:v>38</c:v>
                </c:pt>
                <c:pt idx="1110">
                  <c:v>32</c:v>
                </c:pt>
                <c:pt idx="1111">
                  <c:v>31</c:v>
                </c:pt>
                <c:pt idx="1112">
                  <c:v>31</c:v>
                </c:pt>
                <c:pt idx="1113">
                  <c:v>31</c:v>
                </c:pt>
                <c:pt idx="1114">
                  <c:v>29</c:v>
                </c:pt>
                <c:pt idx="1115">
                  <c:v>32</c:v>
                </c:pt>
                <c:pt idx="1116">
                  <c:v>354</c:v>
                </c:pt>
                <c:pt idx="1117">
                  <c:v>34</c:v>
                </c:pt>
                <c:pt idx="1118">
                  <c:v>28</c:v>
                </c:pt>
                <c:pt idx="1119">
                  <c:v>28</c:v>
                </c:pt>
                <c:pt idx="1120">
                  <c:v>38</c:v>
                </c:pt>
                <c:pt idx="1121">
                  <c:v>38</c:v>
                </c:pt>
                <c:pt idx="1122">
                  <c:v>38</c:v>
                </c:pt>
                <c:pt idx="1123">
                  <c:v>30</c:v>
                </c:pt>
                <c:pt idx="1124">
                  <c:v>35</c:v>
                </c:pt>
                <c:pt idx="1125">
                  <c:v>30</c:v>
                </c:pt>
                <c:pt idx="1126">
                  <c:v>29</c:v>
                </c:pt>
                <c:pt idx="1127">
                  <c:v>29</c:v>
                </c:pt>
                <c:pt idx="1128">
                  <c:v>36</c:v>
                </c:pt>
                <c:pt idx="1129">
                  <c:v>22</c:v>
                </c:pt>
                <c:pt idx="1130">
                  <c:v>29</c:v>
                </c:pt>
                <c:pt idx="1131">
                  <c:v>28</c:v>
                </c:pt>
                <c:pt idx="1132">
                  <c:v>29</c:v>
                </c:pt>
                <c:pt idx="1133">
                  <c:v>29</c:v>
                </c:pt>
                <c:pt idx="1134">
                  <c:v>22</c:v>
                </c:pt>
                <c:pt idx="1135">
                  <c:v>22</c:v>
                </c:pt>
                <c:pt idx="1136">
                  <c:v>24</c:v>
                </c:pt>
                <c:pt idx="1137">
                  <c:v>24</c:v>
                </c:pt>
                <c:pt idx="1138">
                  <c:v>23</c:v>
                </c:pt>
                <c:pt idx="1139">
                  <c:v>24</c:v>
                </c:pt>
                <c:pt idx="1140">
                  <c:v>23</c:v>
                </c:pt>
                <c:pt idx="1141">
                  <c:v>23</c:v>
                </c:pt>
                <c:pt idx="1142">
                  <c:v>24</c:v>
                </c:pt>
                <c:pt idx="1143">
                  <c:v>23</c:v>
                </c:pt>
                <c:pt idx="1144">
                  <c:v>23</c:v>
                </c:pt>
                <c:pt idx="1145">
                  <c:v>24</c:v>
                </c:pt>
                <c:pt idx="1146">
                  <c:v>22</c:v>
                </c:pt>
                <c:pt idx="1147">
                  <c:v>22</c:v>
                </c:pt>
                <c:pt idx="1148">
                  <c:v>22</c:v>
                </c:pt>
                <c:pt idx="1149">
                  <c:v>22</c:v>
                </c:pt>
                <c:pt idx="1150">
                  <c:v>22</c:v>
                </c:pt>
                <c:pt idx="1151">
                  <c:v>22</c:v>
                </c:pt>
                <c:pt idx="1152">
                  <c:v>22</c:v>
                </c:pt>
                <c:pt idx="1153">
                  <c:v>22</c:v>
                </c:pt>
                <c:pt idx="1154">
                  <c:v>22</c:v>
                </c:pt>
                <c:pt idx="1155">
                  <c:v>22</c:v>
                </c:pt>
                <c:pt idx="1156">
                  <c:v>22</c:v>
                </c:pt>
                <c:pt idx="1157">
                  <c:v>26</c:v>
                </c:pt>
                <c:pt idx="1158">
                  <c:v>25</c:v>
                </c:pt>
                <c:pt idx="1159">
                  <c:v>26</c:v>
                </c:pt>
                <c:pt idx="1160">
                  <c:v>26</c:v>
                </c:pt>
                <c:pt idx="1161">
                  <c:v>25</c:v>
                </c:pt>
                <c:pt idx="1162">
                  <c:v>25</c:v>
                </c:pt>
                <c:pt idx="1163">
                  <c:v>25</c:v>
                </c:pt>
                <c:pt idx="1164">
                  <c:v>26</c:v>
                </c:pt>
                <c:pt idx="1165">
                  <c:v>25</c:v>
                </c:pt>
                <c:pt idx="1166">
                  <c:v>25</c:v>
                </c:pt>
                <c:pt idx="1167">
                  <c:v>25</c:v>
                </c:pt>
                <c:pt idx="1168">
                  <c:v>37</c:v>
                </c:pt>
                <c:pt idx="1169">
                  <c:v>38</c:v>
                </c:pt>
                <c:pt idx="1170">
                  <c:v>37</c:v>
                </c:pt>
                <c:pt idx="1171">
                  <c:v>37</c:v>
                </c:pt>
                <c:pt idx="1172">
                  <c:v>38</c:v>
                </c:pt>
                <c:pt idx="1173">
                  <c:v>38</c:v>
                </c:pt>
                <c:pt idx="1174">
                  <c:v>38</c:v>
                </c:pt>
                <c:pt idx="1175">
                  <c:v>38</c:v>
                </c:pt>
                <c:pt idx="1176">
                  <c:v>37</c:v>
                </c:pt>
                <c:pt idx="1177">
                  <c:v>37</c:v>
                </c:pt>
                <c:pt idx="1178">
                  <c:v>38</c:v>
                </c:pt>
                <c:pt idx="1179">
                  <c:v>37</c:v>
                </c:pt>
                <c:pt idx="1180">
                  <c:v>37</c:v>
                </c:pt>
                <c:pt idx="1181">
                  <c:v>37</c:v>
                </c:pt>
                <c:pt idx="1182">
                  <c:v>37</c:v>
                </c:pt>
                <c:pt idx="1183">
                  <c:v>38</c:v>
                </c:pt>
                <c:pt idx="1184">
                  <c:v>38</c:v>
                </c:pt>
                <c:pt idx="1185">
                  <c:v>38</c:v>
                </c:pt>
                <c:pt idx="1186">
                  <c:v>29</c:v>
                </c:pt>
                <c:pt idx="1187">
                  <c:v>25</c:v>
                </c:pt>
                <c:pt idx="1188">
                  <c:v>26</c:v>
                </c:pt>
                <c:pt idx="1189">
                  <c:v>25</c:v>
                </c:pt>
                <c:pt idx="1190">
                  <c:v>25</c:v>
                </c:pt>
                <c:pt idx="1191">
                  <c:v>27</c:v>
                </c:pt>
                <c:pt idx="1192">
                  <c:v>27</c:v>
                </c:pt>
                <c:pt idx="1193">
                  <c:v>27</c:v>
                </c:pt>
                <c:pt idx="1194">
                  <c:v>27</c:v>
                </c:pt>
                <c:pt idx="1195">
                  <c:v>27</c:v>
                </c:pt>
                <c:pt idx="1196">
                  <c:v>26</c:v>
                </c:pt>
                <c:pt idx="1197">
                  <c:v>26</c:v>
                </c:pt>
                <c:pt idx="1198">
                  <c:v>27</c:v>
                </c:pt>
                <c:pt idx="1199">
                  <c:v>45</c:v>
                </c:pt>
                <c:pt idx="1200">
                  <c:v>45</c:v>
                </c:pt>
                <c:pt idx="1201">
                  <c:v>45</c:v>
                </c:pt>
                <c:pt idx="1202">
                  <c:v>45</c:v>
                </c:pt>
                <c:pt idx="1203">
                  <c:v>45</c:v>
                </c:pt>
                <c:pt idx="1204">
                  <c:v>45</c:v>
                </c:pt>
                <c:pt idx="1205">
                  <c:v>47</c:v>
                </c:pt>
                <c:pt idx="1206">
                  <c:v>47</c:v>
                </c:pt>
                <c:pt idx="1207">
                  <c:v>47</c:v>
                </c:pt>
                <c:pt idx="1208">
                  <c:v>46</c:v>
                </c:pt>
                <c:pt idx="1209">
                  <c:v>28</c:v>
                </c:pt>
                <c:pt idx="1210">
                  <c:v>34</c:v>
                </c:pt>
                <c:pt idx="1211">
                  <c:v>32</c:v>
                </c:pt>
                <c:pt idx="1212">
                  <c:v>34</c:v>
                </c:pt>
                <c:pt idx="1213">
                  <c:v>35</c:v>
                </c:pt>
                <c:pt idx="1214">
                  <c:v>36</c:v>
                </c:pt>
                <c:pt idx="1215">
                  <c:v>34</c:v>
                </c:pt>
                <c:pt idx="1216">
                  <c:v>28</c:v>
                </c:pt>
                <c:pt idx="1217">
                  <c:v>35</c:v>
                </c:pt>
                <c:pt idx="1218">
                  <c:v>34</c:v>
                </c:pt>
                <c:pt idx="1219">
                  <c:v>35</c:v>
                </c:pt>
                <c:pt idx="1220">
                  <c:v>36</c:v>
                </c:pt>
                <c:pt idx="1221">
                  <c:v>35</c:v>
                </c:pt>
                <c:pt idx="1222">
                  <c:v>34</c:v>
                </c:pt>
                <c:pt idx="1223">
                  <c:v>32</c:v>
                </c:pt>
                <c:pt idx="1224">
                  <c:v>34</c:v>
                </c:pt>
                <c:pt idx="1225">
                  <c:v>36</c:v>
                </c:pt>
                <c:pt idx="1226">
                  <c:v>34</c:v>
                </c:pt>
                <c:pt idx="1227">
                  <c:v>35</c:v>
                </c:pt>
                <c:pt idx="1228">
                  <c:v>34</c:v>
                </c:pt>
                <c:pt idx="1229">
                  <c:v>36</c:v>
                </c:pt>
                <c:pt idx="1230">
                  <c:v>34</c:v>
                </c:pt>
                <c:pt idx="1231">
                  <c:v>37</c:v>
                </c:pt>
                <c:pt idx="1232">
                  <c:v>35</c:v>
                </c:pt>
                <c:pt idx="1233">
                  <c:v>35</c:v>
                </c:pt>
                <c:pt idx="1234">
                  <c:v>34</c:v>
                </c:pt>
                <c:pt idx="1235">
                  <c:v>37</c:v>
                </c:pt>
                <c:pt idx="1236">
                  <c:v>34</c:v>
                </c:pt>
                <c:pt idx="1237">
                  <c:v>35</c:v>
                </c:pt>
                <c:pt idx="1238">
                  <c:v>35</c:v>
                </c:pt>
                <c:pt idx="1239">
                  <c:v>34</c:v>
                </c:pt>
                <c:pt idx="1240">
                  <c:v>37</c:v>
                </c:pt>
                <c:pt idx="1241">
                  <c:v>35</c:v>
                </c:pt>
                <c:pt idx="1242">
                  <c:v>34</c:v>
                </c:pt>
                <c:pt idx="1243">
                  <c:v>37</c:v>
                </c:pt>
                <c:pt idx="1244">
                  <c:v>34</c:v>
                </c:pt>
                <c:pt idx="1245">
                  <c:v>35</c:v>
                </c:pt>
                <c:pt idx="1246">
                  <c:v>35</c:v>
                </c:pt>
                <c:pt idx="1247">
                  <c:v>34</c:v>
                </c:pt>
                <c:pt idx="1248">
                  <c:v>35</c:v>
                </c:pt>
                <c:pt idx="1249">
                  <c:v>37</c:v>
                </c:pt>
                <c:pt idx="1250">
                  <c:v>28</c:v>
                </c:pt>
                <c:pt idx="1251">
                  <c:v>32</c:v>
                </c:pt>
                <c:pt idx="1252">
                  <c:v>32</c:v>
                </c:pt>
                <c:pt idx="1253">
                  <c:v>34</c:v>
                </c:pt>
                <c:pt idx="1254">
                  <c:v>32</c:v>
                </c:pt>
                <c:pt idx="1255">
                  <c:v>37</c:v>
                </c:pt>
                <c:pt idx="1256">
                  <c:v>34</c:v>
                </c:pt>
                <c:pt idx="1257">
                  <c:v>32</c:v>
                </c:pt>
                <c:pt idx="1258">
                  <c:v>34</c:v>
                </c:pt>
                <c:pt idx="1259">
                  <c:v>32</c:v>
                </c:pt>
                <c:pt idx="1260">
                  <c:v>33</c:v>
                </c:pt>
                <c:pt idx="1261">
                  <c:v>32</c:v>
                </c:pt>
                <c:pt idx="1262">
                  <c:v>33</c:v>
                </c:pt>
                <c:pt idx="1263">
                  <c:v>34</c:v>
                </c:pt>
                <c:pt idx="1264">
                  <c:v>36</c:v>
                </c:pt>
                <c:pt idx="1265">
                  <c:v>36</c:v>
                </c:pt>
                <c:pt idx="1266">
                  <c:v>36</c:v>
                </c:pt>
                <c:pt idx="1267">
                  <c:v>32</c:v>
                </c:pt>
                <c:pt idx="1268">
                  <c:v>33</c:v>
                </c:pt>
                <c:pt idx="1269">
                  <c:v>32</c:v>
                </c:pt>
                <c:pt idx="1270">
                  <c:v>28</c:v>
                </c:pt>
                <c:pt idx="1271">
                  <c:v>34</c:v>
                </c:pt>
                <c:pt idx="1272">
                  <c:v>34</c:v>
                </c:pt>
                <c:pt idx="1273">
                  <c:v>32</c:v>
                </c:pt>
                <c:pt idx="1274">
                  <c:v>34</c:v>
                </c:pt>
                <c:pt idx="1275">
                  <c:v>36</c:v>
                </c:pt>
                <c:pt idx="1276">
                  <c:v>32</c:v>
                </c:pt>
                <c:pt idx="1277">
                  <c:v>34</c:v>
                </c:pt>
                <c:pt idx="1278">
                  <c:v>36</c:v>
                </c:pt>
                <c:pt idx="1279">
                  <c:v>36</c:v>
                </c:pt>
                <c:pt idx="1280">
                  <c:v>34</c:v>
                </c:pt>
                <c:pt idx="1281">
                  <c:v>32</c:v>
                </c:pt>
                <c:pt idx="1282">
                  <c:v>32</c:v>
                </c:pt>
                <c:pt idx="1283">
                  <c:v>34</c:v>
                </c:pt>
                <c:pt idx="1284">
                  <c:v>30</c:v>
                </c:pt>
                <c:pt idx="1285">
                  <c:v>30</c:v>
                </c:pt>
                <c:pt idx="1286">
                  <c:v>29</c:v>
                </c:pt>
                <c:pt idx="1287">
                  <c:v>29</c:v>
                </c:pt>
                <c:pt idx="1288">
                  <c:v>27</c:v>
                </c:pt>
                <c:pt idx="1289">
                  <c:v>30</c:v>
                </c:pt>
                <c:pt idx="1290">
                  <c:v>30</c:v>
                </c:pt>
                <c:pt idx="1291">
                  <c:v>30</c:v>
                </c:pt>
                <c:pt idx="1292">
                  <c:v>30</c:v>
                </c:pt>
                <c:pt idx="1293">
                  <c:v>30</c:v>
                </c:pt>
                <c:pt idx="1294">
                  <c:v>30</c:v>
                </c:pt>
                <c:pt idx="1295">
                  <c:v>19</c:v>
                </c:pt>
                <c:pt idx="1296">
                  <c:v>19</c:v>
                </c:pt>
                <c:pt idx="1297">
                  <c:v>26</c:v>
                </c:pt>
                <c:pt idx="1298">
                  <c:v>28</c:v>
                </c:pt>
                <c:pt idx="1299">
                  <c:v>28</c:v>
                </c:pt>
                <c:pt idx="1300">
                  <c:v>28</c:v>
                </c:pt>
                <c:pt idx="1301">
                  <c:v>28</c:v>
                </c:pt>
                <c:pt idx="1302">
                  <c:v>26</c:v>
                </c:pt>
                <c:pt idx="1303">
                  <c:v>28</c:v>
                </c:pt>
                <c:pt idx="1304">
                  <c:v>26</c:v>
                </c:pt>
                <c:pt idx="1305">
                  <c:v>28</c:v>
                </c:pt>
                <c:pt idx="1306">
                  <c:v>28</c:v>
                </c:pt>
                <c:pt idx="1307">
                  <c:v>26</c:v>
                </c:pt>
                <c:pt idx="1308">
                  <c:v>26</c:v>
                </c:pt>
                <c:pt idx="1309">
                  <c:v>28</c:v>
                </c:pt>
                <c:pt idx="1310">
                  <c:v>26</c:v>
                </c:pt>
                <c:pt idx="1311">
                  <c:v>26</c:v>
                </c:pt>
                <c:pt idx="1312">
                  <c:v>28</c:v>
                </c:pt>
                <c:pt idx="1313">
                  <c:v>28</c:v>
                </c:pt>
                <c:pt idx="1314">
                  <c:v>28</c:v>
                </c:pt>
                <c:pt idx="1315">
                  <c:v>26</c:v>
                </c:pt>
                <c:pt idx="1316">
                  <c:v>28</c:v>
                </c:pt>
                <c:pt idx="1317">
                  <c:v>28</c:v>
                </c:pt>
                <c:pt idx="1318">
                  <c:v>26</c:v>
                </c:pt>
                <c:pt idx="1319">
                  <c:v>26</c:v>
                </c:pt>
                <c:pt idx="1320">
                  <c:v>28</c:v>
                </c:pt>
                <c:pt idx="1321">
                  <c:v>28</c:v>
                </c:pt>
                <c:pt idx="1322">
                  <c:v>28</c:v>
                </c:pt>
                <c:pt idx="1323">
                  <c:v>28</c:v>
                </c:pt>
                <c:pt idx="1324">
                  <c:v>26</c:v>
                </c:pt>
                <c:pt idx="1325">
                  <c:v>26</c:v>
                </c:pt>
                <c:pt idx="1326">
                  <c:v>28</c:v>
                </c:pt>
                <c:pt idx="1327">
                  <c:v>28</c:v>
                </c:pt>
                <c:pt idx="1328">
                  <c:v>22</c:v>
                </c:pt>
                <c:pt idx="1329">
                  <c:v>22</c:v>
                </c:pt>
                <c:pt idx="1330">
                  <c:v>18</c:v>
                </c:pt>
                <c:pt idx="1331">
                  <c:v>22</c:v>
                </c:pt>
                <c:pt idx="1332">
                  <c:v>21</c:v>
                </c:pt>
                <c:pt idx="1333">
                  <c:v>19</c:v>
                </c:pt>
                <c:pt idx="1334">
                  <c:v>21</c:v>
                </c:pt>
                <c:pt idx="1335">
                  <c:v>22</c:v>
                </c:pt>
                <c:pt idx="1336">
                  <c:v>21</c:v>
                </c:pt>
                <c:pt idx="1337">
                  <c:v>22</c:v>
                </c:pt>
                <c:pt idx="1338">
                  <c:v>17</c:v>
                </c:pt>
                <c:pt idx="1339">
                  <c:v>22</c:v>
                </c:pt>
                <c:pt idx="1340">
                  <c:v>27</c:v>
                </c:pt>
                <c:pt idx="1341">
                  <c:v>27</c:v>
                </c:pt>
                <c:pt idx="1342">
                  <c:v>30</c:v>
                </c:pt>
                <c:pt idx="1343">
                  <c:v>27</c:v>
                </c:pt>
                <c:pt idx="1344">
                  <c:v>30</c:v>
                </c:pt>
                <c:pt idx="1345">
                  <c:v>30</c:v>
                </c:pt>
                <c:pt idx="1346">
                  <c:v>30</c:v>
                </c:pt>
                <c:pt idx="1347">
                  <c:v>27</c:v>
                </c:pt>
                <c:pt idx="1348">
                  <c:v>27</c:v>
                </c:pt>
                <c:pt idx="1349">
                  <c:v>30</c:v>
                </c:pt>
                <c:pt idx="1350">
                  <c:v>27</c:v>
                </c:pt>
                <c:pt idx="1351">
                  <c:v>30</c:v>
                </c:pt>
                <c:pt idx="1352">
                  <c:v>27</c:v>
                </c:pt>
                <c:pt idx="1353">
                  <c:v>27</c:v>
                </c:pt>
                <c:pt idx="1354">
                  <c:v>30</c:v>
                </c:pt>
                <c:pt idx="1355">
                  <c:v>30</c:v>
                </c:pt>
                <c:pt idx="1356">
                  <c:v>27</c:v>
                </c:pt>
                <c:pt idx="1357">
                  <c:v>31</c:v>
                </c:pt>
                <c:pt idx="1358">
                  <c:v>27</c:v>
                </c:pt>
                <c:pt idx="1359">
                  <c:v>31</c:v>
                </c:pt>
                <c:pt idx="1360">
                  <c:v>31</c:v>
                </c:pt>
                <c:pt idx="1361">
                  <c:v>31</c:v>
                </c:pt>
                <c:pt idx="1362">
                  <c:v>27</c:v>
                </c:pt>
                <c:pt idx="1363">
                  <c:v>27</c:v>
                </c:pt>
                <c:pt idx="1364">
                  <c:v>20</c:v>
                </c:pt>
                <c:pt idx="1365">
                  <c:v>20</c:v>
                </c:pt>
                <c:pt idx="1366">
                  <c:v>20</c:v>
                </c:pt>
                <c:pt idx="1367">
                  <c:v>21</c:v>
                </c:pt>
                <c:pt idx="1368">
                  <c:v>20</c:v>
                </c:pt>
                <c:pt idx="1369">
                  <c:v>19</c:v>
                </c:pt>
                <c:pt idx="1370">
                  <c:v>20</c:v>
                </c:pt>
                <c:pt idx="1371">
                  <c:v>21</c:v>
                </c:pt>
                <c:pt idx="1372">
                  <c:v>21</c:v>
                </c:pt>
                <c:pt idx="1373">
                  <c:v>19</c:v>
                </c:pt>
                <c:pt idx="1374">
                  <c:v>20</c:v>
                </c:pt>
                <c:pt idx="1375">
                  <c:v>27</c:v>
                </c:pt>
                <c:pt idx="1376">
                  <c:v>27</c:v>
                </c:pt>
                <c:pt idx="1377">
                  <c:v>27</c:v>
                </c:pt>
                <c:pt idx="1378">
                  <c:v>28</c:v>
                </c:pt>
                <c:pt idx="1379">
                  <c:v>28</c:v>
                </c:pt>
                <c:pt idx="1380">
                  <c:v>28</c:v>
                </c:pt>
                <c:pt idx="1381">
                  <c:v>28</c:v>
                </c:pt>
                <c:pt idx="1382">
                  <c:v>28</c:v>
                </c:pt>
                <c:pt idx="1383">
                  <c:v>24</c:v>
                </c:pt>
                <c:pt idx="1384">
                  <c:v>24</c:v>
                </c:pt>
                <c:pt idx="1385">
                  <c:v>24</c:v>
                </c:pt>
                <c:pt idx="1386">
                  <c:v>24</c:v>
                </c:pt>
                <c:pt idx="1387">
                  <c:v>25</c:v>
                </c:pt>
                <c:pt idx="1388">
                  <c:v>24</c:v>
                </c:pt>
                <c:pt idx="1389">
                  <c:v>25</c:v>
                </c:pt>
                <c:pt idx="1390">
                  <c:v>25</c:v>
                </c:pt>
                <c:pt idx="1391">
                  <c:v>24</c:v>
                </c:pt>
                <c:pt idx="1392">
                  <c:v>24</c:v>
                </c:pt>
                <c:pt idx="1393">
                  <c:v>25</c:v>
                </c:pt>
                <c:pt idx="1394">
                  <c:v>24</c:v>
                </c:pt>
                <c:pt idx="1395">
                  <c:v>19</c:v>
                </c:pt>
                <c:pt idx="1396">
                  <c:v>33</c:v>
                </c:pt>
                <c:pt idx="1397">
                  <c:v>33</c:v>
                </c:pt>
                <c:pt idx="1398">
                  <c:v>33</c:v>
                </c:pt>
                <c:pt idx="1399">
                  <c:v>38</c:v>
                </c:pt>
                <c:pt idx="1400">
                  <c:v>38</c:v>
                </c:pt>
                <c:pt idx="1401">
                  <c:v>32</c:v>
                </c:pt>
                <c:pt idx="1402">
                  <c:v>38</c:v>
                </c:pt>
                <c:pt idx="1403">
                  <c:v>32</c:v>
                </c:pt>
                <c:pt idx="1404">
                  <c:v>32</c:v>
                </c:pt>
                <c:pt idx="1405">
                  <c:v>32</c:v>
                </c:pt>
                <c:pt idx="1406">
                  <c:v>38</c:v>
                </c:pt>
                <c:pt idx="1407">
                  <c:v>32</c:v>
                </c:pt>
                <c:pt idx="1408">
                  <c:v>32</c:v>
                </c:pt>
                <c:pt idx="1409">
                  <c:v>39</c:v>
                </c:pt>
                <c:pt idx="1410">
                  <c:v>39</c:v>
                </c:pt>
                <c:pt idx="1411">
                  <c:v>37</c:v>
                </c:pt>
                <c:pt idx="1412">
                  <c:v>39</c:v>
                </c:pt>
                <c:pt idx="1413">
                  <c:v>39</c:v>
                </c:pt>
                <c:pt idx="1414">
                  <c:v>32</c:v>
                </c:pt>
                <c:pt idx="1415">
                  <c:v>32</c:v>
                </c:pt>
                <c:pt idx="1416">
                  <c:v>39</c:v>
                </c:pt>
                <c:pt idx="1417">
                  <c:v>39</c:v>
                </c:pt>
                <c:pt idx="1418">
                  <c:v>32</c:v>
                </c:pt>
                <c:pt idx="1419">
                  <c:v>39</c:v>
                </c:pt>
                <c:pt idx="1420">
                  <c:v>32</c:v>
                </c:pt>
                <c:pt idx="1421">
                  <c:v>37</c:v>
                </c:pt>
                <c:pt idx="1422">
                  <c:v>39</c:v>
                </c:pt>
                <c:pt idx="1423">
                  <c:v>24</c:v>
                </c:pt>
                <c:pt idx="1424">
                  <c:v>24</c:v>
                </c:pt>
                <c:pt idx="1425">
                  <c:v>24</c:v>
                </c:pt>
                <c:pt idx="1426">
                  <c:v>22</c:v>
                </c:pt>
                <c:pt idx="1427">
                  <c:v>22</c:v>
                </c:pt>
                <c:pt idx="1428">
                  <c:v>22</c:v>
                </c:pt>
                <c:pt idx="1429">
                  <c:v>19</c:v>
                </c:pt>
                <c:pt idx="1430">
                  <c:v>18</c:v>
                </c:pt>
                <c:pt idx="1431">
                  <c:v>19</c:v>
                </c:pt>
                <c:pt idx="1432">
                  <c:v>18</c:v>
                </c:pt>
                <c:pt idx="1433">
                  <c:v>18</c:v>
                </c:pt>
                <c:pt idx="1434">
                  <c:v>19</c:v>
                </c:pt>
                <c:pt idx="1435">
                  <c:v>19</c:v>
                </c:pt>
                <c:pt idx="1436">
                  <c:v>18</c:v>
                </c:pt>
                <c:pt idx="1437">
                  <c:v>18</c:v>
                </c:pt>
                <c:pt idx="1438">
                  <c:v>18</c:v>
                </c:pt>
                <c:pt idx="1439">
                  <c:v>19</c:v>
                </c:pt>
                <c:pt idx="1440">
                  <c:v>19</c:v>
                </c:pt>
                <c:pt idx="1441">
                  <c:v>19</c:v>
                </c:pt>
                <c:pt idx="1442">
                  <c:v>18</c:v>
                </c:pt>
                <c:pt idx="1443">
                  <c:v>19</c:v>
                </c:pt>
                <c:pt idx="1444">
                  <c:v>19</c:v>
                </c:pt>
                <c:pt idx="1445">
                  <c:v>18</c:v>
                </c:pt>
                <c:pt idx="1446">
                  <c:v>18</c:v>
                </c:pt>
                <c:pt idx="1447">
                  <c:v>19</c:v>
                </c:pt>
                <c:pt idx="1448">
                  <c:v>18</c:v>
                </c:pt>
                <c:pt idx="1449">
                  <c:v>15</c:v>
                </c:pt>
                <c:pt idx="1450">
                  <c:v>15</c:v>
                </c:pt>
                <c:pt idx="1451">
                  <c:v>14</c:v>
                </c:pt>
                <c:pt idx="1452">
                  <c:v>15</c:v>
                </c:pt>
                <c:pt idx="1453">
                  <c:v>15</c:v>
                </c:pt>
                <c:pt idx="1454">
                  <c:v>15</c:v>
                </c:pt>
                <c:pt idx="1455">
                  <c:v>14</c:v>
                </c:pt>
                <c:pt idx="1456">
                  <c:v>14</c:v>
                </c:pt>
                <c:pt idx="1457">
                  <c:v>14</c:v>
                </c:pt>
                <c:pt idx="1458">
                  <c:v>15</c:v>
                </c:pt>
                <c:pt idx="1459">
                  <c:v>17</c:v>
                </c:pt>
                <c:pt idx="1460">
                  <c:v>17</c:v>
                </c:pt>
                <c:pt idx="1461">
                  <c:v>19</c:v>
                </c:pt>
                <c:pt idx="1462">
                  <c:v>17</c:v>
                </c:pt>
                <c:pt idx="1463">
                  <c:v>22</c:v>
                </c:pt>
                <c:pt idx="1464">
                  <c:v>18</c:v>
                </c:pt>
                <c:pt idx="1465">
                  <c:v>19</c:v>
                </c:pt>
                <c:pt idx="1466">
                  <c:v>38</c:v>
                </c:pt>
                <c:pt idx="1467">
                  <c:v>38</c:v>
                </c:pt>
                <c:pt idx="1468">
                  <c:v>38</c:v>
                </c:pt>
                <c:pt idx="1469">
                  <c:v>38</c:v>
                </c:pt>
                <c:pt idx="1470">
                  <c:v>38</c:v>
                </c:pt>
                <c:pt idx="1471">
                  <c:v>38</c:v>
                </c:pt>
                <c:pt idx="1472">
                  <c:v>38</c:v>
                </c:pt>
                <c:pt idx="1473">
                  <c:v>21</c:v>
                </c:pt>
                <c:pt idx="1474">
                  <c:v>18</c:v>
                </c:pt>
                <c:pt idx="1475">
                  <c:v>18</c:v>
                </c:pt>
                <c:pt idx="1476">
                  <c:v>19</c:v>
                </c:pt>
                <c:pt idx="1477">
                  <c:v>20</c:v>
                </c:pt>
                <c:pt idx="1478">
                  <c:v>18</c:v>
                </c:pt>
                <c:pt idx="1479">
                  <c:v>16</c:v>
                </c:pt>
                <c:pt idx="1480">
                  <c:v>19</c:v>
                </c:pt>
                <c:pt idx="1481">
                  <c:v>16</c:v>
                </c:pt>
                <c:pt idx="1482">
                  <c:v>19</c:v>
                </c:pt>
                <c:pt idx="1483">
                  <c:v>20</c:v>
                </c:pt>
                <c:pt idx="1484">
                  <c:v>16</c:v>
                </c:pt>
                <c:pt idx="1485">
                  <c:v>28</c:v>
                </c:pt>
                <c:pt idx="1486">
                  <c:v>26</c:v>
                </c:pt>
                <c:pt idx="1487">
                  <c:v>31</c:v>
                </c:pt>
                <c:pt idx="1488">
                  <c:v>29</c:v>
                </c:pt>
                <c:pt idx="1489">
                  <c:v>29</c:v>
                </c:pt>
                <c:pt idx="1490">
                  <c:v>26</c:v>
                </c:pt>
                <c:pt idx="1491">
                  <c:v>28</c:v>
                </c:pt>
                <c:pt idx="1492">
                  <c:v>31</c:v>
                </c:pt>
                <c:pt idx="1493">
                  <c:v>29</c:v>
                </c:pt>
                <c:pt idx="1494">
                  <c:v>26</c:v>
                </c:pt>
                <c:pt idx="1495">
                  <c:v>28</c:v>
                </c:pt>
                <c:pt idx="1496">
                  <c:v>31</c:v>
                </c:pt>
                <c:pt idx="1497">
                  <c:v>31</c:v>
                </c:pt>
                <c:pt idx="1498">
                  <c:v>29</c:v>
                </c:pt>
                <c:pt idx="1499">
                  <c:v>31</c:v>
                </c:pt>
                <c:pt idx="1500">
                  <c:v>31</c:v>
                </c:pt>
                <c:pt idx="1501">
                  <c:v>30</c:v>
                </c:pt>
                <c:pt idx="1502">
                  <c:v>30</c:v>
                </c:pt>
                <c:pt idx="1503">
                  <c:v>31</c:v>
                </c:pt>
                <c:pt idx="1504">
                  <c:v>30</c:v>
                </c:pt>
                <c:pt idx="1505">
                  <c:v>30</c:v>
                </c:pt>
                <c:pt idx="1506">
                  <c:v>28</c:v>
                </c:pt>
                <c:pt idx="1507">
                  <c:v>30</c:v>
                </c:pt>
                <c:pt idx="1508">
                  <c:v>28</c:v>
                </c:pt>
                <c:pt idx="1509">
                  <c:v>31</c:v>
                </c:pt>
                <c:pt idx="1510">
                  <c:v>28</c:v>
                </c:pt>
                <c:pt idx="1511">
                  <c:v>30</c:v>
                </c:pt>
                <c:pt idx="1512">
                  <c:v>30</c:v>
                </c:pt>
                <c:pt idx="1513">
                  <c:v>30</c:v>
                </c:pt>
                <c:pt idx="1514">
                  <c:v>31</c:v>
                </c:pt>
                <c:pt idx="1515">
                  <c:v>30</c:v>
                </c:pt>
                <c:pt idx="1516">
                  <c:v>30</c:v>
                </c:pt>
                <c:pt idx="1517">
                  <c:v>31</c:v>
                </c:pt>
                <c:pt idx="1518">
                  <c:v>30</c:v>
                </c:pt>
                <c:pt idx="1519">
                  <c:v>27</c:v>
                </c:pt>
                <c:pt idx="1520">
                  <c:v>23</c:v>
                </c:pt>
                <c:pt idx="1521">
                  <c:v>23</c:v>
                </c:pt>
                <c:pt idx="1522">
                  <c:v>23</c:v>
                </c:pt>
                <c:pt idx="1523">
                  <c:v>23</c:v>
                </c:pt>
                <c:pt idx="1524">
                  <c:v>28</c:v>
                </c:pt>
                <c:pt idx="1525">
                  <c:v>30</c:v>
                </c:pt>
                <c:pt idx="1526">
                  <c:v>33</c:v>
                </c:pt>
                <c:pt idx="1527">
                  <c:v>30</c:v>
                </c:pt>
                <c:pt idx="1528">
                  <c:v>28</c:v>
                </c:pt>
                <c:pt idx="1529">
                  <c:v>28</c:v>
                </c:pt>
                <c:pt idx="1530">
                  <c:v>28</c:v>
                </c:pt>
                <c:pt idx="1531">
                  <c:v>28</c:v>
                </c:pt>
                <c:pt idx="1532">
                  <c:v>28</c:v>
                </c:pt>
                <c:pt idx="1533">
                  <c:v>26</c:v>
                </c:pt>
                <c:pt idx="1534">
                  <c:v>26</c:v>
                </c:pt>
                <c:pt idx="1535">
                  <c:v>28</c:v>
                </c:pt>
                <c:pt idx="1536">
                  <c:v>30</c:v>
                </c:pt>
                <c:pt idx="1537">
                  <c:v>30</c:v>
                </c:pt>
                <c:pt idx="1538">
                  <c:v>33</c:v>
                </c:pt>
                <c:pt idx="1539">
                  <c:v>26</c:v>
                </c:pt>
                <c:pt idx="1540">
                  <c:v>30</c:v>
                </c:pt>
                <c:pt idx="1541">
                  <c:v>31</c:v>
                </c:pt>
                <c:pt idx="1542">
                  <c:v>30</c:v>
                </c:pt>
                <c:pt idx="1543">
                  <c:v>31</c:v>
                </c:pt>
                <c:pt idx="1544">
                  <c:v>28</c:v>
                </c:pt>
                <c:pt idx="1545">
                  <c:v>31</c:v>
                </c:pt>
                <c:pt idx="1546">
                  <c:v>30</c:v>
                </c:pt>
                <c:pt idx="1547">
                  <c:v>30</c:v>
                </c:pt>
                <c:pt idx="1548">
                  <c:v>32</c:v>
                </c:pt>
                <c:pt idx="1549">
                  <c:v>31</c:v>
                </c:pt>
                <c:pt idx="1550">
                  <c:v>28</c:v>
                </c:pt>
                <c:pt idx="1551">
                  <c:v>32</c:v>
                </c:pt>
                <c:pt idx="1552">
                  <c:v>30</c:v>
                </c:pt>
                <c:pt idx="1553">
                  <c:v>30</c:v>
                </c:pt>
                <c:pt idx="1554">
                  <c:v>30</c:v>
                </c:pt>
                <c:pt idx="1555">
                  <c:v>28</c:v>
                </c:pt>
                <c:pt idx="1556">
                  <c:v>30</c:v>
                </c:pt>
                <c:pt idx="1557">
                  <c:v>30</c:v>
                </c:pt>
                <c:pt idx="1558">
                  <c:v>30</c:v>
                </c:pt>
                <c:pt idx="1559">
                  <c:v>27</c:v>
                </c:pt>
                <c:pt idx="1560">
                  <c:v>31</c:v>
                </c:pt>
                <c:pt idx="1561">
                  <c:v>30</c:v>
                </c:pt>
                <c:pt idx="1562">
                  <c:v>31</c:v>
                </c:pt>
                <c:pt idx="1563">
                  <c:v>23</c:v>
                </c:pt>
                <c:pt idx="1564">
                  <c:v>25</c:v>
                </c:pt>
                <c:pt idx="1565">
                  <c:v>25</c:v>
                </c:pt>
                <c:pt idx="1566">
                  <c:v>24</c:v>
                </c:pt>
                <c:pt idx="1567">
                  <c:v>24</c:v>
                </c:pt>
                <c:pt idx="1568">
                  <c:v>21</c:v>
                </c:pt>
                <c:pt idx="1569">
                  <c:v>21</c:v>
                </c:pt>
                <c:pt idx="1570">
                  <c:v>21</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39</c:v>
                </c:pt>
                <c:pt idx="1584">
                  <c:v>39</c:v>
                </c:pt>
                <c:pt idx="1585">
                  <c:v>39</c:v>
                </c:pt>
                <c:pt idx="1586">
                  <c:v>39</c:v>
                </c:pt>
                <c:pt idx="1587">
                  <c:v>39</c:v>
                </c:pt>
                <c:pt idx="1588">
                  <c:v>39</c:v>
                </c:pt>
                <c:pt idx="1589">
                  <c:v>39</c:v>
                </c:pt>
                <c:pt idx="1590">
                  <c:v>39</c:v>
                </c:pt>
                <c:pt idx="1591">
                  <c:v>39</c:v>
                </c:pt>
                <c:pt idx="1592">
                  <c:v>31</c:v>
                </c:pt>
                <c:pt idx="1593">
                  <c:v>31</c:v>
                </c:pt>
                <c:pt idx="1594">
                  <c:v>31</c:v>
                </c:pt>
                <c:pt idx="1595">
                  <c:v>31</c:v>
                </c:pt>
                <c:pt idx="1596">
                  <c:v>31</c:v>
                </c:pt>
                <c:pt idx="1597">
                  <c:v>31</c:v>
                </c:pt>
                <c:pt idx="1598">
                  <c:v>31</c:v>
                </c:pt>
                <c:pt idx="1599">
                  <c:v>31</c:v>
                </c:pt>
                <c:pt idx="1600">
                  <c:v>31</c:v>
                </c:pt>
                <c:pt idx="1601">
                  <c:v>31</c:v>
                </c:pt>
                <c:pt idx="1602">
                  <c:v>30</c:v>
                </c:pt>
                <c:pt idx="1603">
                  <c:v>30</c:v>
                </c:pt>
                <c:pt idx="1604">
                  <c:v>30</c:v>
                </c:pt>
                <c:pt idx="1605">
                  <c:v>30</c:v>
                </c:pt>
                <c:pt idx="1606">
                  <c:v>30</c:v>
                </c:pt>
                <c:pt idx="1607">
                  <c:v>29</c:v>
                </c:pt>
                <c:pt idx="1608">
                  <c:v>31</c:v>
                </c:pt>
                <c:pt idx="1609">
                  <c:v>29</c:v>
                </c:pt>
                <c:pt idx="1610">
                  <c:v>30</c:v>
                </c:pt>
                <c:pt idx="1611">
                  <c:v>29</c:v>
                </c:pt>
                <c:pt idx="1612">
                  <c:v>29</c:v>
                </c:pt>
                <c:pt idx="1613">
                  <c:v>31</c:v>
                </c:pt>
                <c:pt idx="1614">
                  <c:v>29</c:v>
                </c:pt>
                <c:pt idx="1615">
                  <c:v>29</c:v>
                </c:pt>
                <c:pt idx="1616">
                  <c:v>31</c:v>
                </c:pt>
                <c:pt idx="1617">
                  <c:v>16</c:v>
                </c:pt>
                <c:pt idx="1618">
                  <c:v>18</c:v>
                </c:pt>
                <c:pt idx="1619">
                  <c:v>16</c:v>
                </c:pt>
                <c:pt idx="1620">
                  <c:v>18</c:v>
                </c:pt>
                <c:pt idx="1621">
                  <c:v>16</c:v>
                </c:pt>
                <c:pt idx="1622">
                  <c:v>18</c:v>
                </c:pt>
                <c:pt idx="1623">
                  <c:v>16</c:v>
                </c:pt>
                <c:pt idx="1624">
                  <c:v>18</c:v>
                </c:pt>
                <c:pt idx="1625">
                  <c:v>17</c:v>
                </c:pt>
                <c:pt idx="1626">
                  <c:v>18</c:v>
                </c:pt>
                <c:pt idx="1627">
                  <c:v>18</c:v>
                </c:pt>
                <c:pt idx="1628">
                  <c:v>18</c:v>
                </c:pt>
                <c:pt idx="1629">
                  <c:v>34</c:v>
                </c:pt>
                <c:pt idx="1630">
                  <c:v>34</c:v>
                </c:pt>
                <c:pt idx="1631">
                  <c:v>34</c:v>
                </c:pt>
                <c:pt idx="1632">
                  <c:v>34</c:v>
                </c:pt>
                <c:pt idx="1633">
                  <c:v>34</c:v>
                </c:pt>
                <c:pt idx="1634">
                  <c:v>34</c:v>
                </c:pt>
                <c:pt idx="1635">
                  <c:v>35</c:v>
                </c:pt>
                <c:pt idx="1636">
                  <c:v>35</c:v>
                </c:pt>
                <c:pt idx="1637">
                  <c:v>35</c:v>
                </c:pt>
                <c:pt idx="1638">
                  <c:v>35</c:v>
                </c:pt>
                <c:pt idx="1639">
                  <c:v>35</c:v>
                </c:pt>
                <c:pt idx="1640">
                  <c:v>35</c:v>
                </c:pt>
                <c:pt idx="1641">
                  <c:v>35</c:v>
                </c:pt>
                <c:pt idx="1642">
                  <c:v>35</c:v>
                </c:pt>
                <c:pt idx="1643">
                  <c:v>35</c:v>
                </c:pt>
                <c:pt idx="1644">
                  <c:v>35</c:v>
                </c:pt>
                <c:pt idx="1645">
                  <c:v>35</c:v>
                </c:pt>
                <c:pt idx="1646">
                  <c:v>35</c:v>
                </c:pt>
                <c:pt idx="1647">
                  <c:v>17</c:v>
                </c:pt>
                <c:pt idx="1648">
                  <c:v>17</c:v>
                </c:pt>
                <c:pt idx="1649">
                  <c:v>17</c:v>
                </c:pt>
                <c:pt idx="1650">
                  <c:v>17</c:v>
                </c:pt>
                <c:pt idx="1651">
                  <c:v>16</c:v>
                </c:pt>
                <c:pt idx="1652">
                  <c:v>17</c:v>
                </c:pt>
                <c:pt idx="1653">
                  <c:v>17</c:v>
                </c:pt>
                <c:pt idx="1654">
                  <c:v>16</c:v>
                </c:pt>
                <c:pt idx="1655">
                  <c:v>17</c:v>
                </c:pt>
                <c:pt idx="1656">
                  <c:v>16</c:v>
                </c:pt>
                <c:pt idx="1657">
                  <c:v>24</c:v>
                </c:pt>
                <c:pt idx="1658">
                  <c:v>22</c:v>
                </c:pt>
                <c:pt idx="1659">
                  <c:v>20</c:v>
                </c:pt>
                <c:pt idx="1660">
                  <c:v>22</c:v>
                </c:pt>
                <c:pt idx="1661">
                  <c:v>28</c:v>
                </c:pt>
                <c:pt idx="1662">
                  <c:v>29</c:v>
                </c:pt>
                <c:pt idx="1663">
                  <c:v>29</c:v>
                </c:pt>
                <c:pt idx="1664">
                  <c:v>28</c:v>
                </c:pt>
                <c:pt idx="1665">
                  <c:v>28</c:v>
                </c:pt>
                <c:pt idx="1666">
                  <c:v>28</c:v>
                </c:pt>
                <c:pt idx="1667">
                  <c:v>22</c:v>
                </c:pt>
                <c:pt idx="1668">
                  <c:v>24</c:v>
                </c:pt>
                <c:pt idx="1669">
                  <c:v>22</c:v>
                </c:pt>
                <c:pt idx="1670">
                  <c:v>24</c:v>
                </c:pt>
                <c:pt idx="1671">
                  <c:v>22</c:v>
                </c:pt>
                <c:pt idx="1672">
                  <c:v>24</c:v>
                </c:pt>
                <c:pt idx="1673">
                  <c:v>15</c:v>
                </c:pt>
                <c:pt idx="1674">
                  <c:v>15</c:v>
                </c:pt>
                <c:pt idx="1675">
                  <c:v>15</c:v>
                </c:pt>
                <c:pt idx="1676">
                  <c:v>15</c:v>
                </c:pt>
                <c:pt idx="1677">
                  <c:v>82</c:v>
                </c:pt>
                <c:pt idx="1678">
                  <c:v>82</c:v>
                </c:pt>
                <c:pt idx="1679">
                  <c:v>82</c:v>
                </c:pt>
                <c:pt idx="1680">
                  <c:v>24</c:v>
                </c:pt>
                <c:pt idx="1681">
                  <c:v>19</c:v>
                </c:pt>
                <c:pt idx="1682">
                  <c:v>20</c:v>
                </c:pt>
                <c:pt idx="1683">
                  <c:v>21</c:v>
                </c:pt>
                <c:pt idx="1684">
                  <c:v>24</c:v>
                </c:pt>
                <c:pt idx="1685">
                  <c:v>20</c:v>
                </c:pt>
                <c:pt idx="1686">
                  <c:v>24</c:v>
                </c:pt>
                <c:pt idx="1687">
                  <c:v>20</c:v>
                </c:pt>
                <c:pt idx="1688">
                  <c:v>20</c:v>
                </c:pt>
                <c:pt idx="1689">
                  <c:v>24</c:v>
                </c:pt>
                <c:pt idx="1690">
                  <c:v>19</c:v>
                </c:pt>
                <c:pt idx="1691">
                  <c:v>19</c:v>
                </c:pt>
                <c:pt idx="1692">
                  <c:v>24</c:v>
                </c:pt>
                <c:pt idx="1693">
                  <c:v>19</c:v>
                </c:pt>
                <c:pt idx="1694">
                  <c:v>20</c:v>
                </c:pt>
                <c:pt idx="1695">
                  <c:v>24</c:v>
                </c:pt>
                <c:pt idx="1696">
                  <c:v>20</c:v>
                </c:pt>
                <c:pt idx="1697">
                  <c:v>21</c:v>
                </c:pt>
                <c:pt idx="1698">
                  <c:v>20</c:v>
                </c:pt>
                <c:pt idx="1699">
                  <c:v>21</c:v>
                </c:pt>
                <c:pt idx="1700">
                  <c:v>20</c:v>
                </c:pt>
                <c:pt idx="1701">
                  <c:v>24</c:v>
                </c:pt>
                <c:pt idx="1702">
                  <c:v>21</c:v>
                </c:pt>
                <c:pt idx="1703">
                  <c:v>20</c:v>
                </c:pt>
                <c:pt idx="1704">
                  <c:v>24</c:v>
                </c:pt>
                <c:pt idx="1705">
                  <c:v>20</c:v>
                </c:pt>
                <c:pt idx="1706">
                  <c:v>24</c:v>
                </c:pt>
                <c:pt idx="1707">
                  <c:v>24</c:v>
                </c:pt>
                <c:pt idx="1708">
                  <c:v>24</c:v>
                </c:pt>
                <c:pt idx="1709">
                  <c:v>21</c:v>
                </c:pt>
                <c:pt idx="1710">
                  <c:v>20</c:v>
                </c:pt>
                <c:pt idx="1711">
                  <c:v>21</c:v>
                </c:pt>
                <c:pt idx="1712">
                  <c:v>19</c:v>
                </c:pt>
                <c:pt idx="1713">
                  <c:v>24</c:v>
                </c:pt>
                <c:pt idx="1714">
                  <c:v>21</c:v>
                </c:pt>
                <c:pt idx="1715">
                  <c:v>21</c:v>
                </c:pt>
                <c:pt idx="1716">
                  <c:v>19</c:v>
                </c:pt>
                <c:pt idx="1717">
                  <c:v>19</c:v>
                </c:pt>
                <c:pt idx="1718">
                  <c:v>21</c:v>
                </c:pt>
                <c:pt idx="1719">
                  <c:v>20</c:v>
                </c:pt>
                <c:pt idx="1720">
                  <c:v>17</c:v>
                </c:pt>
                <c:pt idx="1721">
                  <c:v>21</c:v>
                </c:pt>
                <c:pt idx="1722">
                  <c:v>26</c:v>
                </c:pt>
                <c:pt idx="1723">
                  <c:v>21</c:v>
                </c:pt>
                <c:pt idx="1724">
                  <c:v>21</c:v>
                </c:pt>
                <c:pt idx="1725">
                  <c:v>19</c:v>
                </c:pt>
                <c:pt idx="1726">
                  <c:v>17</c:v>
                </c:pt>
                <c:pt idx="1727">
                  <c:v>19</c:v>
                </c:pt>
                <c:pt idx="1728">
                  <c:v>26</c:v>
                </c:pt>
                <c:pt idx="1729">
                  <c:v>26</c:v>
                </c:pt>
                <c:pt idx="1730">
                  <c:v>19</c:v>
                </c:pt>
                <c:pt idx="1731">
                  <c:v>19</c:v>
                </c:pt>
                <c:pt idx="1732">
                  <c:v>21</c:v>
                </c:pt>
                <c:pt idx="1733">
                  <c:v>21</c:v>
                </c:pt>
                <c:pt idx="1734">
                  <c:v>21</c:v>
                </c:pt>
                <c:pt idx="1735">
                  <c:v>24</c:v>
                </c:pt>
                <c:pt idx="1736">
                  <c:v>24</c:v>
                </c:pt>
                <c:pt idx="1737">
                  <c:v>19</c:v>
                </c:pt>
                <c:pt idx="1738">
                  <c:v>20</c:v>
                </c:pt>
                <c:pt idx="1739">
                  <c:v>21</c:v>
                </c:pt>
                <c:pt idx="1740">
                  <c:v>26</c:v>
                </c:pt>
                <c:pt idx="1741">
                  <c:v>18</c:v>
                </c:pt>
                <c:pt idx="1742">
                  <c:v>26</c:v>
                </c:pt>
                <c:pt idx="1743">
                  <c:v>21</c:v>
                </c:pt>
                <c:pt idx="1744">
                  <c:v>21</c:v>
                </c:pt>
                <c:pt idx="1745">
                  <c:v>21</c:v>
                </c:pt>
                <c:pt idx="1746">
                  <c:v>21</c:v>
                </c:pt>
                <c:pt idx="1747">
                  <c:v>21</c:v>
                </c:pt>
                <c:pt idx="1748">
                  <c:v>21</c:v>
                </c:pt>
                <c:pt idx="1749">
                  <c:v>21</c:v>
                </c:pt>
                <c:pt idx="1750">
                  <c:v>21</c:v>
                </c:pt>
                <c:pt idx="1751">
                  <c:v>21</c:v>
                </c:pt>
                <c:pt idx="1752">
                  <c:v>21</c:v>
                </c:pt>
                <c:pt idx="1753">
                  <c:v>21</c:v>
                </c:pt>
                <c:pt idx="1754">
                  <c:v>21</c:v>
                </c:pt>
                <c:pt idx="1755">
                  <c:v>21</c:v>
                </c:pt>
                <c:pt idx="1756">
                  <c:v>21</c:v>
                </c:pt>
                <c:pt idx="1757">
                  <c:v>21</c:v>
                </c:pt>
                <c:pt idx="1758">
                  <c:v>21</c:v>
                </c:pt>
                <c:pt idx="1759">
                  <c:v>21</c:v>
                </c:pt>
                <c:pt idx="1760">
                  <c:v>21</c:v>
                </c:pt>
                <c:pt idx="1761">
                  <c:v>21</c:v>
                </c:pt>
                <c:pt idx="1762">
                  <c:v>21</c:v>
                </c:pt>
                <c:pt idx="1763">
                  <c:v>21</c:v>
                </c:pt>
                <c:pt idx="1764">
                  <c:v>21</c:v>
                </c:pt>
                <c:pt idx="1765">
                  <c:v>21</c:v>
                </c:pt>
                <c:pt idx="1766">
                  <c:v>21</c:v>
                </c:pt>
                <c:pt idx="1767">
                  <c:v>21</c:v>
                </c:pt>
                <c:pt idx="1768">
                  <c:v>21</c:v>
                </c:pt>
                <c:pt idx="1769">
                  <c:v>21</c:v>
                </c:pt>
                <c:pt idx="1770">
                  <c:v>21</c:v>
                </c:pt>
                <c:pt idx="1771">
                  <c:v>21</c:v>
                </c:pt>
                <c:pt idx="1772">
                  <c:v>21</c:v>
                </c:pt>
                <c:pt idx="1773">
                  <c:v>21</c:v>
                </c:pt>
                <c:pt idx="1774">
                  <c:v>25</c:v>
                </c:pt>
                <c:pt idx="1775">
                  <c:v>22</c:v>
                </c:pt>
                <c:pt idx="1776">
                  <c:v>21</c:v>
                </c:pt>
                <c:pt idx="1777">
                  <c:v>25</c:v>
                </c:pt>
                <c:pt idx="1778">
                  <c:v>21</c:v>
                </c:pt>
                <c:pt idx="1779">
                  <c:v>25</c:v>
                </c:pt>
                <c:pt idx="1780">
                  <c:v>23</c:v>
                </c:pt>
                <c:pt idx="1781">
                  <c:v>21</c:v>
                </c:pt>
                <c:pt idx="1782">
                  <c:v>21</c:v>
                </c:pt>
                <c:pt idx="1783">
                  <c:v>25</c:v>
                </c:pt>
                <c:pt idx="1784">
                  <c:v>23</c:v>
                </c:pt>
                <c:pt idx="1785">
                  <c:v>26</c:v>
                </c:pt>
                <c:pt idx="1786">
                  <c:v>21</c:v>
                </c:pt>
                <c:pt idx="1787">
                  <c:v>21</c:v>
                </c:pt>
                <c:pt idx="1788">
                  <c:v>25</c:v>
                </c:pt>
                <c:pt idx="1789">
                  <c:v>32</c:v>
                </c:pt>
                <c:pt idx="1790">
                  <c:v>29</c:v>
                </c:pt>
                <c:pt idx="1791">
                  <c:v>29</c:v>
                </c:pt>
                <c:pt idx="1792">
                  <c:v>27</c:v>
                </c:pt>
                <c:pt idx="1793">
                  <c:v>41</c:v>
                </c:pt>
                <c:pt idx="1794">
                  <c:v>31</c:v>
                </c:pt>
                <c:pt idx="1795">
                  <c:v>32</c:v>
                </c:pt>
                <c:pt idx="1796">
                  <c:v>32</c:v>
                </c:pt>
                <c:pt idx="1797">
                  <c:v>29</c:v>
                </c:pt>
                <c:pt idx="1798">
                  <c:v>31</c:v>
                </c:pt>
                <c:pt idx="1799">
                  <c:v>32</c:v>
                </c:pt>
                <c:pt idx="1800">
                  <c:v>41</c:v>
                </c:pt>
                <c:pt idx="1801">
                  <c:v>31</c:v>
                </c:pt>
                <c:pt idx="1802">
                  <c:v>32</c:v>
                </c:pt>
                <c:pt idx="1803">
                  <c:v>29</c:v>
                </c:pt>
                <c:pt idx="1804">
                  <c:v>32</c:v>
                </c:pt>
                <c:pt idx="1805">
                  <c:v>31</c:v>
                </c:pt>
                <c:pt idx="1806">
                  <c:v>41</c:v>
                </c:pt>
                <c:pt idx="1807">
                  <c:v>29</c:v>
                </c:pt>
                <c:pt idx="1808">
                  <c:v>27</c:v>
                </c:pt>
                <c:pt idx="1809">
                  <c:v>31</c:v>
                </c:pt>
                <c:pt idx="1810">
                  <c:v>31</c:v>
                </c:pt>
                <c:pt idx="1811">
                  <c:v>27</c:v>
                </c:pt>
                <c:pt idx="1812">
                  <c:v>41</c:v>
                </c:pt>
                <c:pt idx="1813">
                  <c:v>32</c:v>
                </c:pt>
                <c:pt idx="1814">
                  <c:v>27</c:v>
                </c:pt>
                <c:pt idx="1815">
                  <c:v>29</c:v>
                </c:pt>
                <c:pt idx="1816">
                  <c:v>27</c:v>
                </c:pt>
                <c:pt idx="1817">
                  <c:v>27</c:v>
                </c:pt>
                <c:pt idx="1818">
                  <c:v>41</c:v>
                </c:pt>
                <c:pt idx="1819">
                  <c:v>40</c:v>
                </c:pt>
                <c:pt idx="1820">
                  <c:v>29</c:v>
                </c:pt>
                <c:pt idx="1821">
                  <c:v>31</c:v>
                </c:pt>
                <c:pt idx="1822">
                  <c:v>40</c:v>
                </c:pt>
                <c:pt idx="1823">
                  <c:v>29</c:v>
                </c:pt>
                <c:pt idx="1824">
                  <c:v>32</c:v>
                </c:pt>
                <c:pt idx="1825">
                  <c:v>29</c:v>
                </c:pt>
                <c:pt idx="1826">
                  <c:v>32</c:v>
                </c:pt>
                <c:pt idx="1827">
                  <c:v>32</c:v>
                </c:pt>
                <c:pt idx="1828">
                  <c:v>32</c:v>
                </c:pt>
                <c:pt idx="1829">
                  <c:v>31</c:v>
                </c:pt>
                <c:pt idx="1830">
                  <c:v>40</c:v>
                </c:pt>
                <c:pt idx="1831">
                  <c:v>40</c:v>
                </c:pt>
                <c:pt idx="1832">
                  <c:v>29</c:v>
                </c:pt>
                <c:pt idx="1833">
                  <c:v>31</c:v>
                </c:pt>
                <c:pt idx="1834">
                  <c:v>29</c:v>
                </c:pt>
                <c:pt idx="1835">
                  <c:v>31</c:v>
                </c:pt>
                <c:pt idx="1836">
                  <c:v>40</c:v>
                </c:pt>
                <c:pt idx="1837">
                  <c:v>40</c:v>
                </c:pt>
                <c:pt idx="1838">
                  <c:v>31</c:v>
                </c:pt>
                <c:pt idx="1839">
                  <c:v>32</c:v>
                </c:pt>
                <c:pt idx="1840">
                  <c:v>32</c:v>
                </c:pt>
                <c:pt idx="1841">
                  <c:v>32</c:v>
                </c:pt>
                <c:pt idx="1842">
                  <c:v>32</c:v>
                </c:pt>
                <c:pt idx="1843">
                  <c:v>32</c:v>
                </c:pt>
                <c:pt idx="1844">
                  <c:v>29</c:v>
                </c:pt>
                <c:pt idx="1845">
                  <c:v>31</c:v>
                </c:pt>
                <c:pt idx="1846">
                  <c:v>29</c:v>
                </c:pt>
                <c:pt idx="1847">
                  <c:v>40</c:v>
                </c:pt>
                <c:pt idx="1848">
                  <c:v>31</c:v>
                </c:pt>
                <c:pt idx="1849">
                  <c:v>40</c:v>
                </c:pt>
                <c:pt idx="1850">
                  <c:v>29</c:v>
                </c:pt>
                <c:pt idx="1851">
                  <c:v>31</c:v>
                </c:pt>
                <c:pt idx="1852">
                  <c:v>32</c:v>
                </c:pt>
                <c:pt idx="1853">
                  <c:v>29</c:v>
                </c:pt>
                <c:pt idx="1854">
                  <c:v>29</c:v>
                </c:pt>
                <c:pt idx="1855">
                  <c:v>31</c:v>
                </c:pt>
                <c:pt idx="1856">
                  <c:v>32</c:v>
                </c:pt>
                <c:pt idx="1857">
                  <c:v>31</c:v>
                </c:pt>
                <c:pt idx="1858">
                  <c:v>31</c:v>
                </c:pt>
                <c:pt idx="1859">
                  <c:v>34</c:v>
                </c:pt>
                <c:pt idx="1860">
                  <c:v>31</c:v>
                </c:pt>
                <c:pt idx="1861">
                  <c:v>31</c:v>
                </c:pt>
                <c:pt idx="1862">
                  <c:v>34</c:v>
                </c:pt>
                <c:pt idx="1863">
                  <c:v>31</c:v>
                </c:pt>
                <c:pt idx="1864">
                  <c:v>34</c:v>
                </c:pt>
                <c:pt idx="1865">
                  <c:v>34</c:v>
                </c:pt>
                <c:pt idx="1866">
                  <c:v>31</c:v>
                </c:pt>
                <c:pt idx="1867">
                  <c:v>31</c:v>
                </c:pt>
                <c:pt idx="1868">
                  <c:v>31</c:v>
                </c:pt>
                <c:pt idx="1869">
                  <c:v>31</c:v>
                </c:pt>
                <c:pt idx="1870">
                  <c:v>34</c:v>
                </c:pt>
                <c:pt idx="1871">
                  <c:v>31</c:v>
                </c:pt>
                <c:pt idx="1872">
                  <c:v>31</c:v>
                </c:pt>
                <c:pt idx="1873">
                  <c:v>31</c:v>
                </c:pt>
                <c:pt idx="1874">
                  <c:v>34</c:v>
                </c:pt>
                <c:pt idx="1875">
                  <c:v>31</c:v>
                </c:pt>
                <c:pt idx="1876">
                  <c:v>34</c:v>
                </c:pt>
                <c:pt idx="1877">
                  <c:v>34</c:v>
                </c:pt>
                <c:pt idx="1878">
                  <c:v>41</c:v>
                </c:pt>
                <c:pt idx="1879">
                  <c:v>30</c:v>
                </c:pt>
                <c:pt idx="1880">
                  <c:v>33</c:v>
                </c:pt>
                <c:pt idx="1881">
                  <c:v>33</c:v>
                </c:pt>
                <c:pt idx="1882">
                  <c:v>33</c:v>
                </c:pt>
                <c:pt idx="1883">
                  <c:v>31</c:v>
                </c:pt>
                <c:pt idx="1884">
                  <c:v>33</c:v>
                </c:pt>
                <c:pt idx="1885">
                  <c:v>31</c:v>
                </c:pt>
                <c:pt idx="1886">
                  <c:v>30</c:v>
                </c:pt>
                <c:pt idx="1887">
                  <c:v>33</c:v>
                </c:pt>
                <c:pt idx="1888">
                  <c:v>33</c:v>
                </c:pt>
                <c:pt idx="1889">
                  <c:v>33</c:v>
                </c:pt>
                <c:pt idx="1890">
                  <c:v>31</c:v>
                </c:pt>
                <c:pt idx="1891">
                  <c:v>30</c:v>
                </c:pt>
                <c:pt idx="1892">
                  <c:v>31</c:v>
                </c:pt>
                <c:pt idx="1893">
                  <c:v>33</c:v>
                </c:pt>
                <c:pt idx="1894">
                  <c:v>31</c:v>
                </c:pt>
                <c:pt idx="1895">
                  <c:v>41</c:v>
                </c:pt>
                <c:pt idx="1896">
                  <c:v>31</c:v>
                </c:pt>
                <c:pt idx="1897">
                  <c:v>30</c:v>
                </c:pt>
                <c:pt idx="1898">
                  <c:v>33</c:v>
                </c:pt>
                <c:pt idx="1899">
                  <c:v>30</c:v>
                </c:pt>
                <c:pt idx="1900">
                  <c:v>33</c:v>
                </c:pt>
                <c:pt idx="1901">
                  <c:v>41</c:v>
                </c:pt>
                <c:pt idx="1902">
                  <c:v>33</c:v>
                </c:pt>
                <c:pt idx="1903">
                  <c:v>41</c:v>
                </c:pt>
                <c:pt idx="1904">
                  <c:v>31</c:v>
                </c:pt>
                <c:pt idx="1905">
                  <c:v>33</c:v>
                </c:pt>
                <c:pt idx="1906">
                  <c:v>33</c:v>
                </c:pt>
                <c:pt idx="1907">
                  <c:v>41</c:v>
                </c:pt>
                <c:pt idx="1908">
                  <c:v>33</c:v>
                </c:pt>
                <c:pt idx="1909">
                  <c:v>41</c:v>
                </c:pt>
                <c:pt idx="1910">
                  <c:v>33</c:v>
                </c:pt>
                <c:pt idx="1911">
                  <c:v>30</c:v>
                </c:pt>
                <c:pt idx="1912">
                  <c:v>33</c:v>
                </c:pt>
                <c:pt idx="1913">
                  <c:v>30</c:v>
                </c:pt>
                <c:pt idx="1914">
                  <c:v>31</c:v>
                </c:pt>
                <c:pt idx="1915">
                  <c:v>31</c:v>
                </c:pt>
                <c:pt idx="1916">
                  <c:v>31</c:v>
                </c:pt>
                <c:pt idx="1917">
                  <c:v>30</c:v>
                </c:pt>
                <c:pt idx="1918">
                  <c:v>33</c:v>
                </c:pt>
                <c:pt idx="1919">
                  <c:v>41</c:v>
                </c:pt>
                <c:pt idx="1920">
                  <c:v>30</c:v>
                </c:pt>
                <c:pt idx="1921">
                  <c:v>30</c:v>
                </c:pt>
                <c:pt idx="1922">
                  <c:v>33</c:v>
                </c:pt>
                <c:pt idx="1923">
                  <c:v>33</c:v>
                </c:pt>
                <c:pt idx="1924">
                  <c:v>41</c:v>
                </c:pt>
                <c:pt idx="1925">
                  <c:v>33</c:v>
                </c:pt>
                <c:pt idx="1926">
                  <c:v>33</c:v>
                </c:pt>
                <c:pt idx="1927">
                  <c:v>31</c:v>
                </c:pt>
                <c:pt idx="1928">
                  <c:v>31</c:v>
                </c:pt>
                <c:pt idx="1929">
                  <c:v>34</c:v>
                </c:pt>
                <c:pt idx="1930">
                  <c:v>34</c:v>
                </c:pt>
                <c:pt idx="1931">
                  <c:v>34</c:v>
                </c:pt>
                <c:pt idx="1932">
                  <c:v>34</c:v>
                </c:pt>
                <c:pt idx="1933">
                  <c:v>31</c:v>
                </c:pt>
                <c:pt idx="1934">
                  <c:v>34</c:v>
                </c:pt>
                <c:pt idx="1935">
                  <c:v>31</c:v>
                </c:pt>
                <c:pt idx="1936">
                  <c:v>31</c:v>
                </c:pt>
                <c:pt idx="1937">
                  <c:v>34</c:v>
                </c:pt>
                <c:pt idx="1938">
                  <c:v>31</c:v>
                </c:pt>
                <c:pt idx="1939">
                  <c:v>34</c:v>
                </c:pt>
                <c:pt idx="1940">
                  <c:v>31</c:v>
                </c:pt>
                <c:pt idx="1941">
                  <c:v>31</c:v>
                </c:pt>
                <c:pt idx="1942">
                  <c:v>34</c:v>
                </c:pt>
                <c:pt idx="1943">
                  <c:v>34</c:v>
                </c:pt>
                <c:pt idx="1944">
                  <c:v>31</c:v>
                </c:pt>
                <c:pt idx="1945">
                  <c:v>31</c:v>
                </c:pt>
                <c:pt idx="1946">
                  <c:v>33</c:v>
                </c:pt>
                <c:pt idx="1947">
                  <c:v>33</c:v>
                </c:pt>
                <c:pt idx="1948">
                  <c:v>31</c:v>
                </c:pt>
                <c:pt idx="1949">
                  <c:v>33</c:v>
                </c:pt>
                <c:pt idx="1950">
                  <c:v>29</c:v>
                </c:pt>
                <c:pt idx="1951">
                  <c:v>33</c:v>
                </c:pt>
                <c:pt idx="1952">
                  <c:v>33</c:v>
                </c:pt>
                <c:pt idx="1953">
                  <c:v>27</c:v>
                </c:pt>
                <c:pt idx="1954">
                  <c:v>31</c:v>
                </c:pt>
                <c:pt idx="1955">
                  <c:v>33</c:v>
                </c:pt>
                <c:pt idx="1956">
                  <c:v>27</c:v>
                </c:pt>
                <c:pt idx="1957">
                  <c:v>33</c:v>
                </c:pt>
                <c:pt idx="1958">
                  <c:v>27</c:v>
                </c:pt>
                <c:pt idx="1959">
                  <c:v>21</c:v>
                </c:pt>
                <c:pt idx="1960">
                  <c:v>21</c:v>
                </c:pt>
                <c:pt idx="1961">
                  <c:v>21</c:v>
                </c:pt>
                <c:pt idx="1962">
                  <c:v>21</c:v>
                </c:pt>
                <c:pt idx="1963">
                  <c:v>21</c:v>
                </c:pt>
                <c:pt idx="1964">
                  <c:v>21</c:v>
                </c:pt>
                <c:pt idx="1965">
                  <c:v>15</c:v>
                </c:pt>
                <c:pt idx="1966">
                  <c:v>20</c:v>
                </c:pt>
                <c:pt idx="1967">
                  <c:v>18</c:v>
                </c:pt>
                <c:pt idx="1968">
                  <c:v>21</c:v>
                </c:pt>
                <c:pt idx="1969">
                  <c:v>17</c:v>
                </c:pt>
                <c:pt idx="1970">
                  <c:v>20</c:v>
                </c:pt>
                <c:pt idx="1971">
                  <c:v>19</c:v>
                </c:pt>
                <c:pt idx="1972">
                  <c:v>17</c:v>
                </c:pt>
                <c:pt idx="1973">
                  <c:v>18</c:v>
                </c:pt>
                <c:pt idx="1974">
                  <c:v>19</c:v>
                </c:pt>
                <c:pt idx="1975">
                  <c:v>19</c:v>
                </c:pt>
                <c:pt idx="1976">
                  <c:v>17</c:v>
                </c:pt>
                <c:pt idx="1977">
                  <c:v>20</c:v>
                </c:pt>
                <c:pt idx="1978">
                  <c:v>20</c:v>
                </c:pt>
                <c:pt idx="1979">
                  <c:v>18</c:v>
                </c:pt>
                <c:pt idx="1980">
                  <c:v>27</c:v>
                </c:pt>
                <c:pt idx="1981">
                  <c:v>27</c:v>
                </c:pt>
                <c:pt idx="1982">
                  <c:v>25</c:v>
                </c:pt>
                <c:pt idx="1983">
                  <c:v>27</c:v>
                </c:pt>
                <c:pt idx="1984">
                  <c:v>22</c:v>
                </c:pt>
                <c:pt idx="1985">
                  <c:v>27</c:v>
                </c:pt>
                <c:pt idx="1986">
                  <c:v>22</c:v>
                </c:pt>
                <c:pt idx="1987">
                  <c:v>27</c:v>
                </c:pt>
                <c:pt idx="1988">
                  <c:v>27</c:v>
                </c:pt>
                <c:pt idx="1989">
                  <c:v>22</c:v>
                </c:pt>
                <c:pt idx="1990">
                  <c:v>21</c:v>
                </c:pt>
                <c:pt idx="1991">
                  <c:v>21</c:v>
                </c:pt>
                <c:pt idx="1992">
                  <c:v>21</c:v>
                </c:pt>
                <c:pt idx="1993">
                  <c:v>20</c:v>
                </c:pt>
                <c:pt idx="1994">
                  <c:v>22</c:v>
                </c:pt>
                <c:pt idx="1995">
                  <c:v>20</c:v>
                </c:pt>
                <c:pt idx="1996">
                  <c:v>20</c:v>
                </c:pt>
                <c:pt idx="1997">
                  <c:v>21</c:v>
                </c:pt>
                <c:pt idx="1998">
                  <c:v>28</c:v>
                </c:pt>
                <c:pt idx="1999">
                  <c:v>30</c:v>
                </c:pt>
                <c:pt idx="2000">
                  <c:v>26</c:v>
                </c:pt>
                <c:pt idx="2001">
                  <c:v>28</c:v>
                </c:pt>
                <c:pt idx="2002">
                  <c:v>30</c:v>
                </c:pt>
                <c:pt idx="2003">
                  <c:v>26</c:v>
                </c:pt>
                <c:pt idx="2004">
                  <c:v>28</c:v>
                </c:pt>
                <c:pt idx="2005">
                  <c:v>30</c:v>
                </c:pt>
                <c:pt idx="2006">
                  <c:v>19</c:v>
                </c:pt>
                <c:pt idx="2007">
                  <c:v>20</c:v>
                </c:pt>
                <c:pt idx="2008">
                  <c:v>20</c:v>
                </c:pt>
                <c:pt idx="2009">
                  <c:v>20</c:v>
                </c:pt>
                <c:pt idx="2010">
                  <c:v>19</c:v>
                </c:pt>
                <c:pt idx="2011">
                  <c:v>19</c:v>
                </c:pt>
                <c:pt idx="2012">
                  <c:v>19</c:v>
                </c:pt>
                <c:pt idx="2013">
                  <c:v>33</c:v>
                </c:pt>
                <c:pt idx="2014">
                  <c:v>33</c:v>
                </c:pt>
                <c:pt idx="2015">
                  <c:v>33</c:v>
                </c:pt>
                <c:pt idx="2016">
                  <c:v>33</c:v>
                </c:pt>
                <c:pt idx="2017">
                  <c:v>34</c:v>
                </c:pt>
                <c:pt idx="2018">
                  <c:v>20</c:v>
                </c:pt>
                <c:pt idx="2019">
                  <c:v>20</c:v>
                </c:pt>
                <c:pt idx="2020">
                  <c:v>20</c:v>
                </c:pt>
                <c:pt idx="2021">
                  <c:v>20</c:v>
                </c:pt>
                <c:pt idx="2022">
                  <c:v>20</c:v>
                </c:pt>
                <c:pt idx="2023">
                  <c:v>20</c:v>
                </c:pt>
                <c:pt idx="2024">
                  <c:v>20</c:v>
                </c:pt>
                <c:pt idx="2025">
                  <c:v>20</c:v>
                </c:pt>
                <c:pt idx="2026">
                  <c:v>16</c:v>
                </c:pt>
                <c:pt idx="2027">
                  <c:v>17</c:v>
                </c:pt>
                <c:pt idx="2028">
                  <c:v>16</c:v>
                </c:pt>
                <c:pt idx="2029">
                  <c:v>16</c:v>
                </c:pt>
                <c:pt idx="2030">
                  <c:v>17</c:v>
                </c:pt>
                <c:pt idx="2031">
                  <c:v>16</c:v>
                </c:pt>
                <c:pt idx="2032">
                  <c:v>16</c:v>
                </c:pt>
                <c:pt idx="2033">
                  <c:v>16</c:v>
                </c:pt>
                <c:pt idx="2034">
                  <c:v>16</c:v>
                </c:pt>
                <c:pt idx="2035">
                  <c:v>14</c:v>
                </c:pt>
                <c:pt idx="2036">
                  <c:v>15</c:v>
                </c:pt>
                <c:pt idx="2037">
                  <c:v>22</c:v>
                </c:pt>
                <c:pt idx="2038">
                  <c:v>22</c:v>
                </c:pt>
                <c:pt idx="2039">
                  <c:v>23</c:v>
                </c:pt>
                <c:pt idx="2040">
                  <c:v>23</c:v>
                </c:pt>
                <c:pt idx="2041">
                  <c:v>30</c:v>
                </c:pt>
                <c:pt idx="2042">
                  <c:v>34</c:v>
                </c:pt>
                <c:pt idx="2043">
                  <c:v>30</c:v>
                </c:pt>
                <c:pt idx="2044">
                  <c:v>30</c:v>
                </c:pt>
                <c:pt idx="2045">
                  <c:v>30</c:v>
                </c:pt>
                <c:pt idx="2046">
                  <c:v>30</c:v>
                </c:pt>
                <c:pt idx="2047">
                  <c:v>34</c:v>
                </c:pt>
                <c:pt idx="2048">
                  <c:v>30</c:v>
                </c:pt>
                <c:pt idx="2049">
                  <c:v>33</c:v>
                </c:pt>
                <c:pt idx="2050">
                  <c:v>29</c:v>
                </c:pt>
                <c:pt idx="2051">
                  <c:v>29</c:v>
                </c:pt>
                <c:pt idx="2052">
                  <c:v>29</c:v>
                </c:pt>
                <c:pt idx="2053">
                  <c:v>31</c:v>
                </c:pt>
                <c:pt idx="2054">
                  <c:v>27</c:v>
                </c:pt>
                <c:pt idx="2055">
                  <c:v>27</c:v>
                </c:pt>
                <c:pt idx="2056">
                  <c:v>19</c:v>
                </c:pt>
                <c:pt idx="2057">
                  <c:v>34</c:v>
                </c:pt>
                <c:pt idx="2058">
                  <c:v>28</c:v>
                </c:pt>
                <c:pt idx="2059">
                  <c:v>31</c:v>
                </c:pt>
                <c:pt idx="2060">
                  <c:v>29</c:v>
                </c:pt>
                <c:pt idx="2061">
                  <c:v>34</c:v>
                </c:pt>
                <c:pt idx="2062">
                  <c:v>25</c:v>
                </c:pt>
                <c:pt idx="2063">
                  <c:v>34</c:v>
                </c:pt>
                <c:pt idx="2064">
                  <c:v>25</c:v>
                </c:pt>
                <c:pt idx="2065">
                  <c:v>31</c:v>
                </c:pt>
                <c:pt idx="2066">
                  <c:v>31</c:v>
                </c:pt>
                <c:pt idx="2067">
                  <c:v>29</c:v>
                </c:pt>
                <c:pt idx="2068">
                  <c:v>34</c:v>
                </c:pt>
                <c:pt idx="2069">
                  <c:v>31</c:v>
                </c:pt>
                <c:pt idx="2070">
                  <c:v>25</c:v>
                </c:pt>
                <c:pt idx="2071">
                  <c:v>25</c:v>
                </c:pt>
                <c:pt idx="2072">
                  <c:v>34</c:v>
                </c:pt>
                <c:pt idx="2073">
                  <c:v>34</c:v>
                </c:pt>
                <c:pt idx="2074">
                  <c:v>31</c:v>
                </c:pt>
                <c:pt idx="2075">
                  <c:v>34</c:v>
                </c:pt>
                <c:pt idx="2076">
                  <c:v>34</c:v>
                </c:pt>
                <c:pt idx="2077">
                  <c:v>29</c:v>
                </c:pt>
                <c:pt idx="2078">
                  <c:v>24</c:v>
                </c:pt>
                <c:pt idx="2079">
                  <c:v>23</c:v>
                </c:pt>
                <c:pt idx="2080">
                  <c:v>34</c:v>
                </c:pt>
                <c:pt idx="2081">
                  <c:v>31</c:v>
                </c:pt>
                <c:pt idx="2082">
                  <c:v>30</c:v>
                </c:pt>
                <c:pt idx="2083">
                  <c:v>31</c:v>
                </c:pt>
                <c:pt idx="2084">
                  <c:v>24</c:v>
                </c:pt>
                <c:pt idx="2085">
                  <c:v>31</c:v>
                </c:pt>
                <c:pt idx="2086">
                  <c:v>31</c:v>
                </c:pt>
                <c:pt idx="2087">
                  <c:v>23</c:v>
                </c:pt>
                <c:pt idx="2088">
                  <c:v>29</c:v>
                </c:pt>
                <c:pt idx="2089">
                  <c:v>31</c:v>
                </c:pt>
                <c:pt idx="2090">
                  <c:v>37</c:v>
                </c:pt>
                <c:pt idx="2091">
                  <c:v>37</c:v>
                </c:pt>
                <c:pt idx="2092">
                  <c:v>37</c:v>
                </c:pt>
                <c:pt idx="2093">
                  <c:v>37</c:v>
                </c:pt>
                <c:pt idx="2094">
                  <c:v>37</c:v>
                </c:pt>
                <c:pt idx="2095">
                  <c:v>37</c:v>
                </c:pt>
                <c:pt idx="2096">
                  <c:v>29</c:v>
                </c:pt>
                <c:pt idx="2097">
                  <c:v>29</c:v>
                </c:pt>
                <c:pt idx="2098">
                  <c:v>29</c:v>
                </c:pt>
                <c:pt idx="2099">
                  <c:v>29</c:v>
                </c:pt>
                <c:pt idx="2100">
                  <c:v>29</c:v>
                </c:pt>
                <c:pt idx="2101">
                  <c:v>29</c:v>
                </c:pt>
                <c:pt idx="2102">
                  <c:v>20</c:v>
                </c:pt>
                <c:pt idx="2103">
                  <c:v>20</c:v>
                </c:pt>
                <c:pt idx="2104">
                  <c:v>22</c:v>
                </c:pt>
                <c:pt idx="2105">
                  <c:v>21</c:v>
                </c:pt>
                <c:pt idx="2106">
                  <c:v>21</c:v>
                </c:pt>
                <c:pt idx="2107">
                  <c:v>21</c:v>
                </c:pt>
                <c:pt idx="2108">
                  <c:v>28</c:v>
                </c:pt>
                <c:pt idx="2109">
                  <c:v>28</c:v>
                </c:pt>
                <c:pt idx="2110">
                  <c:v>28</c:v>
                </c:pt>
                <c:pt idx="2111">
                  <c:v>18</c:v>
                </c:pt>
                <c:pt idx="2112">
                  <c:v>18</c:v>
                </c:pt>
                <c:pt idx="2113">
                  <c:v>18</c:v>
                </c:pt>
                <c:pt idx="2114">
                  <c:v>22</c:v>
                </c:pt>
                <c:pt idx="2115">
                  <c:v>22</c:v>
                </c:pt>
                <c:pt idx="2116">
                  <c:v>22</c:v>
                </c:pt>
                <c:pt idx="2117">
                  <c:v>29</c:v>
                </c:pt>
                <c:pt idx="2118">
                  <c:v>29</c:v>
                </c:pt>
                <c:pt idx="2119">
                  <c:v>29</c:v>
                </c:pt>
                <c:pt idx="2120">
                  <c:v>29</c:v>
                </c:pt>
                <c:pt idx="2121">
                  <c:v>27</c:v>
                </c:pt>
                <c:pt idx="2122">
                  <c:v>27</c:v>
                </c:pt>
                <c:pt idx="2123">
                  <c:v>28</c:v>
                </c:pt>
                <c:pt idx="2124">
                  <c:v>28</c:v>
                </c:pt>
                <c:pt idx="2125">
                  <c:v>28</c:v>
                </c:pt>
                <c:pt idx="2126">
                  <c:v>26</c:v>
                </c:pt>
                <c:pt idx="2127">
                  <c:v>28</c:v>
                </c:pt>
                <c:pt idx="2128">
                  <c:v>26</c:v>
                </c:pt>
                <c:pt idx="2129">
                  <c:v>26</c:v>
                </c:pt>
                <c:pt idx="2130">
                  <c:v>28</c:v>
                </c:pt>
                <c:pt idx="2131">
                  <c:v>27</c:v>
                </c:pt>
                <c:pt idx="2132">
                  <c:v>27</c:v>
                </c:pt>
                <c:pt idx="2133">
                  <c:v>28</c:v>
                </c:pt>
                <c:pt idx="2134">
                  <c:v>28</c:v>
                </c:pt>
                <c:pt idx="2135">
                  <c:v>28</c:v>
                </c:pt>
                <c:pt idx="2136">
                  <c:v>27</c:v>
                </c:pt>
                <c:pt idx="2137">
                  <c:v>28</c:v>
                </c:pt>
                <c:pt idx="2138">
                  <c:v>28</c:v>
                </c:pt>
                <c:pt idx="2139">
                  <c:v>28</c:v>
                </c:pt>
                <c:pt idx="2140">
                  <c:v>28</c:v>
                </c:pt>
                <c:pt idx="2141">
                  <c:v>28</c:v>
                </c:pt>
                <c:pt idx="2142">
                  <c:v>28</c:v>
                </c:pt>
                <c:pt idx="2143">
                  <c:v>28</c:v>
                </c:pt>
                <c:pt idx="2144">
                  <c:v>28</c:v>
                </c:pt>
                <c:pt idx="2145">
                  <c:v>31</c:v>
                </c:pt>
                <c:pt idx="2146">
                  <c:v>29</c:v>
                </c:pt>
                <c:pt idx="2147">
                  <c:v>31</c:v>
                </c:pt>
                <c:pt idx="2148">
                  <c:v>27</c:v>
                </c:pt>
                <c:pt idx="2149">
                  <c:v>27</c:v>
                </c:pt>
                <c:pt idx="2150">
                  <c:v>31</c:v>
                </c:pt>
                <c:pt idx="2151">
                  <c:v>31</c:v>
                </c:pt>
                <c:pt idx="2152">
                  <c:v>29</c:v>
                </c:pt>
                <c:pt idx="2153">
                  <c:v>27</c:v>
                </c:pt>
                <c:pt idx="2154">
                  <c:v>27</c:v>
                </c:pt>
                <c:pt idx="2155">
                  <c:v>32</c:v>
                </c:pt>
                <c:pt idx="2156">
                  <c:v>29</c:v>
                </c:pt>
                <c:pt idx="2157">
                  <c:v>32</c:v>
                </c:pt>
                <c:pt idx="2158">
                  <c:v>32</c:v>
                </c:pt>
                <c:pt idx="2159">
                  <c:v>32</c:v>
                </c:pt>
                <c:pt idx="2160">
                  <c:v>27</c:v>
                </c:pt>
                <c:pt idx="2161">
                  <c:v>23</c:v>
                </c:pt>
                <c:pt idx="2162">
                  <c:v>19</c:v>
                </c:pt>
                <c:pt idx="2163">
                  <c:v>19</c:v>
                </c:pt>
                <c:pt idx="2164">
                  <c:v>19</c:v>
                </c:pt>
                <c:pt idx="2165">
                  <c:v>28</c:v>
                </c:pt>
                <c:pt idx="2166">
                  <c:v>28</c:v>
                </c:pt>
                <c:pt idx="2167">
                  <c:v>19</c:v>
                </c:pt>
                <c:pt idx="2168">
                  <c:v>24</c:v>
                </c:pt>
                <c:pt idx="2169">
                  <c:v>24</c:v>
                </c:pt>
                <c:pt idx="2170">
                  <c:v>24</c:v>
                </c:pt>
                <c:pt idx="2171">
                  <c:v>24</c:v>
                </c:pt>
                <c:pt idx="2172">
                  <c:v>28</c:v>
                </c:pt>
                <c:pt idx="2173">
                  <c:v>28</c:v>
                </c:pt>
                <c:pt idx="2174">
                  <c:v>19</c:v>
                </c:pt>
                <c:pt idx="2175">
                  <c:v>28</c:v>
                </c:pt>
                <c:pt idx="2176">
                  <c:v>30</c:v>
                </c:pt>
                <c:pt idx="2177">
                  <c:v>19</c:v>
                </c:pt>
                <c:pt idx="2178">
                  <c:v>25</c:v>
                </c:pt>
                <c:pt idx="2179">
                  <c:v>30</c:v>
                </c:pt>
                <c:pt idx="2180">
                  <c:v>25</c:v>
                </c:pt>
                <c:pt idx="2181">
                  <c:v>30</c:v>
                </c:pt>
                <c:pt idx="2182">
                  <c:v>30</c:v>
                </c:pt>
                <c:pt idx="2183">
                  <c:v>30</c:v>
                </c:pt>
                <c:pt idx="2184">
                  <c:v>25</c:v>
                </c:pt>
                <c:pt idx="2185">
                  <c:v>25</c:v>
                </c:pt>
                <c:pt idx="2186">
                  <c:v>25</c:v>
                </c:pt>
                <c:pt idx="2187">
                  <c:v>25</c:v>
                </c:pt>
                <c:pt idx="2188">
                  <c:v>30</c:v>
                </c:pt>
                <c:pt idx="2189">
                  <c:v>31</c:v>
                </c:pt>
                <c:pt idx="2190">
                  <c:v>25</c:v>
                </c:pt>
                <c:pt idx="2191">
                  <c:v>25</c:v>
                </c:pt>
                <c:pt idx="2192">
                  <c:v>30</c:v>
                </c:pt>
                <c:pt idx="2193">
                  <c:v>31</c:v>
                </c:pt>
                <c:pt idx="2194">
                  <c:v>30</c:v>
                </c:pt>
                <c:pt idx="2195">
                  <c:v>20</c:v>
                </c:pt>
                <c:pt idx="2196">
                  <c:v>30</c:v>
                </c:pt>
                <c:pt idx="2197">
                  <c:v>20</c:v>
                </c:pt>
                <c:pt idx="2198">
                  <c:v>38</c:v>
                </c:pt>
                <c:pt idx="2199">
                  <c:v>38</c:v>
                </c:pt>
                <c:pt idx="2200">
                  <c:v>39</c:v>
                </c:pt>
                <c:pt idx="2201">
                  <c:v>38</c:v>
                </c:pt>
                <c:pt idx="2202">
                  <c:v>38</c:v>
                </c:pt>
                <c:pt idx="2203">
                  <c:v>39</c:v>
                </c:pt>
                <c:pt idx="2204">
                  <c:v>38</c:v>
                </c:pt>
                <c:pt idx="2205">
                  <c:v>37</c:v>
                </c:pt>
                <c:pt idx="2206">
                  <c:v>37</c:v>
                </c:pt>
                <c:pt idx="2207">
                  <c:v>30</c:v>
                </c:pt>
                <c:pt idx="2208">
                  <c:v>26</c:v>
                </c:pt>
                <c:pt idx="2209">
                  <c:v>27</c:v>
                </c:pt>
                <c:pt idx="2210">
                  <c:v>26</c:v>
                </c:pt>
                <c:pt idx="2211">
                  <c:v>30</c:v>
                </c:pt>
                <c:pt idx="2212">
                  <c:v>27</c:v>
                </c:pt>
                <c:pt idx="2213">
                  <c:v>30</c:v>
                </c:pt>
                <c:pt idx="2214">
                  <c:v>30</c:v>
                </c:pt>
                <c:pt idx="2215">
                  <c:v>27</c:v>
                </c:pt>
                <c:pt idx="2216">
                  <c:v>30</c:v>
                </c:pt>
                <c:pt idx="2217">
                  <c:v>31</c:v>
                </c:pt>
                <c:pt idx="2218">
                  <c:v>26</c:v>
                </c:pt>
                <c:pt idx="2219">
                  <c:v>26</c:v>
                </c:pt>
                <c:pt idx="2220">
                  <c:v>31</c:v>
                </c:pt>
                <c:pt idx="2221">
                  <c:v>31</c:v>
                </c:pt>
                <c:pt idx="2222">
                  <c:v>27</c:v>
                </c:pt>
                <c:pt idx="2223">
                  <c:v>31</c:v>
                </c:pt>
                <c:pt idx="2224">
                  <c:v>27</c:v>
                </c:pt>
                <c:pt idx="2225">
                  <c:v>26</c:v>
                </c:pt>
                <c:pt idx="2226">
                  <c:v>27</c:v>
                </c:pt>
                <c:pt idx="2227">
                  <c:v>31</c:v>
                </c:pt>
                <c:pt idx="2228">
                  <c:v>26</c:v>
                </c:pt>
                <c:pt idx="2229">
                  <c:v>31</c:v>
                </c:pt>
                <c:pt idx="2230">
                  <c:v>31</c:v>
                </c:pt>
                <c:pt idx="2231">
                  <c:v>27</c:v>
                </c:pt>
                <c:pt idx="2232">
                  <c:v>27</c:v>
                </c:pt>
                <c:pt idx="2233">
                  <c:v>26</c:v>
                </c:pt>
                <c:pt idx="2234">
                  <c:v>31</c:v>
                </c:pt>
                <c:pt idx="2235">
                  <c:v>27</c:v>
                </c:pt>
                <c:pt idx="2236">
                  <c:v>31</c:v>
                </c:pt>
                <c:pt idx="2237">
                  <c:v>26</c:v>
                </c:pt>
                <c:pt idx="2238">
                  <c:v>31</c:v>
                </c:pt>
                <c:pt idx="2239">
                  <c:v>35</c:v>
                </c:pt>
                <c:pt idx="2240">
                  <c:v>35</c:v>
                </c:pt>
                <c:pt idx="2241">
                  <c:v>31</c:v>
                </c:pt>
                <c:pt idx="2242">
                  <c:v>31</c:v>
                </c:pt>
                <c:pt idx="2243">
                  <c:v>35</c:v>
                </c:pt>
                <c:pt idx="2244">
                  <c:v>35</c:v>
                </c:pt>
                <c:pt idx="2245">
                  <c:v>35</c:v>
                </c:pt>
                <c:pt idx="2246">
                  <c:v>35</c:v>
                </c:pt>
                <c:pt idx="2247">
                  <c:v>35</c:v>
                </c:pt>
                <c:pt idx="2248">
                  <c:v>35</c:v>
                </c:pt>
                <c:pt idx="2249">
                  <c:v>35</c:v>
                </c:pt>
                <c:pt idx="2250">
                  <c:v>31</c:v>
                </c:pt>
                <c:pt idx="2251">
                  <c:v>31</c:v>
                </c:pt>
                <c:pt idx="2252">
                  <c:v>33</c:v>
                </c:pt>
                <c:pt idx="2253">
                  <c:v>33</c:v>
                </c:pt>
                <c:pt idx="2254">
                  <c:v>33</c:v>
                </c:pt>
                <c:pt idx="2255">
                  <c:v>30</c:v>
                </c:pt>
                <c:pt idx="2256">
                  <c:v>30</c:v>
                </c:pt>
                <c:pt idx="2257">
                  <c:v>33</c:v>
                </c:pt>
                <c:pt idx="2258">
                  <c:v>25</c:v>
                </c:pt>
                <c:pt idx="2259">
                  <c:v>23</c:v>
                </c:pt>
                <c:pt idx="2260">
                  <c:v>25</c:v>
                </c:pt>
                <c:pt idx="2261">
                  <c:v>21</c:v>
                </c:pt>
                <c:pt idx="2262">
                  <c:v>21</c:v>
                </c:pt>
                <c:pt idx="2263">
                  <c:v>25</c:v>
                </c:pt>
                <c:pt idx="2264">
                  <c:v>25</c:v>
                </c:pt>
                <c:pt idx="2265">
                  <c:v>23</c:v>
                </c:pt>
                <c:pt idx="2266">
                  <c:v>21</c:v>
                </c:pt>
                <c:pt idx="2267">
                  <c:v>25</c:v>
                </c:pt>
                <c:pt idx="2268">
                  <c:v>23</c:v>
                </c:pt>
                <c:pt idx="2269">
                  <c:v>23</c:v>
                </c:pt>
                <c:pt idx="2270">
                  <c:v>23</c:v>
                </c:pt>
                <c:pt idx="2271">
                  <c:v>23</c:v>
                </c:pt>
                <c:pt idx="2272">
                  <c:v>27</c:v>
                </c:pt>
                <c:pt idx="2273">
                  <c:v>25</c:v>
                </c:pt>
                <c:pt idx="2274">
                  <c:v>24</c:v>
                </c:pt>
                <c:pt idx="2275">
                  <c:v>26</c:v>
                </c:pt>
                <c:pt idx="2276">
                  <c:v>27</c:v>
                </c:pt>
                <c:pt idx="2277">
                  <c:v>26</c:v>
                </c:pt>
                <c:pt idx="2278">
                  <c:v>26</c:v>
                </c:pt>
                <c:pt idx="2279">
                  <c:v>27</c:v>
                </c:pt>
                <c:pt idx="2280">
                  <c:v>27</c:v>
                </c:pt>
                <c:pt idx="2281">
                  <c:v>25</c:v>
                </c:pt>
                <c:pt idx="2282">
                  <c:v>24</c:v>
                </c:pt>
                <c:pt idx="2283">
                  <c:v>27</c:v>
                </c:pt>
                <c:pt idx="2284">
                  <c:v>24</c:v>
                </c:pt>
                <c:pt idx="2285">
                  <c:v>26</c:v>
                </c:pt>
                <c:pt idx="2286">
                  <c:v>25</c:v>
                </c:pt>
                <c:pt idx="2287">
                  <c:v>26</c:v>
                </c:pt>
                <c:pt idx="2288">
                  <c:v>24</c:v>
                </c:pt>
                <c:pt idx="2289">
                  <c:v>26</c:v>
                </c:pt>
                <c:pt idx="2290">
                  <c:v>24</c:v>
                </c:pt>
                <c:pt idx="2291">
                  <c:v>24</c:v>
                </c:pt>
                <c:pt idx="2292">
                  <c:v>24</c:v>
                </c:pt>
                <c:pt idx="2293">
                  <c:v>24</c:v>
                </c:pt>
                <c:pt idx="2294">
                  <c:v>26</c:v>
                </c:pt>
                <c:pt idx="2295">
                  <c:v>26</c:v>
                </c:pt>
                <c:pt idx="2296">
                  <c:v>25</c:v>
                </c:pt>
                <c:pt idx="2297">
                  <c:v>26</c:v>
                </c:pt>
                <c:pt idx="2298">
                  <c:v>27</c:v>
                </c:pt>
                <c:pt idx="2299">
                  <c:v>27</c:v>
                </c:pt>
                <c:pt idx="2300">
                  <c:v>26</c:v>
                </c:pt>
                <c:pt idx="2301">
                  <c:v>26</c:v>
                </c:pt>
                <c:pt idx="2302">
                  <c:v>25</c:v>
                </c:pt>
                <c:pt idx="2303">
                  <c:v>26</c:v>
                </c:pt>
                <c:pt idx="2304">
                  <c:v>24</c:v>
                </c:pt>
                <c:pt idx="2305">
                  <c:v>27</c:v>
                </c:pt>
                <c:pt idx="2306">
                  <c:v>23</c:v>
                </c:pt>
                <c:pt idx="2307">
                  <c:v>24</c:v>
                </c:pt>
                <c:pt idx="2308">
                  <c:v>24</c:v>
                </c:pt>
                <c:pt idx="2309">
                  <c:v>24</c:v>
                </c:pt>
                <c:pt idx="2310">
                  <c:v>23</c:v>
                </c:pt>
                <c:pt idx="2311">
                  <c:v>24</c:v>
                </c:pt>
                <c:pt idx="2312">
                  <c:v>24</c:v>
                </c:pt>
                <c:pt idx="2313">
                  <c:v>28</c:v>
                </c:pt>
                <c:pt idx="2314">
                  <c:v>28</c:v>
                </c:pt>
                <c:pt idx="2315">
                  <c:v>28</c:v>
                </c:pt>
                <c:pt idx="2316">
                  <c:v>28</c:v>
                </c:pt>
                <c:pt idx="2317">
                  <c:v>28</c:v>
                </c:pt>
                <c:pt idx="2318">
                  <c:v>28</c:v>
                </c:pt>
                <c:pt idx="2319">
                  <c:v>28</c:v>
                </c:pt>
                <c:pt idx="2320">
                  <c:v>28</c:v>
                </c:pt>
                <c:pt idx="2321">
                  <c:v>28</c:v>
                </c:pt>
                <c:pt idx="2322">
                  <c:v>28</c:v>
                </c:pt>
                <c:pt idx="2323">
                  <c:v>28</c:v>
                </c:pt>
                <c:pt idx="2324">
                  <c:v>28</c:v>
                </c:pt>
                <c:pt idx="2325">
                  <c:v>24</c:v>
                </c:pt>
                <c:pt idx="2326">
                  <c:v>24</c:v>
                </c:pt>
                <c:pt idx="2327">
                  <c:v>24</c:v>
                </c:pt>
                <c:pt idx="2328">
                  <c:v>24</c:v>
                </c:pt>
                <c:pt idx="2329">
                  <c:v>24</c:v>
                </c:pt>
                <c:pt idx="2330">
                  <c:v>24</c:v>
                </c:pt>
                <c:pt idx="2331">
                  <c:v>24</c:v>
                </c:pt>
                <c:pt idx="2332">
                  <c:v>24</c:v>
                </c:pt>
                <c:pt idx="2333">
                  <c:v>24</c:v>
                </c:pt>
                <c:pt idx="2334">
                  <c:v>15</c:v>
                </c:pt>
                <c:pt idx="2335">
                  <c:v>15</c:v>
                </c:pt>
                <c:pt idx="2336">
                  <c:v>27</c:v>
                </c:pt>
                <c:pt idx="2337">
                  <c:v>27</c:v>
                </c:pt>
                <c:pt idx="2338">
                  <c:v>27</c:v>
                </c:pt>
                <c:pt idx="2339">
                  <c:v>27</c:v>
                </c:pt>
                <c:pt idx="2340">
                  <c:v>27</c:v>
                </c:pt>
                <c:pt idx="2341">
                  <c:v>23</c:v>
                </c:pt>
                <c:pt idx="2342">
                  <c:v>23</c:v>
                </c:pt>
                <c:pt idx="2343">
                  <c:v>23</c:v>
                </c:pt>
                <c:pt idx="2344">
                  <c:v>22</c:v>
                </c:pt>
                <c:pt idx="2345">
                  <c:v>30</c:v>
                </c:pt>
                <c:pt idx="2346">
                  <c:v>30</c:v>
                </c:pt>
                <c:pt idx="2347">
                  <c:v>30</c:v>
                </c:pt>
                <c:pt idx="2348">
                  <c:v>30</c:v>
                </c:pt>
                <c:pt idx="2349">
                  <c:v>30</c:v>
                </c:pt>
                <c:pt idx="2350">
                  <c:v>30</c:v>
                </c:pt>
                <c:pt idx="2351">
                  <c:v>33</c:v>
                </c:pt>
                <c:pt idx="2352">
                  <c:v>33</c:v>
                </c:pt>
                <c:pt idx="2353">
                  <c:v>33</c:v>
                </c:pt>
                <c:pt idx="2354">
                  <c:v>33</c:v>
                </c:pt>
                <c:pt idx="2355">
                  <c:v>33</c:v>
                </c:pt>
                <c:pt idx="2356">
                  <c:v>33</c:v>
                </c:pt>
                <c:pt idx="2357">
                  <c:v>33</c:v>
                </c:pt>
                <c:pt idx="2358">
                  <c:v>33</c:v>
                </c:pt>
                <c:pt idx="2359">
                  <c:v>33</c:v>
                </c:pt>
                <c:pt idx="2360">
                  <c:v>33</c:v>
                </c:pt>
                <c:pt idx="2361">
                  <c:v>33</c:v>
                </c:pt>
                <c:pt idx="2362">
                  <c:v>33</c:v>
                </c:pt>
                <c:pt idx="2363">
                  <c:v>33</c:v>
                </c:pt>
                <c:pt idx="2364">
                  <c:v>33</c:v>
                </c:pt>
                <c:pt idx="2365">
                  <c:v>24</c:v>
                </c:pt>
                <c:pt idx="2366">
                  <c:v>21</c:v>
                </c:pt>
                <c:pt idx="2367">
                  <c:v>29</c:v>
                </c:pt>
                <c:pt idx="2368">
                  <c:v>23</c:v>
                </c:pt>
                <c:pt idx="2369">
                  <c:v>24</c:v>
                </c:pt>
                <c:pt idx="2370">
                  <c:v>21</c:v>
                </c:pt>
                <c:pt idx="2371">
                  <c:v>24</c:v>
                </c:pt>
                <c:pt idx="2372">
                  <c:v>21</c:v>
                </c:pt>
                <c:pt idx="2373">
                  <c:v>29</c:v>
                </c:pt>
                <c:pt idx="2374">
                  <c:v>21</c:v>
                </c:pt>
                <c:pt idx="2375">
                  <c:v>24</c:v>
                </c:pt>
                <c:pt idx="2376">
                  <c:v>23</c:v>
                </c:pt>
                <c:pt idx="2377">
                  <c:v>21</c:v>
                </c:pt>
                <c:pt idx="2378">
                  <c:v>24</c:v>
                </c:pt>
                <c:pt idx="2379">
                  <c:v>26</c:v>
                </c:pt>
                <c:pt idx="2380">
                  <c:v>30</c:v>
                </c:pt>
                <c:pt idx="2381">
                  <c:v>28</c:v>
                </c:pt>
                <c:pt idx="2382">
                  <c:v>28</c:v>
                </c:pt>
                <c:pt idx="2383">
                  <c:v>26</c:v>
                </c:pt>
                <c:pt idx="2384">
                  <c:v>30</c:v>
                </c:pt>
                <c:pt idx="2385">
                  <c:v>28</c:v>
                </c:pt>
                <c:pt idx="2386">
                  <c:v>26</c:v>
                </c:pt>
                <c:pt idx="2387">
                  <c:v>30</c:v>
                </c:pt>
                <c:pt idx="2388">
                  <c:v>32</c:v>
                </c:pt>
                <c:pt idx="2389">
                  <c:v>31</c:v>
                </c:pt>
                <c:pt idx="2390">
                  <c:v>32</c:v>
                </c:pt>
                <c:pt idx="2391">
                  <c:v>25</c:v>
                </c:pt>
                <c:pt idx="2392">
                  <c:v>32</c:v>
                </c:pt>
                <c:pt idx="2393">
                  <c:v>31</c:v>
                </c:pt>
                <c:pt idx="2394">
                  <c:v>31</c:v>
                </c:pt>
                <c:pt idx="2395">
                  <c:v>31</c:v>
                </c:pt>
                <c:pt idx="2396">
                  <c:v>31</c:v>
                </c:pt>
                <c:pt idx="2397">
                  <c:v>31</c:v>
                </c:pt>
                <c:pt idx="2398">
                  <c:v>32</c:v>
                </c:pt>
                <c:pt idx="2399">
                  <c:v>31</c:v>
                </c:pt>
                <c:pt idx="2400">
                  <c:v>32</c:v>
                </c:pt>
                <c:pt idx="2401">
                  <c:v>31</c:v>
                </c:pt>
                <c:pt idx="2402">
                  <c:v>31</c:v>
                </c:pt>
                <c:pt idx="2403">
                  <c:v>25</c:v>
                </c:pt>
                <c:pt idx="2404">
                  <c:v>31</c:v>
                </c:pt>
                <c:pt idx="2405">
                  <c:v>31</c:v>
                </c:pt>
                <c:pt idx="2406">
                  <c:v>31</c:v>
                </c:pt>
                <c:pt idx="2407">
                  <c:v>31</c:v>
                </c:pt>
                <c:pt idx="2408">
                  <c:v>31</c:v>
                </c:pt>
                <c:pt idx="2409">
                  <c:v>32</c:v>
                </c:pt>
                <c:pt idx="2410">
                  <c:v>31</c:v>
                </c:pt>
                <c:pt idx="2411">
                  <c:v>32</c:v>
                </c:pt>
                <c:pt idx="2412">
                  <c:v>32</c:v>
                </c:pt>
                <c:pt idx="2413">
                  <c:v>31</c:v>
                </c:pt>
                <c:pt idx="2414">
                  <c:v>31</c:v>
                </c:pt>
                <c:pt idx="2415">
                  <c:v>31</c:v>
                </c:pt>
                <c:pt idx="2416">
                  <c:v>31</c:v>
                </c:pt>
                <c:pt idx="2417">
                  <c:v>31</c:v>
                </c:pt>
                <c:pt idx="2418">
                  <c:v>31</c:v>
                </c:pt>
                <c:pt idx="2419">
                  <c:v>31</c:v>
                </c:pt>
                <c:pt idx="2420">
                  <c:v>27</c:v>
                </c:pt>
                <c:pt idx="2421">
                  <c:v>29</c:v>
                </c:pt>
                <c:pt idx="2422">
                  <c:v>33</c:v>
                </c:pt>
                <c:pt idx="2423">
                  <c:v>29</c:v>
                </c:pt>
                <c:pt idx="2424">
                  <c:v>27</c:v>
                </c:pt>
                <c:pt idx="2425">
                  <c:v>30</c:v>
                </c:pt>
                <c:pt idx="2426">
                  <c:v>30</c:v>
                </c:pt>
                <c:pt idx="2427">
                  <c:v>28</c:v>
                </c:pt>
                <c:pt idx="2428">
                  <c:v>28</c:v>
                </c:pt>
                <c:pt idx="2429">
                  <c:v>30</c:v>
                </c:pt>
                <c:pt idx="2430">
                  <c:v>33</c:v>
                </c:pt>
                <c:pt idx="2431">
                  <c:v>30</c:v>
                </c:pt>
                <c:pt idx="2432">
                  <c:v>33</c:v>
                </c:pt>
                <c:pt idx="2433">
                  <c:v>30</c:v>
                </c:pt>
                <c:pt idx="2434">
                  <c:v>30</c:v>
                </c:pt>
                <c:pt idx="2435">
                  <c:v>30</c:v>
                </c:pt>
                <c:pt idx="2436">
                  <c:v>28</c:v>
                </c:pt>
                <c:pt idx="2437">
                  <c:v>33</c:v>
                </c:pt>
                <c:pt idx="2438">
                  <c:v>26</c:v>
                </c:pt>
                <c:pt idx="2439">
                  <c:v>27</c:v>
                </c:pt>
                <c:pt idx="2440">
                  <c:v>27</c:v>
                </c:pt>
                <c:pt idx="2441">
                  <c:v>23</c:v>
                </c:pt>
                <c:pt idx="2442">
                  <c:v>23</c:v>
                </c:pt>
                <c:pt idx="2443">
                  <c:v>23</c:v>
                </c:pt>
                <c:pt idx="2444">
                  <c:v>23</c:v>
                </c:pt>
                <c:pt idx="2445">
                  <c:v>30</c:v>
                </c:pt>
                <c:pt idx="2446">
                  <c:v>23</c:v>
                </c:pt>
                <c:pt idx="2447">
                  <c:v>22</c:v>
                </c:pt>
                <c:pt idx="2448">
                  <c:v>23</c:v>
                </c:pt>
                <c:pt idx="2449">
                  <c:v>23</c:v>
                </c:pt>
                <c:pt idx="2450">
                  <c:v>30</c:v>
                </c:pt>
                <c:pt idx="2451">
                  <c:v>23</c:v>
                </c:pt>
                <c:pt idx="2452">
                  <c:v>23</c:v>
                </c:pt>
                <c:pt idx="2453">
                  <c:v>30</c:v>
                </c:pt>
                <c:pt idx="2454">
                  <c:v>23</c:v>
                </c:pt>
                <c:pt idx="2455">
                  <c:v>23</c:v>
                </c:pt>
                <c:pt idx="2456">
                  <c:v>23</c:v>
                </c:pt>
                <c:pt idx="2457">
                  <c:v>30</c:v>
                </c:pt>
                <c:pt idx="2458">
                  <c:v>21</c:v>
                </c:pt>
                <c:pt idx="2459">
                  <c:v>23</c:v>
                </c:pt>
                <c:pt idx="2460">
                  <c:v>23</c:v>
                </c:pt>
                <c:pt idx="2461">
                  <c:v>23</c:v>
                </c:pt>
                <c:pt idx="2462">
                  <c:v>23</c:v>
                </c:pt>
                <c:pt idx="2463">
                  <c:v>23</c:v>
                </c:pt>
                <c:pt idx="2464">
                  <c:v>23</c:v>
                </c:pt>
                <c:pt idx="2465">
                  <c:v>21</c:v>
                </c:pt>
                <c:pt idx="2466">
                  <c:v>23</c:v>
                </c:pt>
                <c:pt idx="2467">
                  <c:v>30</c:v>
                </c:pt>
                <c:pt idx="2468">
                  <c:v>23</c:v>
                </c:pt>
                <c:pt idx="2469">
                  <c:v>23</c:v>
                </c:pt>
                <c:pt idx="2470">
                  <c:v>30</c:v>
                </c:pt>
                <c:pt idx="2471">
                  <c:v>23</c:v>
                </c:pt>
                <c:pt idx="2472">
                  <c:v>23</c:v>
                </c:pt>
                <c:pt idx="2473">
                  <c:v>23</c:v>
                </c:pt>
                <c:pt idx="2474">
                  <c:v>25</c:v>
                </c:pt>
                <c:pt idx="2475">
                  <c:v>25</c:v>
                </c:pt>
                <c:pt idx="2476">
                  <c:v>22</c:v>
                </c:pt>
                <c:pt idx="2477">
                  <c:v>25</c:v>
                </c:pt>
                <c:pt idx="2478">
                  <c:v>31</c:v>
                </c:pt>
                <c:pt idx="2479">
                  <c:v>25</c:v>
                </c:pt>
                <c:pt idx="2480">
                  <c:v>27</c:v>
                </c:pt>
                <c:pt idx="2481">
                  <c:v>27</c:v>
                </c:pt>
                <c:pt idx="2482">
                  <c:v>31</c:v>
                </c:pt>
                <c:pt idx="2483">
                  <c:v>31</c:v>
                </c:pt>
                <c:pt idx="2484">
                  <c:v>22</c:v>
                </c:pt>
                <c:pt idx="2485">
                  <c:v>31</c:v>
                </c:pt>
                <c:pt idx="2486">
                  <c:v>25</c:v>
                </c:pt>
                <c:pt idx="2487">
                  <c:v>25</c:v>
                </c:pt>
                <c:pt idx="2488">
                  <c:v>25</c:v>
                </c:pt>
                <c:pt idx="2489">
                  <c:v>31</c:v>
                </c:pt>
                <c:pt idx="2490">
                  <c:v>25</c:v>
                </c:pt>
                <c:pt idx="2491">
                  <c:v>31</c:v>
                </c:pt>
                <c:pt idx="2492">
                  <c:v>30</c:v>
                </c:pt>
                <c:pt idx="2493">
                  <c:v>25</c:v>
                </c:pt>
                <c:pt idx="2494">
                  <c:v>25</c:v>
                </c:pt>
                <c:pt idx="2495">
                  <c:v>22</c:v>
                </c:pt>
                <c:pt idx="2496">
                  <c:v>27</c:v>
                </c:pt>
                <c:pt idx="2497">
                  <c:v>30</c:v>
                </c:pt>
                <c:pt idx="2498">
                  <c:v>25</c:v>
                </c:pt>
                <c:pt idx="2499">
                  <c:v>25</c:v>
                </c:pt>
                <c:pt idx="2500">
                  <c:v>27</c:v>
                </c:pt>
                <c:pt idx="2501">
                  <c:v>25</c:v>
                </c:pt>
                <c:pt idx="2502">
                  <c:v>17</c:v>
                </c:pt>
                <c:pt idx="2503">
                  <c:v>17</c:v>
                </c:pt>
                <c:pt idx="2504">
                  <c:v>17</c:v>
                </c:pt>
                <c:pt idx="2505">
                  <c:v>17</c:v>
                </c:pt>
                <c:pt idx="2506">
                  <c:v>17</c:v>
                </c:pt>
                <c:pt idx="2507">
                  <c:v>17</c:v>
                </c:pt>
                <c:pt idx="2508">
                  <c:v>18</c:v>
                </c:pt>
                <c:pt idx="2509">
                  <c:v>18</c:v>
                </c:pt>
                <c:pt idx="2510">
                  <c:v>18</c:v>
                </c:pt>
                <c:pt idx="2511">
                  <c:v>26</c:v>
                </c:pt>
                <c:pt idx="2512">
                  <c:v>29</c:v>
                </c:pt>
                <c:pt idx="2513">
                  <c:v>26</c:v>
                </c:pt>
                <c:pt idx="2514">
                  <c:v>25</c:v>
                </c:pt>
                <c:pt idx="2515">
                  <c:v>25</c:v>
                </c:pt>
                <c:pt idx="2516">
                  <c:v>24</c:v>
                </c:pt>
                <c:pt idx="2517">
                  <c:v>26</c:v>
                </c:pt>
                <c:pt idx="2518">
                  <c:v>26</c:v>
                </c:pt>
                <c:pt idx="2519">
                  <c:v>26</c:v>
                </c:pt>
                <c:pt idx="2520">
                  <c:v>26</c:v>
                </c:pt>
                <c:pt idx="2521">
                  <c:v>26</c:v>
                </c:pt>
                <c:pt idx="2522">
                  <c:v>26</c:v>
                </c:pt>
                <c:pt idx="2523">
                  <c:v>44</c:v>
                </c:pt>
                <c:pt idx="2524">
                  <c:v>30</c:v>
                </c:pt>
                <c:pt idx="2525">
                  <c:v>32</c:v>
                </c:pt>
                <c:pt idx="2526">
                  <c:v>30</c:v>
                </c:pt>
                <c:pt idx="2527">
                  <c:v>33</c:v>
                </c:pt>
                <c:pt idx="2528">
                  <c:v>44</c:v>
                </c:pt>
                <c:pt idx="2529">
                  <c:v>37</c:v>
                </c:pt>
                <c:pt idx="2530">
                  <c:v>32</c:v>
                </c:pt>
                <c:pt idx="2531">
                  <c:v>27</c:v>
                </c:pt>
                <c:pt idx="2532">
                  <c:v>35</c:v>
                </c:pt>
                <c:pt idx="2533">
                  <c:v>27</c:v>
                </c:pt>
                <c:pt idx="2534">
                  <c:v>33</c:v>
                </c:pt>
                <c:pt idx="2535">
                  <c:v>27</c:v>
                </c:pt>
                <c:pt idx="2536">
                  <c:v>35</c:v>
                </c:pt>
                <c:pt idx="2537">
                  <c:v>33</c:v>
                </c:pt>
                <c:pt idx="2538">
                  <c:v>39</c:v>
                </c:pt>
                <c:pt idx="2539">
                  <c:v>41</c:v>
                </c:pt>
                <c:pt idx="2540">
                  <c:v>39</c:v>
                </c:pt>
                <c:pt idx="2541">
                  <c:v>31</c:v>
                </c:pt>
                <c:pt idx="2542">
                  <c:v>47</c:v>
                </c:pt>
                <c:pt idx="2543">
                  <c:v>31</c:v>
                </c:pt>
                <c:pt idx="2544">
                  <c:v>36</c:v>
                </c:pt>
                <c:pt idx="2545">
                  <c:v>31</c:v>
                </c:pt>
                <c:pt idx="2546">
                  <c:v>39</c:v>
                </c:pt>
                <c:pt idx="2547">
                  <c:v>47</c:v>
                </c:pt>
                <c:pt idx="2548">
                  <c:v>31</c:v>
                </c:pt>
                <c:pt idx="2549">
                  <c:v>39</c:v>
                </c:pt>
                <c:pt idx="2550">
                  <c:v>31</c:v>
                </c:pt>
                <c:pt idx="2551">
                  <c:v>38</c:v>
                </c:pt>
                <c:pt idx="2552">
                  <c:v>47</c:v>
                </c:pt>
                <c:pt idx="2553">
                  <c:v>47</c:v>
                </c:pt>
                <c:pt idx="2554">
                  <c:v>39</c:v>
                </c:pt>
                <c:pt idx="2555">
                  <c:v>38</c:v>
                </c:pt>
                <c:pt idx="2556">
                  <c:v>38</c:v>
                </c:pt>
                <c:pt idx="2557">
                  <c:v>36</c:v>
                </c:pt>
                <c:pt idx="2558">
                  <c:v>36</c:v>
                </c:pt>
                <c:pt idx="2559">
                  <c:v>31</c:v>
                </c:pt>
                <c:pt idx="2560">
                  <c:v>38</c:v>
                </c:pt>
                <c:pt idx="2561">
                  <c:v>38</c:v>
                </c:pt>
                <c:pt idx="2562">
                  <c:v>31</c:v>
                </c:pt>
                <c:pt idx="2563">
                  <c:v>39</c:v>
                </c:pt>
                <c:pt idx="2564">
                  <c:v>41</c:v>
                </c:pt>
                <c:pt idx="2565">
                  <c:v>41</c:v>
                </c:pt>
                <c:pt idx="2566">
                  <c:v>42</c:v>
                </c:pt>
                <c:pt idx="2567">
                  <c:v>41</c:v>
                </c:pt>
                <c:pt idx="2568">
                  <c:v>40</c:v>
                </c:pt>
                <c:pt idx="2569">
                  <c:v>41</c:v>
                </c:pt>
                <c:pt idx="2570">
                  <c:v>42</c:v>
                </c:pt>
                <c:pt idx="2571">
                  <c:v>41</c:v>
                </c:pt>
                <c:pt idx="2572">
                  <c:v>41</c:v>
                </c:pt>
                <c:pt idx="2573">
                  <c:v>42</c:v>
                </c:pt>
                <c:pt idx="2574">
                  <c:v>38</c:v>
                </c:pt>
                <c:pt idx="2575">
                  <c:v>41</c:v>
                </c:pt>
                <c:pt idx="2576">
                  <c:v>42</c:v>
                </c:pt>
                <c:pt idx="2577">
                  <c:v>42</c:v>
                </c:pt>
                <c:pt idx="2578">
                  <c:v>41</c:v>
                </c:pt>
                <c:pt idx="2579">
                  <c:v>42</c:v>
                </c:pt>
                <c:pt idx="2580">
                  <c:v>41</c:v>
                </c:pt>
                <c:pt idx="2581">
                  <c:v>39</c:v>
                </c:pt>
                <c:pt idx="2582">
                  <c:v>39</c:v>
                </c:pt>
                <c:pt idx="2583">
                  <c:v>40</c:v>
                </c:pt>
                <c:pt idx="2584">
                  <c:v>40</c:v>
                </c:pt>
                <c:pt idx="2585">
                  <c:v>40</c:v>
                </c:pt>
                <c:pt idx="2586">
                  <c:v>36</c:v>
                </c:pt>
                <c:pt idx="2587">
                  <c:v>42</c:v>
                </c:pt>
                <c:pt idx="2588">
                  <c:v>40</c:v>
                </c:pt>
                <c:pt idx="2589">
                  <c:v>42</c:v>
                </c:pt>
                <c:pt idx="2590">
                  <c:v>40</c:v>
                </c:pt>
                <c:pt idx="2591">
                  <c:v>42</c:v>
                </c:pt>
                <c:pt idx="2592">
                  <c:v>42</c:v>
                </c:pt>
                <c:pt idx="2593">
                  <c:v>40</c:v>
                </c:pt>
                <c:pt idx="2594">
                  <c:v>40</c:v>
                </c:pt>
                <c:pt idx="2595">
                  <c:v>39</c:v>
                </c:pt>
                <c:pt idx="2596">
                  <c:v>40</c:v>
                </c:pt>
                <c:pt idx="2597">
                  <c:v>42</c:v>
                </c:pt>
                <c:pt idx="2598">
                  <c:v>42</c:v>
                </c:pt>
                <c:pt idx="2599">
                  <c:v>40</c:v>
                </c:pt>
                <c:pt idx="2600">
                  <c:v>40</c:v>
                </c:pt>
                <c:pt idx="2601">
                  <c:v>39</c:v>
                </c:pt>
                <c:pt idx="2602">
                  <c:v>40</c:v>
                </c:pt>
                <c:pt idx="2603">
                  <c:v>39</c:v>
                </c:pt>
                <c:pt idx="2604">
                  <c:v>42</c:v>
                </c:pt>
                <c:pt idx="2605">
                  <c:v>41</c:v>
                </c:pt>
                <c:pt idx="2606">
                  <c:v>18</c:v>
                </c:pt>
                <c:pt idx="2607">
                  <c:v>18</c:v>
                </c:pt>
                <c:pt idx="2608">
                  <c:v>20</c:v>
                </c:pt>
                <c:pt idx="2609">
                  <c:v>18</c:v>
                </c:pt>
                <c:pt idx="2610">
                  <c:v>19</c:v>
                </c:pt>
                <c:pt idx="2611">
                  <c:v>18</c:v>
                </c:pt>
                <c:pt idx="2612">
                  <c:v>20</c:v>
                </c:pt>
                <c:pt idx="2613">
                  <c:v>20</c:v>
                </c:pt>
                <c:pt idx="2614">
                  <c:v>17</c:v>
                </c:pt>
                <c:pt idx="2615">
                  <c:v>20</c:v>
                </c:pt>
                <c:pt idx="2616">
                  <c:v>18</c:v>
                </c:pt>
                <c:pt idx="2617">
                  <c:v>20</c:v>
                </c:pt>
                <c:pt idx="2618">
                  <c:v>19</c:v>
                </c:pt>
                <c:pt idx="2619">
                  <c:v>20</c:v>
                </c:pt>
                <c:pt idx="2620">
                  <c:v>17</c:v>
                </c:pt>
                <c:pt idx="2621">
                  <c:v>18</c:v>
                </c:pt>
                <c:pt idx="2622">
                  <c:v>18</c:v>
                </c:pt>
                <c:pt idx="2623">
                  <c:v>20</c:v>
                </c:pt>
                <c:pt idx="2624">
                  <c:v>20</c:v>
                </c:pt>
                <c:pt idx="2625">
                  <c:v>20</c:v>
                </c:pt>
                <c:pt idx="2626">
                  <c:v>18</c:v>
                </c:pt>
                <c:pt idx="2627">
                  <c:v>20</c:v>
                </c:pt>
                <c:pt idx="2628">
                  <c:v>20</c:v>
                </c:pt>
                <c:pt idx="2629">
                  <c:v>18</c:v>
                </c:pt>
                <c:pt idx="2630">
                  <c:v>18</c:v>
                </c:pt>
                <c:pt idx="2631">
                  <c:v>18</c:v>
                </c:pt>
                <c:pt idx="2632">
                  <c:v>18</c:v>
                </c:pt>
                <c:pt idx="2633">
                  <c:v>20</c:v>
                </c:pt>
                <c:pt idx="2634">
                  <c:v>19</c:v>
                </c:pt>
                <c:pt idx="2635">
                  <c:v>17</c:v>
                </c:pt>
                <c:pt idx="2636">
                  <c:v>19</c:v>
                </c:pt>
                <c:pt idx="2637">
                  <c:v>17</c:v>
                </c:pt>
                <c:pt idx="2638">
                  <c:v>21</c:v>
                </c:pt>
                <c:pt idx="2639">
                  <c:v>19</c:v>
                </c:pt>
                <c:pt idx="2640">
                  <c:v>21</c:v>
                </c:pt>
                <c:pt idx="2641">
                  <c:v>18</c:v>
                </c:pt>
                <c:pt idx="2642">
                  <c:v>21</c:v>
                </c:pt>
                <c:pt idx="2643">
                  <c:v>19</c:v>
                </c:pt>
                <c:pt idx="2644">
                  <c:v>21</c:v>
                </c:pt>
                <c:pt idx="2645">
                  <c:v>21</c:v>
                </c:pt>
                <c:pt idx="2646">
                  <c:v>17</c:v>
                </c:pt>
                <c:pt idx="2647">
                  <c:v>21</c:v>
                </c:pt>
                <c:pt idx="2648">
                  <c:v>19</c:v>
                </c:pt>
                <c:pt idx="2649">
                  <c:v>19</c:v>
                </c:pt>
                <c:pt idx="2650">
                  <c:v>18</c:v>
                </c:pt>
                <c:pt idx="2651">
                  <c:v>19</c:v>
                </c:pt>
                <c:pt idx="2652">
                  <c:v>21</c:v>
                </c:pt>
                <c:pt idx="2653">
                  <c:v>21</c:v>
                </c:pt>
                <c:pt idx="2654">
                  <c:v>21</c:v>
                </c:pt>
                <c:pt idx="2655">
                  <c:v>19</c:v>
                </c:pt>
                <c:pt idx="2656">
                  <c:v>21</c:v>
                </c:pt>
                <c:pt idx="2657">
                  <c:v>19</c:v>
                </c:pt>
                <c:pt idx="2658">
                  <c:v>19</c:v>
                </c:pt>
                <c:pt idx="2659">
                  <c:v>21</c:v>
                </c:pt>
                <c:pt idx="2660">
                  <c:v>17</c:v>
                </c:pt>
                <c:pt idx="2661">
                  <c:v>17</c:v>
                </c:pt>
                <c:pt idx="2662">
                  <c:v>17</c:v>
                </c:pt>
                <c:pt idx="2663">
                  <c:v>17</c:v>
                </c:pt>
                <c:pt idx="2664">
                  <c:v>17</c:v>
                </c:pt>
                <c:pt idx="2665">
                  <c:v>17</c:v>
                </c:pt>
                <c:pt idx="2666">
                  <c:v>18</c:v>
                </c:pt>
                <c:pt idx="2667">
                  <c:v>18</c:v>
                </c:pt>
                <c:pt idx="2668">
                  <c:v>18</c:v>
                </c:pt>
                <c:pt idx="2669">
                  <c:v>18</c:v>
                </c:pt>
                <c:pt idx="2670">
                  <c:v>18</c:v>
                </c:pt>
                <c:pt idx="2671">
                  <c:v>18</c:v>
                </c:pt>
                <c:pt idx="2672">
                  <c:v>24</c:v>
                </c:pt>
                <c:pt idx="2673">
                  <c:v>22</c:v>
                </c:pt>
                <c:pt idx="2674">
                  <c:v>18</c:v>
                </c:pt>
                <c:pt idx="2675">
                  <c:v>22</c:v>
                </c:pt>
                <c:pt idx="2676">
                  <c:v>24</c:v>
                </c:pt>
                <c:pt idx="2677">
                  <c:v>18</c:v>
                </c:pt>
                <c:pt idx="2678">
                  <c:v>18</c:v>
                </c:pt>
                <c:pt idx="2679">
                  <c:v>24</c:v>
                </c:pt>
                <c:pt idx="2680">
                  <c:v>18</c:v>
                </c:pt>
                <c:pt idx="2681">
                  <c:v>22</c:v>
                </c:pt>
                <c:pt idx="2682">
                  <c:v>38</c:v>
                </c:pt>
                <c:pt idx="2683">
                  <c:v>32</c:v>
                </c:pt>
                <c:pt idx="2684">
                  <c:v>31</c:v>
                </c:pt>
                <c:pt idx="2685">
                  <c:v>38</c:v>
                </c:pt>
                <c:pt idx="2686">
                  <c:v>31</c:v>
                </c:pt>
                <c:pt idx="2687">
                  <c:v>33</c:v>
                </c:pt>
                <c:pt idx="2688">
                  <c:v>38</c:v>
                </c:pt>
                <c:pt idx="2689">
                  <c:v>32</c:v>
                </c:pt>
                <c:pt idx="2690">
                  <c:v>30</c:v>
                </c:pt>
                <c:pt idx="2691">
                  <c:v>27</c:v>
                </c:pt>
                <c:pt idx="2692">
                  <c:v>27</c:v>
                </c:pt>
                <c:pt idx="2693">
                  <c:v>27</c:v>
                </c:pt>
                <c:pt idx="2694">
                  <c:v>27</c:v>
                </c:pt>
                <c:pt idx="2695">
                  <c:v>26</c:v>
                </c:pt>
                <c:pt idx="2696">
                  <c:v>27</c:v>
                </c:pt>
                <c:pt idx="2697">
                  <c:v>27</c:v>
                </c:pt>
                <c:pt idx="2698">
                  <c:v>27</c:v>
                </c:pt>
                <c:pt idx="2699">
                  <c:v>26</c:v>
                </c:pt>
                <c:pt idx="2700">
                  <c:v>31</c:v>
                </c:pt>
                <c:pt idx="2701">
                  <c:v>31</c:v>
                </c:pt>
                <c:pt idx="2702">
                  <c:v>25</c:v>
                </c:pt>
                <c:pt idx="2703">
                  <c:v>18</c:v>
                </c:pt>
                <c:pt idx="2704">
                  <c:v>25</c:v>
                </c:pt>
                <c:pt idx="2705">
                  <c:v>22</c:v>
                </c:pt>
                <c:pt idx="2706">
                  <c:v>22</c:v>
                </c:pt>
                <c:pt idx="2707">
                  <c:v>25</c:v>
                </c:pt>
                <c:pt idx="2708">
                  <c:v>22</c:v>
                </c:pt>
                <c:pt idx="2709">
                  <c:v>19</c:v>
                </c:pt>
                <c:pt idx="2710">
                  <c:v>21</c:v>
                </c:pt>
                <c:pt idx="2711">
                  <c:v>18</c:v>
                </c:pt>
                <c:pt idx="2712">
                  <c:v>25</c:v>
                </c:pt>
                <c:pt idx="2713">
                  <c:v>25</c:v>
                </c:pt>
                <c:pt idx="2714">
                  <c:v>21</c:v>
                </c:pt>
                <c:pt idx="2715">
                  <c:v>22</c:v>
                </c:pt>
                <c:pt idx="2716">
                  <c:v>25</c:v>
                </c:pt>
                <c:pt idx="2717">
                  <c:v>26</c:v>
                </c:pt>
                <c:pt idx="2718">
                  <c:v>22</c:v>
                </c:pt>
                <c:pt idx="2719">
                  <c:v>30</c:v>
                </c:pt>
                <c:pt idx="2720">
                  <c:v>28</c:v>
                </c:pt>
                <c:pt idx="2721">
                  <c:v>24</c:v>
                </c:pt>
                <c:pt idx="2722">
                  <c:v>30</c:v>
                </c:pt>
                <c:pt idx="2723">
                  <c:v>26</c:v>
                </c:pt>
                <c:pt idx="2724">
                  <c:v>22</c:v>
                </c:pt>
                <c:pt idx="2725">
                  <c:v>25</c:v>
                </c:pt>
                <c:pt idx="2726">
                  <c:v>26</c:v>
                </c:pt>
                <c:pt idx="2727">
                  <c:v>26</c:v>
                </c:pt>
                <c:pt idx="2728">
                  <c:v>25</c:v>
                </c:pt>
                <c:pt idx="2729">
                  <c:v>22</c:v>
                </c:pt>
                <c:pt idx="2730">
                  <c:v>33</c:v>
                </c:pt>
                <c:pt idx="2731">
                  <c:v>33</c:v>
                </c:pt>
                <c:pt idx="2732">
                  <c:v>30</c:v>
                </c:pt>
                <c:pt idx="2733">
                  <c:v>33</c:v>
                </c:pt>
                <c:pt idx="2734">
                  <c:v>32</c:v>
                </c:pt>
                <c:pt idx="2735">
                  <c:v>33</c:v>
                </c:pt>
                <c:pt idx="2736">
                  <c:v>32</c:v>
                </c:pt>
                <c:pt idx="2737">
                  <c:v>35</c:v>
                </c:pt>
                <c:pt idx="2738">
                  <c:v>35</c:v>
                </c:pt>
                <c:pt idx="2739">
                  <c:v>30</c:v>
                </c:pt>
                <c:pt idx="2740">
                  <c:v>35</c:v>
                </c:pt>
                <c:pt idx="2741">
                  <c:v>30</c:v>
                </c:pt>
                <c:pt idx="2742">
                  <c:v>37</c:v>
                </c:pt>
                <c:pt idx="2743">
                  <c:v>37</c:v>
                </c:pt>
                <c:pt idx="2744">
                  <c:v>35</c:v>
                </c:pt>
                <c:pt idx="2745">
                  <c:v>37</c:v>
                </c:pt>
                <c:pt idx="2746">
                  <c:v>30</c:v>
                </c:pt>
                <c:pt idx="2747">
                  <c:v>37</c:v>
                </c:pt>
                <c:pt idx="2748">
                  <c:v>37</c:v>
                </c:pt>
                <c:pt idx="2749">
                  <c:v>37</c:v>
                </c:pt>
                <c:pt idx="2750">
                  <c:v>37</c:v>
                </c:pt>
                <c:pt idx="2751">
                  <c:v>37</c:v>
                </c:pt>
                <c:pt idx="2752">
                  <c:v>20</c:v>
                </c:pt>
                <c:pt idx="2753">
                  <c:v>23</c:v>
                </c:pt>
                <c:pt idx="2754">
                  <c:v>24</c:v>
                </c:pt>
                <c:pt idx="2755">
                  <c:v>24</c:v>
                </c:pt>
                <c:pt idx="2756">
                  <c:v>21</c:v>
                </c:pt>
                <c:pt idx="2757">
                  <c:v>23</c:v>
                </c:pt>
                <c:pt idx="2758">
                  <c:v>23</c:v>
                </c:pt>
                <c:pt idx="2759">
                  <c:v>25</c:v>
                </c:pt>
                <c:pt idx="2760">
                  <c:v>25</c:v>
                </c:pt>
                <c:pt idx="2761">
                  <c:v>23</c:v>
                </c:pt>
                <c:pt idx="2762">
                  <c:v>25</c:v>
                </c:pt>
                <c:pt idx="2763">
                  <c:v>25</c:v>
                </c:pt>
                <c:pt idx="2764">
                  <c:v>23</c:v>
                </c:pt>
                <c:pt idx="2765">
                  <c:v>25</c:v>
                </c:pt>
                <c:pt idx="2766">
                  <c:v>20</c:v>
                </c:pt>
                <c:pt idx="2767">
                  <c:v>21</c:v>
                </c:pt>
                <c:pt idx="2768">
                  <c:v>25</c:v>
                </c:pt>
                <c:pt idx="2769">
                  <c:v>27</c:v>
                </c:pt>
                <c:pt idx="2770">
                  <c:v>26</c:v>
                </c:pt>
                <c:pt idx="2771">
                  <c:v>26</c:v>
                </c:pt>
                <c:pt idx="2772">
                  <c:v>27</c:v>
                </c:pt>
                <c:pt idx="2773">
                  <c:v>27</c:v>
                </c:pt>
                <c:pt idx="2774">
                  <c:v>25</c:v>
                </c:pt>
                <c:pt idx="2775">
                  <c:v>24</c:v>
                </c:pt>
                <c:pt idx="2776">
                  <c:v>24</c:v>
                </c:pt>
                <c:pt idx="2777">
                  <c:v>26</c:v>
                </c:pt>
                <c:pt idx="2778">
                  <c:v>24</c:v>
                </c:pt>
                <c:pt idx="2779">
                  <c:v>26</c:v>
                </c:pt>
                <c:pt idx="2780">
                  <c:v>24</c:v>
                </c:pt>
                <c:pt idx="2781">
                  <c:v>24</c:v>
                </c:pt>
                <c:pt idx="2782">
                  <c:v>27</c:v>
                </c:pt>
                <c:pt idx="2783">
                  <c:v>26</c:v>
                </c:pt>
                <c:pt idx="2784">
                  <c:v>27</c:v>
                </c:pt>
                <c:pt idx="2785">
                  <c:v>24</c:v>
                </c:pt>
                <c:pt idx="2786">
                  <c:v>25</c:v>
                </c:pt>
                <c:pt idx="2787">
                  <c:v>24</c:v>
                </c:pt>
                <c:pt idx="2788">
                  <c:v>24</c:v>
                </c:pt>
                <c:pt idx="2789">
                  <c:v>24</c:v>
                </c:pt>
                <c:pt idx="2790">
                  <c:v>24</c:v>
                </c:pt>
                <c:pt idx="2791">
                  <c:v>27</c:v>
                </c:pt>
                <c:pt idx="2792">
                  <c:v>24</c:v>
                </c:pt>
                <c:pt idx="2793">
                  <c:v>25</c:v>
                </c:pt>
                <c:pt idx="2794">
                  <c:v>26</c:v>
                </c:pt>
                <c:pt idx="2795">
                  <c:v>25</c:v>
                </c:pt>
                <c:pt idx="2796">
                  <c:v>26</c:v>
                </c:pt>
                <c:pt idx="2797">
                  <c:v>26</c:v>
                </c:pt>
                <c:pt idx="2798">
                  <c:v>27</c:v>
                </c:pt>
                <c:pt idx="2799">
                  <c:v>25</c:v>
                </c:pt>
                <c:pt idx="2800">
                  <c:v>27</c:v>
                </c:pt>
                <c:pt idx="2801">
                  <c:v>24</c:v>
                </c:pt>
                <c:pt idx="2802">
                  <c:v>27</c:v>
                </c:pt>
                <c:pt idx="2803">
                  <c:v>26</c:v>
                </c:pt>
                <c:pt idx="2804">
                  <c:v>27</c:v>
                </c:pt>
                <c:pt idx="2805">
                  <c:v>26</c:v>
                </c:pt>
                <c:pt idx="2806">
                  <c:v>33</c:v>
                </c:pt>
                <c:pt idx="2807">
                  <c:v>32</c:v>
                </c:pt>
                <c:pt idx="2808">
                  <c:v>36</c:v>
                </c:pt>
                <c:pt idx="2809">
                  <c:v>31</c:v>
                </c:pt>
                <c:pt idx="2810">
                  <c:v>36</c:v>
                </c:pt>
                <c:pt idx="2811">
                  <c:v>36</c:v>
                </c:pt>
                <c:pt idx="2812">
                  <c:v>30</c:v>
                </c:pt>
                <c:pt idx="2813">
                  <c:v>35</c:v>
                </c:pt>
                <c:pt idx="2814">
                  <c:v>30</c:v>
                </c:pt>
                <c:pt idx="2815">
                  <c:v>35</c:v>
                </c:pt>
                <c:pt idx="2816">
                  <c:v>26</c:v>
                </c:pt>
                <c:pt idx="2817">
                  <c:v>32</c:v>
                </c:pt>
                <c:pt idx="2818">
                  <c:v>33</c:v>
                </c:pt>
                <c:pt idx="2819">
                  <c:v>26</c:v>
                </c:pt>
                <c:pt idx="2820">
                  <c:v>24</c:v>
                </c:pt>
                <c:pt idx="2821">
                  <c:v>36</c:v>
                </c:pt>
                <c:pt idx="2822">
                  <c:v>36</c:v>
                </c:pt>
                <c:pt idx="2823">
                  <c:v>24</c:v>
                </c:pt>
                <c:pt idx="2824">
                  <c:v>31</c:v>
                </c:pt>
                <c:pt idx="2825">
                  <c:v>36</c:v>
                </c:pt>
                <c:pt idx="2826">
                  <c:v>26</c:v>
                </c:pt>
                <c:pt idx="2827">
                  <c:v>26</c:v>
                </c:pt>
                <c:pt idx="2828">
                  <c:v>27</c:v>
                </c:pt>
                <c:pt idx="2829">
                  <c:v>25</c:v>
                </c:pt>
                <c:pt idx="2830">
                  <c:v>22</c:v>
                </c:pt>
                <c:pt idx="2831">
                  <c:v>35</c:v>
                </c:pt>
                <c:pt idx="2832">
                  <c:v>35</c:v>
                </c:pt>
                <c:pt idx="2833">
                  <c:v>30</c:v>
                </c:pt>
                <c:pt idx="2834">
                  <c:v>30</c:v>
                </c:pt>
                <c:pt idx="2835">
                  <c:v>24</c:v>
                </c:pt>
                <c:pt idx="2836">
                  <c:v>26</c:v>
                </c:pt>
                <c:pt idx="2837">
                  <c:v>24</c:v>
                </c:pt>
                <c:pt idx="2838">
                  <c:v>27</c:v>
                </c:pt>
                <c:pt idx="2839">
                  <c:v>25</c:v>
                </c:pt>
                <c:pt idx="2840">
                  <c:v>25</c:v>
                </c:pt>
                <c:pt idx="2841">
                  <c:v>27</c:v>
                </c:pt>
                <c:pt idx="2842">
                  <c:v>25</c:v>
                </c:pt>
                <c:pt idx="2843">
                  <c:v>25</c:v>
                </c:pt>
                <c:pt idx="2844">
                  <c:v>17</c:v>
                </c:pt>
                <c:pt idx="2845">
                  <c:v>17</c:v>
                </c:pt>
                <c:pt idx="2846">
                  <c:v>17</c:v>
                </c:pt>
                <c:pt idx="2847">
                  <c:v>18</c:v>
                </c:pt>
                <c:pt idx="2848">
                  <c:v>19</c:v>
                </c:pt>
                <c:pt idx="2849">
                  <c:v>19</c:v>
                </c:pt>
                <c:pt idx="2850">
                  <c:v>20</c:v>
                </c:pt>
                <c:pt idx="2851">
                  <c:v>17</c:v>
                </c:pt>
                <c:pt idx="2852">
                  <c:v>20</c:v>
                </c:pt>
                <c:pt idx="2853">
                  <c:v>23</c:v>
                </c:pt>
                <c:pt idx="2854">
                  <c:v>24</c:v>
                </c:pt>
                <c:pt idx="2855">
                  <c:v>24</c:v>
                </c:pt>
                <c:pt idx="2856">
                  <c:v>21</c:v>
                </c:pt>
                <c:pt idx="2857">
                  <c:v>20</c:v>
                </c:pt>
                <c:pt idx="2858">
                  <c:v>21</c:v>
                </c:pt>
                <c:pt idx="2859">
                  <c:v>21</c:v>
                </c:pt>
                <c:pt idx="2860">
                  <c:v>24</c:v>
                </c:pt>
                <c:pt idx="2861">
                  <c:v>24</c:v>
                </c:pt>
                <c:pt idx="2862">
                  <c:v>25</c:v>
                </c:pt>
                <c:pt idx="2863">
                  <c:v>20</c:v>
                </c:pt>
                <c:pt idx="2864">
                  <c:v>25</c:v>
                </c:pt>
                <c:pt idx="2865">
                  <c:v>24</c:v>
                </c:pt>
                <c:pt idx="2866">
                  <c:v>25</c:v>
                </c:pt>
                <c:pt idx="2867">
                  <c:v>24</c:v>
                </c:pt>
                <c:pt idx="2868">
                  <c:v>21</c:v>
                </c:pt>
                <c:pt idx="2869">
                  <c:v>20</c:v>
                </c:pt>
                <c:pt idx="2870">
                  <c:v>21</c:v>
                </c:pt>
                <c:pt idx="2871">
                  <c:v>25</c:v>
                </c:pt>
                <c:pt idx="2872">
                  <c:v>20</c:v>
                </c:pt>
                <c:pt idx="2873">
                  <c:v>17</c:v>
                </c:pt>
                <c:pt idx="2874">
                  <c:v>17</c:v>
                </c:pt>
                <c:pt idx="2875">
                  <c:v>19</c:v>
                </c:pt>
                <c:pt idx="2876">
                  <c:v>19</c:v>
                </c:pt>
                <c:pt idx="2877">
                  <c:v>24</c:v>
                </c:pt>
                <c:pt idx="2878">
                  <c:v>24</c:v>
                </c:pt>
                <c:pt idx="2879">
                  <c:v>20</c:v>
                </c:pt>
                <c:pt idx="2880">
                  <c:v>24</c:v>
                </c:pt>
                <c:pt idx="2881">
                  <c:v>19</c:v>
                </c:pt>
                <c:pt idx="2882">
                  <c:v>19</c:v>
                </c:pt>
                <c:pt idx="2883">
                  <c:v>19</c:v>
                </c:pt>
                <c:pt idx="2884">
                  <c:v>19</c:v>
                </c:pt>
                <c:pt idx="2885">
                  <c:v>19</c:v>
                </c:pt>
                <c:pt idx="2886">
                  <c:v>15</c:v>
                </c:pt>
                <c:pt idx="2887">
                  <c:v>15</c:v>
                </c:pt>
                <c:pt idx="2888">
                  <c:v>15</c:v>
                </c:pt>
                <c:pt idx="2889">
                  <c:v>15</c:v>
                </c:pt>
                <c:pt idx="2890">
                  <c:v>15</c:v>
                </c:pt>
                <c:pt idx="2891">
                  <c:v>15</c:v>
                </c:pt>
                <c:pt idx="2892">
                  <c:v>23</c:v>
                </c:pt>
                <c:pt idx="2893">
                  <c:v>23</c:v>
                </c:pt>
                <c:pt idx="2894">
                  <c:v>23</c:v>
                </c:pt>
                <c:pt idx="2895">
                  <c:v>23</c:v>
                </c:pt>
                <c:pt idx="2896">
                  <c:v>23</c:v>
                </c:pt>
                <c:pt idx="2897">
                  <c:v>26</c:v>
                </c:pt>
                <c:pt idx="2898">
                  <c:v>24</c:v>
                </c:pt>
                <c:pt idx="2899">
                  <c:v>24</c:v>
                </c:pt>
                <c:pt idx="2900">
                  <c:v>26</c:v>
                </c:pt>
                <c:pt idx="2901">
                  <c:v>26</c:v>
                </c:pt>
                <c:pt idx="2902">
                  <c:v>26</c:v>
                </c:pt>
                <c:pt idx="2903">
                  <c:v>27</c:v>
                </c:pt>
                <c:pt idx="2904">
                  <c:v>32</c:v>
                </c:pt>
                <c:pt idx="2905">
                  <c:v>32</c:v>
                </c:pt>
                <c:pt idx="2906">
                  <c:v>32</c:v>
                </c:pt>
                <c:pt idx="2907">
                  <c:v>32</c:v>
                </c:pt>
                <c:pt idx="2908">
                  <c:v>31</c:v>
                </c:pt>
                <c:pt idx="2909">
                  <c:v>31</c:v>
                </c:pt>
                <c:pt idx="2910">
                  <c:v>27</c:v>
                </c:pt>
                <c:pt idx="2911">
                  <c:v>31</c:v>
                </c:pt>
                <c:pt idx="2912">
                  <c:v>15</c:v>
                </c:pt>
                <c:pt idx="2913">
                  <c:v>35</c:v>
                </c:pt>
                <c:pt idx="2914">
                  <c:v>36</c:v>
                </c:pt>
                <c:pt idx="2915">
                  <c:v>42</c:v>
                </c:pt>
                <c:pt idx="2916">
                  <c:v>38</c:v>
                </c:pt>
                <c:pt idx="2917">
                  <c:v>40</c:v>
                </c:pt>
                <c:pt idx="2918">
                  <c:v>37</c:v>
                </c:pt>
                <c:pt idx="2919">
                  <c:v>36</c:v>
                </c:pt>
                <c:pt idx="2920">
                  <c:v>37</c:v>
                </c:pt>
                <c:pt idx="2921">
                  <c:v>37</c:v>
                </c:pt>
                <c:pt idx="2922">
                  <c:v>38</c:v>
                </c:pt>
                <c:pt idx="2923">
                  <c:v>37</c:v>
                </c:pt>
                <c:pt idx="2924">
                  <c:v>37</c:v>
                </c:pt>
                <c:pt idx="2925">
                  <c:v>40</c:v>
                </c:pt>
                <c:pt idx="2926">
                  <c:v>38</c:v>
                </c:pt>
                <c:pt idx="2927">
                  <c:v>42</c:v>
                </c:pt>
                <c:pt idx="2928">
                  <c:v>38</c:v>
                </c:pt>
                <c:pt idx="2929">
                  <c:v>37</c:v>
                </c:pt>
                <c:pt idx="2930">
                  <c:v>37</c:v>
                </c:pt>
                <c:pt idx="2931">
                  <c:v>37</c:v>
                </c:pt>
                <c:pt idx="2932">
                  <c:v>37</c:v>
                </c:pt>
                <c:pt idx="2933">
                  <c:v>38</c:v>
                </c:pt>
                <c:pt idx="2934">
                  <c:v>40</c:v>
                </c:pt>
                <c:pt idx="2935">
                  <c:v>37</c:v>
                </c:pt>
                <c:pt idx="2936">
                  <c:v>40</c:v>
                </c:pt>
                <c:pt idx="2937">
                  <c:v>36</c:v>
                </c:pt>
                <c:pt idx="2938">
                  <c:v>38</c:v>
                </c:pt>
                <c:pt idx="2939">
                  <c:v>37</c:v>
                </c:pt>
                <c:pt idx="2940">
                  <c:v>35</c:v>
                </c:pt>
                <c:pt idx="2941">
                  <c:v>40</c:v>
                </c:pt>
                <c:pt idx="2942">
                  <c:v>36</c:v>
                </c:pt>
                <c:pt idx="2943">
                  <c:v>35</c:v>
                </c:pt>
                <c:pt idx="2944">
                  <c:v>40</c:v>
                </c:pt>
                <c:pt idx="2945">
                  <c:v>35</c:v>
                </c:pt>
                <c:pt idx="2946">
                  <c:v>36</c:v>
                </c:pt>
                <c:pt idx="2947">
                  <c:v>36</c:v>
                </c:pt>
                <c:pt idx="2948">
                  <c:v>35</c:v>
                </c:pt>
                <c:pt idx="2949">
                  <c:v>26</c:v>
                </c:pt>
                <c:pt idx="2950">
                  <c:v>23</c:v>
                </c:pt>
                <c:pt idx="2951">
                  <c:v>23</c:v>
                </c:pt>
                <c:pt idx="2952">
                  <c:v>22</c:v>
                </c:pt>
                <c:pt idx="2953">
                  <c:v>28</c:v>
                </c:pt>
                <c:pt idx="2954">
                  <c:v>29</c:v>
                </c:pt>
                <c:pt idx="2955">
                  <c:v>29</c:v>
                </c:pt>
                <c:pt idx="2956">
                  <c:v>29</c:v>
                </c:pt>
                <c:pt idx="2957">
                  <c:v>29</c:v>
                </c:pt>
                <c:pt idx="2958">
                  <c:v>29</c:v>
                </c:pt>
                <c:pt idx="2959">
                  <c:v>29</c:v>
                </c:pt>
                <c:pt idx="2960">
                  <c:v>29</c:v>
                </c:pt>
                <c:pt idx="2961">
                  <c:v>22</c:v>
                </c:pt>
                <c:pt idx="2962">
                  <c:v>29</c:v>
                </c:pt>
                <c:pt idx="2963">
                  <c:v>29</c:v>
                </c:pt>
                <c:pt idx="2964">
                  <c:v>29</c:v>
                </c:pt>
                <c:pt idx="2965">
                  <c:v>22</c:v>
                </c:pt>
                <c:pt idx="2966">
                  <c:v>29</c:v>
                </c:pt>
                <c:pt idx="2967">
                  <c:v>29</c:v>
                </c:pt>
                <c:pt idx="2968">
                  <c:v>29</c:v>
                </c:pt>
                <c:pt idx="2969">
                  <c:v>29</c:v>
                </c:pt>
                <c:pt idx="2970">
                  <c:v>29</c:v>
                </c:pt>
                <c:pt idx="2971">
                  <c:v>22</c:v>
                </c:pt>
                <c:pt idx="2972">
                  <c:v>22</c:v>
                </c:pt>
                <c:pt idx="2973">
                  <c:v>22</c:v>
                </c:pt>
                <c:pt idx="2974">
                  <c:v>22</c:v>
                </c:pt>
                <c:pt idx="2975">
                  <c:v>29</c:v>
                </c:pt>
                <c:pt idx="2976">
                  <c:v>29</c:v>
                </c:pt>
                <c:pt idx="2977">
                  <c:v>22</c:v>
                </c:pt>
                <c:pt idx="2978">
                  <c:v>22</c:v>
                </c:pt>
                <c:pt idx="2979">
                  <c:v>29</c:v>
                </c:pt>
                <c:pt idx="2980">
                  <c:v>29</c:v>
                </c:pt>
                <c:pt idx="2981">
                  <c:v>22</c:v>
                </c:pt>
                <c:pt idx="2982">
                  <c:v>22</c:v>
                </c:pt>
                <c:pt idx="2983">
                  <c:v>29</c:v>
                </c:pt>
                <c:pt idx="2984">
                  <c:v>29</c:v>
                </c:pt>
                <c:pt idx="2985">
                  <c:v>29</c:v>
                </c:pt>
                <c:pt idx="2986">
                  <c:v>29</c:v>
                </c:pt>
                <c:pt idx="2987">
                  <c:v>29</c:v>
                </c:pt>
                <c:pt idx="2988">
                  <c:v>22</c:v>
                </c:pt>
                <c:pt idx="2989">
                  <c:v>29</c:v>
                </c:pt>
                <c:pt idx="2990">
                  <c:v>22</c:v>
                </c:pt>
                <c:pt idx="2991">
                  <c:v>29</c:v>
                </c:pt>
                <c:pt idx="2992">
                  <c:v>29</c:v>
                </c:pt>
                <c:pt idx="2993">
                  <c:v>29</c:v>
                </c:pt>
                <c:pt idx="2994">
                  <c:v>29</c:v>
                </c:pt>
                <c:pt idx="2995">
                  <c:v>22</c:v>
                </c:pt>
                <c:pt idx="2996">
                  <c:v>25</c:v>
                </c:pt>
                <c:pt idx="2997">
                  <c:v>25</c:v>
                </c:pt>
                <c:pt idx="2998">
                  <c:v>25</c:v>
                </c:pt>
                <c:pt idx="2999">
                  <c:v>22</c:v>
                </c:pt>
                <c:pt idx="3000">
                  <c:v>25</c:v>
                </c:pt>
                <c:pt idx="3001">
                  <c:v>25</c:v>
                </c:pt>
                <c:pt idx="3002">
                  <c:v>25</c:v>
                </c:pt>
                <c:pt idx="3003">
                  <c:v>25</c:v>
                </c:pt>
                <c:pt idx="3004">
                  <c:v>25</c:v>
                </c:pt>
                <c:pt idx="3005">
                  <c:v>22</c:v>
                </c:pt>
                <c:pt idx="3006">
                  <c:v>25</c:v>
                </c:pt>
                <c:pt idx="3007">
                  <c:v>25</c:v>
                </c:pt>
                <c:pt idx="3008">
                  <c:v>25</c:v>
                </c:pt>
                <c:pt idx="3009">
                  <c:v>25</c:v>
                </c:pt>
                <c:pt idx="3010">
                  <c:v>25</c:v>
                </c:pt>
                <c:pt idx="3011">
                  <c:v>25</c:v>
                </c:pt>
                <c:pt idx="3012">
                  <c:v>22</c:v>
                </c:pt>
                <c:pt idx="3013">
                  <c:v>22</c:v>
                </c:pt>
                <c:pt idx="3014">
                  <c:v>22</c:v>
                </c:pt>
                <c:pt idx="3015">
                  <c:v>25</c:v>
                </c:pt>
                <c:pt idx="3016">
                  <c:v>25</c:v>
                </c:pt>
                <c:pt idx="3017">
                  <c:v>25</c:v>
                </c:pt>
                <c:pt idx="3018">
                  <c:v>25</c:v>
                </c:pt>
                <c:pt idx="3019">
                  <c:v>22</c:v>
                </c:pt>
                <c:pt idx="3020">
                  <c:v>22</c:v>
                </c:pt>
                <c:pt idx="3021">
                  <c:v>15</c:v>
                </c:pt>
                <c:pt idx="3022">
                  <c:v>16</c:v>
                </c:pt>
                <c:pt idx="3023">
                  <c:v>16</c:v>
                </c:pt>
                <c:pt idx="3024">
                  <c:v>15</c:v>
                </c:pt>
                <c:pt idx="3025">
                  <c:v>18</c:v>
                </c:pt>
                <c:pt idx="3026">
                  <c:v>17</c:v>
                </c:pt>
                <c:pt idx="3027">
                  <c:v>20</c:v>
                </c:pt>
                <c:pt idx="3028">
                  <c:v>30</c:v>
                </c:pt>
                <c:pt idx="3029">
                  <c:v>31</c:v>
                </c:pt>
                <c:pt idx="3030">
                  <c:v>30</c:v>
                </c:pt>
                <c:pt idx="3031">
                  <c:v>31</c:v>
                </c:pt>
                <c:pt idx="3032">
                  <c:v>30</c:v>
                </c:pt>
                <c:pt idx="3033">
                  <c:v>30</c:v>
                </c:pt>
                <c:pt idx="3034">
                  <c:v>30</c:v>
                </c:pt>
                <c:pt idx="3035">
                  <c:v>31</c:v>
                </c:pt>
                <c:pt idx="3036">
                  <c:v>31</c:v>
                </c:pt>
                <c:pt idx="3037">
                  <c:v>31</c:v>
                </c:pt>
                <c:pt idx="3038">
                  <c:v>33</c:v>
                </c:pt>
                <c:pt idx="3039">
                  <c:v>34</c:v>
                </c:pt>
                <c:pt idx="3040">
                  <c:v>33</c:v>
                </c:pt>
                <c:pt idx="3041">
                  <c:v>34</c:v>
                </c:pt>
                <c:pt idx="3042">
                  <c:v>33</c:v>
                </c:pt>
                <c:pt idx="3043">
                  <c:v>33</c:v>
                </c:pt>
                <c:pt idx="3044">
                  <c:v>33</c:v>
                </c:pt>
                <c:pt idx="3045">
                  <c:v>34</c:v>
                </c:pt>
                <c:pt idx="3046">
                  <c:v>34</c:v>
                </c:pt>
                <c:pt idx="3047">
                  <c:v>34</c:v>
                </c:pt>
                <c:pt idx="3048">
                  <c:v>31</c:v>
                </c:pt>
                <c:pt idx="3049">
                  <c:v>31</c:v>
                </c:pt>
                <c:pt idx="3050">
                  <c:v>33</c:v>
                </c:pt>
                <c:pt idx="3051">
                  <c:v>31</c:v>
                </c:pt>
                <c:pt idx="3052">
                  <c:v>33</c:v>
                </c:pt>
                <c:pt idx="3053">
                  <c:v>33</c:v>
                </c:pt>
                <c:pt idx="3054">
                  <c:v>31</c:v>
                </c:pt>
                <c:pt idx="3055">
                  <c:v>33</c:v>
                </c:pt>
                <c:pt idx="3056">
                  <c:v>33</c:v>
                </c:pt>
                <c:pt idx="3057">
                  <c:v>31</c:v>
                </c:pt>
                <c:pt idx="3058">
                  <c:v>33</c:v>
                </c:pt>
                <c:pt idx="3059">
                  <c:v>31</c:v>
                </c:pt>
                <c:pt idx="3060">
                  <c:v>39</c:v>
                </c:pt>
                <c:pt idx="3061">
                  <c:v>38</c:v>
                </c:pt>
                <c:pt idx="3062">
                  <c:v>38</c:v>
                </c:pt>
                <c:pt idx="3063">
                  <c:v>38</c:v>
                </c:pt>
                <c:pt idx="3064">
                  <c:v>39</c:v>
                </c:pt>
                <c:pt idx="3065">
                  <c:v>39</c:v>
                </c:pt>
                <c:pt idx="3066">
                  <c:v>38</c:v>
                </c:pt>
                <c:pt idx="3067">
                  <c:v>39</c:v>
                </c:pt>
                <c:pt idx="3068">
                  <c:v>38</c:v>
                </c:pt>
                <c:pt idx="3069">
                  <c:v>38</c:v>
                </c:pt>
                <c:pt idx="3070">
                  <c:v>39</c:v>
                </c:pt>
                <c:pt idx="3071">
                  <c:v>39</c:v>
                </c:pt>
                <c:pt idx="3072">
                  <c:v>38</c:v>
                </c:pt>
                <c:pt idx="3073">
                  <c:v>38</c:v>
                </c:pt>
                <c:pt idx="3074">
                  <c:v>39</c:v>
                </c:pt>
                <c:pt idx="3075">
                  <c:v>38</c:v>
                </c:pt>
                <c:pt idx="3076">
                  <c:v>39</c:v>
                </c:pt>
                <c:pt idx="3077">
                  <c:v>39</c:v>
                </c:pt>
                <c:pt idx="3078">
                  <c:v>22</c:v>
                </c:pt>
                <c:pt idx="3079">
                  <c:v>22</c:v>
                </c:pt>
                <c:pt idx="3080">
                  <c:v>22</c:v>
                </c:pt>
                <c:pt idx="3081">
                  <c:v>23</c:v>
                </c:pt>
                <c:pt idx="3082">
                  <c:v>23</c:v>
                </c:pt>
                <c:pt idx="3083">
                  <c:v>22</c:v>
                </c:pt>
                <c:pt idx="3084">
                  <c:v>23</c:v>
                </c:pt>
                <c:pt idx="3085">
                  <c:v>22</c:v>
                </c:pt>
                <c:pt idx="3086">
                  <c:v>23</c:v>
                </c:pt>
                <c:pt idx="3087">
                  <c:v>23</c:v>
                </c:pt>
                <c:pt idx="3088">
                  <c:v>23</c:v>
                </c:pt>
                <c:pt idx="3089">
                  <c:v>23</c:v>
                </c:pt>
                <c:pt idx="3090">
                  <c:v>23</c:v>
                </c:pt>
                <c:pt idx="3091">
                  <c:v>23</c:v>
                </c:pt>
                <c:pt idx="3092">
                  <c:v>23</c:v>
                </c:pt>
                <c:pt idx="3093">
                  <c:v>30</c:v>
                </c:pt>
                <c:pt idx="3094">
                  <c:v>28</c:v>
                </c:pt>
                <c:pt idx="3095">
                  <c:v>30</c:v>
                </c:pt>
                <c:pt idx="3096">
                  <c:v>31</c:v>
                </c:pt>
                <c:pt idx="3097">
                  <c:v>30</c:v>
                </c:pt>
                <c:pt idx="3098">
                  <c:v>31</c:v>
                </c:pt>
                <c:pt idx="3099">
                  <c:v>28</c:v>
                </c:pt>
                <c:pt idx="3100">
                  <c:v>31</c:v>
                </c:pt>
                <c:pt idx="3101">
                  <c:v>30</c:v>
                </c:pt>
                <c:pt idx="3102">
                  <c:v>31</c:v>
                </c:pt>
                <c:pt idx="3103">
                  <c:v>31</c:v>
                </c:pt>
                <c:pt idx="3104">
                  <c:v>31</c:v>
                </c:pt>
                <c:pt idx="3105">
                  <c:v>30</c:v>
                </c:pt>
                <c:pt idx="3106">
                  <c:v>28</c:v>
                </c:pt>
                <c:pt idx="3107">
                  <c:v>28</c:v>
                </c:pt>
                <c:pt idx="3108">
                  <c:v>30</c:v>
                </c:pt>
                <c:pt idx="3109">
                  <c:v>31</c:v>
                </c:pt>
                <c:pt idx="3110">
                  <c:v>28</c:v>
                </c:pt>
                <c:pt idx="3111">
                  <c:v>30</c:v>
                </c:pt>
                <c:pt idx="3112">
                  <c:v>30</c:v>
                </c:pt>
                <c:pt idx="3113">
                  <c:v>31</c:v>
                </c:pt>
                <c:pt idx="3114">
                  <c:v>28</c:v>
                </c:pt>
                <c:pt idx="3115">
                  <c:v>31</c:v>
                </c:pt>
                <c:pt idx="3116">
                  <c:v>30</c:v>
                </c:pt>
                <c:pt idx="3117">
                  <c:v>34</c:v>
                </c:pt>
                <c:pt idx="3118">
                  <c:v>31</c:v>
                </c:pt>
                <c:pt idx="3119">
                  <c:v>34</c:v>
                </c:pt>
                <c:pt idx="3120">
                  <c:v>34</c:v>
                </c:pt>
                <c:pt idx="3121">
                  <c:v>31</c:v>
                </c:pt>
                <c:pt idx="3122">
                  <c:v>34</c:v>
                </c:pt>
                <c:pt idx="3123">
                  <c:v>30</c:v>
                </c:pt>
                <c:pt idx="3124">
                  <c:v>33</c:v>
                </c:pt>
                <c:pt idx="3125">
                  <c:v>33</c:v>
                </c:pt>
                <c:pt idx="3126">
                  <c:v>30</c:v>
                </c:pt>
                <c:pt idx="3127">
                  <c:v>24</c:v>
                </c:pt>
                <c:pt idx="3128">
                  <c:v>24</c:v>
                </c:pt>
                <c:pt idx="3129">
                  <c:v>24</c:v>
                </c:pt>
                <c:pt idx="3130">
                  <c:v>42</c:v>
                </c:pt>
                <c:pt idx="3131">
                  <c:v>36</c:v>
                </c:pt>
                <c:pt idx="3132">
                  <c:v>38</c:v>
                </c:pt>
                <c:pt idx="3133">
                  <c:v>38</c:v>
                </c:pt>
                <c:pt idx="3134">
                  <c:v>38</c:v>
                </c:pt>
                <c:pt idx="3135">
                  <c:v>39</c:v>
                </c:pt>
                <c:pt idx="3136">
                  <c:v>36</c:v>
                </c:pt>
                <c:pt idx="3137">
                  <c:v>38</c:v>
                </c:pt>
                <c:pt idx="3138">
                  <c:v>35</c:v>
                </c:pt>
                <c:pt idx="3139">
                  <c:v>36</c:v>
                </c:pt>
                <c:pt idx="3140">
                  <c:v>38</c:v>
                </c:pt>
                <c:pt idx="3141">
                  <c:v>42</c:v>
                </c:pt>
                <c:pt idx="3142">
                  <c:v>36</c:v>
                </c:pt>
                <c:pt idx="3143">
                  <c:v>38</c:v>
                </c:pt>
                <c:pt idx="3144">
                  <c:v>38</c:v>
                </c:pt>
                <c:pt idx="3145">
                  <c:v>35</c:v>
                </c:pt>
                <c:pt idx="3146">
                  <c:v>38</c:v>
                </c:pt>
                <c:pt idx="3147">
                  <c:v>39</c:v>
                </c:pt>
                <c:pt idx="3148">
                  <c:v>46</c:v>
                </c:pt>
                <c:pt idx="3149">
                  <c:v>42</c:v>
                </c:pt>
                <c:pt idx="3150">
                  <c:v>41</c:v>
                </c:pt>
                <c:pt idx="3151">
                  <c:v>41</c:v>
                </c:pt>
                <c:pt idx="3152">
                  <c:v>42</c:v>
                </c:pt>
                <c:pt idx="3153">
                  <c:v>41</c:v>
                </c:pt>
                <c:pt idx="3154">
                  <c:v>42</c:v>
                </c:pt>
                <c:pt idx="3155">
                  <c:v>38</c:v>
                </c:pt>
                <c:pt idx="3156">
                  <c:v>37</c:v>
                </c:pt>
                <c:pt idx="3157">
                  <c:v>40</c:v>
                </c:pt>
                <c:pt idx="3158">
                  <c:v>39</c:v>
                </c:pt>
                <c:pt idx="3159">
                  <c:v>39</c:v>
                </c:pt>
                <c:pt idx="3160">
                  <c:v>39</c:v>
                </c:pt>
                <c:pt idx="3161">
                  <c:v>39</c:v>
                </c:pt>
                <c:pt idx="3162">
                  <c:v>40</c:v>
                </c:pt>
                <c:pt idx="3163">
                  <c:v>37</c:v>
                </c:pt>
                <c:pt idx="3164">
                  <c:v>40</c:v>
                </c:pt>
                <c:pt idx="3165">
                  <c:v>40</c:v>
                </c:pt>
                <c:pt idx="3166">
                  <c:v>40</c:v>
                </c:pt>
                <c:pt idx="3167">
                  <c:v>31</c:v>
                </c:pt>
                <c:pt idx="3168">
                  <c:v>26</c:v>
                </c:pt>
                <c:pt idx="3169">
                  <c:v>27</c:v>
                </c:pt>
                <c:pt idx="3170">
                  <c:v>27</c:v>
                </c:pt>
                <c:pt idx="3171">
                  <c:v>27</c:v>
                </c:pt>
                <c:pt idx="3172">
                  <c:v>31</c:v>
                </c:pt>
                <c:pt idx="3173">
                  <c:v>26</c:v>
                </c:pt>
                <c:pt idx="3174">
                  <c:v>27</c:v>
                </c:pt>
                <c:pt idx="3175">
                  <c:v>26</c:v>
                </c:pt>
                <c:pt idx="3176">
                  <c:v>26</c:v>
                </c:pt>
                <c:pt idx="3177">
                  <c:v>27</c:v>
                </c:pt>
                <c:pt idx="3178">
                  <c:v>26</c:v>
                </c:pt>
                <c:pt idx="3179">
                  <c:v>30</c:v>
                </c:pt>
                <c:pt idx="3180">
                  <c:v>27</c:v>
                </c:pt>
                <c:pt idx="3181">
                  <c:v>30</c:v>
                </c:pt>
                <c:pt idx="3182">
                  <c:v>26</c:v>
                </c:pt>
                <c:pt idx="3183">
                  <c:v>27</c:v>
                </c:pt>
                <c:pt idx="3184">
                  <c:v>27</c:v>
                </c:pt>
                <c:pt idx="3185">
                  <c:v>27</c:v>
                </c:pt>
                <c:pt idx="3186">
                  <c:v>27</c:v>
                </c:pt>
                <c:pt idx="3187">
                  <c:v>27</c:v>
                </c:pt>
                <c:pt idx="3188">
                  <c:v>27</c:v>
                </c:pt>
                <c:pt idx="3189">
                  <c:v>27</c:v>
                </c:pt>
                <c:pt idx="3190">
                  <c:v>27</c:v>
                </c:pt>
                <c:pt idx="3191">
                  <c:v>27</c:v>
                </c:pt>
                <c:pt idx="3192">
                  <c:v>27</c:v>
                </c:pt>
                <c:pt idx="3193">
                  <c:v>27</c:v>
                </c:pt>
                <c:pt idx="3194">
                  <c:v>27</c:v>
                </c:pt>
                <c:pt idx="3195">
                  <c:v>27</c:v>
                </c:pt>
                <c:pt idx="3196">
                  <c:v>27</c:v>
                </c:pt>
                <c:pt idx="3197">
                  <c:v>27</c:v>
                </c:pt>
                <c:pt idx="3198">
                  <c:v>27</c:v>
                </c:pt>
                <c:pt idx="3199">
                  <c:v>27</c:v>
                </c:pt>
                <c:pt idx="3200">
                  <c:v>27</c:v>
                </c:pt>
                <c:pt idx="3201">
                  <c:v>27</c:v>
                </c:pt>
                <c:pt idx="3202">
                  <c:v>27</c:v>
                </c:pt>
                <c:pt idx="3203">
                  <c:v>19</c:v>
                </c:pt>
                <c:pt idx="3204">
                  <c:v>19</c:v>
                </c:pt>
                <c:pt idx="3205">
                  <c:v>19</c:v>
                </c:pt>
                <c:pt idx="3206">
                  <c:v>19</c:v>
                </c:pt>
                <c:pt idx="3207">
                  <c:v>19</c:v>
                </c:pt>
                <c:pt idx="3208">
                  <c:v>19</c:v>
                </c:pt>
                <c:pt idx="3209">
                  <c:v>19</c:v>
                </c:pt>
                <c:pt idx="3210">
                  <c:v>21</c:v>
                </c:pt>
                <c:pt idx="3211">
                  <c:v>21</c:v>
                </c:pt>
                <c:pt idx="3212">
                  <c:v>27</c:v>
                </c:pt>
                <c:pt idx="3213">
                  <c:v>26</c:v>
                </c:pt>
                <c:pt idx="3214">
                  <c:v>26</c:v>
                </c:pt>
                <c:pt idx="3215">
                  <c:v>26</c:v>
                </c:pt>
                <c:pt idx="3216">
                  <c:v>26</c:v>
                </c:pt>
                <c:pt idx="3217">
                  <c:v>27</c:v>
                </c:pt>
                <c:pt idx="3218">
                  <c:v>26</c:v>
                </c:pt>
                <c:pt idx="3219">
                  <c:v>26</c:v>
                </c:pt>
                <c:pt idx="3220">
                  <c:v>26</c:v>
                </c:pt>
                <c:pt idx="3221">
                  <c:v>26</c:v>
                </c:pt>
                <c:pt idx="3222">
                  <c:v>26</c:v>
                </c:pt>
                <c:pt idx="3223">
                  <c:v>26</c:v>
                </c:pt>
                <c:pt idx="3224">
                  <c:v>26</c:v>
                </c:pt>
                <c:pt idx="3225">
                  <c:v>26</c:v>
                </c:pt>
                <c:pt idx="3226">
                  <c:v>26</c:v>
                </c:pt>
                <c:pt idx="3227">
                  <c:v>26</c:v>
                </c:pt>
                <c:pt idx="3228">
                  <c:v>26</c:v>
                </c:pt>
                <c:pt idx="3229">
                  <c:v>26</c:v>
                </c:pt>
                <c:pt idx="3230">
                  <c:v>26</c:v>
                </c:pt>
                <c:pt idx="3231">
                  <c:v>26</c:v>
                </c:pt>
                <c:pt idx="3232">
                  <c:v>26</c:v>
                </c:pt>
                <c:pt idx="3233">
                  <c:v>26</c:v>
                </c:pt>
                <c:pt idx="3234">
                  <c:v>26</c:v>
                </c:pt>
                <c:pt idx="3235">
                  <c:v>30</c:v>
                </c:pt>
                <c:pt idx="3236">
                  <c:v>28</c:v>
                </c:pt>
                <c:pt idx="3237">
                  <c:v>28</c:v>
                </c:pt>
                <c:pt idx="3238">
                  <c:v>26</c:v>
                </c:pt>
                <c:pt idx="3239">
                  <c:v>29</c:v>
                </c:pt>
                <c:pt idx="3240">
                  <c:v>24</c:v>
                </c:pt>
                <c:pt idx="3241">
                  <c:v>28</c:v>
                </c:pt>
                <c:pt idx="3242">
                  <c:v>26</c:v>
                </c:pt>
                <c:pt idx="3243">
                  <c:v>30</c:v>
                </c:pt>
                <c:pt idx="3244">
                  <c:v>30</c:v>
                </c:pt>
                <c:pt idx="3245">
                  <c:v>28</c:v>
                </c:pt>
                <c:pt idx="3246">
                  <c:v>30</c:v>
                </c:pt>
                <c:pt idx="3247">
                  <c:v>29</c:v>
                </c:pt>
                <c:pt idx="3248">
                  <c:v>29</c:v>
                </c:pt>
                <c:pt idx="3249">
                  <c:v>24</c:v>
                </c:pt>
                <c:pt idx="3250">
                  <c:v>30</c:v>
                </c:pt>
                <c:pt idx="3251">
                  <c:v>31</c:v>
                </c:pt>
                <c:pt idx="3252">
                  <c:v>31</c:v>
                </c:pt>
                <c:pt idx="3253">
                  <c:v>24</c:v>
                </c:pt>
                <c:pt idx="3254">
                  <c:v>31</c:v>
                </c:pt>
                <c:pt idx="3255">
                  <c:v>24</c:v>
                </c:pt>
                <c:pt idx="3256">
                  <c:v>29</c:v>
                </c:pt>
                <c:pt idx="3257">
                  <c:v>28</c:v>
                </c:pt>
                <c:pt idx="3258">
                  <c:v>30</c:v>
                </c:pt>
                <c:pt idx="3259">
                  <c:v>30</c:v>
                </c:pt>
                <c:pt idx="3260">
                  <c:v>29</c:v>
                </c:pt>
                <c:pt idx="3261">
                  <c:v>28</c:v>
                </c:pt>
                <c:pt idx="3262">
                  <c:v>29</c:v>
                </c:pt>
                <c:pt idx="3263">
                  <c:v>31</c:v>
                </c:pt>
                <c:pt idx="3264">
                  <c:v>28</c:v>
                </c:pt>
                <c:pt idx="3265">
                  <c:v>29</c:v>
                </c:pt>
                <c:pt idx="3266">
                  <c:v>27</c:v>
                </c:pt>
                <c:pt idx="3267">
                  <c:v>30</c:v>
                </c:pt>
                <c:pt idx="3268">
                  <c:v>24</c:v>
                </c:pt>
                <c:pt idx="3269">
                  <c:v>29</c:v>
                </c:pt>
                <c:pt idx="3270">
                  <c:v>27</c:v>
                </c:pt>
                <c:pt idx="3271">
                  <c:v>30</c:v>
                </c:pt>
                <c:pt idx="3272">
                  <c:v>30</c:v>
                </c:pt>
                <c:pt idx="3273">
                  <c:v>29</c:v>
                </c:pt>
                <c:pt idx="3274">
                  <c:v>24</c:v>
                </c:pt>
                <c:pt idx="3275">
                  <c:v>30</c:v>
                </c:pt>
                <c:pt idx="3276">
                  <c:v>30</c:v>
                </c:pt>
                <c:pt idx="3277">
                  <c:v>31</c:v>
                </c:pt>
                <c:pt idx="3278">
                  <c:v>30</c:v>
                </c:pt>
                <c:pt idx="3279">
                  <c:v>31</c:v>
                </c:pt>
                <c:pt idx="3280">
                  <c:v>30</c:v>
                </c:pt>
                <c:pt idx="3281">
                  <c:v>31</c:v>
                </c:pt>
                <c:pt idx="3282">
                  <c:v>31</c:v>
                </c:pt>
                <c:pt idx="3283">
                  <c:v>31</c:v>
                </c:pt>
                <c:pt idx="3284">
                  <c:v>30</c:v>
                </c:pt>
                <c:pt idx="3285">
                  <c:v>31</c:v>
                </c:pt>
                <c:pt idx="3286">
                  <c:v>22</c:v>
                </c:pt>
                <c:pt idx="3287">
                  <c:v>23</c:v>
                </c:pt>
                <c:pt idx="3288">
                  <c:v>23</c:v>
                </c:pt>
                <c:pt idx="3289">
                  <c:v>30</c:v>
                </c:pt>
                <c:pt idx="3290">
                  <c:v>28</c:v>
                </c:pt>
                <c:pt idx="3291">
                  <c:v>29</c:v>
                </c:pt>
                <c:pt idx="3292">
                  <c:v>30</c:v>
                </c:pt>
                <c:pt idx="3293">
                  <c:v>29</c:v>
                </c:pt>
                <c:pt idx="3294">
                  <c:v>28</c:v>
                </c:pt>
                <c:pt idx="3295">
                  <c:v>30</c:v>
                </c:pt>
                <c:pt idx="3296">
                  <c:v>30</c:v>
                </c:pt>
                <c:pt idx="3297">
                  <c:v>31</c:v>
                </c:pt>
                <c:pt idx="3298">
                  <c:v>31</c:v>
                </c:pt>
                <c:pt idx="3299">
                  <c:v>30</c:v>
                </c:pt>
                <c:pt idx="3300">
                  <c:v>30</c:v>
                </c:pt>
                <c:pt idx="3301">
                  <c:v>31</c:v>
                </c:pt>
                <c:pt idx="3302">
                  <c:v>30</c:v>
                </c:pt>
                <c:pt idx="3303">
                  <c:v>30</c:v>
                </c:pt>
                <c:pt idx="3304">
                  <c:v>31</c:v>
                </c:pt>
                <c:pt idx="3305">
                  <c:v>24</c:v>
                </c:pt>
                <c:pt idx="3306">
                  <c:v>27</c:v>
                </c:pt>
                <c:pt idx="3307">
                  <c:v>28</c:v>
                </c:pt>
                <c:pt idx="3308">
                  <c:v>28</c:v>
                </c:pt>
                <c:pt idx="3309">
                  <c:v>28</c:v>
                </c:pt>
                <c:pt idx="3310">
                  <c:v>26</c:v>
                </c:pt>
                <c:pt idx="3311">
                  <c:v>26</c:v>
                </c:pt>
                <c:pt idx="3312">
                  <c:v>24</c:v>
                </c:pt>
                <c:pt idx="3313">
                  <c:v>28</c:v>
                </c:pt>
                <c:pt idx="3314">
                  <c:v>26</c:v>
                </c:pt>
                <c:pt idx="3315">
                  <c:v>26</c:v>
                </c:pt>
                <c:pt idx="3316">
                  <c:v>26</c:v>
                </c:pt>
                <c:pt idx="3317">
                  <c:v>26</c:v>
                </c:pt>
                <c:pt idx="3318">
                  <c:v>26</c:v>
                </c:pt>
                <c:pt idx="3319">
                  <c:v>26</c:v>
                </c:pt>
                <c:pt idx="3320">
                  <c:v>26</c:v>
                </c:pt>
                <c:pt idx="3321">
                  <c:v>26</c:v>
                </c:pt>
                <c:pt idx="3322">
                  <c:v>26</c:v>
                </c:pt>
                <c:pt idx="3323">
                  <c:v>26</c:v>
                </c:pt>
                <c:pt idx="3324">
                  <c:v>26</c:v>
                </c:pt>
                <c:pt idx="3325">
                  <c:v>26</c:v>
                </c:pt>
                <c:pt idx="3326">
                  <c:v>27</c:v>
                </c:pt>
                <c:pt idx="3327">
                  <c:v>27</c:v>
                </c:pt>
                <c:pt idx="3328">
                  <c:v>26</c:v>
                </c:pt>
                <c:pt idx="3329">
                  <c:v>26</c:v>
                </c:pt>
                <c:pt idx="3330">
                  <c:v>35</c:v>
                </c:pt>
                <c:pt idx="3331">
                  <c:v>35</c:v>
                </c:pt>
                <c:pt idx="3332">
                  <c:v>32</c:v>
                </c:pt>
                <c:pt idx="3333">
                  <c:v>32</c:v>
                </c:pt>
                <c:pt idx="3334">
                  <c:v>32</c:v>
                </c:pt>
                <c:pt idx="3335">
                  <c:v>35</c:v>
                </c:pt>
                <c:pt idx="3336">
                  <c:v>34</c:v>
                </c:pt>
                <c:pt idx="3337">
                  <c:v>34</c:v>
                </c:pt>
                <c:pt idx="3338">
                  <c:v>34</c:v>
                </c:pt>
                <c:pt idx="3339">
                  <c:v>32</c:v>
                </c:pt>
                <c:pt idx="3340">
                  <c:v>32</c:v>
                </c:pt>
                <c:pt idx="3341">
                  <c:v>32</c:v>
                </c:pt>
                <c:pt idx="3342">
                  <c:v>32</c:v>
                </c:pt>
                <c:pt idx="3343">
                  <c:v>31</c:v>
                </c:pt>
                <c:pt idx="3344">
                  <c:v>32</c:v>
                </c:pt>
                <c:pt idx="3345">
                  <c:v>30</c:v>
                </c:pt>
                <c:pt idx="3346">
                  <c:v>30</c:v>
                </c:pt>
                <c:pt idx="3347">
                  <c:v>35</c:v>
                </c:pt>
                <c:pt idx="3348">
                  <c:v>32</c:v>
                </c:pt>
                <c:pt idx="3349">
                  <c:v>32</c:v>
                </c:pt>
                <c:pt idx="3350">
                  <c:v>30</c:v>
                </c:pt>
                <c:pt idx="3351">
                  <c:v>30</c:v>
                </c:pt>
                <c:pt idx="3352">
                  <c:v>35</c:v>
                </c:pt>
                <c:pt idx="3353">
                  <c:v>32</c:v>
                </c:pt>
                <c:pt idx="3354">
                  <c:v>32</c:v>
                </c:pt>
                <c:pt idx="3355">
                  <c:v>31</c:v>
                </c:pt>
                <c:pt idx="3356">
                  <c:v>30</c:v>
                </c:pt>
                <c:pt idx="3357">
                  <c:v>35</c:v>
                </c:pt>
                <c:pt idx="3358">
                  <c:v>30</c:v>
                </c:pt>
                <c:pt idx="3359">
                  <c:v>30</c:v>
                </c:pt>
                <c:pt idx="3360">
                  <c:v>35</c:v>
                </c:pt>
                <c:pt idx="3361">
                  <c:v>33</c:v>
                </c:pt>
                <c:pt idx="3362">
                  <c:v>30</c:v>
                </c:pt>
                <c:pt idx="3363">
                  <c:v>30</c:v>
                </c:pt>
                <c:pt idx="3364">
                  <c:v>33</c:v>
                </c:pt>
                <c:pt idx="3365">
                  <c:v>30</c:v>
                </c:pt>
                <c:pt idx="3366">
                  <c:v>33</c:v>
                </c:pt>
                <c:pt idx="3367">
                  <c:v>33</c:v>
                </c:pt>
                <c:pt idx="3368">
                  <c:v>33</c:v>
                </c:pt>
                <c:pt idx="3369">
                  <c:v>33</c:v>
                </c:pt>
                <c:pt idx="3370">
                  <c:v>30</c:v>
                </c:pt>
                <c:pt idx="3371">
                  <c:v>25</c:v>
                </c:pt>
                <c:pt idx="3372">
                  <c:v>23</c:v>
                </c:pt>
                <c:pt idx="3373">
                  <c:v>25</c:v>
                </c:pt>
                <c:pt idx="3374">
                  <c:v>23</c:v>
                </c:pt>
                <c:pt idx="3375">
                  <c:v>28</c:v>
                </c:pt>
                <c:pt idx="3376">
                  <c:v>28</c:v>
                </c:pt>
                <c:pt idx="3377">
                  <c:v>21</c:v>
                </c:pt>
                <c:pt idx="3378">
                  <c:v>24</c:v>
                </c:pt>
                <c:pt idx="3379">
                  <c:v>28</c:v>
                </c:pt>
                <c:pt idx="3380">
                  <c:v>21</c:v>
                </c:pt>
                <c:pt idx="3381">
                  <c:v>28</c:v>
                </c:pt>
                <c:pt idx="3382">
                  <c:v>28</c:v>
                </c:pt>
                <c:pt idx="3383">
                  <c:v>24</c:v>
                </c:pt>
                <c:pt idx="3384">
                  <c:v>24</c:v>
                </c:pt>
                <c:pt idx="3385">
                  <c:v>24</c:v>
                </c:pt>
                <c:pt idx="3386">
                  <c:v>27</c:v>
                </c:pt>
                <c:pt idx="3387">
                  <c:v>27</c:v>
                </c:pt>
                <c:pt idx="3388">
                  <c:v>21</c:v>
                </c:pt>
                <c:pt idx="3389">
                  <c:v>21</c:v>
                </c:pt>
                <c:pt idx="3390">
                  <c:v>27</c:v>
                </c:pt>
                <c:pt idx="3391">
                  <c:v>22</c:v>
                </c:pt>
                <c:pt idx="3392">
                  <c:v>24</c:v>
                </c:pt>
                <c:pt idx="3393">
                  <c:v>24</c:v>
                </c:pt>
                <c:pt idx="3394">
                  <c:v>22</c:v>
                </c:pt>
                <c:pt idx="3395">
                  <c:v>24</c:v>
                </c:pt>
                <c:pt idx="3396">
                  <c:v>22</c:v>
                </c:pt>
                <c:pt idx="3397">
                  <c:v>24</c:v>
                </c:pt>
                <c:pt idx="3398">
                  <c:v>22</c:v>
                </c:pt>
                <c:pt idx="3399">
                  <c:v>22</c:v>
                </c:pt>
                <c:pt idx="3400">
                  <c:v>22</c:v>
                </c:pt>
                <c:pt idx="3401">
                  <c:v>24</c:v>
                </c:pt>
                <c:pt idx="3402">
                  <c:v>24</c:v>
                </c:pt>
                <c:pt idx="3403">
                  <c:v>28</c:v>
                </c:pt>
                <c:pt idx="3404">
                  <c:v>27</c:v>
                </c:pt>
                <c:pt idx="3405">
                  <c:v>27</c:v>
                </c:pt>
                <c:pt idx="3406">
                  <c:v>28</c:v>
                </c:pt>
                <c:pt idx="3407">
                  <c:v>28</c:v>
                </c:pt>
                <c:pt idx="3408">
                  <c:v>27</c:v>
                </c:pt>
                <c:pt idx="3409">
                  <c:v>27</c:v>
                </c:pt>
                <c:pt idx="3410">
                  <c:v>20</c:v>
                </c:pt>
                <c:pt idx="3411">
                  <c:v>19</c:v>
                </c:pt>
                <c:pt idx="3412">
                  <c:v>20</c:v>
                </c:pt>
                <c:pt idx="3413">
                  <c:v>18</c:v>
                </c:pt>
                <c:pt idx="3414">
                  <c:v>19</c:v>
                </c:pt>
                <c:pt idx="3415">
                  <c:v>18</c:v>
                </c:pt>
                <c:pt idx="3416">
                  <c:v>18</c:v>
                </c:pt>
                <c:pt idx="3417">
                  <c:v>19</c:v>
                </c:pt>
                <c:pt idx="3418">
                  <c:v>18</c:v>
                </c:pt>
                <c:pt idx="3419">
                  <c:v>18</c:v>
                </c:pt>
                <c:pt idx="3420">
                  <c:v>20</c:v>
                </c:pt>
                <c:pt idx="3421">
                  <c:v>20</c:v>
                </c:pt>
                <c:pt idx="3422">
                  <c:v>19</c:v>
                </c:pt>
                <c:pt idx="3423">
                  <c:v>19</c:v>
                </c:pt>
                <c:pt idx="3424">
                  <c:v>20</c:v>
                </c:pt>
                <c:pt idx="3425">
                  <c:v>18</c:v>
                </c:pt>
                <c:pt idx="3426">
                  <c:v>19</c:v>
                </c:pt>
                <c:pt idx="3427">
                  <c:v>20</c:v>
                </c:pt>
                <c:pt idx="3428">
                  <c:v>20</c:v>
                </c:pt>
                <c:pt idx="3429">
                  <c:v>20</c:v>
                </c:pt>
                <c:pt idx="3430">
                  <c:v>18</c:v>
                </c:pt>
                <c:pt idx="3431">
                  <c:v>20</c:v>
                </c:pt>
                <c:pt idx="3432">
                  <c:v>19</c:v>
                </c:pt>
                <c:pt idx="3433">
                  <c:v>20</c:v>
                </c:pt>
                <c:pt idx="3434">
                  <c:v>18</c:v>
                </c:pt>
                <c:pt idx="3435">
                  <c:v>20</c:v>
                </c:pt>
                <c:pt idx="3436">
                  <c:v>20</c:v>
                </c:pt>
                <c:pt idx="3437">
                  <c:v>19</c:v>
                </c:pt>
                <c:pt idx="3438">
                  <c:v>19</c:v>
                </c:pt>
                <c:pt idx="3439">
                  <c:v>18</c:v>
                </c:pt>
                <c:pt idx="3440">
                  <c:v>20</c:v>
                </c:pt>
                <c:pt idx="3441">
                  <c:v>20</c:v>
                </c:pt>
                <c:pt idx="3442">
                  <c:v>20</c:v>
                </c:pt>
                <c:pt idx="3443">
                  <c:v>18</c:v>
                </c:pt>
                <c:pt idx="3444">
                  <c:v>20</c:v>
                </c:pt>
                <c:pt idx="3445">
                  <c:v>20</c:v>
                </c:pt>
                <c:pt idx="3446">
                  <c:v>18</c:v>
                </c:pt>
                <c:pt idx="3447">
                  <c:v>18</c:v>
                </c:pt>
                <c:pt idx="3448">
                  <c:v>20</c:v>
                </c:pt>
                <c:pt idx="3449">
                  <c:v>18</c:v>
                </c:pt>
                <c:pt idx="3450">
                  <c:v>18</c:v>
                </c:pt>
                <c:pt idx="3451">
                  <c:v>18</c:v>
                </c:pt>
                <c:pt idx="3452">
                  <c:v>19</c:v>
                </c:pt>
                <c:pt idx="3453">
                  <c:v>18</c:v>
                </c:pt>
                <c:pt idx="3454">
                  <c:v>20</c:v>
                </c:pt>
                <c:pt idx="3455">
                  <c:v>18</c:v>
                </c:pt>
                <c:pt idx="3456">
                  <c:v>18</c:v>
                </c:pt>
                <c:pt idx="3457">
                  <c:v>20</c:v>
                </c:pt>
                <c:pt idx="3458">
                  <c:v>20</c:v>
                </c:pt>
                <c:pt idx="3459">
                  <c:v>20</c:v>
                </c:pt>
                <c:pt idx="3460">
                  <c:v>20</c:v>
                </c:pt>
                <c:pt idx="3461">
                  <c:v>18</c:v>
                </c:pt>
                <c:pt idx="3462">
                  <c:v>20</c:v>
                </c:pt>
                <c:pt idx="3463">
                  <c:v>18</c:v>
                </c:pt>
                <c:pt idx="3464">
                  <c:v>20</c:v>
                </c:pt>
                <c:pt idx="3465">
                  <c:v>18</c:v>
                </c:pt>
                <c:pt idx="3466">
                  <c:v>20</c:v>
                </c:pt>
                <c:pt idx="3467">
                  <c:v>18</c:v>
                </c:pt>
                <c:pt idx="3468">
                  <c:v>20</c:v>
                </c:pt>
                <c:pt idx="3469">
                  <c:v>18</c:v>
                </c:pt>
                <c:pt idx="3470">
                  <c:v>18</c:v>
                </c:pt>
                <c:pt idx="3471">
                  <c:v>18</c:v>
                </c:pt>
                <c:pt idx="3472">
                  <c:v>19</c:v>
                </c:pt>
                <c:pt idx="3473">
                  <c:v>20</c:v>
                </c:pt>
                <c:pt idx="3474">
                  <c:v>20</c:v>
                </c:pt>
                <c:pt idx="3475">
                  <c:v>36</c:v>
                </c:pt>
                <c:pt idx="3476">
                  <c:v>35</c:v>
                </c:pt>
                <c:pt idx="3477">
                  <c:v>35</c:v>
                </c:pt>
                <c:pt idx="3478">
                  <c:v>41</c:v>
                </c:pt>
                <c:pt idx="3479">
                  <c:v>33</c:v>
                </c:pt>
                <c:pt idx="3480">
                  <c:v>33</c:v>
                </c:pt>
                <c:pt idx="3481">
                  <c:v>35</c:v>
                </c:pt>
                <c:pt idx="3482">
                  <c:v>41</c:v>
                </c:pt>
                <c:pt idx="3483">
                  <c:v>35</c:v>
                </c:pt>
                <c:pt idx="3484">
                  <c:v>36</c:v>
                </c:pt>
                <c:pt idx="3485">
                  <c:v>39</c:v>
                </c:pt>
                <c:pt idx="3486">
                  <c:v>36</c:v>
                </c:pt>
                <c:pt idx="3487">
                  <c:v>35</c:v>
                </c:pt>
                <c:pt idx="3488">
                  <c:v>36</c:v>
                </c:pt>
                <c:pt idx="3489">
                  <c:v>35</c:v>
                </c:pt>
                <c:pt idx="3490">
                  <c:v>36</c:v>
                </c:pt>
                <c:pt idx="3491">
                  <c:v>36</c:v>
                </c:pt>
                <c:pt idx="3492">
                  <c:v>39</c:v>
                </c:pt>
                <c:pt idx="3493">
                  <c:v>35</c:v>
                </c:pt>
                <c:pt idx="3494">
                  <c:v>35</c:v>
                </c:pt>
                <c:pt idx="3495">
                  <c:v>35</c:v>
                </c:pt>
                <c:pt idx="3496">
                  <c:v>19</c:v>
                </c:pt>
                <c:pt idx="3497">
                  <c:v>24</c:v>
                </c:pt>
                <c:pt idx="3498">
                  <c:v>24</c:v>
                </c:pt>
                <c:pt idx="3499">
                  <c:v>24</c:v>
                </c:pt>
                <c:pt idx="3500">
                  <c:v>31</c:v>
                </c:pt>
                <c:pt idx="3501">
                  <c:v>25</c:v>
                </c:pt>
                <c:pt idx="3502">
                  <c:v>31</c:v>
                </c:pt>
                <c:pt idx="3503">
                  <c:v>24</c:v>
                </c:pt>
                <c:pt idx="3504">
                  <c:v>26</c:v>
                </c:pt>
                <c:pt idx="3505">
                  <c:v>29</c:v>
                </c:pt>
                <c:pt idx="3506">
                  <c:v>29</c:v>
                </c:pt>
                <c:pt idx="3507">
                  <c:v>29</c:v>
                </c:pt>
                <c:pt idx="3508">
                  <c:v>29</c:v>
                </c:pt>
                <c:pt idx="3509">
                  <c:v>25</c:v>
                </c:pt>
                <c:pt idx="3510">
                  <c:v>24</c:v>
                </c:pt>
                <c:pt idx="3511">
                  <c:v>18</c:v>
                </c:pt>
                <c:pt idx="3512">
                  <c:v>17</c:v>
                </c:pt>
                <c:pt idx="3513">
                  <c:v>15</c:v>
                </c:pt>
                <c:pt idx="3514">
                  <c:v>17</c:v>
                </c:pt>
                <c:pt idx="3515">
                  <c:v>19</c:v>
                </c:pt>
                <c:pt idx="3516">
                  <c:v>19</c:v>
                </c:pt>
                <c:pt idx="3517">
                  <c:v>19</c:v>
                </c:pt>
                <c:pt idx="3518">
                  <c:v>19</c:v>
                </c:pt>
                <c:pt idx="3519">
                  <c:v>19</c:v>
                </c:pt>
                <c:pt idx="3520">
                  <c:v>19</c:v>
                </c:pt>
                <c:pt idx="3521">
                  <c:v>19</c:v>
                </c:pt>
                <c:pt idx="3522">
                  <c:v>19</c:v>
                </c:pt>
                <c:pt idx="3523">
                  <c:v>19</c:v>
                </c:pt>
                <c:pt idx="3524">
                  <c:v>19</c:v>
                </c:pt>
                <c:pt idx="3525">
                  <c:v>19</c:v>
                </c:pt>
                <c:pt idx="3526">
                  <c:v>18</c:v>
                </c:pt>
                <c:pt idx="3527">
                  <c:v>17</c:v>
                </c:pt>
                <c:pt idx="3528">
                  <c:v>18</c:v>
                </c:pt>
                <c:pt idx="3529">
                  <c:v>17</c:v>
                </c:pt>
                <c:pt idx="3530">
                  <c:v>17</c:v>
                </c:pt>
                <c:pt idx="3531">
                  <c:v>17</c:v>
                </c:pt>
                <c:pt idx="3532">
                  <c:v>18</c:v>
                </c:pt>
                <c:pt idx="3533">
                  <c:v>18</c:v>
                </c:pt>
                <c:pt idx="3534">
                  <c:v>17</c:v>
                </c:pt>
                <c:pt idx="3535">
                  <c:v>18</c:v>
                </c:pt>
                <c:pt idx="3536">
                  <c:v>17</c:v>
                </c:pt>
                <c:pt idx="3537">
                  <c:v>18</c:v>
                </c:pt>
                <c:pt idx="3538">
                  <c:v>17</c:v>
                </c:pt>
                <c:pt idx="3539">
                  <c:v>18</c:v>
                </c:pt>
                <c:pt idx="3540">
                  <c:v>18</c:v>
                </c:pt>
                <c:pt idx="3541">
                  <c:v>17</c:v>
                </c:pt>
                <c:pt idx="3542">
                  <c:v>15</c:v>
                </c:pt>
                <c:pt idx="3543">
                  <c:v>15</c:v>
                </c:pt>
                <c:pt idx="3544">
                  <c:v>14</c:v>
                </c:pt>
                <c:pt idx="3545">
                  <c:v>14</c:v>
                </c:pt>
                <c:pt idx="3546">
                  <c:v>25</c:v>
                </c:pt>
                <c:pt idx="3547">
                  <c:v>25</c:v>
                </c:pt>
                <c:pt idx="3548">
                  <c:v>25</c:v>
                </c:pt>
                <c:pt idx="3549">
                  <c:v>24</c:v>
                </c:pt>
                <c:pt idx="3550">
                  <c:v>24</c:v>
                </c:pt>
                <c:pt idx="3551">
                  <c:v>24</c:v>
                </c:pt>
                <c:pt idx="3552">
                  <c:v>22</c:v>
                </c:pt>
                <c:pt idx="3553">
                  <c:v>22</c:v>
                </c:pt>
                <c:pt idx="3554">
                  <c:v>22</c:v>
                </c:pt>
                <c:pt idx="3555">
                  <c:v>24</c:v>
                </c:pt>
                <c:pt idx="3556">
                  <c:v>12</c:v>
                </c:pt>
                <c:pt idx="3557">
                  <c:v>23</c:v>
                </c:pt>
                <c:pt idx="3558">
                  <c:v>23</c:v>
                </c:pt>
                <c:pt idx="3559">
                  <c:v>23</c:v>
                </c:pt>
                <c:pt idx="3560">
                  <c:v>23</c:v>
                </c:pt>
                <c:pt idx="3561">
                  <c:v>23</c:v>
                </c:pt>
                <c:pt idx="3562">
                  <c:v>23</c:v>
                </c:pt>
                <c:pt idx="3563">
                  <c:v>23</c:v>
                </c:pt>
                <c:pt idx="3564">
                  <c:v>23</c:v>
                </c:pt>
                <c:pt idx="3565">
                  <c:v>23</c:v>
                </c:pt>
                <c:pt idx="3566">
                  <c:v>16</c:v>
                </c:pt>
                <c:pt idx="3567">
                  <c:v>16</c:v>
                </c:pt>
                <c:pt idx="3568">
                  <c:v>16</c:v>
                </c:pt>
                <c:pt idx="3569">
                  <c:v>16</c:v>
                </c:pt>
                <c:pt idx="3570">
                  <c:v>16</c:v>
                </c:pt>
                <c:pt idx="3571">
                  <c:v>16</c:v>
                </c:pt>
                <c:pt idx="3572">
                  <c:v>26</c:v>
                </c:pt>
                <c:pt idx="3573">
                  <c:v>26</c:v>
                </c:pt>
                <c:pt idx="3574">
                  <c:v>26</c:v>
                </c:pt>
                <c:pt idx="3575">
                  <c:v>26</c:v>
                </c:pt>
                <c:pt idx="3576">
                  <c:v>26</c:v>
                </c:pt>
                <c:pt idx="3577">
                  <c:v>26</c:v>
                </c:pt>
                <c:pt idx="3578">
                  <c:v>25</c:v>
                </c:pt>
                <c:pt idx="3579">
                  <c:v>25</c:v>
                </c:pt>
                <c:pt idx="3580">
                  <c:v>25</c:v>
                </c:pt>
                <c:pt idx="3581">
                  <c:v>14</c:v>
                </c:pt>
                <c:pt idx="3582">
                  <c:v>14</c:v>
                </c:pt>
                <c:pt idx="3583">
                  <c:v>14</c:v>
                </c:pt>
                <c:pt idx="3584">
                  <c:v>14</c:v>
                </c:pt>
                <c:pt idx="3585">
                  <c:v>14</c:v>
                </c:pt>
                <c:pt idx="3586">
                  <c:v>14</c:v>
                </c:pt>
                <c:pt idx="3587">
                  <c:v>23</c:v>
                </c:pt>
                <c:pt idx="3588">
                  <c:v>23</c:v>
                </c:pt>
                <c:pt idx="3589">
                  <c:v>23</c:v>
                </c:pt>
                <c:pt idx="3590">
                  <c:v>22</c:v>
                </c:pt>
                <c:pt idx="3591">
                  <c:v>23</c:v>
                </c:pt>
                <c:pt idx="3592">
                  <c:v>23</c:v>
                </c:pt>
                <c:pt idx="3593">
                  <c:v>23</c:v>
                </c:pt>
                <c:pt idx="3594">
                  <c:v>23</c:v>
                </c:pt>
                <c:pt idx="3595">
                  <c:v>23</c:v>
                </c:pt>
                <c:pt idx="3596">
                  <c:v>22</c:v>
                </c:pt>
                <c:pt idx="3597">
                  <c:v>23</c:v>
                </c:pt>
                <c:pt idx="3598">
                  <c:v>23</c:v>
                </c:pt>
                <c:pt idx="3599">
                  <c:v>23</c:v>
                </c:pt>
                <c:pt idx="3600">
                  <c:v>23</c:v>
                </c:pt>
                <c:pt idx="3601">
                  <c:v>25</c:v>
                </c:pt>
                <c:pt idx="3602">
                  <c:v>22</c:v>
                </c:pt>
                <c:pt idx="3603">
                  <c:v>24</c:v>
                </c:pt>
                <c:pt idx="3604">
                  <c:v>25</c:v>
                </c:pt>
                <c:pt idx="3605">
                  <c:v>24</c:v>
                </c:pt>
                <c:pt idx="3606">
                  <c:v>24</c:v>
                </c:pt>
                <c:pt idx="3607">
                  <c:v>23</c:v>
                </c:pt>
                <c:pt idx="3608">
                  <c:v>25</c:v>
                </c:pt>
                <c:pt idx="3609">
                  <c:v>22</c:v>
                </c:pt>
                <c:pt idx="3610">
                  <c:v>25</c:v>
                </c:pt>
                <c:pt idx="3611">
                  <c:v>27</c:v>
                </c:pt>
                <c:pt idx="3612">
                  <c:v>25</c:v>
                </c:pt>
                <c:pt idx="3613">
                  <c:v>25</c:v>
                </c:pt>
                <c:pt idx="3614">
                  <c:v>22</c:v>
                </c:pt>
                <c:pt idx="3615">
                  <c:v>27</c:v>
                </c:pt>
                <c:pt idx="3616">
                  <c:v>27</c:v>
                </c:pt>
                <c:pt idx="3617">
                  <c:v>27</c:v>
                </c:pt>
                <c:pt idx="3618">
                  <c:v>25</c:v>
                </c:pt>
                <c:pt idx="3619">
                  <c:v>26</c:v>
                </c:pt>
                <c:pt idx="3620">
                  <c:v>26</c:v>
                </c:pt>
                <c:pt idx="3621">
                  <c:v>25</c:v>
                </c:pt>
                <c:pt idx="3622">
                  <c:v>22</c:v>
                </c:pt>
                <c:pt idx="3623">
                  <c:v>26</c:v>
                </c:pt>
                <c:pt idx="3624">
                  <c:v>22</c:v>
                </c:pt>
                <c:pt idx="3625">
                  <c:v>26</c:v>
                </c:pt>
                <c:pt idx="3626">
                  <c:v>25</c:v>
                </c:pt>
                <c:pt idx="3627">
                  <c:v>25</c:v>
                </c:pt>
                <c:pt idx="3628">
                  <c:v>25</c:v>
                </c:pt>
                <c:pt idx="3629">
                  <c:v>24</c:v>
                </c:pt>
                <c:pt idx="3630">
                  <c:v>24</c:v>
                </c:pt>
                <c:pt idx="3631">
                  <c:v>26</c:v>
                </c:pt>
                <c:pt idx="3632">
                  <c:v>24</c:v>
                </c:pt>
                <c:pt idx="3633">
                  <c:v>26</c:v>
                </c:pt>
                <c:pt idx="3634">
                  <c:v>24</c:v>
                </c:pt>
                <c:pt idx="3635">
                  <c:v>15</c:v>
                </c:pt>
                <c:pt idx="3636">
                  <c:v>14</c:v>
                </c:pt>
                <c:pt idx="3637">
                  <c:v>15</c:v>
                </c:pt>
                <c:pt idx="3638">
                  <c:v>15</c:v>
                </c:pt>
                <c:pt idx="3639">
                  <c:v>14</c:v>
                </c:pt>
                <c:pt idx="3640">
                  <c:v>17</c:v>
                </c:pt>
                <c:pt idx="3641">
                  <c:v>17</c:v>
                </c:pt>
                <c:pt idx="3642">
                  <c:v>17</c:v>
                </c:pt>
                <c:pt idx="3643">
                  <c:v>18</c:v>
                </c:pt>
                <c:pt idx="3644">
                  <c:v>17</c:v>
                </c:pt>
                <c:pt idx="3645">
                  <c:v>18</c:v>
                </c:pt>
                <c:pt idx="3646">
                  <c:v>17</c:v>
                </c:pt>
                <c:pt idx="3647">
                  <c:v>17</c:v>
                </c:pt>
                <c:pt idx="3648">
                  <c:v>13</c:v>
                </c:pt>
                <c:pt idx="3649">
                  <c:v>13</c:v>
                </c:pt>
                <c:pt idx="3650">
                  <c:v>13</c:v>
                </c:pt>
                <c:pt idx="3651">
                  <c:v>13</c:v>
                </c:pt>
                <c:pt idx="3652">
                  <c:v>17</c:v>
                </c:pt>
                <c:pt idx="3653">
                  <c:v>17</c:v>
                </c:pt>
                <c:pt idx="3654">
                  <c:v>17</c:v>
                </c:pt>
                <c:pt idx="3655">
                  <c:v>17</c:v>
                </c:pt>
                <c:pt idx="3656">
                  <c:v>17</c:v>
                </c:pt>
                <c:pt idx="3657">
                  <c:v>17</c:v>
                </c:pt>
                <c:pt idx="3658">
                  <c:v>28</c:v>
                </c:pt>
                <c:pt idx="3659">
                  <c:v>23</c:v>
                </c:pt>
                <c:pt idx="3660">
                  <c:v>29</c:v>
                </c:pt>
                <c:pt idx="3661">
                  <c:v>29</c:v>
                </c:pt>
                <c:pt idx="3662">
                  <c:v>28</c:v>
                </c:pt>
                <c:pt idx="3663">
                  <c:v>27</c:v>
                </c:pt>
                <c:pt idx="3664">
                  <c:v>38</c:v>
                </c:pt>
                <c:pt idx="3665">
                  <c:v>26</c:v>
                </c:pt>
                <c:pt idx="3666">
                  <c:v>29</c:v>
                </c:pt>
                <c:pt idx="3667">
                  <c:v>22</c:v>
                </c:pt>
                <c:pt idx="3668">
                  <c:v>21</c:v>
                </c:pt>
                <c:pt idx="3669">
                  <c:v>29</c:v>
                </c:pt>
                <c:pt idx="3670">
                  <c:v>28</c:v>
                </c:pt>
                <c:pt idx="3671">
                  <c:v>38</c:v>
                </c:pt>
                <c:pt idx="3672">
                  <c:v>26</c:v>
                </c:pt>
                <c:pt idx="3673">
                  <c:v>29</c:v>
                </c:pt>
                <c:pt idx="3674">
                  <c:v>42</c:v>
                </c:pt>
                <c:pt idx="3675">
                  <c:v>27</c:v>
                </c:pt>
                <c:pt idx="3676">
                  <c:v>28</c:v>
                </c:pt>
                <c:pt idx="3677">
                  <c:v>42</c:v>
                </c:pt>
                <c:pt idx="3678">
                  <c:v>29</c:v>
                </c:pt>
                <c:pt idx="3679">
                  <c:v>29</c:v>
                </c:pt>
                <c:pt idx="3680">
                  <c:v>27</c:v>
                </c:pt>
                <c:pt idx="3681">
                  <c:v>27</c:v>
                </c:pt>
                <c:pt idx="3682">
                  <c:v>38</c:v>
                </c:pt>
                <c:pt idx="3683">
                  <c:v>29</c:v>
                </c:pt>
                <c:pt idx="3684">
                  <c:v>28</c:v>
                </c:pt>
                <c:pt idx="3685">
                  <c:v>22</c:v>
                </c:pt>
                <c:pt idx="3686">
                  <c:v>29</c:v>
                </c:pt>
                <c:pt idx="3687">
                  <c:v>28</c:v>
                </c:pt>
                <c:pt idx="3688">
                  <c:v>29</c:v>
                </c:pt>
                <c:pt idx="3689">
                  <c:v>26</c:v>
                </c:pt>
                <c:pt idx="3690">
                  <c:v>29</c:v>
                </c:pt>
                <c:pt idx="3691">
                  <c:v>38</c:v>
                </c:pt>
                <c:pt idx="3692">
                  <c:v>28</c:v>
                </c:pt>
                <c:pt idx="3693">
                  <c:v>26</c:v>
                </c:pt>
                <c:pt idx="3694">
                  <c:v>21</c:v>
                </c:pt>
                <c:pt idx="3695">
                  <c:v>42</c:v>
                </c:pt>
                <c:pt idx="3696">
                  <c:v>42</c:v>
                </c:pt>
                <c:pt idx="3697">
                  <c:v>28</c:v>
                </c:pt>
                <c:pt idx="3698">
                  <c:v>29</c:v>
                </c:pt>
                <c:pt idx="3699">
                  <c:v>29</c:v>
                </c:pt>
                <c:pt idx="3700">
                  <c:v>29</c:v>
                </c:pt>
                <c:pt idx="3701">
                  <c:v>28</c:v>
                </c:pt>
                <c:pt idx="3702">
                  <c:v>30</c:v>
                </c:pt>
                <c:pt idx="3703">
                  <c:v>30</c:v>
                </c:pt>
                <c:pt idx="3704">
                  <c:v>29</c:v>
                </c:pt>
                <c:pt idx="3705">
                  <c:v>26</c:v>
                </c:pt>
                <c:pt idx="3706">
                  <c:v>25</c:v>
                </c:pt>
                <c:pt idx="3707">
                  <c:v>16</c:v>
                </c:pt>
                <c:pt idx="3708">
                  <c:v>17</c:v>
                </c:pt>
                <c:pt idx="3709">
                  <c:v>17</c:v>
                </c:pt>
                <c:pt idx="3710">
                  <c:v>17</c:v>
                </c:pt>
                <c:pt idx="3711">
                  <c:v>17</c:v>
                </c:pt>
                <c:pt idx="3712">
                  <c:v>16</c:v>
                </c:pt>
                <c:pt idx="3713">
                  <c:v>17</c:v>
                </c:pt>
                <c:pt idx="3714">
                  <c:v>16</c:v>
                </c:pt>
                <c:pt idx="3715">
                  <c:v>17</c:v>
                </c:pt>
                <c:pt idx="3716">
                  <c:v>17</c:v>
                </c:pt>
                <c:pt idx="3717">
                  <c:v>17</c:v>
                </c:pt>
                <c:pt idx="3718">
                  <c:v>16</c:v>
                </c:pt>
                <c:pt idx="3719">
                  <c:v>16</c:v>
                </c:pt>
                <c:pt idx="3720">
                  <c:v>16</c:v>
                </c:pt>
                <c:pt idx="3721">
                  <c:v>16</c:v>
                </c:pt>
                <c:pt idx="3722">
                  <c:v>16</c:v>
                </c:pt>
                <c:pt idx="3723">
                  <c:v>16</c:v>
                </c:pt>
                <c:pt idx="3724">
                  <c:v>16</c:v>
                </c:pt>
                <c:pt idx="3725">
                  <c:v>16</c:v>
                </c:pt>
                <c:pt idx="3726">
                  <c:v>15</c:v>
                </c:pt>
                <c:pt idx="3727">
                  <c:v>15</c:v>
                </c:pt>
                <c:pt idx="3728">
                  <c:v>15</c:v>
                </c:pt>
                <c:pt idx="3729">
                  <c:v>16</c:v>
                </c:pt>
                <c:pt idx="3730">
                  <c:v>15</c:v>
                </c:pt>
                <c:pt idx="3731">
                  <c:v>15</c:v>
                </c:pt>
                <c:pt idx="3732">
                  <c:v>15</c:v>
                </c:pt>
                <c:pt idx="3733">
                  <c:v>15</c:v>
                </c:pt>
                <c:pt idx="3734">
                  <c:v>15</c:v>
                </c:pt>
                <c:pt idx="3735">
                  <c:v>16</c:v>
                </c:pt>
                <c:pt idx="3736">
                  <c:v>16</c:v>
                </c:pt>
                <c:pt idx="3737">
                  <c:v>16</c:v>
                </c:pt>
                <c:pt idx="3738">
                  <c:v>15</c:v>
                </c:pt>
                <c:pt idx="3739">
                  <c:v>15</c:v>
                </c:pt>
                <c:pt idx="3740">
                  <c:v>15</c:v>
                </c:pt>
                <c:pt idx="3741">
                  <c:v>15</c:v>
                </c:pt>
                <c:pt idx="3742">
                  <c:v>16</c:v>
                </c:pt>
                <c:pt idx="3743">
                  <c:v>21</c:v>
                </c:pt>
                <c:pt idx="3744">
                  <c:v>21</c:v>
                </c:pt>
                <c:pt idx="3745">
                  <c:v>38</c:v>
                </c:pt>
                <c:pt idx="3746">
                  <c:v>36</c:v>
                </c:pt>
                <c:pt idx="3747">
                  <c:v>38</c:v>
                </c:pt>
                <c:pt idx="3748">
                  <c:v>36</c:v>
                </c:pt>
                <c:pt idx="3749">
                  <c:v>38</c:v>
                </c:pt>
                <c:pt idx="3750">
                  <c:v>36</c:v>
                </c:pt>
                <c:pt idx="3751">
                  <c:v>36</c:v>
                </c:pt>
                <c:pt idx="3752">
                  <c:v>38</c:v>
                </c:pt>
                <c:pt idx="3753">
                  <c:v>38</c:v>
                </c:pt>
                <c:pt idx="3754">
                  <c:v>36</c:v>
                </c:pt>
                <c:pt idx="3755">
                  <c:v>36</c:v>
                </c:pt>
                <c:pt idx="3756">
                  <c:v>38</c:v>
                </c:pt>
                <c:pt idx="3757">
                  <c:v>26</c:v>
                </c:pt>
                <c:pt idx="3758">
                  <c:v>24</c:v>
                </c:pt>
                <c:pt idx="3759">
                  <c:v>24</c:v>
                </c:pt>
                <c:pt idx="3760">
                  <c:v>27</c:v>
                </c:pt>
                <c:pt idx="3761">
                  <c:v>27</c:v>
                </c:pt>
                <c:pt idx="3762">
                  <c:v>24</c:v>
                </c:pt>
                <c:pt idx="3763">
                  <c:v>27</c:v>
                </c:pt>
                <c:pt idx="3764">
                  <c:v>27</c:v>
                </c:pt>
                <c:pt idx="3765">
                  <c:v>28</c:v>
                </c:pt>
                <c:pt idx="3766">
                  <c:v>24</c:v>
                </c:pt>
                <c:pt idx="3767">
                  <c:v>27</c:v>
                </c:pt>
                <c:pt idx="3768">
                  <c:v>25</c:v>
                </c:pt>
                <c:pt idx="3769">
                  <c:v>28</c:v>
                </c:pt>
                <c:pt idx="3770">
                  <c:v>28</c:v>
                </c:pt>
                <c:pt idx="3771">
                  <c:v>28</c:v>
                </c:pt>
                <c:pt idx="3772">
                  <c:v>25</c:v>
                </c:pt>
                <c:pt idx="3773">
                  <c:v>28</c:v>
                </c:pt>
                <c:pt idx="3774">
                  <c:v>28</c:v>
                </c:pt>
                <c:pt idx="3775">
                  <c:v>28</c:v>
                </c:pt>
                <c:pt idx="3776">
                  <c:v>25</c:v>
                </c:pt>
                <c:pt idx="3777">
                  <c:v>28</c:v>
                </c:pt>
                <c:pt idx="3778">
                  <c:v>28</c:v>
                </c:pt>
                <c:pt idx="3779">
                  <c:v>28</c:v>
                </c:pt>
                <c:pt idx="3780">
                  <c:v>30</c:v>
                </c:pt>
                <c:pt idx="3781">
                  <c:v>30</c:v>
                </c:pt>
                <c:pt idx="3782">
                  <c:v>24</c:v>
                </c:pt>
                <c:pt idx="3783">
                  <c:v>27</c:v>
                </c:pt>
                <c:pt idx="3784">
                  <c:v>28</c:v>
                </c:pt>
                <c:pt idx="3785">
                  <c:v>30</c:v>
                </c:pt>
                <c:pt idx="3786">
                  <c:v>30</c:v>
                </c:pt>
                <c:pt idx="3787">
                  <c:v>28</c:v>
                </c:pt>
                <c:pt idx="3788">
                  <c:v>30</c:v>
                </c:pt>
                <c:pt idx="3789">
                  <c:v>28</c:v>
                </c:pt>
                <c:pt idx="3790">
                  <c:v>24</c:v>
                </c:pt>
                <c:pt idx="3791">
                  <c:v>28</c:v>
                </c:pt>
                <c:pt idx="3792">
                  <c:v>30</c:v>
                </c:pt>
                <c:pt idx="3793">
                  <c:v>29</c:v>
                </c:pt>
                <c:pt idx="3794">
                  <c:v>27</c:v>
                </c:pt>
                <c:pt idx="3795">
                  <c:v>24</c:v>
                </c:pt>
                <c:pt idx="3796">
                  <c:v>27</c:v>
                </c:pt>
                <c:pt idx="3797">
                  <c:v>27</c:v>
                </c:pt>
                <c:pt idx="3798">
                  <c:v>29</c:v>
                </c:pt>
                <c:pt idx="3799">
                  <c:v>29</c:v>
                </c:pt>
                <c:pt idx="3800">
                  <c:v>26</c:v>
                </c:pt>
                <c:pt idx="3801">
                  <c:v>26</c:v>
                </c:pt>
                <c:pt idx="3802">
                  <c:v>26</c:v>
                </c:pt>
                <c:pt idx="3803">
                  <c:v>26</c:v>
                </c:pt>
                <c:pt idx="3804">
                  <c:v>26</c:v>
                </c:pt>
                <c:pt idx="3805">
                  <c:v>26</c:v>
                </c:pt>
                <c:pt idx="3806">
                  <c:v>26</c:v>
                </c:pt>
                <c:pt idx="3807">
                  <c:v>26</c:v>
                </c:pt>
                <c:pt idx="3808">
                  <c:v>26</c:v>
                </c:pt>
                <c:pt idx="3809">
                  <c:v>26</c:v>
                </c:pt>
                <c:pt idx="3810">
                  <c:v>26</c:v>
                </c:pt>
                <c:pt idx="3811">
                  <c:v>26</c:v>
                </c:pt>
                <c:pt idx="3812">
                  <c:v>27</c:v>
                </c:pt>
                <c:pt idx="3813">
                  <c:v>27</c:v>
                </c:pt>
                <c:pt idx="3814">
                  <c:v>27</c:v>
                </c:pt>
                <c:pt idx="3815">
                  <c:v>27</c:v>
                </c:pt>
                <c:pt idx="3816">
                  <c:v>27</c:v>
                </c:pt>
                <c:pt idx="3817">
                  <c:v>37</c:v>
                </c:pt>
                <c:pt idx="3818">
                  <c:v>37</c:v>
                </c:pt>
                <c:pt idx="3819">
                  <c:v>38</c:v>
                </c:pt>
                <c:pt idx="3820">
                  <c:v>37</c:v>
                </c:pt>
                <c:pt idx="3821">
                  <c:v>37</c:v>
                </c:pt>
                <c:pt idx="3822">
                  <c:v>38</c:v>
                </c:pt>
                <c:pt idx="3823">
                  <c:v>34</c:v>
                </c:pt>
                <c:pt idx="3824">
                  <c:v>34</c:v>
                </c:pt>
                <c:pt idx="3825">
                  <c:v>33</c:v>
                </c:pt>
                <c:pt idx="3826">
                  <c:v>34</c:v>
                </c:pt>
                <c:pt idx="3827">
                  <c:v>33</c:v>
                </c:pt>
                <c:pt idx="3828">
                  <c:v>33</c:v>
                </c:pt>
                <c:pt idx="3829">
                  <c:v>32</c:v>
                </c:pt>
                <c:pt idx="3830">
                  <c:v>32</c:v>
                </c:pt>
                <c:pt idx="3831">
                  <c:v>30</c:v>
                </c:pt>
                <c:pt idx="3832">
                  <c:v>30</c:v>
                </c:pt>
                <c:pt idx="3833">
                  <c:v>31</c:v>
                </c:pt>
                <c:pt idx="3834">
                  <c:v>31</c:v>
                </c:pt>
                <c:pt idx="3835">
                  <c:v>31</c:v>
                </c:pt>
                <c:pt idx="3836">
                  <c:v>31</c:v>
                </c:pt>
                <c:pt idx="3837">
                  <c:v>30</c:v>
                </c:pt>
                <c:pt idx="3838">
                  <c:v>30</c:v>
                </c:pt>
                <c:pt idx="3839">
                  <c:v>30</c:v>
                </c:pt>
                <c:pt idx="3840">
                  <c:v>31</c:v>
                </c:pt>
                <c:pt idx="3841">
                  <c:v>31</c:v>
                </c:pt>
                <c:pt idx="3842">
                  <c:v>30</c:v>
                </c:pt>
                <c:pt idx="3843">
                  <c:v>35</c:v>
                </c:pt>
                <c:pt idx="3844">
                  <c:v>37</c:v>
                </c:pt>
                <c:pt idx="3845">
                  <c:v>38</c:v>
                </c:pt>
                <c:pt idx="3846">
                  <c:v>37</c:v>
                </c:pt>
                <c:pt idx="3847">
                  <c:v>35</c:v>
                </c:pt>
                <c:pt idx="3848">
                  <c:v>34</c:v>
                </c:pt>
                <c:pt idx="3849">
                  <c:v>37</c:v>
                </c:pt>
                <c:pt idx="3850">
                  <c:v>35</c:v>
                </c:pt>
                <c:pt idx="3851">
                  <c:v>38</c:v>
                </c:pt>
                <c:pt idx="3852">
                  <c:v>35</c:v>
                </c:pt>
                <c:pt idx="3853">
                  <c:v>37</c:v>
                </c:pt>
                <c:pt idx="3854">
                  <c:v>34</c:v>
                </c:pt>
                <c:pt idx="3855">
                  <c:v>37</c:v>
                </c:pt>
                <c:pt idx="3856">
                  <c:v>37</c:v>
                </c:pt>
                <c:pt idx="3857">
                  <c:v>38</c:v>
                </c:pt>
                <c:pt idx="3858">
                  <c:v>38</c:v>
                </c:pt>
                <c:pt idx="3859">
                  <c:v>37</c:v>
                </c:pt>
                <c:pt idx="3860">
                  <c:v>38</c:v>
                </c:pt>
                <c:pt idx="3861">
                  <c:v>40</c:v>
                </c:pt>
                <c:pt idx="3862">
                  <c:v>36</c:v>
                </c:pt>
                <c:pt idx="3863">
                  <c:v>37</c:v>
                </c:pt>
                <c:pt idx="3864">
                  <c:v>33</c:v>
                </c:pt>
                <c:pt idx="3865">
                  <c:v>30</c:v>
                </c:pt>
                <c:pt idx="3866">
                  <c:v>38</c:v>
                </c:pt>
                <c:pt idx="3867">
                  <c:v>25</c:v>
                </c:pt>
                <c:pt idx="3868">
                  <c:v>25</c:v>
                </c:pt>
                <c:pt idx="3869">
                  <c:v>25</c:v>
                </c:pt>
                <c:pt idx="3870">
                  <c:v>25</c:v>
                </c:pt>
                <c:pt idx="3871">
                  <c:v>25</c:v>
                </c:pt>
                <c:pt idx="3872">
                  <c:v>25</c:v>
                </c:pt>
                <c:pt idx="3873">
                  <c:v>25</c:v>
                </c:pt>
                <c:pt idx="3874">
                  <c:v>25</c:v>
                </c:pt>
                <c:pt idx="3875">
                  <c:v>25</c:v>
                </c:pt>
                <c:pt idx="3876">
                  <c:v>25</c:v>
                </c:pt>
                <c:pt idx="3877">
                  <c:v>25</c:v>
                </c:pt>
                <c:pt idx="3878">
                  <c:v>23</c:v>
                </c:pt>
                <c:pt idx="3879">
                  <c:v>25</c:v>
                </c:pt>
                <c:pt idx="3880">
                  <c:v>23</c:v>
                </c:pt>
                <c:pt idx="3881">
                  <c:v>24</c:v>
                </c:pt>
                <c:pt idx="3882">
                  <c:v>25</c:v>
                </c:pt>
                <c:pt idx="3883">
                  <c:v>25</c:v>
                </c:pt>
                <c:pt idx="3884">
                  <c:v>24</c:v>
                </c:pt>
                <c:pt idx="3885">
                  <c:v>24</c:v>
                </c:pt>
                <c:pt idx="3886">
                  <c:v>25</c:v>
                </c:pt>
                <c:pt idx="3887">
                  <c:v>25</c:v>
                </c:pt>
                <c:pt idx="3888">
                  <c:v>24</c:v>
                </c:pt>
                <c:pt idx="3889">
                  <c:v>25</c:v>
                </c:pt>
                <c:pt idx="3890">
                  <c:v>25</c:v>
                </c:pt>
                <c:pt idx="3891">
                  <c:v>24</c:v>
                </c:pt>
                <c:pt idx="3892">
                  <c:v>25</c:v>
                </c:pt>
                <c:pt idx="3893">
                  <c:v>24</c:v>
                </c:pt>
                <c:pt idx="3894">
                  <c:v>25</c:v>
                </c:pt>
                <c:pt idx="3895">
                  <c:v>24</c:v>
                </c:pt>
                <c:pt idx="3896">
                  <c:v>24</c:v>
                </c:pt>
                <c:pt idx="3897">
                  <c:v>25</c:v>
                </c:pt>
                <c:pt idx="3898">
                  <c:v>25</c:v>
                </c:pt>
                <c:pt idx="3899">
                  <c:v>27</c:v>
                </c:pt>
                <c:pt idx="3900">
                  <c:v>26</c:v>
                </c:pt>
                <c:pt idx="3901">
                  <c:v>27</c:v>
                </c:pt>
                <c:pt idx="3902">
                  <c:v>27</c:v>
                </c:pt>
                <c:pt idx="3903">
                  <c:v>26</c:v>
                </c:pt>
                <c:pt idx="3904">
                  <c:v>27</c:v>
                </c:pt>
                <c:pt idx="3905">
                  <c:v>26</c:v>
                </c:pt>
                <c:pt idx="3906">
                  <c:v>26</c:v>
                </c:pt>
                <c:pt idx="3907">
                  <c:v>22</c:v>
                </c:pt>
                <c:pt idx="3908">
                  <c:v>24</c:v>
                </c:pt>
                <c:pt idx="3909">
                  <c:v>24</c:v>
                </c:pt>
                <c:pt idx="3910">
                  <c:v>22</c:v>
                </c:pt>
                <c:pt idx="3911">
                  <c:v>24</c:v>
                </c:pt>
                <c:pt idx="3912">
                  <c:v>22</c:v>
                </c:pt>
                <c:pt idx="3913">
                  <c:v>22</c:v>
                </c:pt>
                <c:pt idx="3914">
                  <c:v>22</c:v>
                </c:pt>
                <c:pt idx="3915">
                  <c:v>22</c:v>
                </c:pt>
                <c:pt idx="3916">
                  <c:v>22</c:v>
                </c:pt>
                <c:pt idx="3917">
                  <c:v>22</c:v>
                </c:pt>
                <c:pt idx="3918">
                  <c:v>22</c:v>
                </c:pt>
                <c:pt idx="3919">
                  <c:v>22</c:v>
                </c:pt>
                <c:pt idx="3920">
                  <c:v>22</c:v>
                </c:pt>
                <c:pt idx="3921">
                  <c:v>22</c:v>
                </c:pt>
                <c:pt idx="3922">
                  <c:v>30</c:v>
                </c:pt>
                <c:pt idx="3923">
                  <c:v>30</c:v>
                </c:pt>
                <c:pt idx="3924">
                  <c:v>30</c:v>
                </c:pt>
                <c:pt idx="3925">
                  <c:v>33</c:v>
                </c:pt>
                <c:pt idx="3926">
                  <c:v>33</c:v>
                </c:pt>
                <c:pt idx="3927">
                  <c:v>33</c:v>
                </c:pt>
                <c:pt idx="3928">
                  <c:v>33</c:v>
                </c:pt>
                <c:pt idx="3929">
                  <c:v>30</c:v>
                </c:pt>
                <c:pt idx="3930">
                  <c:v>30</c:v>
                </c:pt>
                <c:pt idx="3931">
                  <c:v>30</c:v>
                </c:pt>
                <c:pt idx="3932">
                  <c:v>33</c:v>
                </c:pt>
                <c:pt idx="3933">
                  <c:v>33</c:v>
                </c:pt>
                <c:pt idx="3934">
                  <c:v>32</c:v>
                </c:pt>
                <c:pt idx="3935">
                  <c:v>33</c:v>
                </c:pt>
                <c:pt idx="3936">
                  <c:v>34</c:v>
                </c:pt>
                <c:pt idx="3937">
                  <c:v>30</c:v>
                </c:pt>
                <c:pt idx="3938">
                  <c:v>33</c:v>
                </c:pt>
                <c:pt idx="3939">
                  <c:v>30</c:v>
                </c:pt>
                <c:pt idx="3940">
                  <c:v>30</c:v>
                </c:pt>
                <c:pt idx="3941">
                  <c:v>33</c:v>
                </c:pt>
                <c:pt idx="3942">
                  <c:v>30</c:v>
                </c:pt>
                <c:pt idx="3943">
                  <c:v>34</c:v>
                </c:pt>
                <c:pt idx="3944">
                  <c:v>31</c:v>
                </c:pt>
                <c:pt idx="3945">
                  <c:v>30</c:v>
                </c:pt>
                <c:pt idx="3946">
                  <c:v>33</c:v>
                </c:pt>
                <c:pt idx="3947">
                  <c:v>33</c:v>
                </c:pt>
                <c:pt idx="3948">
                  <c:v>30</c:v>
                </c:pt>
                <c:pt idx="3949">
                  <c:v>33</c:v>
                </c:pt>
                <c:pt idx="3950">
                  <c:v>19</c:v>
                </c:pt>
                <c:pt idx="3951">
                  <c:v>19</c:v>
                </c:pt>
                <c:pt idx="3952">
                  <c:v>22</c:v>
                </c:pt>
                <c:pt idx="3953">
                  <c:v>22</c:v>
                </c:pt>
                <c:pt idx="3954">
                  <c:v>21</c:v>
                </c:pt>
                <c:pt idx="3955">
                  <c:v>19</c:v>
                </c:pt>
                <c:pt idx="3956">
                  <c:v>21</c:v>
                </c:pt>
                <c:pt idx="3957">
                  <c:v>21</c:v>
                </c:pt>
                <c:pt idx="3958">
                  <c:v>21</c:v>
                </c:pt>
                <c:pt idx="3959">
                  <c:v>19</c:v>
                </c:pt>
                <c:pt idx="3960">
                  <c:v>23</c:v>
                </c:pt>
                <c:pt idx="3961">
                  <c:v>23</c:v>
                </c:pt>
                <c:pt idx="3962">
                  <c:v>23</c:v>
                </c:pt>
                <c:pt idx="3963">
                  <c:v>23</c:v>
                </c:pt>
                <c:pt idx="3964">
                  <c:v>23</c:v>
                </c:pt>
                <c:pt idx="3965">
                  <c:v>26</c:v>
                </c:pt>
                <c:pt idx="3966">
                  <c:v>26</c:v>
                </c:pt>
                <c:pt idx="3967">
                  <c:v>28</c:v>
                </c:pt>
                <c:pt idx="3968">
                  <c:v>26</c:v>
                </c:pt>
                <c:pt idx="3969">
                  <c:v>29</c:v>
                </c:pt>
                <c:pt idx="3970">
                  <c:v>26</c:v>
                </c:pt>
                <c:pt idx="3971">
                  <c:v>28</c:v>
                </c:pt>
                <c:pt idx="3972">
                  <c:v>29</c:v>
                </c:pt>
                <c:pt idx="3973">
                  <c:v>18</c:v>
                </c:pt>
                <c:pt idx="3974">
                  <c:v>18</c:v>
                </c:pt>
                <c:pt idx="3975">
                  <c:v>18</c:v>
                </c:pt>
                <c:pt idx="3976">
                  <c:v>18</c:v>
                </c:pt>
                <c:pt idx="3977">
                  <c:v>18</c:v>
                </c:pt>
                <c:pt idx="3978">
                  <c:v>17</c:v>
                </c:pt>
                <c:pt idx="3979">
                  <c:v>19</c:v>
                </c:pt>
                <c:pt idx="3980">
                  <c:v>17</c:v>
                </c:pt>
                <c:pt idx="3981">
                  <c:v>18</c:v>
                </c:pt>
                <c:pt idx="3982">
                  <c:v>18</c:v>
                </c:pt>
                <c:pt idx="3983">
                  <c:v>18</c:v>
                </c:pt>
                <c:pt idx="3984">
                  <c:v>18</c:v>
                </c:pt>
                <c:pt idx="3985">
                  <c:v>18</c:v>
                </c:pt>
                <c:pt idx="3986">
                  <c:v>19</c:v>
                </c:pt>
                <c:pt idx="3987">
                  <c:v>19</c:v>
                </c:pt>
                <c:pt idx="3988">
                  <c:v>19</c:v>
                </c:pt>
                <c:pt idx="3989">
                  <c:v>17</c:v>
                </c:pt>
                <c:pt idx="3990">
                  <c:v>18</c:v>
                </c:pt>
                <c:pt idx="3991">
                  <c:v>18</c:v>
                </c:pt>
                <c:pt idx="3992">
                  <c:v>17</c:v>
                </c:pt>
                <c:pt idx="3993">
                  <c:v>20</c:v>
                </c:pt>
                <c:pt idx="3994">
                  <c:v>20</c:v>
                </c:pt>
                <c:pt idx="3995">
                  <c:v>20</c:v>
                </c:pt>
                <c:pt idx="3996">
                  <c:v>20</c:v>
                </c:pt>
                <c:pt idx="3997">
                  <c:v>20</c:v>
                </c:pt>
                <c:pt idx="3998">
                  <c:v>19</c:v>
                </c:pt>
                <c:pt idx="3999">
                  <c:v>20</c:v>
                </c:pt>
                <c:pt idx="4000">
                  <c:v>20</c:v>
                </c:pt>
                <c:pt idx="4001">
                  <c:v>19</c:v>
                </c:pt>
                <c:pt idx="4002">
                  <c:v>20</c:v>
                </c:pt>
                <c:pt idx="4003">
                  <c:v>20</c:v>
                </c:pt>
                <c:pt idx="4004">
                  <c:v>20</c:v>
                </c:pt>
                <c:pt idx="4005">
                  <c:v>20</c:v>
                </c:pt>
                <c:pt idx="4006">
                  <c:v>21</c:v>
                </c:pt>
                <c:pt idx="4007">
                  <c:v>20</c:v>
                </c:pt>
                <c:pt idx="4008">
                  <c:v>20</c:v>
                </c:pt>
                <c:pt idx="4009">
                  <c:v>20</c:v>
                </c:pt>
                <c:pt idx="4010">
                  <c:v>20</c:v>
                </c:pt>
                <c:pt idx="4011">
                  <c:v>12</c:v>
                </c:pt>
                <c:pt idx="4012">
                  <c:v>30</c:v>
                </c:pt>
                <c:pt idx="4013">
                  <c:v>30</c:v>
                </c:pt>
                <c:pt idx="4014">
                  <c:v>30</c:v>
                </c:pt>
                <c:pt idx="4015">
                  <c:v>30</c:v>
                </c:pt>
                <c:pt idx="4016">
                  <c:v>30</c:v>
                </c:pt>
                <c:pt idx="4017">
                  <c:v>30</c:v>
                </c:pt>
                <c:pt idx="4018">
                  <c:v>30</c:v>
                </c:pt>
                <c:pt idx="4019">
                  <c:v>22</c:v>
                </c:pt>
                <c:pt idx="4020">
                  <c:v>19</c:v>
                </c:pt>
                <c:pt idx="4021">
                  <c:v>20</c:v>
                </c:pt>
                <c:pt idx="4022">
                  <c:v>19</c:v>
                </c:pt>
                <c:pt idx="4023">
                  <c:v>19</c:v>
                </c:pt>
                <c:pt idx="4024">
                  <c:v>23</c:v>
                </c:pt>
                <c:pt idx="4025">
                  <c:v>20</c:v>
                </c:pt>
                <c:pt idx="4026">
                  <c:v>20</c:v>
                </c:pt>
                <c:pt idx="4027">
                  <c:v>19</c:v>
                </c:pt>
                <c:pt idx="4028">
                  <c:v>23</c:v>
                </c:pt>
                <c:pt idx="4029">
                  <c:v>19</c:v>
                </c:pt>
                <c:pt idx="4030">
                  <c:v>20</c:v>
                </c:pt>
                <c:pt idx="4031">
                  <c:v>19</c:v>
                </c:pt>
                <c:pt idx="4032">
                  <c:v>23</c:v>
                </c:pt>
                <c:pt idx="4033">
                  <c:v>19</c:v>
                </c:pt>
                <c:pt idx="4034">
                  <c:v>22</c:v>
                </c:pt>
                <c:pt idx="4035">
                  <c:v>23</c:v>
                </c:pt>
                <c:pt idx="4036">
                  <c:v>23</c:v>
                </c:pt>
                <c:pt idx="4037">
                  <c:v>19</c:v>
                </c:pt>
                <c:pt idx="4038">
                  <c:v>20</c:v>
                </c:pt>
                <c:pt idx="4039">
                  <c:v>22</c:v>
                </c:pt>
                <c:pt idx="4040">
                  <c:v>19</c:v>
                </c:pt>
                <c:pt idx="4041">
                  <c:v>19</c:v>
                </c:pt>
                <c:pt idx="4042">
                  <c:v>29</c:v>
                </c:pt>
                <c:pt idx="4043">
                  <c:v>32</c:v>
                </c:pt>
                <c:pt idx="4044">
                  <c:v>29</c:v>
                </c:pt>
                <c:pt idx="4045">
                  <c:v>32</c:v>
                </c:pt>
                <c:pt idx="4046">
                  <c:v>32</c:v>
                </c:pt>
                <c:pt idx="4047">
                  <c:v>29</c:v>
                </c:pt>
                <c:pt idx="4048">
                  <c:v>32</c:v>
                </c:pt>
                <c:pt idx="4049">
                  <c:v>32</c:v>
                </c:pt>
                <c:pt idx="4050">
                  <c:v>29</c:v>
                </c:pt>
                <c:pt idx="4051">
                  <c:v>32</c:v>
                </c:pt>
                <c:pt idx="4052">
                  <c:v>29</c:v>
                </c:pt>
                <c:pt idx="4053">
                  <c:v>32</c:v>
                </c:pt>
                <c:pt idx="4054">
                  <c:v>29</c:v>
                </c:pt>
                <c:pt idx="4055">
                  <c:v>29</c:v>
                </c:pt>
                <c:pt idx="4056">
                  <c:v>32</c:v>
                </c:pt>
                <c:pt idx="4057">
                  <c:v>32</c:v>
                </c:pt>
                <c:pt idx="4058">
                  <c:v>32</c:v>
                </c:pt>
                <c:pt idx="4059">
                  <c:v>28</c:v>
                </c:pt>
                <c:pt idx="4060">
                  <c:v>32</c:v>
                </c:pt>
                <c:pt idx="4061">
                  <c:v>32</c:v>
                </c:pt>
                <c:pt idx="4062">
                  <c:v>28</c:v>
                </c:pt>
                <c:pt idx="4063">
                  <c:v>32</c:v>
                </c:pt>
                <c:pt idx="4064">
                  <c:v>28</c:v>
                </c:pt>
                <c:pt idx="4065">
                  <c:v>23</c:v>
                </c:pt>
                <c:pt idx="4066">
                  <c:v>23</c:v>
                </c:pt>
                <c:pt idx="4067">
                  <c:v>23</c:v>
                </c:pt>
                <c:pt idx="4068">
                  <c:v>23</c:v>
                </c:pt>
                <c:pt idx="4069">
                  <c:v>23</c:v>
                </c:pt>
                <c:pt idx="4070">
                  <c:v>23</c:v>
                </c:pt>
                <c:pt idx="4071">
                  <c:v>24</c:v>
                </c:pt>
                <c:pt idx="4072">
                  <c:v>23</c:v>
                </c:pt>
                <c:pt idx="4073">
                  <c:v>39</c:v>
                </c:pt>
                <c:pt idx="4074">
                  <c:v>39</c:v>
                </c:pt>
                <c:pt idx="4075">
                  <c:v>39</c:v>
                </c:pt>
                <c:pt idx="4076">
                  <c:v>24</c:v>
                </c:pt>
                <c:pt idx="4077">
                  <c:v>27</c:v>
                </c:pt>
                <c:pt idx="4078">
                  <c:v>27</c:v>
                </c:pt>
                <c:pt idx="4079">
                  <c:v>27</c:v>
                </c:pt>
                <c:pt idx="4080">
                  <c:v>27</c:v>
                </c:pt>
                <c:pt idx="4081">
                  <c:v>27</c:v>
                </c:pt>
                <c:pt idx="4082">
                  <c:v>31</c:v>
                </c:pt>
                <c:pt idx="4083">
                  <c:v>31</c:v>
                </c:pt>
                <c:pt idx="4084">
                  <c:v>31</c:v>
                </c:pt>
                <c:pt idx="4085">
                  <c:v>30</c:v>
                </c:pt>
                <c:pt idx="4086">
                  <c:v>20</c:v>
                </c:pt>
                <c:pt idx="4087">
                  <c:v>21</c:v>
                </c:pt>
                <c:pt idx="4088">
                  <c:v>21</c:v>
                </c:pt>
                <c:pt idx="4089">
                  <c:v>20</c:v>
                </c:pt>
                <c:pt idx="4090">
                  <c:v>20</c:v>
                </c:pt>
                <c:pt idx="4091">
                  <c:v>21</c:v>
                </c:pt>
                <c:pt idx="4092">
                  <c:v>20</c:v>
                </c:pt>
                <c:pt idx="4093">
                  <c:v>22</c:v>
                </c:pt>
                <c:pt idx="4094">
                  <c:v>22</c:v>
                </c:pt>
                <c:pt idx="4095">
                  <c:v>20</c:v>
                </c:pt>
                <c:pt idx="4096">
                  <c:v>22</c:v>
                </c:pt>
                <c:pt idx="4097">
                  <c:v>20</c:v>
                </c:pt>
                <c:pt idx="4098">
                  <c:v>20</c:v>
                </c:pt>
                <c:pt idx="4099">
                  <c:v>22</c:v>
                </c:pt>
                <c:pt idx="4100">
                  <c:v>22</c:v>
                </c:pt>
                <c:pt idx="4101">
                  <c:v>21</c:v>
                </c:pt>
                <c:pt idx="4102">
                  <c:v>21</c:v>
                </c:pt>
                <c:pt idx="4103">
                  <c:v>22</c:v>
                </c:pt>
                <c:pt idx="4104">
                  <c:v>21</c:v>
                </c:pt>
                <c:pt idx="4105">
                  <c:v>22</c:v>
                </c:pt>
                <c:pt idx="4106">
                  <c:v>22</c:v>
                </c:pt>
                <c:pt idx="4107">
                  <c:v>21</c:v>
                </c:pt>
                <c:pt idx="4108">
                  <c:v>20</c:v>
                </c:pt>
                <c:pt idx="4109">
                  <c:v>22</c:v>
                </c:pt>
                <c:pt idx="4110">
                  <c:v>22</c:v>
                </c:pt>
                <c:pt idx="4111">
                  <c:v>20</c:v>
                </c:pt>
                <c:pt idx="4112">
                  <c:v>20</c:v>
                </c:pt>
                <c:pt idx="4113">
                  <c:v>22</c:v>
                </c:pt>
                <c:pt idx="4114">
                  <c:v>20</c:v>
                </c:pt>
                <c:pt idx="4115">
                  <c:v>22</c:v>
                </c:pt>
                <c:pt idx="4116">
                  <c:v>18</c:v>
                </c:pt>
                <c:pt idx="4117">
                  <c:v>18</c:v>
                </c:pt>
                <c:pt idx="4118">
                  <c:v>18</c:v>
                </c:pt>
                <c:pt idx="4119">
                  <c:v>18</c:v>
                </c:pt>
                <c:pt idx="4120">
                  <c:v>18</c:v>
                </c:pt>
                <c:pt idx="4121">
                  <c:v>18</c:v>
                </c:pt>
                <c:pt idx="4122">
                  <c:v>18</c:v>
                </c:pt>
                <c:pt idx="4123">
                  <c:v>18</c:v>
                </c:pt>
                <c:pt idx="4124">
                  <c:v>18</c:v>
                </c:pt>
                <c:pt idx="4125">
                  <c:v>23</c:v>
                </c:pt>
                <c:pt idx="4126">
                  <c:v>23</c:v>
                </c:pt>
                <c:pt idx="4127">
                  <c:v>23</c:v>
                </c:pt>
                <c:pt idx="4128">
                  <c:v>23</c:v>
                </c:pt>
                <c:pt idx="4129">
                  <c:v>23</c:v>
                </c:pt>
                <c:pt idx="4130">
                  <c:v>23</c:v>
                </c:pt>
                <c:pt idx="4131">
                  <c:v>23</c:v>
                </c:pt>
                <c:pt idx="4132">
                  <c:v>23</c:v>
                </c:pt>
                <c:pt idx="4133">
                  <c:v>23</c:v>
                </c:pt>
                <c:pt idx="4134">
                  <c:v>23</c:v>
                </c:pt>
                <c:pt idx="4135">
                  <c:v>23</c:v>
                </c:pt>
                <c:pt idx="4136">
                  <c:v>23</c:v>
                </c:pt>
                <c:pt idx="4137">
                  <c:v>21</c:v>
                </c:pt>
                <c:pt idx="4138">
                  <c:v>21</c:v>
                </c:pt>
                <c:pt idx="4139">
                  <c:v>21</c:v>
                </c:pt>
                <c:pt idx="4140">
                  <c:v>22</c:v>
                </c:pt>
                <c:pt idx="4141">
                  <c:v>21</c:v>
                </c:pt>
                <c:pt idx="4142">
                  <c:v>22</c:v>
                </c:pt>
                <c:pt idx="4143">
                  <c:v>21</c:v>
                </c:pt>
                <c:pt idx="4144">
                  <c:v>22</c:v>
                </c:pt>
                <c:pt idx="4145">
                  <c:v>21</c:v>
                </c:pt>
                <c:pt idx="4146">
                  <c:v>21</c:v>
                </c:pt>
                <c:pt idx="4147">
                  <c:v>21</c:v>
                </c:pt>
                <c:pt idx="4148">
                  <c:v>21</c:v>
                </c:pt>
                <c:pt idx="4149">
                  <c:v>21</c:v>
                </c:pt>
                <c:pt idx="4150">
                  <c:v>22</c:v>
                </c:pt>
                <c:pt idx="4151">
                  <c:v>22</c:v>
                </c:pt>
                <c:pt idx="4152">
                  <c:v>22</c:v>
                </c:pt>
                <c:pt idx="4153">
                  <c:v>21</c:v>
                </c:pt>
                <c:pt idx="4154">
                  <c:v>21</c:v>
                </c:pt>
                <c:pt idx="4155">
                  <c:v>21</c:v>
                </c:pt>
                <c:pt idx="4156">
                  <c:v>22</c:v>
                </c:pt>
                <c:pt idx="4157">
                  <c:v>21</c:v>
                </c:pt>
                <c:pt idx="4158">
                  <c:v>22</c:v>
                </c:pt>
                <c:pt idx="4159">
                  <c:v>22</c:v>
                </c:pt>
                <c:pt idx="4160">
                  <c:v>20</c:v>
                </c:pt>
                <c:pt idx="4161">
                  <c:v>22</c:v>
                </c:pt>
                <c:pt idx="4162">
                  <c:v>20</c:v>
                </c:pt>
                <c:pt idx="4163">
                  <c:v>20</c:v>
                </c:pt>
                <c:pt idx="4164">
                  <c:v>20</c:v>
                </c:pt>
                <c:pt idx="4165">
                  <c:v>22</c:v>
                </c:pt>
                <c:pt idx="4166">
                  <c:v>22</c:v>
                </c:pt>
                <c:pt idx="4167">
                  <c:v>31</c:v>
                </c:pt>
                <c:pt idx="4168">
                  <c:v>27</c:v>
                </c:pt>
                <c:pt idx="4169">
                  <c:v>31</c:v>
                </c:pt>
                <c:pt idx="4170">
                  <c:v>27</c:v>
                </c:pt>
                <c:pt idx="4171">
                  <c:v>27</c:v>
                </c:pt>
                <c:pt idx="4172">
                  <c:v>31</c:v>
                </c:pt>
                <c:pt idx="4173">
                  <c:v>27</c:v>
                </c:pt>
                <c:pt idx="4174">
                  <c:v>31</c:v>
                </c:pt>
                <c:pt idx="4175">
                  <c:v>31</c:v>
                </c:pt>
                <c:pt idx="4176">
                  <c:v>27</c:v>
                </c:pt>
                <c:pt idx="4177">
                  <c:v>27</c:v>
                </c:pt>
                <c:pt idx="4178">
                  <c:v>31</c:v>
                </c:pt>
                <c:pt idx="4179">
                  <c:v>32</c:v>
                </c:pt>
                <c:pt idx="4180">
                  <c:v>32</c:v>
                </c:pt>
                <c:pt idx="4181">
                  <c:v>30</c:v>
                </c:pt>
                <c:pt idx="4182">
                  <c:v>31</c:v>
                </c:pt>
                <c:pt idx="4183">
                  <c:v>30</c:v>
                </c:pt>
                <c:pt idx="4184">
                  <c:v>29</c:v>
                </c:pt>
                <c:pt idx="4185">
                  <c:v>32</c:v>
                </c:pt>
                <c:pt idx="4186">
                  <c:v>32</c:v>
                </c:pt>
                <c:pt idx="4187">
                  <c:v>31</c:v>
                </c:pt>
                <c:pt idx="4188">
                  <c:v>29</c:v>
                </c:pt>
                <c:pt idx="4189">
                  <c:v>29</c:v>
                </c:pt>
                <c:pt idx="4190">
                  <c:v>31</c:v>
                </c:pt>
                <c:pt idx="4191">
                  <c:v>31</c:v>
                </c:pt>
                <c:pt idx="4192">
                  <c:v>31</c:v>
                </c:pt>
                <c:pt idx="4193">
                  <c:v>32</c:v>
                </c:pt>
                <c:pt idx="4194">
                  <c:v>31</c:v>
                </c:pt>
                <c:pt idx="4195">
                  <c:v>32</c:v>
                </c:pt>
                <c:pt idx="4196">
                  <c:v>30</c:v>
                </c:pt>
                <c:pt idx="4197">
                  <c:v>30</c:v>
                </c:pt>
                <c:pt idx="4198">
                  <c:v>30</c:v>
                </c:pt>
                <c:pt idx="4199">
                  <c:v>21</c:v>
                </c:pt>
                <c:pt idx="4200">
                  <c:v>21</c:v>
                </c:pt>
                <c:pt idx="4201">
                  <c:v>21</c:v>
                </c:pt>
                <c:pt idx="4202">
                  <c:v>22</c:v>
                </c:pt>
                <c:pt idx="4203">
                  <c:v>32</c:v>
                </c:pt>
                <c:pt idx="4204">
                  <c:v>33</c:v>
                </c:pt>
                <c:pt idx="4205">
                  <c:v>31</c:v>
                </c:pt>
                <c:pt idx="4206">
                  <c:v>31</c:v>
                </c:pt>
                <c:pt idx="4207">
                  <c:v>30</c:v>
                </c:pt>
                <c:pt idx="4208">
                  <c:v>30</c:v>
                </c:pt>
                <c:pt idx="4209">
                  <c:v>30</c:v>
                </c:pt>
                <c:pt idx="4210">
                  <c:v>30</c:v>
                </c:pt>
                <c:pt idx="4211">
                  <c:v>30</c:v>
                </c:pt>
                <c:pt idx="4212">
                  <c:v>30</c:v>
                </c:pt>
                <c:pt idx="4213">
                  <c:v>32</c:v>
                </c:pt>
                <c:pt idx="4214">
                  <c:v>30</c:v>
                </c:pt>
                <c:pt idx="4215">
                  <c:v>32</c:v>
                </c:pt>
                <c:pt idx="4216">
                  <c:v>30</c:v>
                </c:pt>
                <c:pt idx="4217">
                  <c:v>30</c:v>
                </c:pt>
                <c:pt idx="4218">
                  <c:v>32</c:v>
                </c:pt>
                <c:pt idx="4219">
                  <c:v>32</c:v>
                </c:pt>
                <c:pt idx="4220">
                  <c:v>31</c:v>
                </c:pt>
                <c:pt idx="4221">
                  <c:v>32</c:v>
                </c:pt>
                <c:pt idx="4222">
                  <c:v>32</c:v>
                </c:pt>
                <c:pt idx="4223">
                  <c:v>30</c:v>
                </c:pt>
                <c:pt idx="4224">
                  <c:v>32</c:v>
                </c:pt>
                <c:pt idx="4225">
                  <c:v>30</c:v>
                </c:pt>
                <c:pt idx="4226">
                  <c:v>31</c:v>
                </c:pt>
                <c:pt idx="4227">
                  <c:v>30</c:v>
                </c:pt>
                <c:pt idx="4228">
                  <c:v>31</c:v>
                </c:pt>
                <c:pt idx="4229">
                  <c:v>30</c:v>
                </c:pt>
                <c:pt idx="4230">
                  <c:v>30</c:v>
                </c:pt>
                <c:pt idx="4231">
                  <c:v>30</c:v>
                </c:pt>
                <c:pt idx="4232">
                  <c:v>32</c:v>
                </c:pt>
                <c:pt idx="4233">
                  <c:v>30</c:v>
                </c:pt>
                <c:pt idx="4234">
                  <c:v>18</c:v>
                </c:pt>
                <c:pt idx="4235">
                  <c:v>18</c:v>
                </c:pt>
                <c:pt idx="4236">
                  <c:v>18</c:v>
                </c:pt>
                <c:pt idx="4237">
                  <c:v>18</c:v>
                </c:pt>
                <c:pt idx="4238">
                  <c:v>18</c:v>
                </c:pt>
                <c:pt idx="4239">
                  <c:v>18</c:v>
                </c:pt>
                <c:pt idx="4240">
                  <c:v>39</c:v>
                </c:pt>
                <c:pt idx="4241">
                  <c:v>39</c:v>
                </c:pt>
                <c:pt idx="4242">
                  <c:v>27</c:v>
                </c:pt>
                <c:pt idx="4243">
                  <c:v>26</c:v>
                </c:pt>
                <c:pt idx="4244">
                  <c:v>26</c:v>
                </c:pt>
                <c:pt idx="4245">
                  <c:v>26</c:v>
                </c:pt>
                <c:pt idx="4246">
                  <c:v>26</c:v>
                </c:pt>
                <c:pt idx="4247">
                  <c:v>26</c:v>
                </c:pt>
                <c:pt idx="4248">
                  <c:v>26</c:v>
                </c:pt>
                <c:pt idx="4249">
                  <c:v>26</c:v>
                </c:pt>
                <c:pt idx="4250">
                  <c:v>26</c:v>
                </c:pt>
                <c:pt idx="4251">
                  <c:v>26</c:v>
                </c:pt>
                <c:pt idx="4252">
                  <c:v>24</c:v>
                </c:pt>
                <c:pt idx="4253">
                  <c:v>23</c:v>
                </c:pt>
                <c:pt idx="4254">
                  <c:v>23</c:v>
                </c:pt>
                <c:pt idx="4255">
                  <c:v>24</c:v>
                </c:pt>
                <c:pt idx="4256">
                  <c:v>23</c:v>
                </c:pt>
                <c:pt idx="4257">
                  <c:v>23</c:v>
                </c:pt>
                <c:pt idx="4258">
                  <c:v>24</c:v>
                </c:pt>
                <c:pt idx="4259">
                  <c:v>24</c:v>
                </c:pt>
                <c:pt idx="4260">
                  <c:v>24</c:v>
                </c:pt>
                <c:pt idx="4261">
                  <c:v>23</c:v>
                </c:pt>
                <c:pt idx="4262">
                  <c:v>23</c:v>
                </c:pt>
                <c:pt idx="4263">
                  <c:v>24</c:v>
                </c:pt>
                <c:pt idx="4264">
                  <c:v>33</c:v>
                </c:pt>
                <c:pt idx="4265">
                  <c:v>30</c:v>
                </c:pt>
                <c:pt idx="4266">
                  <c:v>30</c:v>
                </c:pt>
                <c:pt idx="4267">
                  <c:v>33</c:v>
                </c:pt>
                <c:pt idx="4268">
                  <c:v>30</c:v>
                </c:pt>
                <c:pt idx="4269">
                  <c:v>33</c:v>
                </c:pt>
                <c:pt idx="4270">
                  <c:v>33</c:v>
                </c:pt>
                <c:pt idx="4271">
                  <c:v>30</c:v>
                </c:pt>
                <c:pt idx="4272">
                  <c:v>33</c:v>
                </c:pt>
                <c:pt idx="4273">
                  <c:v>33</c:v>
                </c:pt>
                <c:pt idx="4274">
                  <c:v>33</c:v>
                </c:pt>
                <c:pt idx="4275">
                  <c:v>26</c:v>
                </c:pt>
                <c:pt idx="4276">
                  <c:v>26</c:v>
                </c:pt>
                <c:pt idx="4277">
                  <c:v>26</c:v>
                </c:pt>
                <c:pt idx="4278">
                  <c:v>26</c:v>
                </c:pt>
                <c:pt idx="4279">
                  <c:v>26</c:v>
                </c:pt>
                <c:pt idx="4280">
                  <c:v>26</c:v>
                </c:pt>
                <c:pt idx="4281">
                  <c:v>24</c:v>
                </c:pt>
                <c:pt idx="4282">
                  <c:v>24</c:v>
                </c:pt>
                <c:pt idx="4283">
                  <c:v>24</c:v>
                </c:pt>
                <c:pt idx="4284">
                  <c:v>24</c:v>
                </c:pt>
                <c:pt idx="4285">
                  <c:v>24</c:v>
                </c:pt>
                <c:pt idx="4286">
                  <c:v>24</c:v>
                </c:pt>
                <c:pt idx="4287">
                  <c:v>24</c:v>
                </c:pt>
                <c:pt idx="4288">
                  <c:v>24</c:v>
                </c:pt>
                <c:pt idx="4289">
                  <c:v>25</c:v>
                </c:pt>
                <c:pt idx="4290">
                  <c:v>24</c:v>
                </c:pt>
                <c:pt idx="4291">
                  <c:v>25</c:v>
                </c:pt>
                <c:pt idx="4292">
                  <c:v>24</c:v>
                </c:pt>
                <c:pt idx="4293">
                  <c:v>20</c:v>
                </c:pt>
                <c:pt idx="4294">
                  <c:v>21</c:v>
                </c:pt>
                <c:pt idx="4295">
                  <c:v>21</c:v>
                </c:pt>
                <c:pt idx="4296">
                  <c:v>22</c:v>
                </c:pt>
                <c:pt idx="4297">
                  <c:v>20</c:v>
                </c:pt>
                <c:pt idx="4298">
                  <c:v>21</c:v>
                </c:pt>
                <c:pt idx="4299">
                  <c:v>20</c:v>
                </c:pt>
                <c:pt idx="4300">
                  <c:v>20</c:v>
                </c:pt>
                <c:pt idx="4301">
                  <c:v>22</c:v>
                </c:pt>
                <c:pt idx="4302">
                  <c:v>20</c:v>
                </c:pt>
                <c:pt idx="4303">
                  <c:v>20</c:v>
                </c:pt>
                <c:pt idx="4304">
                  <c:v>22</c:v>
                </c:pt>
                <c:pt idx="4305">
                  <c:v>21</c:v>
                </c:pt>
                <c:pt idx="4306">
                  <c:v>20</c:v>
                </c:pt>
                <c:pt idx="4307">
                  <c:v>22</c:v>
                </c:pt>
                <c:pt idx="4308">
                  <c:v>20</c:v>
                </c:pt>
                <c:pt idx="4309">
                  <c:v>22</c:v>
                </c:pt>
                <c:pt idx="4310">
                  <c:v>20</c:v>
                </c:pt>
                <c:pt idx="4311">
                  <c:v>20</c:v>
                </c:pt>
                <c:pt idx="4312">
                  <c:v>21</c:v>
                </c:pt>
                <c:pt idx="4313">
                  <c:v>20</c:v>
                </c:pt>
                <c:pt idx="4314">
                  <c:v>20</c:v>
                </c:pt>
                <c:pt idx="4315">
                  <c:v>20</c:v>
                </c:pt>
                <c:pt idx="4316">
                  <c:v>21</c:v>
                </c:pt>
                <c:pt idx="4317">
                  <c:v>20</c:v>
                </c:pt>
                <c:pt idx="4318">
                  <c:v>20</c:v>
                </c:pt>
                <c:pt idx="4319">
                  <c:v>21</c:v>
                </c:pt>
                <c:pt idx="4320">
                  <c:v>21</c:v>
                </c:pt>
                <c:pt idx="4321">
                  <c:v>19</c:v>
                </c:pt>
                <c:pt idx="4322">
                  <c:v>19</c:v>
                </c:pt>
                <c:pt idx="4323">
                  <c:v>19</c:v>
                </c:pt>
                <c:pt idx="4324">
                  <c:v>20</c:v>
                </c:pt>
                <c:pt idx="4325">
                  <c:v>20</c:v>
                </c:pt>
                <c:pt idx="4326">
                  <c:v>20</c:v>
                </c:pt>
                <c:pt idx="4327">
                  <c:v>21</c:v>
                </c:pt>
                <c:pt idx="4328">
                  <c:v>19</c:v>
                </c:pt>
                <c:pt idx="4329">
                  <c:v>19</c:v>
                </c:pt>
                <c:pt idx="4330">
                  <c:v>19</c:v>
                </c:pt>
                <c:pt idx="4331">
                  <c:v>19</c:v>
                </c:pt>
                <c:pt idx="4332">
                  <c:v>19</c:v>
                </c:pt>
                <c:pt idx="4333">
                  <c:v>20</c:v>
                </c:pt>
                <c:pt idx="4334">
                  <c:v>20</c:v>
                </c:pt>
                <c:pt idx="4335">
                  <c:v>19</c:v>
                </c:pt>
                <c:pt idx="4336">
                  <c:v>20</c:v>
                </c:pt>
                <c:pt idx="4337">
                  <c:v>20</c:v>
                </c:pt>
                <c:pt idx="4338">
                  <c:v>19</c:v>
                </c:pt>
                <c:pt idx="4339">
                  <c:v>21</c:v>
                </c:pt>
                <c:pt idx="4340">
                  <c:v>20</c:v>
                </c:pt>
                <c:pt idx="4341">
                  <c:v>19</c:v>
                </c:pt>
                <c:pt idx="4342">
                  <c:v>19</c:v>
                </c:pt>
                <c:pt idx="4343">
                  <c:v>19</c:v>
                </c:pt>
                <c:pt idx="4344">
                  <c:v>20</c:v>
                </c:pt>
                <c:pt idx="4345">
                  <c:v>19</c:v>
                </c:pt>
                <c:pt idx="4346">
                  <c:v>21</c:v>
                </c:pt>
                <c:pt idx="4347">
                  <c:v>21</c:v>
                </c:pt>
                <c:pt idx="4348">
                  <c:v>19</c:v>
                </c:pt>
                <c:pt idx="4349">
                  <c:v>20</c:v>
                </c:pt>
                <c:pt idx="4350">
                  <c:v>19</c:v>
                </c:pt>
                <c:pt idx="4351">
                  <c:v>20</c:v>
                </c:pt>
                <c:pt idx="4352">
                  <c:v>19</c:v>
                </c:pt>
                <c:pt idx="4353">
                  <c:v>20</c:v>
                </c:pt>
                <c:pt idx="4354">
                  <c:v>19</c:v>
                </c:pt>
                <c:pt idx="4355">
                  <c:v>19</c:v>
                </c:pt>
                <c:pt idx="4356">
                  <c:v>18</c:v>
                </c:pt>
                <c:pt idx="4357">
                  <c:v>20</c:v>
                </c:pt>
                <c:pt idx="4358">
                  <c:v>20</c:v>
                </c:pt>
                <c:pt idx="4359">
                  <c:v>18</c:v>
                </c:pt>
                <c:pt idx="4360">
                  <c:v>20</c:v>
                </c:pt>
                <c:pt idx="4361">
                  <c:v>18</c:v>
                </c:pt>
                <c:pt idx="4362">
                  <c:v>20</c:v>
                </c:pt>
                <c:pt idx="4363">
                  <c:v>20</c:v>
                </c:pt>
                <c:pt idx="4364">
                  <c:v>18</c:v>
                </c:pt>
                <c:pt idx="4365">
                  <c:v>18</c:v>
                </c:pt>
                <c:pt idx="4366">
                  <c:v>19</c:v>
                </c:pt>
                <c:pt idx="4367">
                  <c:v>18</c:v>
                </c:pt>
                <c:pt idx="4368">
                  <c:v>19</c:v>
                </c:pt>
                <c:pt idx="4369">
                  <c:v>19</c:v>
                </c:pt>
                <c:pt idx="4370">
                  <c:v>18</c:v>
                </c:pt>
                <c:pt idx="4371">
                  <c:v>17</c:v>
                </c:pt>
                <c:pt idx="4372">
                  <c:v>18</c:v>
                </c:pt>
                <c:pt idx="4373">
                  <c:v>20</c:v>
                </c:pt>
                <c:pt idx="4374">
                  <c:v>24</c:v>
                </c:pt>
                <c:pt idx="4375">
                  <c:v>23</c:v>
                </c:pt>
                <c:pt idx="4376">
                  <c:v>24</c:v>
                </c:pt>
                <c:pt idx="4377">
                  <c:v>23</c:v>
                </c:pt>
                <c:pt idx="4378">
                  <c:v>24</c:v>
                </c:pt>
                <c:pt idx="4379">
                  <c:v>22</c:v>
                </c:pt>
                <c:pt idx="4380">
                  <c:v>23</c:v>
                </c:pt>
                <c:pt idx="4381">
                  <c:v>23</c:v>
                </c:pt>
                <c:pt idx="4382">
                  <c:v>24</c:v>
                </c:pt>
                <c:pt idx="4383">
                  <c:v>22</c:v>
                </c:pt>
                <c:pt idx="4384">
                  <c:v>22</c:v>
                </c:pt>
                <c:pt idx="4385">
                  <c:v>24</c:v>
                </c:pt>
                <c:pt idx="4386">
                  <c:v>23</c:v>
                </c:pt>
                <c:pt idx="4387">
                  <c:v>23</c:v>
                </c:pt>
                <c:pt idx="4388">
                  <c:v>24</c:v>
                </c:pt>
                <c:pt idx="4389">
                  <c:v>22</c:v>
                </c:pt>
                <c:pt idx="4390">
                  <c:v>23</c:v>
                </c:pt>
                <c:pt idx="4391">
                  <c:v>27</c:v>
                </c:pt>
                <c:pt idx="4392">
                  <c:v>24</c:v>
                </c:pt>
                <c:pt idx="4393">
                  <c:v>24</c:v>
                </c:pt>
                <c:pt idx="4394">
                  <c:v>22</c:v>
                </c:pt>
                <c:pt idx="4395">
                  <c:v>23</c:v>
                </c:pt>
                <c:pt idx="4396">
                  <c:v>25</c:v>
                </c:pt>
                <c:pt idx="4397">
                  <c:v>26</c:v>
                </c:pt>
                <c:pt idx="4398">
                  <c:v>22</c:v>
                </c:pt>
                <c:pt idx="4399">
                  <c:v>26</c:v>
                </c:pt>
                <c:pt idx="4400">
                  <c:v>26</c:v>
                </c:pt>
                <c:pt idx="4401">
                  <c:v>22</c:v>
                </c:pt>
                <c:pt idx="4402">
                  <c:v>22</c:v>
                </c:pt>
                <c:pt idx="4403">
                  <c:v>26</c:v>
                </c:pt>
                <c:pt idx="4404">
                  <c:v>22</c:v>
                </c:pt>
                <c:pt idx="4405">
                  <c:v>24</c:v>
                </c:pt>
                <c:pt idx="4406">
                  <c:v>27</c:v>
                </c:pt>
                <c:pt idx="4407">
                  <c:v>25</c:v>
                </c:pt>
                <c:pt idx="4408">
                  <c:v>25</c:v>
                </c:pt>
                <c:pt idx="4409">
                  <c:v>21</c:v>
                </c:pt>
                <c:pt idx="4410">
                  <c:v>24</c:v>
                </c:pt>
                <c:pt idx="4411">
                  <c:v>17</c:v>
                </c:pt>
                <c:pt idx="4412">
                  <c:v>19</c:v>
                </c:pt>
                <c:pt idx="4413">
                  <c:v>17</c:v>
                </c:pt>
                <c:pt idx="4414">
                  <c:v>17</c:v>
                </c:pt>
                <c:pt idx="4415">
                  <c:v>17</c:v>
                </c:pt>
                <c:pt idx="4416">
                  <c:v>17</c:v>
                </c:pt>
                <c:pt idx="4417">
                  <c:v>17</c:v>
                </c:pt>
                <c:pt idx="4418">
                  <c:v>17</c:v>
                </c:pt>
                <c:pt idx="4419">
                  <c:v>17</c:v>
                </c:pt>
                <c:pt idx="4420">
                  <c:v>17</c:v>
                </c:pt>
                <c:pt idx="4421">
                  <c:v>17</c:v>
                </c:pt>
                <c:pt idx="4422">
                  <c:v>17</c:v>
                </c:pt>
                <c:pt idx="4423">
                  <c:v>17</c:v>
                </c:pt>
                <c:pt idx="4424">
                  <c:v>16</c:v>
                </c:pt>
                <c:pt idx="4425">
                  <c:v>16</c:v>
                </c:pt>
                <c:pt idx="4426">
                  <c:v>16</c:v>
                </c:pt>
                <c:pt idx="4427">
                  <c:v>16</c:v>
                </c:pt>
                <c:pt idx="4428">
                  <c:v>16</c:v>
                </c:pt>
                <c:pt idx="4429">
                  <c:v>16</c:v>
                </c:pt>
                <c:pt idx="4430">
                  <c:v>19</c:v>
                </c:pt>
                <c:pt idx="4431">
                  <c:v>17</c:v>
                </c:pt>
                <c:pt idx="4432">
                  <c:v>18</c:v>
                </c:pt>
                <c:pt idx="4433">
                  <c:v>19</c:v>
                </c:pt>
                <c:pt idx="4434">
                  <c:v>18</c:v>
                </c:pt>
                <c:pt idx="4435">
                  <c:v>19</c:v>
                </c:pt>
                <c:pt idx="4436">
                  <c:v>19</c:v>
                </c:pt>
                <c:pt idx="4437">
                  <c:v>17</c:v>
                </c:pt>
                <c:pt idx="4438">
                  <c:v>19</c:v>
                </c:pt>
                <c:pt idx="4439">
                  <c:v>19</c:v>
                </c:pt>
                <c:pt idx="4440">
                  <c:v>18</c:v>
                </c:pt>
                <c:pt idx="4441">
                  <c:v>19</c:v>
                </c:pt>
                <c:pt idx="4442">
                  <c:v>18</c:v>
                </c:pt>
                <c:pt idx="4443">
                  <c:v>19</c:v>
                </c:pt>
                <c:pt idx="4444">
                  <c:v>18</c:v>
                </c:pt>
                <c:pt idx="4445">
                  <c:v>18</c:v>
                </c:pt>
                <c:pt idx="4446">
                  <c:v>17</c:v>
                </c:pt>
                <c:pt idx="4447">
                  <c:v>18</c:v>
                </c:pt>
                <c:pt idx="4448">
                  <c:v>17</c:v>
                </c:pt>
                <c:pt idx="4449">
                  <c:v>18</c:v>
                </c:pt>
                <c:pt idx="4450">
                  <c:v>15</c:v>
                </c:pt>
                <c:pt idx="4451">
                  <c:v>15</c:v>
                </c:pt>
                <c:pt idx="4452">
                  <c:v>15</c:v>
                </c:pt>
                <c:pt idx="4453">
                  <c:v>23</c:v>
                </c:pt>
                <c:pt idx="4454">
                  <c:v>25</c:v>
                </c:pt>
                <c:pt idx="4455">
                  <c:v>26</c:v>
                </c:pt>
                <c:pt idx="4456">
                  <c:v>25</c:v>
                </c:pt>
                <c:pt idx="4457">
                  <c:v>21</c:v>
                </c:pt>
                <c:pt idx="4458">
                  <c:v>21</c:v>
                </c:pt>
                <c:pt idx="4459">
                  <c:v>26</c:v>
                </c:pt>
                <c:pt idx="4460">
                  <c:v>23</c:v>
                </c:pt>
                <c:pt idx="4461">
                  <c:v>21</c:v>
                </c:pt>
                <c:pt idx="4462">
                  <c:v>25</c:v>
                </c:pt>
                <c:pt idx="4463">
                  <c:v>23</c:v>
                </c:pt>
                <c:pt idx="4464">
                  <c:v>21</c:v>
                </c:pt>
                <c:pt idx="4465">
                  <c:v>21</c:v>
                </c:pt>
                <c:pt idx="4466">
                  <c:v>26</c:v>
                </c:pt>
                <c:pt idx="4467">
                  <c:v>26</c:v>
                </c:pt>
                <c:pt idx="4468">
                  <c:v>23</c:v>
                </c:pt>
                <c:pt idx="4469">
                  <c:v>25</c:v>
                </c:pt>
                <c:pt idx="4470">
                  <c:v>22</c:v>
                </c:pt>
                <c:pt idx="4471">
                  <c:v>21</c:v>
                </c:pt>
                <c:pt idx="4472">
                  <c:v>25</c:v>
                </c:pt>
                <c:pt idx="4473">
                  <c:v>21</c:v>
                </c:pt>
                <c:pt idx="4474">
                  <c:v>26</c:v>
                </c:pt>
                <c:pt idx="4475">
                  <c:v>22</c:v>
                </c:pt>
                <c:pt idx="4476">
                  <c:v>23</c:v>
                </c:pt>
                <c:pt idx="4477">
                  <c:v>26</c:v>
                </c:pt>
                <c:pt idx="4478">
                  <c:v>23</c:v>
                </c:pt>
                <c:pt idx="4479">
                  <c:v>22</c:v>
                </c:pt>
                <c:pt idx="4480">
                  <c:v>23</c:v>
                </c:pt>
                <c:pt idx="4481">
                  <c:v>26</c:v>
                </c:pt>
                <c:pt idx="4482">
                  <c:v>21</c:v>
                </c:pt>
                <c:pt idx="4483">
                  <c:v>21</c:v>
                </c:pt>
                <c:pt idx="4484">
                  <c:v>25</c:v>
                </c:pt>
                <c:pt idx="4485">
                  <c:v>25</c:v>
                </c:pt>
                <c:pt idx="4486">
                  <c:v>26</c:v>
                </c:pt>
                <c:pt idx="4487">
                  <c:v>25</c:v>
                </c:pt>
                <c:pt idx="4488">
                  <c:v>21</c:v>
                </c:pt>
                <c:pt idx="4489">
                  <c:v>23</c:v>
                </c:pt>
                <c:pt idx="4490">
                  <c:v>23</c:v>
                </c:pt>
                <c:pt idx="4491">
                  <c:v>21</c:v>
                </c:pt>
                <c:pt idx="4492">
                  <c:v>23</c:v>
                </c:pt>
                <c:pt idx="4493">
                  <c:v>23</c:v>
                </c:pt>
                <c:pt idx="4494">
                  <c:v>21</c:v>
                </c:pt>
                <c:pt idx="4495">
                  <c:v>25</c:v>
                </c:pt>
                <c:pt idx="4496">
                  <c:v>25</c:v>
                </c:pt>
                <c:pt idx="4497">
                  <c:v>25</c:v>
                </c:pt>
                <c:pt idx="4498">
                  <c:v>22</c:v>
                </c:pt>
                <c:pt idx="4499">
                  <c:v>21</c:v>
                </c:pt>
                <c:pt idx="4500">
                  <c:v>21</c:v>
                </c:pt>
                <c:pt idx="4501">
                  <c:v>21</c:v>
                </c:pt>
                <c:pt idx="4502">
                  <c:v>21</c:v>
                </c:pt>
                <c:pt idx="4503">
                  <c:v>25</c:v>
                </c:pt>
                <c:pt idx="4504">
                  <c:v>23</c:v>
                </c:pt>
                <c:pt idx="4505">
                  <c:v>25</c:v>
                </c:pt>
                <c:pt idx="4506">
                  <c:v>26</c:v>
                </c:pt>
                <c:pt idx="4507">
                  <c:v>25</c:v>
                </c:pt>
                <c:pt idx="4508">
                  <c:v>26</c:v>
                </c:pt>
                <c:pt idx="4509">
                  <c:v>21</c:v>
                </c:pt>
                <c:pt idx="4510">
                  <c:v>23</c:v>
                </c:pt>
                <c:pt idx="4511">
                  <c:v>25</c:v>
                </c:pt>
                <c:pt idx="4512">
                  <c:v>23</c:v>
                </c:pt>
                <c:pt idx="4513">
                  <c:v>25</c:v>
                </c:pt>
                <c:pt idx="4514">
                  <c:v>23</c:v>
                </c:pt>
                <c:pt idx="4515">
                  <c:v>23</c:v>
                </c:pt>
                <c:pt idx="4516">
                  <c:v>26</c:v>
                </c:pt>
                <c:pt idx="4517">
                  <c:v>25</c:v>
                </c:pt>
                <c:pt idx="4518">
                  <c:v>23</c:v>
                </c:pt>
                <c:pt idx="4519">
                  <c:v>26</c:v>
                </c:pt>
                <c:pt idx="4520">
                  <c:v>26</c:v>
                </c:pt>
                <c:pt idx="4521">
                  <c:v>26</c:v>
                </c:pt>
                <c:pt idx="4522">
                  <c:v>23</c:v>
                </c:pt>
                <c:pt idx="4523">
                  <c:v>21</c:v>
                </c:pt>
                <c:pt idx="4524">
                  <c:v>22</c:v>
                </c:pt>
                <c:pt idx="4525">
                  <c:v>21</c:v>
                </c:pt>
                <c:pt idx="4526">
                  <c:v>21</c:v>
                </c:pt>
                <c:pt idx="4527">
                  <c:v>26</c:v>
                </c:pt>
                <c:pt idx="4528">
                  <c:v>23</c:v>
                </c:pt>
                <c:pt idx="4529">
                  <c:v>23</c:v>
                </c:pt>
                <c:pt idx="4530">
                  <c:v>26</c:v>
                </c:pt>
                <c:pt idx="4531">
                  <c:v>23</c:v>
                </c:pt>
                <c:pt idx="4532">
                  <c:v>22</c:v>
                </c:pt>
                <c:pt idx="4533">
                  <c:v>21</c:v>
                </c:pt>
                <c:pt idx="4534">
                  <c:v>21</c:v>
                </c:pt>
                <c:pt idx="4535">
                  <c:v>26</c:v>
                </c:pt>
                <c:pt idx="4536">
                  <c:v>18</c:v>
                </c:pt>
                <c:pt idx="4537">
                  <c:v>21</c:v>
                </c:pt>
                <c:pt idx="4538">
                  <c:v>21</c:v>
                </c:pt>
                <c:pt idx="4539">
                  <c:v>25</c:v>
                </c:pt>
                <c:pt idx="4540">
                  <c:v>18</c:v>
                </c:pt>
                <c:pt idx="4541">
                  <c:v>26</c:v>
                </c:pt>
                <c:pt idx="4542">
                  <c:v>21</c:v>
                </c:pt>
                <c:pt idx="4543">
                  <c:v>25</c:v>
                </c:pt>
                <c:pt idx="4544">
                  <c:v>23</c:v>
                </c:pt>
                <c:pt idx="4545">
                  <c:v>25</c:v>
                </c:pt>
                <c:pt idx="4546">
                  <c:v>21</c:v>
                </c:pt>
                <c:pt idx="4547">
                  <c:v>23</c:v>
                </c:pt>
                <c:pt idx="4548">
                  <c:v>21</c:v>
                </c:pt>
                <c:pt idx="4549">
                  <c:v>23</c:v>
                </c:pt>
                <c:pt idx="4550">
                  <c:v>26</c:v>
                </c:pt>
                <c:pt idx="4551">
                  <c:v>21</c:v>
                </c:pt>
                <c:pt idx="4552">
                  <c:v>21</c:v>
                </c:pt>
                <c:pt idx="4553">
                  <c:v>25</c:v>
                </c:pt>
                <c:pt idx="4554">
                  <c:v>22</c:v>
                </c:pt>
                <c:pt idx="4555">
                  <c:v>21</c:v>
                </c:pt>
                <c:pt idx="4556">
                  <c:v>21</c:v>
                </c:pt>
                <c:pt idx="4557">
                  <c:v>23</c:v>
                </c:pt>
                <c:pt idx="4558">
                  <c:v>26</c:v>
                </c:pt>
                <c:pt idx="4559">
                  <c:v>23</c:v>
                </c:pt>
                <c:pt idx="4560">
                  <c:v>26</c:v>
                </c:pt>
                <c:pt idx="4561">
                  <c:v>22</c:v>
                </c:pt>
                <c:pt idx="4562">
                  <c:v>23</c:v>
                </c:pt>
                <c:pt idx="4563">
                  <c:v>21</c:v>
                </c:pt>
                <c:pt idx="4564">
                  <c:v>26</c:v>
                </c:pt>
                <c:pt idx="4565">
                  <c:v>25</c:v>
                </c:pt>
                <c:pt idx="4566">
                  <c:v>23</c:v>
                </c:pt>
                <c:pt idx="4567">
                  <c:v>23</c:v>
                </c:pt>
                <c:pt idx="4568">
                  <c:v>25</c:v>
                </c:pt>
                <c:pt idx="4569">
                  <c:v>26</c:v>
                </c:pt>
                <c:pt idx="4570">
                  <c:v>22</c:v>
                </c:pt>
                <c:pt idx="4571">
                  <c:v>25</c:v>
                </c:pt>
                <c:pt idx="4572">
                  <c:v>25</c:v>
                </c:pt>
                <c:pt idx="4573">
                  <c:v>25</c:v>
                </c:pt>
                <c:pt idx="4574">
                  <c:v>23</c:v>
                </c:pt>
                <c:pt idx="4575">
                  <c:v>23</c:v>
                </c:pt>
                <c:pt idx="4576">
                  <c:v>26</c:v>
                </c:pt>
                <c:pt idx="4577">
                  <c:v>23</c:v>
                </c:pt>
                <c:pt idx="4578">
                  <c:v>22</c:v>
                </c:pt>
                <c:pt idx="4579">
                  <c:v>17</c:v>
                </c:pt>
                <c:pt idx="4580">
                  <c:v>17</c:v>
                </c:pt>
                <c:pt idx="4581">
                  <c:v>17</c:v>
                </c:pt>
                <c:pt idx="4582">
                  <c:v>17</c:v>
                </c:pt>
                <c:pt idx="4583">
                  <c:v>17</c:v>
                </c:pt>
                <c:pt idx="4584">
                  <c:v>17</c:v>
                </c:pt>
                <c:pt idx="4585">
                  <c:v>17</c:v>
                </c:pt>
                <c:pt idx="4586">
                  <c:v>17</c:v>
                </c:pt>
                <c:pt idx="4587">
                  <c:v>17</c:v>
                </c:pt>
                <c:pt idx="4588">
                  <c:v>17</c:v>
                </c:pt>
                <c:pt idx="4589">
                  <c:v>17</c:v>
                </c:pt>
                <c:pt idx="4590">
                  <c:v>17</c:v>
                </c:pt>
                <c:pt idx="4591">
                  <c:v>17</c:v>
                </c:pt>
                <c:pt idx="4592">
                  <c:v>17</c:v>
                </c:pt>
                <c:pt idx="4593">
                  <c:v>17</c:v>
                </c:pt>
                <c:pt idx="4594">
                  <c:v>17</c:v>
                </c:pt>
                <c:pt idx="4595">
                  <c:v>17</c:v>
                </c:pt>
                <c:pt idx="4596">
                  <c:v>18</c:v>
                </c:pt>
                <c:pt idx="4597">
                  <c:v>18</c:v>
                </c:pt>
                <c:pt idx="4598">
                  <c:v>18</c:v>
                </c:pt>
                <c:pt idx="4599">
                  <c:v>16</c:v>
                </c:pt>
                <c:pt idx="4600">
                  <c:v>16</c:v>
                </c:pt>
                <c:pt idx="4601">
                  <c:v>16</c:v>
                </c:pt>
                <c:pt idx="4602">
                  <c:v>17</c:v>
                </c:pt>
                <c:pt idx="4603">
                  <c:v>18</c:v>
                </c:pt>
                <c:pt idx="4604">
                  <c:v>16</c:v>
                </c:pt>
                <c:pt idx="4605">
                  <c:v>16</c:v>
                </c:pt>
                <c:pt idx="4606">
                  <c:v>17</c:v>
                </c:pt>
                <c:pt idx="4607">
                  <c:v>17</c:v>
                </c:pt>
                <c:pt idx="4608">
                  <c:v>16</c:v>
                </c:pt>
                <c:pt idx="4609">
                  <c:v>16</c:v>
                </c:pt>
                <c:pt idx="4610">
                  <c:v>16</c:v>
                </c:pt>
                <c:pt idx="4611">
                  <c:v>17</c:v>
                </c:pt>
                <c:pt idx="4612">
                  <c:v>17</c:v>
                </c:pt>
                <c:pt idx="4613">
                  <c:v>16</c:v>
                </c:pt>
                <c:pt idx="4614">
                  <c:v>15</c:v>
                </c:pt>
                <c:pt idx="4615">
                  <c:v>17</c:v>
                </c:pt>
                <c:pt idx="4616">
                  <c:v>16</c:v>
                </c:pt>
                <c:pt idx="4617">
                  <c:v>16</c:v>
                </c:pt>
                <c:pt idx="4618">
                  <c:v>17</c:v>
                </c:pt>
                <c:pt idx="4619">
                  <c:v>17</c:v>
                </c:pt>
                <c:pt idx="4620">
                  <c:v>17</c:v>
                </c:pt>
                <c:pt idx="4621">
                  <c:v>16</c:v>
                </c:pt>
                <c:pt idx="4622">
                  <c:v>15</c:v>
                </c:pt>
                <c:pt idx="4623">
                  <c:v>17</c:v>
                </c:pt>
                <c:pt idx="4624">
                  <c:v>16</c:v>
                </c:pt>
                <c:pt idx="4625">
                  <c:v>16</c:v>
                </c:pt>
                <c:pt idx="4626">
                  <c:v>17</c:v>
                </c:pt>
                <c:pt idx="4627">
                  <c:v>16</c:v>
                </c:pt>
                <c:pt idx="4628">
                  <c:v>16</c:v>
                </c:pt>
                <c:pt idx="4629">
                  <c:v>16</c:v>
                </c:pt>
                <c:pt idx="4630">
                  <c:v>16</c:v>
                </c:pt>
                <c:pt idx="4631">
                  <c:v>16</c:v>
                </c:pt>
                <c:pt idx="4632">
                  <c:v>16</c:v>
                </c:pt>
                <c:pt idx="4633">
                  <c:v>16</c:v>
                </c:pt>
                <c:pt idx="4634">
                  <c:v>16</c:v>
                </c:pt>
                <c:pt idx="4635">
                  <c:v>16</c:v>
                </c:pt>
                <c:pt idx="4636">
                  <c:v>16</c:v>
                </c:pt>
                <c:pt idx="4637">
                  <c:v>16</c:v>
                </c:pt>
                <c:pt idx="4638">
                  <c:v>16</c:v>
                </c:pt>
                <c:pt idx="4639">
                  <c:v>16</c:v>
                </c:pt>
                <c:pt idx="4640">
                  <c:v>16</c:v>
                </c:pt>
                <c:pt idx="4641">
                  <c:v>16</c:v>
                </c:pt>
                <c:pt idx="4642">
                  <c:v>16</c:v>
                </c:pt>
                <c:pt idx="4643">
                  <c:v>38</c:v>
                </c:pt>
                <c:pt idx="4644">
                  <c:v>38</c:v>
                </c:pt>
                <c:pt idx="4645">
                  <c:v>37</c:v>
                </c:pt>
                <c:pt idx="4646">
                  <c:v>37</c:v>
                </c:pt>
                <c:pt idx="4647">
                  <c:v>38</c:v>
                </c:pt>
                <c:pt idx="4648">
                  <c:v>38</c:v>
                </c:pt>
                <c:pt idx="4649">
                  <c:v>16</c:v>
                </c:pt>
                <c:pt idx="4650">
                  <c:v>16</c:v>
                </c:pt>
                <c:pt idx="4651">
                  <c:v>36</c:v>
                </c:pt>
                <c:pt idx="4652">
                  <c:v>35</c:v>
                </c:pt>
                <c:pt idx="4653">
                  <c:v>36</c:v>
                </c:pt>
                <c:pt idx="4654">
                  <c:v>36</c:v>
                </c:pt>
                <c:pt idx="4655">
                  <c:v>36</c:v>
                </c:pt>
                <c:pt idx="4656">
                  <c:v>36</c:v>
                </c:pt>
                <c:pt idx="4657">
                  <c:v>36</c:v>
                </c:pt>
                <c:pt idx="4658">
                  <c:v>35</c:v>
                </c:pt>
                <c:pt idx="4659">
                  <c:v>35</c:v>
                </c:pt>
                <c:pt idx="4660">
                  <c:v>35</c:v>
                </c:pt>
                <c:pt idx="4661">
                  <c:v>35</c:v>
                </c:pt>
                <c:pt idx="4662">
                  <c:v>35</c:v>
                </c:pt>
                <c:pt idx="4663">
                  <c:v>35</c:v>
                </c:pt>
                <c:pt idx="4664">
                  <c:v>32</c:v>
                </c:pt>
                <c:pt idx="4665">
                  <c:v>35</c:v>
                </c:pt>
                <c:pt idx="4666">
                  <c:v>36</c:v>
                </c:pt>
                <c:pt idx="4667">
                  <c:v>32</c:v>
                </c:pt>
                <c:pt idx="4668">
                  <c:v>35</c:v>
                </c:pt>
                <c:pt idx="4669">
                  <c:v>35</c:v>
                </c:pt>
                <c:pt idx="4670">
                  <c:v>35</c:v>
                </c:pt>
                <c:pt idx="4671">
                  <c:v>36</c:v>
                </c:pt>
                <c:pt idx="4672">
                  <c:v>28</c:v>
                </c:pt>
                <c:pt idx="4673">
                  <c:v>23</c:v>
                </c:pt>
                <c:pt idx="4674">
                  <c:v>23</c:v>
                </c:pt>
                <c:pt idx="4675">
                  <c:v>23</c:v>
                </c:pt>
                <c:pt idx="4676">
                  <c:v>28</c:v>
                </c:pt>
                <c:pt idx="4677">
                  <c:v>23</c:v>
                </c:pt>
                <c:pt idx="4678">
                  <c:v>28</c:v>
                </c:pt>
                <c:pt idx="4679">
                  <c:v>23</c:v>
                </c:pt>
                <c:pt idx="4680">
                  <c:v>28</c:v>
                </c:pt>
                <c:pt idx="4681">
                  <c:v>23</c:v>
                </c:pt>
                <c:pt idx="4682">
                  <c:v>23</c:v>
                </c:pt>
                <c:pt idx="4683">
                  <c:v>23</c:v>
                </c:pt>
                <c:pt idx="4684">
                  <c:v>23</c:v>
                </c:pt>
                <c:pt idx="4685">
                  <c:v>29</c:v>
                </c:pt>
                <c:pt idx="4686">
                  <c:v>28</c:v>
                </c:pt>
                <c:pt idx="4687">
                  <c:v>37</c:v>
                </c:pt>
                <c:pt idx="4688">
                  <c:v>37</c:v>
                </c:pt>
                <c:pt idx="4689">
                  <c:v>38</c:v>
                </c:pt>
                <c:pt idx="4690">
                  <c:v>38</c:v>
                </c:pt>
                <c:pt idx="4691">
                  <c:v>41</c:v>
                </c:pt>
                <c:pt idx="4692">
                  <c:v>38</c:v>
                </c:pt>
                <c:pt idx="4693">
                  <c:v>38</c:v>
                </c:pt>
                <c:pt idx="4694">
                  <c:v>38</c:v>
                </c:pt>
                <c:pt idx="4695">
                  <c:v>41</c:v>
                </c:pt>
                <c:pt idx="4696">
                  <c:v>38</c:v>
                </c:pt>
                <c:pt idx="4697">
                  <c:v>37</c:v>
                </c:pt>
                <c:pt idx="4698">
                  <c:v>37</c:v>
                </c:pt>
                <c:pt idx="4699">
                  <c:v>37</c:v>
                </c:pt>
                <c:pt idx="4700">
                  <c:v>40</c:v>
                </c:pt>
                <c:pt idx="4701">
                  <c:v>37</c:v>
                </c:pt>
                <c:pt idx="4702">
                  <c:v>36</c:v>
                </c:pt>
                <c:pt idx="4703">
                  <c:v>36</c:v>
                </c:pt>
                <c:pt idx="4704">
                  <c:v>37</c:v>
                </c:pt>
                <c:pt idx="4705">
                  <c:v>26</c:v>
                </c:pt>
                <c:pt idx="4706">
                  <c:v>23</c:v>
                </c:pt>
                <c:pt idx="4707">
                  <c:v>26</c:v>
                </c:pt>
                <c:pt idx="4708">
                  <c:v>26</c:v>
                </c:pt>
                <c:pt idx="4709">
                  <c:v>23</c:v>
                </c:pt>
                <c:pt idx="4710">
                  <c:v>23</c:v>
                </c:pt>
                <c:pt idx="4711">
                  <c:v>26</c:v>
                </c:pt>
                <c:pt idx="4712">
                  <c:v>25</c:v>
                </c:pt>
                <c:pt idx="4713">
                  <c:v>23</c:v>
                </c:pt>
                <c:pt idx="4714">
                  <c:v>23</c:v>
                </c:pt>
                <c:pt idx="4715">
                  <c:v>26</c:v>
                </c:pt>
                <c:pt idx="4716">
                  <c:v>23</c:v>
                </c:pt>
                <c:pt idx="4717">
                  <c:v>23</c:v>
                </c:pt>
                <c:pt idx="4718">
                  <c:v>23</c:v>
                </c:pt>
                <c:pt idx="4719">
                  <c:v>26</c:v>
                </c:pt>
                <c:pt idx="4720">
                  <c:v>26</c:v>
                </c:pt>
                <c:pt idx="4721">
                  <c:v>20</c:v>
                </c:pt>
                <c:pt idx="4722">
                  <c:v>18</c:v>
                </c:pt>
                <c:pt idx="4723">
                  <c:v>20</c:v>
                </c:pt>
                <c:pt idx="4724">
                  <c:v>20</c:v>
                </c:pt>
                <c:pt idx="4725">
                  <c:v>20</c:v>
                </c:pt>
                <c:pt idx="4726">
                  <c:v>18</c:v>
                </c:pt>
                <c:pt idx="4727">
                  <c:v>20</c:v>
                </c:pt>
                <c:pt idx="4728">
                  <c:v>20</c:v>
                </c:pt>
                <c:pt idx="4729">
                  <c:v>18</c:v>
                </c:pt>
                <c:pt idx="4730">
                  <c:v>23</c:v>
                </c:pt>
                <c:pt idx="4731">
                  <c:v>23</c:v>
                </c:pt>
                <c:pt idx="4732">
                  <c:v>24</c:v>
                </c:pt>
                <c:pt idx="4733">
                  <c:v>25</c:v>
                </c:pt>
                <c:pt idx="4734">
                  <c:v>25</c:v>
                </c:pt>
                <c:pt idx="4735">
                  <c:v>25</c:v>
                </c:pt>
                <c:pt idx="4736">
                  <c:v>23</c:v>
                </c:pt>
                <c:pt idx="4737">
                  <c:v>23</c:v>
                </c:pt>
                <c:pt idx="4738">
                  <c:v>23</c:v>
                </c:pt>
                <c:pt idx="4739">
                  <c:v>21</c:v>
                </c:pt>
                <c:pt idx="4740">
                  <c:v>23</c:v>
                </c:pt>
                <c:pt idx="4741">
                  <c:v>23</c:v>
                </c:pt>
                <c:pt idx="4742">
                  <c:v>22</c:v>
                </c:pt>
                <c:pt idx="4743">
                  <c:v>22</c:v>
                </c:pt>
                <c:pt idx="4744">
                  <c:v>23</c:v>
                </c:pt>
                <c:pt idx="4745">
                  <c:v>21</c:v>
                </c:pt>
                <c:pt idx="4746">
                  <c:v>22</c:v>
                </c:pt>
                <c:pt idx="4747">
                  <c:v>23</c:v>
                </c:pt>
                <c:pt idx="4748">
                  <c:v>23</c:v>
                </c:pt>
                <c:pt idx="4749">
                  <c:v>23</c:v>
                </c:pt>
                <c:pt idx="4750">
                  <c:v>22</c:v>
                </c:pt>
                <c:pt idx="4751">
                  <c:v>20</c:v>
                </c:pt>
                <c:pt idx="4752">
                  <c:v>20</c:v>
                </c:pt>
                <c:pt idx="4753">
                  <c:v>24</c:v>
                </c:pt>
                <c:pt idx="4754">
                  <c:v>24</c:v>
                </c:pt>
                <c:pt idx="4755">
                  <c:v>20</c:v>
                </c:pt>
                <c:pt idx="4756">
                  <c:v>25</c:v>
                </c:pt>
                <c:pt idx="4757">
                  <c:v>32</c:v>
                </c:pt>
                <c:pt idx="4758">
                  <c:v>31</c:v>
                </c:pt>
                <c:pt idx="4759">
                  <c:v>31</c:v>
                </c:pt>
                <c:pt idx="4760">
                  <c:v>36</c:v>
                </c:pt>
                <c:pt idx="4761">
                  <c:v>36</c:v>
                </c:pt>
                <c:pt idx="4762">
                  <c:v>40</c:v>
                </c:pt>
                <c:pt idx="4763">
                  <c:v>36</c:v>
                </c:pt>
                <c:pt idx="4764">
                  <c:v>40</c:v>
                </c:pt>
                <c:pt idx="4765">
                  <c:v>36</c:v>
                </c:pt>
                <c:pt idx="4766">
                  <c:v>40</c:v>
                </c:pt>
                <c:pt idx="4767">
                  <c:v>40</c:v>
                </c:pt>
                <c:pt idx="4768">
                  <c:v>36</c:v>
                </c:pt>
                <c:pt idx="4769">
                  <c:v>36</c:v>
                </c:pt>
                <c:pt idx="4770">
                  <c:v>40</c:v>
                </c:pt>
                <c:pt idx="4771">
                  <c:v>42</c:v>
                </c:pt>
                <c:pt idx="4772">
                  <c:v>36</c:v>
                </c:pt>
                <c:pt idx="4773">
                  <c:v>40</c:v>
                </c:pt>
                <c:pt idx="4774">
                  <c:v>40</c:v>
                </c:pt>
                <c:pt idx="4775">
                  <c:v>40</c:v>
                </c:pt>
                <c:pt idx="4776">
                  <c:v>40</c:v>
                </c:pt>
                <c:pt idx="4777">
                  <c:v>27</c:v>
                </c:pt>
                <c:pt idx="4778">
                  <c:v>28</c:v>
                </c:pt>
                <c:pt idx="4779">
                  <c:v>27</c:v>
                </c:pt>
                <c:pt idx="4780">
                  <c:v>28</c:v>
                </c:pt>
                <c:pt idx="4781">
                  <c:v>28</c:v>
                </c:pt>
                <c:pt idx="4782">
                  <c:v>27</c:v>
                </c:pt>
                <c:pt idx="4783">
                  <c:v>28</c:v>
                </c:pt>
                <c:pt idx="4784">
                  <c:v>27</c:v>
                </c:pt>
                <c:pt idx="4785">
                  <c:v>27</c:v>
                </c:pt>
                <c:pt idx="4786">
                  <c:v>27</c:v>
                </c:pt>
                <c:pt idx="4787">
                  <c:v>27</c:v>
                </c:pt>
                <c:pt idx="4788">
                  <c:v>28</c:v>
                </c:pt>
                <c:pt idx="4789">
                  <c:v>27</c:v>
                </c:pt>
                <c:pt idx="4790">
                  <c:v>28</c:v>
                </c:pt>
                <c:pt idx="4791">
                  <c:v>28</c:v>
                </c:pt>
                <c:pt idx="4792">
                  <c:v>28</c:v>
                </c:pt>
                <c:pt idx="4793">
                  <c:v>28</c:v>
                </c:pt>
                <c:pt idx="4794">
                  <c:v>28</c:v>
                </c:pt>
                <c:pt idx="4795">
                  <c:v>28</c:v>
                </c:pt>
                <c:pt idx="4796">
                  <c:v>27</c:v>
                </c:pt>
                <c:pt idx="4797">
                  <c:v>27</c:v>
                </c:pt>
                <c:pt idx="4798">
                  <c:v>27</c:v>
                </c:pt>
                <c:pt idx="4799">
                  <c:v>27</c:v>
                </c:pt>
                <c:pt idx="4800">
                  <c:v>28</c:v>
                </c:pt>
                <c:pt idx="4801">
                  <c:v>28</c:v>
                </c:pt>
                <c:pt idx="4802">
                  <c:v>27</c:v>
                </c:pt>
                <c:pt idx="4803">
                  <c:v>27</c:v>
                </c:pt>
                <c:pt idx="4804">
                  <c:v>27</c:v>
                </c:pt>
                <c:pt idx="4805">
                  <c:v>28</c:v>
                </c:pt>
                <c:pt idx="4806">
                  <c:v>28</c:v>
                </c:pt>
                <c:pt idx="4807">
                  <c:v>28</c:v>
                </c:pt>
                <c:pt idx="4808">
                  <c:v>27</c:v>
                </c:pt>
                <c:pt idx="4809">
                  <c:v>28</c:v>
                </c:pt>
                <c:pt idx="4810">
                  <c:v>27</c:v>
                </c:pt>
                <c:pt idx="4811">
                  <c:v>28</c:v>
                </c:pt>
                <c:pt idx="4812">
                  <c:v>32</c:v>
                </c:pt>
                <c:pt idx="4813">
                  <c:v>29</c:v>
                </c:pt>
                <c:pt idx="4814">
                  <c:v>32</c:v>
                </c:pt>
                <c:pt idx="4815">
                  <c:v>32</c:v>
                </c:pt>
                <c:pt idx="4816">
                  <c:v>29</c:v>
                </c:pt>
                <c:pt idx="4817">
                  <c:v>28</c:v>
                </c:pt>
                <c:pt idx="4818">
                  <c:v>32</c:v>
                </c:pt>
                <c:pt idx="4819">
                  <c:v>32</c:v>
                </c:pt>
                <c:pt idx="4820">
                  <c:v>29</c:v>
                </c:pt>
                <c:pt idx="4821">
                  <c:v>32</c:v>
                </c:pt>
                <c:pt idx="4822">
                  <c:v>28</c:v>
                </c:pt>
                <c:pt idx="4823">
                  <c:v>29</c:v>
                </c:pt>
                <c:pt idx="4824">
                  <c:v>28</c:v>
                </c:pt>
                <c:pt idx="4825">
                  <c:v>32</c:v>
                </c:pt>
                <c:pt idx="4826">
                  <c:v>32</c:v>
                </c:pt>
                <c:pt idx="4827">
                  <c:v>27</c:v>
                </c:pt>
                <c:pt idx="4828">
                  <c:v>32</c:v>
                </c:pt>
                <c:pt idx="4829">
                  <c:v>27</c:v>
                </c:pt>
                <c:pt idx="4830">
                  <c:v>28</c:v>
                </c:pt>
                <c:pt idx="4831">
                  <c:v>32</c:v>
                </c:pt>
                <c:pt idx="4832">
                  <c:v>32</c:v>
                </c:pt>
                <c:pt idx="4833">
                  <c:v>32</c:v>
                </c:pt>
                <c:pt idx="4834">
                  <c:v>28</c:v>
                </c:pt>
                <c:pt idx="4835">
                  <c:v>34</c:v>
                </c:pt>
                <c:pt idx="4836">
                  <c:v>36</c:v>
                </c:pt>
                <c:pt idx="4837">
                  <c:v>33</c:v>
                </c:pt>
                <c:pt idx="4838">
                  <c:v>29</c:v>
                </c:pt>
                <c:pt idx="4839">
                  <c:v>29</c:v>
                </c:pt>
                <c:pt idx="4840">
                  <c:v>39</c:v>
                </c:pt>
                <c:pt idx="4841">
                  <c:v>37</c:v>
                </c:pt>
                <c:pt idx="4842">
                  <c:v>33</c:v>
                </c:pt>
                <c:pt idx="4843">
                  <c:v>29</c:v>
                </c:pt>
                <c:pt idx="4844">
                  <c:v>30</c:v>
                </c:pt>
                <c:pt idx="4845">
                  <c:v>29</c:v>
                </c:pt>
                <c:pt idx="4846">
                  <c:v>37</c:v>
                </c:pt>
                <c:pt idx="4847">
                  <c:v>29</c:v>
                </c:pt>
                <c:pt idx="4848">
                  <c:v>30</c:v>
                </c:pt>
                <c:pt idx="4849">
                  <c:v>33</c:v>
                </c:pt>
                <c:pt idx="4850">
                  <c:v>33</c:v>
                </c:pt>
                <c:pt idx="4851">
                  <c:v>34</c:v>
                </c:pt>
                <c:pt idx="4852">
                  <c:v>39</c:v>
                </c:pt>
                <c:pt idx="4853">
                  <c:v>29</c:v>
                </c:pt>
                <c:pt idx="4854">
                  <c:v>35</c:v>
                </c:pt>
                <c:pt idx="4855">
                  <c:v>38</c:v>
                </c:pt>
                <c:pt idx="4856">
                  <c:v>38</c:v>
                </c:pt>
                <c:pt idx="4857">
                  <c:v>33</c:v>
                </c:pt>
                <c:pt idx="4858">
                  <c:v>34</c:v>
                </c:pt>
                <c:pt idx="4859">
                  <c:v>34</c:v>
                </c:pt>
                <c:pt idx="4860">
                  <c:v>29</c:v>
                </c:pt>
                <c:pt idx="4861">
                  <c:v>30</c:v>
                </c:pt>
                <c:pt idx="4862">
                  <c:v>34</c:v>
                </c:pt>
                <c:pt idx="4863">
                  <c:v>30</c:v>
                </c:pt>
                <c:pt idx="4864">
                  <c:v>29</c:v>
                </c:pt>
                <c:pt idx="4865">
                  <c:v>29</c:v>
                </c:pt>
                <c:pt idx="4866">
                  <c:v>30</c:v>
                </c:pt>
                <c:pt idx="4867">
                  <c:v>30</c:v>
                </c:pt>
                <c:pt idx="4868">
                  <c:v>30</c:v>
                </c:pt>
                <c:pt idx="4869">
                  <c:v>30</c:v>
                </c:pt>
                <c:pt idx="4870">
                  <c:v>30</c:v>
                </c:pt>
                <c:pt idx="4871">
                  <c:v>34</c:v>
                </c:pt>
                <c:pt idx="4872">
                  <c:v>30</c:v>
                </c:pt>
                <c:pt idx="4873">
                  <c:v>34</c:v>
                </c:pt>
                <c:pt idx="4874">
                  <c:v>34</c:v>
                </c:pt>
                <c:pt idx="4875">
                  <c:v>34</c:v>
                </c:pt>
                <c:pt idx="4876">
                  <c:v>30</c:v>
                </c:pt>
                <c:pt idx="4877">
                  <c:v>30</c:v>
                </c:pt>
                <c:pt idx="4878">
                  <c:v>30</c:v>
                </c:pt>
                <c:pt idx="4879">
                  <c:v>34</c:v>
                </c:pt>
                <c:pt idx="4880">
                  <c:v>30</c:v>
                </c:pt>
                <c:pt idx="4881">
                  <c:v>34</c:v>
                </c:pt>
                <c:pt idx="4882">
                  <c:v>19</c:v>
                </c:pt>
                <c:pt idx="4883">
                  <c:v>19</c:v>
                </c:pt>
                <c:pt idx="4884">
                  <c:v>19</c:v>
                </c:pt>
                <c:pt idx="4885">
                  <c:v>19</c:v>
                </c:pt>
                <c:pt idx="4886">
                  <c:v>19</c:v>
                </c:pt>
                <c:pt idx="4887">
                  <c:v>19</c:v>
                </c:pt>
                <c:pt idx="4888">
                  <c:v>19</c:v>
                </c:pt>
                <c:pt idx="4889">
                  <c:v>19</c:v>
                </c:pt>
                <c:pt idx="4890">
                  <c:v>19</c:v>
                </c:pt>
                <c:pt idx="4891">
                  <c:v>22</c:v>
                </c:pt>
                <c:pt idx="4892">
                  <c:v>21</c:v>
                </c:pt>
                <c:pt idx="4893">
                  <c:v>22</c:v>
                </c:pt>
                <c:pt idx="4894">
                  <c:v>21</c:v>
                </c:pt>
                <c:pt idx="4895">
                  <c:v>21</c:v>
                </c:pt>
                <c:pt idx="4896">
                  <c:v>21</c:v>
                </c:pt>
                <c:pt idx="4897">
                  <c:v>21</c:v>
                </c:pt>
                <c:pt idx="4898">
                  <c:v>21</c:v>
                </c:pt>
                <c:pt idx="4899">
                  <c:v>25</c:v>
                </c:pt>
                <c:pt idx="4900">
                  <c:v>22</c:v>
                </c:pt>
                <c:pt idx="4901">
                  <c:v>25</c:v>
                </c:pt>
                <c:pt idx="4902">
                  <c:v>22</c:v>
                </c:pt>
                <c:pt idx="4903">
                  <c:v>25</c:v>
                </c:pt>
                <c:pt idx="4904">
                  <c:v>22</c:v>
                </c:pt>
                <c:pt idx="4905">
                  <c:v>22</c:v>
                </c:pt>
                <c:pt idx="4906">
                  <c:v>25</c:v>
                </c:pt>
                <c:pt idx="4907">
                  <c:v>25</c:v>
                </c:pt>
                <c:pt idx="4908">
                  <c:v>22</c:v>
                </c:pt>
                <c:pt idx="4909">
                  <c:v>22</c:v>
                </c:pt>
                <c:pt idx="4910">
                  <c:v>25</c:v>
                </c:pt>
                <c:pt idx="4911">
                  <c:v>22</c:v>
                </c:pt>
                <c:pt idx="4912">
                  <c:v>25</c:v>
                </c:pt>
                <c:pt idx="4913">
                  <c:v>22</c:v>
                </c:pt>
                <c:pt idx="4914">
                  <c:v>25</c:v>
                </c:pt>
                <c:pt idx="4915">
                  <c:v>21</c:v>
                </c:pt>
                <c:pt idx="4916">
                  <c:v>23</c:v>
                </c:pt>
                <c:pt idx="4917">
                  <c:v>22</c:v>
                </c:pt>
                <c:pt idx="4918">
                  <c:v>21</c:v>
                </c:pt>
                <c:pt idx="4919">
                  <c:v>21</c:v>
                </c:pt>
                <c:pt idx="4920">
                  <c:v>21</c:v>
                </c:pt>
                <c:pt idx="4921">
                  <c:v>22</c:v>
                </c:pt>
                <c:pt idx="4922">
                  <c:v>21</c:v>
                </c:pt>
                <c:pt idx="4923">
                  <c:v>23</c:v>
                </c:pt>
                <c:pt idx="4924">
                  <c:v>21</c:v>
                </c:pt>
                <c:pt idx="4925">
                  <c:v>23</c:v>
                </c:pt>
                <c:pt idx="4926">
                  <c:v>21</c:v>
                </c:pt>
                <c:pt idx="4927">
                  <c:v>22</c:v>
                </c:pt>
                <c:pt idx="4928">
                  <c:v>22</c:v>
                </c:pt>
                <c:pt idx="4929">
                  <c:v>21</c:v>
                </c:pt>
                <c:pt idx="4930">
                  <c:v>23</c:v>
                </c:pt>
                <c:pt idx="4931">
                  <c:v>21</c:v>
                </c:pt>
                <c:pt idx="4932">
                  <c:v>22</c:v>
                </c:pt>
                <c:pt idx="4933">
                  <c:v>21</c:v>
                </c:pt>
                <c:pt idx="4934">
                  <c:v>22</c:v>
                </c:pt>
                <c:pt idx="4935">
                  <c:v>22</c:v>
                </c:pt>
                <c:pt idx="4936">
                  <c:v>21</c:v>
                </c:pt>
                <c:pt idx="4937">
                  <c:v>21</c:v>
                </c:pt>
                <c:pt idx="4938">
                  <c:v>22</c:v>
                </c:pt>
                <c:pt idx="4939">
                  <c:v>21</c:v>
                </c:pt>
                <c:pt idx="4940">
                  <c:v>22</c:v>
                </c:pt>
                <c:pt idx="4941">
                  <c:v>21</c:v>
                </c:pt>
                <c:pt idx="4942">
                  <c:v>21</c:v>
                </c:pt>
                <c:pt idx="4943">
                  <c:v>21</c:v>
                </c:pt>
                <c:pt idx="4944">
                  <c:v>22</c:v>
                </c:pt>
                <c:pt idx="4945">
                  <c:v>21</c:v>
                </c:pt>
                <c:pt idx="4946">
                  <c:v>22</c:v>
                </c:pt>
                <c:pt idx="4947">
                  <c:v>21</c:v>
                </c:pt>
                <c:pt idx="4948">
                  <c:v>22</c:v>
                </c:pt>
                <c:pt idx="4949">
                  <c:v>21</c:v>
                </c:pt>
                <c:pt idx="4950">
                  <c:v>21</c:v>
                </c:pt>
                <c:pt idx="4951">
                  <c:v>22</c:v>
                </c:pt>
                <c:pt idx="4952">
                  <c:v>21</c:v>
                </c:pt>
                <c:pt idx="4953">
                  <c:v>21</c:v>
                </c:pt>
                <c:pt idx="4954">
                  <c:v>21</c:v>
                </c:pt>
                <c:pt idx="4955">
                  <c:v>22</c:v>
                </c:pt>
                <c:pt idx="4956">
                  <c:v>22</c:v>
                </c:pt>
                <c:pt idx="4957">
                  <c:v>22</c:v>
                </c:pt>
                <c:pt idx="4958">
                  <c:v>22</c:v>
                </c:pt>
                <c:pt idx="4959">
                  <c:v>21</c:v>
                </c:pt>
                <c:pt idx="4960">
                  <c:v>21</c:v>
                </c:pt>
                <c:pt idx="4961">
                  <c:v>23</c:v>
                </c:pt>
                <c:pt idx="4962">
                  <c:v>23</c:v>
                </c:pt>
                <c:pt idx="4963">
                  <c:v>21</c:v>
                </c:pt>
                <c:pt idx="4964">
                  <c:v>21</c:v>
                </c:pt>
                <c:pt idx="4965">
                  <c:v>22</c:v>
                </c:pt>
                <c:pt idx="4966">
                  <c:v>21</c:v>
                </c:pt>
                <c:pt idx="4967">
                  <c:v>23</c:v>
                </c:pt>
                <c:pt idx="4968">
                  <c:v>23</c:v>
                </c:pt>
                <c:pt idx="4969">
                  <c:v>23</c:v>
                </c:pt>
                <c:pt idx="4970">
                  <c:v>21</c:v>
                </c:pt>
                <c:pt idx="4971">
                  <c:v>21</c:v>
                </c:pt>
                <c:pt idx="4972">
                  <c:v>23</c:v>
                </c:pt>
                <c:pt idx="4973">
                  <c:v>21</c:v>
                </c:pt>
                <c:pt idx="4974">
                  <c:v>21</c:v>
                </c:pt>
                <c:pt idx="4975">
                  <c:v>23</c:v>
                </c:pt>
                <c:pt idx="4976">
                  <c:v>22</c:v>
                </c:pt>
                <c:pt idx="4977">
                  <c:v>23</c:v>
                </c:pt>
                <c:pt idx="4978">
                  <c:v>23</c:v>
                </c:pt>
                <c:pt idx="4979">
                  <c:v>21</c:v>
                </c:pt>
                <c:pt idx="4980">
                  <c:v>21</c:v>
                </c:pt>
                <c:pt idx="4981">
                  <c:v>21</c:v>
                </c:pt>
                <c:pt idx="4982">
                  <c:v>22</c:v>
                </c:pt>
                <c:pt idx="4983">
                  <c:v>21</c:v>
                </c:pt>
                <c:pt idx="4984">
                  <c:v>21</c:v>
                </c:pt>
                <c:pt idx="4985">
                  <c:v>21</c:v>
                </c:pt>
                <c:pt idx="4986">
                  <c:v>23</c:v>
                </c:pt>
                <c:pt idx="4987">
                  <c:v>22</c:v>
                </c:pt>
                <c:pt idx="4988">
                  <c:v>23</c:v>
                </c:pt>
                <c:pt idx="4989">
                  <c:v>23</c:v>
                </c:pt>
                <c:pt idx="4990">
                  <c:v>23</c:v>
                </c:pt>
                <c:pt idx="4991">
                  <c:v>41</c:v>
                </c:pt>
                <c:pt idx="4992">
                  <c:v>41</c:v>
                </c:pt>
                <c:pt idx="4993">
                  <c:v>41</c:v>
                </c:pt>
                <c:pt idx="4994">
                  <c:v>41</c:v>
                </c:pt>
                <c:pt idx="4995">
                  <c:v>41</c:v>
                </c:pt>
                <c:pt idx="4996">
                  <c:v>41</c:v>
                </c:pt>
                <c:pt idx="4997">
                  <c:v>41</c:v>
                </c:pt>
                <c:pt idx="4998">
                  <c:v>41</c:v>
                </c:pt>
                <c:pt idx="4999">
                  <c:v>41</c:v>
                </c:pt>
                <c:pt idx="5000">
                  <c:v>41</c:v>
                </c:pt>
                <c:pt idx="5001">
                  <c:v>31</c:v>
                </c:pt>
                <c:pt idx="5002">
                  <c:v>31</c:v>
                </c:pt>
                <c:pt idx="5003">
                  <c:v>34</c:v>
                </c:pt>
                <c:pt idx="5004">
                  <c:v>33</c:v>
                </c:pt>
                <c:pt idx="5005">
                  <c:v>34</c:v>
                </c:pt>
                <c:pt idx="5006">
                  <c:v>33</c:v>
                </c:pt>
                <c:pt idx="5007">
                  <c:v>34</c:v>
                </c:pt>
                <c:pt idx="5008">
                  <c:v>34</c:v>
                </c:pt>
                <c:pt idx="5009">
                  <c:v>31</c:v>
                </c:pt>
                <c:pt idx="5010">
                  <c:v>31</c:v>
                </c:pt>
                <c:pt idx="5011">
                  <c:v>31</c:v>
                </c:pt>
                <c:pt idx="5012">
                  <c:v>29</c:v>
                </c:pt>
                <c:pt idx="5013">
                  <c:v>29</c:v>
                </c:pt>
                <c:pt idx="5014">
                  <c:v>32</c:v>
                </c:pt>
                <c:pt idx="5015">
                  <c:v>32</c:v>
                </c:pt>
                <c:pt idx="5016">
                  <c:v>31</c:v>
                </c:pt>
                <c:pt idx="5017">
                  <c:v>29</c:v>
                </c:pt>
                <c:pt idx="5018">
                  <c:v>20</c:v>
                </c:pt>
                <c:pt idx="5019">
                  <c:v>22</c:v>
                </c:pt>
                <c:pt idx="5020">
                  <c:v>23</c:v>
                </c:pt>
                <c:pt idx="5021">
                  <c:v>21</c:v>
                </c:pt>
                <c:pt idx="5022">
                  <c:v>23</c:v>
                </c:pt>
                <c:pt idx="5023">
                  <c:v>21</c:v>
                </c:pt>
                <c:pt idx="5024">
                  <c:v>17</c:v>
                </c:pt>
                <c:pt idx="5025">
                  <c:v>17</c:v>
                </c:pt>
                <c:pt idx="5026">
                  <c:v>17</c:v>
                </c:pt>
                <c:pt idx="5027">
                  <c:v>20</c:v>
                </c:pt>
                <c:pt idx="5028">
                  <c:v>20</c:v>
                </c:pt>
                <c:pt idx="5029">
                  <c:v>21</c:v>
                </c:pt>
                <c:pt idx="5030">
                  <c:v>23</c:v>
                </c:pt>
                <c:pt idx="5031">
                  <c:v>20</c:v>
                </c:pt>
                <c:pt idx="5032">
                  <c:v>23</c:v>
                </c:pt>
                <c:pt idx="5033">
                  <c:v>20</c:v>
                </c:pt>
                <c:pt idx="5034">
                  <c:v>21</c:v>
                </c:pt>
                <c:pt idx="5035">
                  <c:v>21</c:v>
                </c:pt>
                <c:pt idx="5036">
                  <c:v>22</c:v>
                </c:pt>
                <c:pt idx="5037">
                  <c:v>24</c:v>
                </c:pt>
                <c:pt idx="5038">
                  <c:v>20</c:v>
                </c:pt>
                <c:pt idx="5039">
                  <c:v>22</c:v>
                </c:pt>
                <c:pt idx="5040">
                  <c:v>15</c:v>
                </c:pt>
                <c:pt idx="5041">
                  <c:v>14</c:v>
                </c:pt>
                <c:pt idx="5042">
                  <c:v>14</c:v>
                </c:pt>
                <c:pt idx="5043">
                  <c:v>14</c:v>
                </c:pt>
                <c:pt idx="5044">
                  <c:v>13</c:v>
                </c:pt>
                <c:pt idx="5045">
                  <c:v>24</c:v>
                </c:pt>
                <c:pt idx="5046">
                  <c:v>25</c:v>
                </c:pt>
                <c:pt idx="5047">
                  <c:v>25</c:v>
                </c:pt>
                <c:pt idx="5048">
                  <c:v>24</c:v>
                </c:pt>
                <c:pt idx="5049">
                  <c:v>25</c:v>
                </c:pt>
                <c:pt idx="5050">
                  <c:v>25</c:v>
                </c:pt>
                <c:pt idx="5051">
                  <c:v>25</c:v>
                </c:pt>
                <c:pt idx="5052">
                  <c:v>24</c:v>
                </c:pt>
                <c:pt idx="5053">
                  <c:v>27</c:v>
                </c:pt>
                <c:pt idx="5054">
                  <c:v>25</c:v>
                </c:pt>
                <c:pt idx="5055">
                  <c:v>25</c:v>
                </c:pt>
                <c:pt idx="5056">
                  <c:v>25</c:v>
                </c:pt>
                <c:pt idx="5057">
                  <c:v>27</c:v>
                </c:pt>
                <c:pt idx="5058">
                  <c:v>27</c:v>
                </c:pt>
                <c:pt idx="5059">
                  <c:v>27</c:v>
                </c:pt>
                <c:pt idx="5060">
                  <c:v>27</c:v>
                </c:pt>
                <c:pt idx="5061">
                  <c:v>25</c:v>
                </c:pt>
                <c:pt idx="5062">
                  <c:v>25</c:v>
                </c:pt>
                <c:pt idx="5063">
                  <c:v>27</c:v>
                </c:pt>
                <c:pt idx="5064">
                  <c:v>25</c:v>
                </c:pt>
                <c:pt idx="5065">
                  <c:v>25</c:v>
                </c:pt>
                <c:pt idx="5066">
                  <c:v>25</c:v>
                </c:pt>
                <c:pt idx="5067">
                  <c:v>27</c:v>
                </c:pt>
                <c:pt idx="5068">
                  <c:v>27</c:v>
                </c:pt>
                <c:pt idx="5069">
                  <c:v>25</c:v>
                </c:pt>
                <c:pt idx="5070">
                  <c:v>25</c:v>
                </c:pt>
                <c:pt idx="5071">
                  <c:v>27</c:v>
                </c:pt>
                <c:pt idx="5072">
                  <c:v>27</c:v>
                </c:pt>
                <c:pt idx="5073">
                  <c:v>27</c:v>
                </c:pt>
                <c:pt idx="5074">
                  <c:v>25</c:v>
                </c:pt>
                <c:pt idx="5075">
                  <c:v>29</c:v>
                </c:pt>
                <c:pt idx="5076">
                  <c:v>25</c:v>
                </c:pt>
                <c:pt idx="5077">
                  <c:v>27</c:v>
                </c:pt>
                <c:pt idx="5078">
                  <c:v>29</c:v>
                </c:pt>
                <c:pt idx="5079">
                  <c:v>25</c:v>
                </c:pt>
                <c:pt idx="5080">
                  <c:v>25</c:v>
                </c:pt>
                <c:pt idx="5081">
                  <c:v>27</c:v>
                </c:pt>
                <c:pt idx="5082">
                  <c:v>29</c:v>
                </c:pt>
                <c:pt idx="5083">
                  <c:v>25</c:v>
                </c:pt>
                <c:pt idx="5084">
                  <c:v>25</c:v>
                </c:pt>
                <c:pt idx="5085">
                  <c:v>25</c:v>
                </c:pt>
                <c:pt idx="5086">
                  <c:v>27</c:v>
                </c:pt>
                <c:pt idx="5087">
                  <c:v>27</c:v>
                </c:pt>
                <c:pt idx="5088">
                  <c:v>27</c:v>
                </c:pt>
                <c:pt idx="5089">
                  <c:v>29</c:v>
                </c:pt>
                <c:pt idx="5090">
                  <c:v>25</c:v>
                </c:pt>
                <c:pt idx="5091">
                  <c:v>25</c:v>
                </c:pt>
                <c:pt idx="5092">
                  <c:v>27</c:v>
                </c:pt>
                <c:pt idx="5093">
                  <c:v>29</c:v>
                </c:pt>
                <c:pt idx="5094">
                  <c:v>29</c:v>
                </c:pt>
                <c:pt idx="5095">
                  <c:v>28</c:v>
                </c:pt>
                <c:pt idx="5096">
                  <c:v>29</c:v>
                </c:pt>
                <c:pt idx="5097">
                  <c:v>28</c:v>
                </c:pt>
                <c:pt idx="5098">
                  <c:v>29</c:v>
                </c:pt>
                <c:pt idx="5099">
                  <c:v>23</c:v>
                </c:pt>
                <c:pt idx="5100">
                  <c:v>29</c:v>
                </c:pt>
                <c:pt idx="5101">
                  <c:v>22</c:v>
                </c:pt>
                <c:pt idx="5102">
                  <c:v>24</c:v>
                </c:pt>
                <c:pt idx="5103">
                  <c:v>23</c:v>
                </c:pt>
                <c:pt idx="5104">
                  <c:v>23</c:v>
                </c:pt>
                <c:pt idx="5105">
                  <c:v>24</c:v>
                </c:pt>
                <c:pt idx="5106">
                  <c:v>23</c:v>
                </c:pt>
                <c:pt idx="5107">
                  <c:v>24</c:v>
                </c:pt>
                <c:pt idx="5108">
                  <c:v>23</c:v>
                </c:pt>
                <c:pt idx="5109">
                  <c:v>23</c:v>
                </c:pt>
                <c:pt idx="5110">
                  <c:v>24</c:v>
                </c:pt>
                <c:pt idx="5111">
                  <c:v>24</c:v>
                </c:pt>
                <c:pt idx="5112">
                  <c:v>25</c:v>
                </c:pt>
                <c:pt idx="5113">
                  <c:v>24</c:v>
                </c:pt>
                <c:pt idx="5114">
                  <c:v>23</c:v>
                </c:pt>
                <c:pt idx="5115">
                  <c:v>24</c:v>
                </c:pt>
                <c:pt idx="5116">
                  <c:v>25</c:v>
                </c:pt>
                <c:pt idx="5117">
                  <c:v>24</c:v>
                </c:pt>
                <c:pt idx="5118">
                  <c:v>25</c:v>
                </c:pt>
                <c:pt idx="5119">
                  <c:v>25</c:v>
                </c:pt>
                <c:pt idx="5120">
                  <c:v>27</c:v>
                </c:pt>
                <c:pt idx="5121">
                  <c:v>27</c:v>
                </c:pt>
                <c:pt idx="5122">
                  <c:v>25</c:v>
                </c:pt>
                <c:pt idx="5123">
                  <c:v>27</c:v>
                </c:pt>
                <c:pt idx="5124">
                  <c:v>25</c:v>
                </c:pt>
                <c:pt idx="5125">
                  <c:v>27</c:v>
                </c:pt>
                <c:pt idx="5126">
                  <c:v>27</c:v>
                </c:pt>
                <c:pt idx="5127">
                  <c:v>25</c:v>
                </c:pt>
                <c:pt idx="5128">
                  <c:v>25</c:v>
                </c:pt>
                <c:pt idx="5129">
                  <c:v>25</c:v>
                </c:pt>
                <c:pt idx="5130">
                  <c:v>27</c:v>
                </c:pt>
                <c:pt idx="5131">
                  <c:v>24</c:v>
                </c:pt>
                <c:pt idx="5132">
                  <c:v>26</c:v>
                </c:pt>
                <c:pt idx="5133">
                  <c:v>24</c:v>
                </c:pt>
                <c:pt idx="5134">
                  <c:v>26</c:v>
                </c:pt>
                <c:pt idx="5135">
                  <c:v>26</c:v>
                </c:pt>
                <c:pt idx="5136">
                  <c:v>25</c:v>
                </c:pt>
                <c:pt idx="5137">
                  <c:v>25</c:v>
                </c:pt>
                <c:pt idx="5138">
                  <c:v>25</c:v>
                </c:pt>
                <c:pt idx="5139">
                  <c:v>25</c:v>
                </c:pt>
                <c:pt idx="5140">
                  <c:v>25</c:v>
                </c:pt>
                <c:pt idx="5141">
                  <c:v>26</c:v>
                </c:pt>
                <c:pt idx="5142">
                  <c:v>24</c:v>
                </c:pt>
                <c:pt idx="5143">
                  <c:v>26</c:v>
                </c:pt>
                <c:pt idx="5144">
                  <c:v>34</c:v>
                </c:pt>
                <c:pt idx="5145">
                  <c:v>31</c:v>
                </c:pt>
                <c:pt idx="5146">
                  <c:v>31</c:v>
                </c:pt>
                <c:pt idx="5147">
                  <c:v>32</c:v>
                </c:pt>
                <c:pt idx="5148">
                  <c:v>33</c:v>
                </c:pt>
                <c:pt idx="5149">
                  <c:v>37</c:v>
                </c:pt>
                <c:pt idx="5150">
                  <c:v>35</c:v>
                </c:pt>
                <c:pt idx="5151">
                  <c:v>26</c:v>
                </c:pt>
                <c:pt idx="5152">
                  <c:v>26</c:v>
                </c:pt>
                <c:pt idx="5153">
                  <c:v>26</c:v>
                </c:pt>
                <c:pt idx="5154">
                  <c:v>26</c:v>
                </c:pt>
                <c:pt idx="5155">
                  <c:v>30</c:v>
                </c:pt>
                <c:pt idx="5156">
                  <c:v>30</c:v>
                </c:pt>
                <c:pt idx="5157">
                  <c:v>26</c:v>
                </c:pt>
                <c:pt idx="5158">
                  <c:v>26</c:v>
                </c:pt>
                <c:pt idx="5159">
                  <c:v>30</c:v>
                </c:pt>
                <c:pt idx="5160">
                  <c:v>26</c:v>
                </c:pt>
                <c:pt idx="5161">
                  <c:v>26</c:v>
                </c:pt>
                <c:pt idx="5162">
                  <c:v>26</c:v>
                </c:pt>
                <c:pt idx="5163">
                  <c:v>33</c:v>
                </c:pt>
                <c:pt idx="5164">
                  <c:v>26</c:v>
                </c:pt>
                <c:pt idx="5165">
                  <c:v>30</c:v>
                </c:pt>
                <c:pt idx="5166">
                  <c:v>30</c:v>
                </c:pt>
                <c:pt idx="5167">
                  <c:v>26</c:v>
                </c:pt>
                <c:pt idx="5168">
                  <c:v>26</c:v>
                </c:pt>
                <c:pt idx="5169">
                  <c:v>26</c:v>
                </c:pt>
                <c:pt idx="5170">
                  <c:v>26</c:v>
                </c:pt>
                <c:pt idx="5171">
                  <c:v>26</c:v>
                </c:pt>
                <c:pt idx="5172">
                  <c:v>30</c:v>
                </c:pt>
                <c:pt idx="5173">
                  <c:v>28</c:v>
                </c:pt>
                <c:pt idx="5174">
                  <c:v>23</c:v>
                </c:pt>
                <c:pt idx="5175">
                  <c:v>25</c:v>
                </c:pt>
                <c:pt idx="5176">
                  <c:v>24</c:v>
                </c:pt>
                <c:pt idx="5177">
                  <c:v>25</c:v>
                </c:pt>
                <c:pt idx="5178">
                  <c:v>24</c:v>
                </c:pt>
                <c:pt idx="5179">
                  <c:v>25</c:v>
                </c:pt>
                <c:pt idx="5180">
                  <c:v>20</c:v>
                </c:pt>
                <c:pt idx="5181">
                  <c:v>30</c:v>
                </c:pt>
                <c:pt idx="5182">
                  <c:v>30</c:v>
                </c:pt>
                <c:pt idx="5183">
                  <c:v>30</c:v>
                </c:pt>
                <c:pt idx="5184">
                  <c:v>30</c:v>
                </c:pt>
                <c:pt idx="5185">
                  <c:v>30</c:v>
                </c:pt>
                <c:pt idx="5186">
                  <c:v>30</c:v>
                </c:pt>
                <c:pt idx="5187">
                  <c:v>20</c:v>
                </c:pt>
                <c:pt idx="5188">
                  <c:v>20</c:v>
                </c:pt>
                <c:pt idx="5189">
                  <c:v>20</c:v>
                </c:pt>
                <c:pt idx="5190">
                  <c:v>20</c:v>
                </c:pt>
                <c:pt idx="5191">
                  <c:v>20</c:v>
                </c:pt>
                <c:pt idx="5192">
                  <c:v>20</c:v>
                </c:pt>
                <c:pt idx="5193">
                  <c:v>20</c:v>
                </c:pt>
                <c:pt idx="5194">
                  <c:v>20</c:v>
                </c:pt>
                <c:pt idx="5195">
                  <c:v>20</c:v>
                </c:pt>
                <c:pt idx="5196">
                  <c:v>20</c:v>
                </c:pt>
                <c:pt idx="5197">
                  <c:v>20</c:v>
                </c:pt>
                <c:pt idx="5198">
                  <c:v>20</c:v>
                </c:pt>
                <c:pt idx="5199">
                  <c:v>20</c:v>
                </c:pt>
                <c:pt idx="5200">
                  <c:v>20</c:v>
                </c:pt>
                <c:pt idx="5201">
                  <c:v>20</c:v>
                </c:pt>
                <c:pt idx="5202">
                  <c:v>20</c:v>
                </c:pt>
                <c:pt idx="5203">
                  <c:v>20</c:v>
                </c:pt>
                <c:pt idx="5204">
                  <c:v>20</c:v>
                </c:pt>
                <c:pt idx="5205">
                  <c:v>20</c:v>
                </c:pt>
                <c:pt idx="5206">
                  <c:v>20</c:v>
                </c:pt>
                <c:pt idx="5207">
                  <c:v>20</c:v>
                </c:pt>
                <c:pt idx="5208">
                  <c:v>20</c:v>
                </c:pt>
                <c:pt idx="5209">
                  <c:v>20</c:v>
                </c:pt>
                <c:pt idx="5210">
                  <c:v>20</c:v>
                </c:pt>
                <c:pt idx="5211">
                  <c:v>20</c:v>
                </c:pt>
                <c:pt idx="5212">
                  <c:v>24</c:v>
                </c:pt>
                <c:pt idx="5213">
                  <c:v>25</c:v>
                </c:pt>
                <c:pt idx="5214">
                  <c:v>27</c:v>
                </c:pt>
                <c:pt idx="5215">
                  <c:v>25</c:v>
                </c:pt>
                <c:pt idx="5216">
                  <c:v>25</c:v>
                </c:pt>
                <c:pt idx="5217">
                  <c:v>27</c:v>
                </c:pt>
                <c:pt idx="5218">
                  <c:v>24</c:v>
                </c:pt>
                <c:pt idx="5219">
                  <c:v>27</c:v>
                </c:pt>
                <c:pt idx="5220">
                  <c:v>25</c:v>
                </c:pt>
                <c:pt idx="5221">
                  <c:v>24</c:v>
                </c:pt>
                <c:pt idx="5222">
                  <c:v>25</c:v>
                </c:pt>
                <c:pt idx="5223">
                  <c:v>24</c:v>
                </c:pt>
                <c:pt idx="5224">
                  <c:v>24</c:v>
                </c:pt>
                <c:pt idx="5225">
                  <c:v>24</c:v>
                </c:pt>
                <c:pt idx="5226">
                  <c:v>25</c:v>
                </c:pt>
                <c:pt idx="5227">
                  <c:v>25</c:v>
                </c:pt>
                <c:pt idx="5228">
                  <c:v>24</c:v>
                </c:pt>
                <c:pt idx="5229">
                  <c:v>24</c:v>
                </c:pt>
                <c:pt idx="5230">
                  <c:v>27</c:v>
                </c:pt>
                <c:pt idx="5231">
                  <c:v>23</c:v>
                </c:pt>
                <c:pt idx="5232">
                  <c:v>23</c:v>
                </c:pt>
                <c:pt idx="5233">
                  <c:v>29</c:v>
                </c:pt>
                <c:pt idx="5234">
                  <c:v>25</c:v>
                </c:pt>
                <c:pt idx="5235">
                  <c:v>25</c:v>
                </c:pt>
                <c:pt idx="5236">
                  <c:v>29</c:v>
                </c:pt>
                <c:pt idx="5237">
                  <c:v>23</c:v>
                </c:pt>
                <c:pt idx="5238">
                  <c:v>25</c:v>
                </c:pt>
                <c:pt idx="5239">
                  <c:v>25</c:v>
                </c:pt>
                <c:pt idx="5240">
                  <c:v>24</c:v>
                </c:pt>
                <c:pt idx="5241">
                  <c:v>24</c:v>
                </c:pt>
                <c:pt idx="5242">
                  <c:v>24</c:v>
                </c:pt>
                <c:pt idx="5243">
                  <c:v>24</c:v>
                </c:pt>
                <c:pt idx="5244">
                  <c:v>24</c:v>
                </c:pt>
                <c:pt idx="5245">
                  <c:v>24</c:v>
                </c:pt>
                <c:pt idx="5246">
                  <c:v>21</c:v>
                </c:pt>
                <c:pt idx="5247">
                  <c:v>21</c:v>
                </c:pt>
                <c:pt idx="5248">
                  <c:v>21</c:v>
                </c:pt>
                <c:pt idx="5249">
                  <c:v>21</c:v>
                </c:pt>
                <c:pt idx="5250">
                  <c:v>20</c:v>
                </c:pt>
                <c:pt idx="5251">
                  <c:v>20</c:v>
                </c:pt>
                <c:pt idx="5252">
                  <c:v>21</c:v>
                </c:pt>
                <c:pt idx="5253">
                  <c:v>21</c:v>
                </c:pt>
                <c:pt idx="5254">
                  <c:v>21</c:v>
                </c:pt>
                <c:pt idx="5255">
                  <c:v>21</c:v>
                </c:pt>
                <c:pt idx="5256">
                  <c:v>26</c:v>
                </c:pt>
                <c:pt idx="5257">
                  <c:v>19</c:v>
                </c:pt>
                <c:pt idx="5258">
                  <c:v>18</c:v>
                </c:pt>
                <c:pt idx="5259">
                  <c:v>17</c:v>
                </c:pt>
                <c:pt idx="5260">
                  <c:v>17</c:v>
                </c:pt>
                <c:pt idx="5261">
                  <c:v>18</c:v>
                </c:pt>
                <c:pt idx="5262">
                  <c:v>21</c:v>
                </c:pt>
                <c:pt idx="5263">
                  <c:v>26</c:v>
                </c:pt>
                <c:pt idx="5264">
                  <c:v>18</c:v>
                </c:pt>
                <c:pt idx="5265">
                  <c:v>26</c:v>
                </c:pt>
                <c:pt idx="5266">
                  <c:v>21</c:v>
                </c:pt>
                <c:pt idx="5267">
                  <c:v>17</c:v>
                </c:pt>
                <c:pt idx="5268">
                  <c:v>35</c:v>
                </c:pt>
                <c:pt idx="5269">
                  <c:v>32</c:v>
                </c:pt>
                <c:pt idx="5270">
                  <c:v>29</c:v>
                </c:pt>
                <c:pt idx="5271">
                  <c:v>29</c:v>
                </c:pt>
                <c:pt idx="5272">
                  <c:v>35</c:v>
                </c:pt>
                <c:pt idx="5273">
                  <c:v>32</c:v>
                </c:pt>
                <c:pt idx="5274">
                  <c:v>28</c:v>
                </c:pt>
                <c:pt idx="5275">
                  <c:v>33</c:v>
                </c:pt>
                <c:pt idx="5276">
                  <c:v>31</c:v>
                </c:pt>
                <c:pt idx="5277">
                  <c:v>28</c:v>
                </c:pt>
                <c:pt idx="5278">
                  <c:v>28</c:v>
                </c:pt>
                <c:pt idx="5279">
                  <c:v>28</c:v>
                </c:pt>
                <c:pt idx="5280">
                  <c:v>28</c:v>
                </c:pt>
                <c:pt idx="5281">
                  <c:v>23</c:v>
                </c:pt>
                <c:pt idx="5282">
                  <c:v>18</c:v>
                </c:pt>
                <c:pt idx="5283">
                  <c:v>23</c:v>
                </c:pt>
                <c:pt idx="5284">
                  <c:v>18</c:v>
                </c:pt>
                <c:pt idx="5285">
                  <c:v>22</c:v>
                </c:pt>
                <c:pt idx="5286">
                  <c:v>17</c:v>
                </c:pt>
                <c:pt idx="5287">
                  <c:v>24</c:v>
                </c:pt>
                <c:pt idx="5288">
                  <c:v>17</c:v>
                </c:pt>
                <c:pt idx="5289">
                  <c:v>29</c:v>
                </c:pt>
                <c:pt idx="5290">
                  <c:v>22</c:v>
                </c:pt>
                <c:pt idx="5291">
                  <c:v>17</c:v>
                </c:pt>
                <c:pt idx="5292">
                  <c:v>17</c:v>
                </c:pt>
                <c:pt idx="5293">
                  <c:v>23</c:v>
                </c:pt>
                <c:pt idx="5294">
                  <c:v>23</c:v>
                </c:pt>
                <c:pt idx="5295">
                  <c:v>22</c:v>
                </c:pt>
                <c:pt idx="5296">
                  <c:v>29</c:v>
                </c:pt>
                <c:pt idx="5297">
                  <c:v>29</c:v>
                </c:pt>
                <c:pt idx="5298">
                  <c:v>29</c:v>
                </c:pt>
                <c:pt idx="5299">
                  <c:v>29</c:v>
                </c:pt>
                <c:pt idx="5300">
                  <c:v>29</c:v>
                </c:pt>
                <c:pt idx="5301">
                  <c:v>29</c:v>
                </c:pt>
                <c:pt idx="5302">
                  <c:v>31</c:v>
                </c:pt>
                <c:pt idx="5303">
                  <c:v>31</c:v>
                </c:pt>
                <c:pt idx="5304">
                  <c:v>29</c:v>
                </c:pt>
                <c:pt idx="5305">
                  <c:v>29</c:v>
                </c:pt>
                <c:pt idx="5306">
                  <c:v>32</c:v>
                </c:pt>
                <c:pt idx="5307">
                  <c:v>33</c:v>
                </c:pt>
                <c:pt idx="5308">
                  <c:v>33</c:v>
                </c:pt>
                <c:pt idx="5309">
                  <c:v>32</c:v>
                </c:pt>
                <c:pt idx="5310">
                  <c:v>32</c:v>
                </c:pt>
                <c:pt idx="5311">
                  <c:v>33</c:v>
                </c:pt>
                <c:pt idx="5312">
                  <c:v>32</c:v>
                </c:pt>
                <c:pt idx="5313">
                  <c:v>32</c:v>
                </c:pt>
                <c:pt idx="5314">
                  <c:v>32</c:v>
                </c:pt>
                <c:pt idx="5315">
                  <c:v>33</c:v>
                </c:pt>
                <c:pt idx="5316">
                  <c:v>33</c:v>
                </c:pt>
                <c:pt idx="5317">
                  <c:v>33</c:v>
                </c:pt>
                <c:pt idx="5318">
                  <c:v>25</c:v>
                </c:pt>
                <c:pt idx="5319">
                  <c:v>24</c:v>
                </c:pt>
                <c:pt idx="5320">
                  <c:v>33</c:v>
                </c:pt>
                <c:pt idx="5321">
                  <c:v>33</c:v>
                </c:pt>
                <c:pt idx="5322">
                  <c:v>24</c:v>
                </c:pt>
                <c:pt idx="5323">
                  <c:v>25</c:v>
                </c:pt>
                <c:pt idx="5324">
                  <c:v>25</c:v>
                </c:pt>
                <c:pt idx="5325">
                  <c:v>25</c:v>
                </c:pt>
                <c:pt idx="5326">
                  <c:v>33</c:v>
                </c:pt>
                <c:pt idx="5327">
                  <c:v>17</c:v>
                </c:pt>
                <c:pt idx="5328">
                  <c:v>18</c:v>
                </c:pt>
                <c:pt idx="5329">
                  <c:v>22</c:v>
                </c:pt>
                <c:pt idx="5330">
                  <c:v>30</c:v>
                </c:pt>
                <c:pt idx="5331">
                  <c:v>30</c:v>
                </c:pt>
                <c:pt idx="5332">
                  <c:v>30</c:v>
                </c:pt>
                <c:pt idx="5333">
                  <c:v>30</c:v>
                </c:pt>
                <c:pt idx="5334">
                  <c:v>30</c:v>
                </c:pt>
                <c:pt idx="5335">
                  <c:v>34</c:v>
                </c:pt>
                <c:pt idx="5336">
                  <c:v>33</c:v>
                </c:pt>
                <c:pt idx="5337">
                  <c:v>34</c:v>
                </c:pt>
                <c:pt idx="5338">
                  <c:v>33</c:v>
                </c:pt>
                <c:pt idx="5339">
                  <c:v>34</c:v>
                </c:pt>
                <c:pt idx="5340">
                  <c:v>33</c:v>
                </c:pt>
                <c:pt idx="5341">
                  <c:v>33</c:v>
                </c:pt>
                <c:pt idx="5342">
                  <c:v>34</c:v>
                </c:pt>
                <c:pt idx="5343">
                  <c:v>33</c:v>
                </c:pt>
                <c:pt idx="5344">
                  <c:v>33</c:v>
                </c:pt>
                <c:pt idx="5345">
                  <c:v>33</c:v>
                </c:pt>
                <c:pt idx="5346">
                  <c:v>33</c:v>
                </c:pt>
                <c:pt idx="5347">
                  <c:v>34</c:v>
                </c:pt>
                <c:pt idx="5348">
                  <c:v>34</c:v>
                </c:pt>
                <c:pt idx="5349">
                  <c:v>34</c:v>
                </c:pt>
                <c:pt idx="5350">
                  <c:v>34</c:v>
                </c:pt>
                <c:pt idx="5351">
                  <c:v>33</c:v>
                </c:pt>
                <c:pt idx="5352">
                  <c:v>34</c:v>
                </c:pt>
                <c:pt idx="5353">
                  <c:v>33</c:v>
                </c:pt>
                <c:pt idx="5354">
                  <c:v>34</c:v>
                </c:pt>
                <c:pt idx="5355">
                  <c:v>33</c:v>
                </c:pt>
                <c:pt idx="5356">
                  <c:v>33</c:v>
                </c:pt>
                <c:pt idx="5357">
                  <c:v>34</c:v>
                </c:pt>
                <c:pt idx="5358">
                  <c:v>33</c:v>
                </c:pt>
                <c:pt idx="5359">
                  <c:v>33</c:v>
                </c:pt>
                <c:pt idx="5360">
                  <c:v>34</c:v>
                </c:pt>
                <c:pt idx="5361">
                  <c:v>33</c:v>
                </c:pt>
                <c:pt idx="5362">
                  <c:v>34</c:v>
                </c:pt>
                <c:pt idx="5363">
                  <c:v>34</c:v>
                </c:pt>
                <c:pt idx="5364">
                  <c:v>34</c:v>
                </c:pt>
                <c:pt idx="5365">
                  <c:v>33</c:v>
                </c:pt>
                <c:pt idx="5366">
                  <c:v>33</c:v>
                </c:pt>
                <c:pt idx="5367">
                  <c:v>33</c:v>
                </c:pt>
                <c:pt idx="5368">
                  <c:v>34</c:v>
                </c:pt>
                <c:pt idx="5369">
                  <c:v>34</c:v>
                </c:pt>
                <c:pt idx="5370">
                  <c:v>34</c:v>
                </c:pt>
                <c:pt idx="5371">
                  <c:v>34</c:v>
                </c:pt>
                <c:pt idx="5372">
                  <c:v>33</c:v>
                </c:pt>
                <c:pt idx="5373">
                  <c:v>34</c:v>
                </c:pt>
                <c:pt idx="5374">
                  <c:v>33</c:v>
                </c:pt>
                <c:pt idx="5375">
                  <c:v>32</c:v>
                </c:pt>
                <c:pt idx="5376">
                  <c:v>34</c:v>
                </c:pt>
                <c:pt idx="5377">
                  <c:v>34</c:v>
                </c:pt>
                <c:pt idx="5378">
                  <c:v>34</c:v>
                </c:pt>
                <c:pt idx="5379">
                  <c:v>32</c:v>
                </c:pt>
                <c:pt idx="5380">
                  <c:v>32</c:v>
                </c:pt>
                <c:pt idx="5381">
                  <c:v>32</c:v>
                </c:pt>
                <c:pt idx="5382">
                  <c:v>34</c:v>
                </c:pt>
                <c:pt idx="5383">
                  <c:v>34</c:v>
                </c:pt>
                <c:pt idx="5384">
                  <c:v>32</c:v>
                </c:pt>
                <c:pt idx="5385">
                  <c:v>30</c:v>
                </c:pt>
                <c:pt idx="5386">
                  <c:v>30</c:v>
                </c:pt>
                <c:pt idx="5387">
                  <c:v>30</c:v>
                </c:pt>
                <c:pt idx="5388">
                  <c:v>30</c:v>
                </c:pt>
                <c:pt idx="5389">
                  <c:v>31</c:v>
                </c:pt>
                <c:pt idx="5390">
                  <c:v>31</c:v>
                </c:pt>
                <c:pt idx="5391">
                  <c:v>30</c:v>
                </c:pt>
                <c:pt idx="5392">
                  <c:v>31</c:v>
                </c:pt>
                <c:pt idx="5393">
                  <c:v>31</c:v>
                </c:pt>
                <c:pt idx="5394">
                  <c:v>30</c:v>
                </c:pt>
                <c:pt idx="5395">
                  <c:v>42</c:v>
                </c:pt>
                <c:pt idx="5396">
                  <c:v>35</c:v>
                </c:pt>
                <c:pt idx="5397">
                  <c:v>43</c:v>
                </c:pt>
                <c:pt idx="5398">
                  <c:v>36</c:v>
                </c:pt>
                <c:pt idx="5399">
                  <c:v>35</c:v>
                </c:pt>
                <c:pt idx="5400">
                  <c:v>36</c:v>
                </c:pt>
                <c:pt idx="5401">
                  <c:v>43</c:v>
                </c:pt>
                <c:pt idx="5402">
                  <c:v>43</c:v>
                </c:pt>
                <c:pt idx="5403">
                  <c:v>42</c:v>
                </c:pt>
                <c:pt idx="5404">
                  <c:v>42</c:v>
                </c:pt>
                <c:pt idx="5405">
                  <c:v>35</c:v>
                </c:pt>
                <c:pt idx="5406">
                  <c:v>35</c:v>
                </c:pt>
                <c:pt idx="5407">
                  <c:v>35</c:v>
                </c:pt>
                <c:pt idx="5408">
                  <c:v>35</c:v>
                </c:pt>
                <c:pt idx="5409">
                  <c:v>36</c:v>
                </c:pt>
                <c:pt idx="5410">
                  <c:v>34</c:v>
                </c:pt>
                <c:pt idx="5411">
                  <c:v>34</c:v>
                </c:pt>
                <c:pt idx="5412">
                  <c:v>35</c:v>
                </c:pt>
                <c:pt idx="5413">
                  <c:v>34</c:v>
                </c:pt>
                <c:pt idx="5414">
                  <c:v>43</c:v>
                </c:pt>
                <c:pt idx="5415">
                  <c:v>37</c:v>
                </c:pt>
                <c:pt idx="5416">
                  <c:v>43</c:v>
                </c:pt>
                <c:pt idx="5417">
                  <c:v>37</c:v>
                </c:pt>
                <c:pt idx="5418">
                  <c:v>37</c:v>
                </c:pt>
                <c:pt idx="5419">
                  <c:v>45</c:v>
                </c:pt>
                <c:pt idx="5420">
                  <c:v>36</c:v>
                </c:pt>
                <c:pt idx="5421">
                  <c:v>36</c:v>
                </c:pt>
                <c:pt idx="5422">
                  <c:v>43</c:v>
                </c:pt>
                <c:pt idx="5423">
                  <c:v>36</c:v>
                </c:pt>
                <c:pt idx="5424">
                  <c:v>45</c:v>
                </c:pt>
                <c:pt idx="5425">
                  <c:v>45</c:v>
                </c:pt>
                <c:pt idx="5426">
                  <c:v>36</c:v>
                </c:pt>
                <c:pt idx="5427">
                  <c:v>36</c:v>
                </c:pt>
                <c:pt idx="5428">
                  <c:v>36</c:v>
                </c:pt>
                <c:pt idx="5429">
                  <c:v>36</c:v>
                </c:pt>
                <c:pt idx="5430">
                  <c:v>36</c:v>
                </c:pt>
                <c:pt idx="5431">
                  <c:v>36</c:v>
                </c:pt>
                <c:pt idx="5432">
                  <c:v>37</c:v>
                </c:pt>
                <c:pt idx="5433">
                  <c:v>36</c:v>
                </c:pt>
                <c:pt idx="5434">
                  <c:v>37</c:v>
                </c:pt>
                <c:pt idx="5435">
                  <c:v>37</c:v>
                </c:pt>
                <c:pt idx="5436">
                  <c:v>36</c:v>
                </c:pt>
                <c:pt idx="5437">
                  <c:v>35</c:v>
                </c:pt>
                <c:pt idx="5438">
                  <c:v>35</c:v>
                </c:pt>
                <c:pt idx="5439">
                  <c:v>36</c:v>
                </c:pt>
                <c:pt idx="5440">
                  <c:v>36</c:v>
                </c:pt>
                <c:pt idx="5441">
                  <c:v>27</c:v>
                </c:pt>
                <c:pt idx="5442">
                  <c:v>27</c:v>
                </c:pt>
                <c:pt idx="5443">
                  <c:v>30</c:v>
                </c:pt>
                <c:pt idx="5444">
                  <c:v>27</c:v>
                </c:pt>
                <c:pt idx="5445">
                  <c:v>27</c:v>
                </c:pt>
                <c:pt idx="5446">
                  <c:v>27</c:v>
                </c:pt>
                <c:pt idx="5447">
                  <c:v>30</c:v>
                </c:pt>
                <c:pt idx="5448">
                  <c:v>33</c:v>
                </c:pt>
                <c:pt idx="5449">
                  <c:v>27</c:v>
                </c:pt>
                <c:pt idx="5450">
                  <c:v>27</c:v>
                </c:pt>
                <c:pt idx="5451">
                  <c:v>27</c:v>
                </c:pt>
                <c:pt idx="5452">
                  <c:v>27</c:v>
                </c:pt>
                <c:pt idx="5453">
                  <c:v>33</c:v>
                </c:pt>
                <c:pt idx="5454">
                  <c:v>27</c:v>
                </c:pt>
                <c:pt idx="5455">
                  <c:v>27</c:v>
                </c:pt>
                <c:pt idx="5456">
                  <c:v>27</c:v>
                </c:pt>
                <c:pt idx="5457">
                  <c:v>31</c:v>
                </c:pt>
                <c:pt idx="5458">
                  <c:v>25</c:v>
                </c:pt>
                <c:pt idx="5459">
                  <c:v>25</c:v>
                </c:pt>
                <c:pt idx="5460">
                  <c:v>25</c:v>
                </c:pt>
                <c:pt idx="5461">
                  <c:v>25</c:v>
                </c:pt>
                <c:pt idx="5462">
                  <c:v>25</c:v>
                </c:pt>
                <c:pt idx="5463">
                  <c:v>25</c:v>
                </c:pt>
                <c:pt idx="5464">
                  <c:v>25</c:v>
                </c:pt>
                <c:pt idx="5465">
                  <c:v>25</c:v>
                </c:pt>
                <c:pt idx="5466">
                  <c:v>25</c:v>
                </c:pt>
                <c:pt idx="5467">
                  <c:v>25</c:v>
                </c:pt>
                <c:pt idx="5468">
                  <c:v>25</c:v>
                </c:pt>
                <c:pt idx="5469">
                  <c:v>25</c:v>
                </c:pt>
                <c:pt idx="5470">
                  <c:v>25</c:v>
                </c:pt>
                <c:pt idx="5471">
                  <c:v>25</c:v>
                </c:pt>
                <c:pt idx="5472">
                  <c:v>25</c:v>
                </c:pt>
                <c:pt idx="5473">
                  <c:v>25</c:v>
                </c:pt>
                <c:pt idx="5474">
                  <c:v>26</c:v>
                </c:pt>
                <c:pt idx="5475">
                  <c:v>25</c:v>
                </c:pt>
                <c:pt idx="5476">
                  <c:v>28</c:v>
                </c:pt>
                <c:pt idx="5477">
                  <c:v>25</c:v>
                </c:pt>
                <c:pt idx="5478">
                  <c:v>26</c:v>
                </c:pt>
                <c:pt idx="5479">
                  <c:v>28</c:v>
                </c:pt>
                <c:pt idx="5480">
                  <c:v>28</c:v>
                </c:pt>
                <c:pt idx="5481">
                  <c:v>25</c:v>
                </c:pt>
                <c:pt idx="5482">
                  <c:v>25</c:v>
                </c:pt>
                <c:pt idx="5483">
                  <c:v>23</c:v>
                </c:pt>
                <c:pt idx="5484">
                  <c:v>26</c:v>
                </c:pt>
                <c:pt idx="5485">
                  <c:v>23</c:v>
                </c:pt>
                <c:pt idx="5486">
                  <c:v>23</c:v>
                </c:pt>
                <c:pt idx="5487">
                  <c:v>25</c:v>
                </c:pt>
                <c:pt idx="5488">
                  <c:v>23</c:v>
                </c:pt>
                <c:pt idx="5489">
                  <c:v>25</c:v>
                </c:pt>
                <c:pt idx="5490">
                  <c:v>23</c:v>
                </c:pt>
                <c:pt idx="5491">
                  <c:v>25</c:v>
                </c:pt>
                <c:pt idx="5492">
                  <c:v>26</c:v>
                </c:pt>
                <c:pt idx="5493">
                  <c:v>23</c:v>
                </c:pt>
                <c:pt idx="5494">
                  <c:v>25</c:v>
                </c:pt>
                <c:pt idx="5495">
                  <c:v>23</c:v>
                </c:pt>
                <c:pt idx="5496">
                  <c:v>23</c:v>
                </c:pt>
                <c:pt idx="5497">
                  <c:v>25</c:v>
                </c:pt>
                <c:pt idx="5498">
                  <c:v>26</c:v>
                </c:pt>
                <c:pt idx="5499">
                  <c:v>25</c:v>
                </c:pt>
                <c:pt idx="5500">
                  <c:v>23</c:v>
                </c:pt>
                <c:pt idx="5501">
                  <c:v>23</c:v>
                </c:pt>
                <c:pt idx="5502">
                  <c:v>24</c:v>
                </c:pt>
                <c:pt idx="5503">
                  <c:v>24</c:v>
                </c:pt>
                <c:pt idx="5504">
                  <c:v>22</c:v>
                </c:pt>
                <c:pt idx="5505">
                  <c:v>22</c:v>
                </c:pt>
                <c:pt idx="5506">
                  <c:v>22</c:v>
                </c:pt>
                <c:pt idx="5507">
                  <c:v>22</c:v>
                </c:pt>
                <c:pt idx="5508">
                  <c:v>23</c:v>
                </c:pt>
                <c:pt idx="5509">
                  <c:v>23</c:v>
                </c:pt>
                <c:pt idx="5510">
                  <c:v>16</c:v>
                </c:pt>
                <c:pt idx="5511">
                  <c:v>18</c:v>
                </c:pt>
                <c:pt idx="5512">
                  <c:v>18</c:v>
                </c:pt>
                <c:pt idx="5513">
                  <c:v>18</c:v>
                </c:pt>
                <c:pt idx="5514">
                  <c:v>20</c:v>
                </c:pt>
                <c:pt idx="5515">
                  <c:v>20</c:v>
                </c:pt>
                <c:pt idx="5516">
                  <c:v>20</c:v>
                </c:pt>
                <c:pt idx="5517">
                  <c:v>20</c:v>
                </c:pt>
                <c:pt idx="5518">
                  <c:v>20</c:v>
                </c:pt>
                <c:pt idx="5519">
                  <c:v>20</c:v>
                </c:pt>
                <c:pt idx="5520">
                  <c:v>20</c:v>
                </c:pt>
                <c:pt idx="5521">
                  <c:v>20</c:v>
                </c:pt>
                <c:pt idx="5522">
                  <c:v>20</c:v>
                </c:pt>
                <c:pt idx="5523">
                  <c:v>20</c:v>
                </c:pt>
                <c:pt idx="5524">
                  <c:v>20</c:v>
                </c:pt>
                <c:pt idx="5525">
                  <c:v>21</c:v>
                </c:pt>
                <c:pt idx="5526">
                  <c:v>21</c:v>
                </c:pt>
                <c:pt idx="5527">
                  <c:v>21</c:v>
                </c:pt>
                <c:pt idx="5528">
                  <c:v>21</c:v>
                </c:pt>
                <c:pt idx="5529">
                  <c:v>21</c:v>
                </c:pt>
                <c:pt idx="5530">
                  <c:v>21</c:v>
                </c:pt>
                <c:pt idx="5531">
                  <c:v>21</c:v>
                </c:pt>
                <c:pt idx="5532">
                  <c:v>21</c:v>
                </c:pt>
                <c:pt idx="5533">
                  <c:v>30</c:v>
                </c:pt>
                <c:pt idx="5534">
                  <c:v>33</c:v>
                </c:pt>
                <c:pt idx="5535">
                  <c:v>32</c:v>
                </c:pt>
                <c:pt idx="5536">
                  <c:v>30</c:v>
                </c:pt>
                <c:pt idx="5537">
                  <c:v>23</c:v>
                </c:pt>
                <c:pt idx="5538">
                  <c:v>23</c:v>
                </c:pt>
                <c:pt idx="5539">
                  <c:v>27</c:v>
                </c:pt>
                <c:pt idx="5540">
                  <c:v>25</c:v>
                </c:pt>
                <c:pt idx="5541">
                  <c:v>29</c:v>
                </c:pt>
                <c:pt idx="5542">
                  <c:v>29</c:v>
                </c:pt>
                <c:pt idx="5543">
                  <c:v>26</c:v>
                </c:pt>
                <c:pt idx="5544">
                  <c:v>26</c:v>
                </c:pt>
                <c:pt idx="5545">
                  <c:v>29</c:v>
                </c:pt>
                <c:pt idx="5546">
                  <c:v>28</c:v>
                </c:pt>
                <c:pt idx="5547">
                  <c:v>26</c:v>
                </c:pt>
                <c:pt idx="5548">
                  <c:v>28</c:v>
                </c:pt>
                <c:pt idx="5549">
                  <c:v>27</c:v>
                </c:pt>
                <c:pt idx="5550">
                  <c:v>26</c:v>
                </c:pt>
                <c:pt idx="5551">
                  <c:v>26</c:v>
                </c:pt>
                <c:pt idx="5552">
                  <c:v>21</c:v>
                </c:pt>
                <c:pt idx="5553">
                  <c:v>22</c:v>
                </c:pt>
                <c:pt idx="5554">
                  <c:v>22</c:v>
                </c:pt>
                <c:pt idx="5555">
                  <c:v>22</c:v>
                </c:pt>
                <c:pt idx="5556">
                  <c:v>23</c:v>
                </c:pt>
                <c:pt idx="5557">
                  <c:v>23</c:v>
                </c:pt>
                <c:pt idx="5558">
                  <c:v>34</c:v>
                </c:pt>
                <c:pt idx="5559">
                  <c:v>34</c:v>
                </c:pt>
                <c:pt idx="5560">
                  <c:v>34</c:v>
                </c:pt>
                <c:pt idx="5561">
                  <c:v>24</c:v>
                </c:pt>
                <c:pt idx="5562">
                  <c:v>24</c:v>
                </c:pt>
                <c:pt idx="5563">
                  <c:v>24</c:v>
                </c:pt>
                <c:pt idx="5564">
                  <c:v>24</c:v>
                </c:pt>
                <c:pt idx="5565">
                  <c:v>23</c:v>
                </c:pt>
                <c:pt idx="5566">
                  <c:v>23</c:v>
                </c:pt>
                <c:pt idx="5567">
                  <c:v>23</c:v>
                </c:pt>
                <c:pt idx="5568">
                  <c:v>23</c:v>
                </c:pt>
                <c:pt idx="5569">
                  <c:v>22</c:v>
                </c:pt>
                <c:pt idx="5570">
                  <c:v>22</c:v>
                </c:pt>
                <c:pt idx="5571">
                  <c:v>22</c:v>
                </c:pt>
                <c:pt idx="5572">
                  <c:v>22</c:v>
                </c:pt>
                <c:pt idx="5573">
                  <c:v>19</c:v>
                </c:pt>
                <c:pt idx="5574">
                  <c:v>19</c:v>
                </c:pt>
                <c:pt idx="5575">
                  <c:v>31</c:v>
                </c:pt>
                <c:pt idx="5576">
                  <c:v>33</c:v>
                </c:pt>
                <c:pt idx="5577">
                  <c:v>31</c:v>
                </c:pt>
                <c:pt idx="5578">
                  <c:v>33</c:v>
                </c:pt>
                <c:pt idx="5579">
                  <c:v>33</c:v>
                </c:pt>
                <c:pt idx="5580">
                  <c:v>33</c:v>
                </c:pt>
                <c:pt idx="5581">
                  <c:v>31</c:v>
                </c:pt>
                <c:pt idx="5582">
                  <c:v>33</c:v>
                </c:pt>
                <c:pt idx="5583">
                  <c:v>31</c:v>
                </c:pt>
                <c:pt idx="5584">
                  <c:v>33</c:v>
                </c:pt>
                <c:pt idx="5585">
                  <c:v>31</c:v>
                </c:pt>
                <c:pt idx="5586">
                  <c:v>31</c:v>
                </c:pt>
                <c:pt idx="5587">
                  <c:v>33</c:v>
                </c:pt>
                <c:pt idx="5588">
                  <c:v>31</c:v>
                </c:pt>
                <c:pt idx="5589">
                  <c:v>33</c:v>
                </c:pt>
                <c:pt idx="5590">
                  <c:v>31</c:v>
                </c:pt>
                <c:pt idx="5591">
                  <c:v>33</c:v>
                </c:pt>
                <c:pt idx="5592">
                  <c:v>33</c:v>
                </c:pt>
                <c:pt idx="5593">
                  <c:v>31</c:v>
                </c:pt>
                <c:pt idx="5594">
                  <c:v>31</c:v>
                </c:pt>
                <c:pt idx="5595">
                  <c:v>33</c:v>
                </c:pt>
                <c:pt idx="5596">
                  <c:v>31</c:v>
                </c:pt>
                <c:pt idx="5597">
                  <c:v>31</c:v>
                </c:pt>
                <c:pt idx="5598">
                  <c:v>31</c:v>
                </c:pt>
                <c:pt idx="5599">
                  <c:v>33</c:v>
                </c:pt>
                <c:pt idx="5600">
                  <c:v>31</c:v>
                </c:pt>
                <c:pt idx="5601">
                  <c:v>31</c:v>
                </c:pt>
                <c:pt idx="5602">
                  <c:v>33</c:v>
                </c:pt>
                <c:pt idx="5603">
                  <c:v>31</c:v>
                </c:pt>
                <c:pt idx="5604">
                  <c:v>33</c:v>
                </c:pt>
                <c:pt idx="5605">
                  <c:v>33</c:v>
                </c:pt>
                <c:pt idx="5606">
                  <c:v>33</c:v>
                </c:pt>
                <c:pt idx="5607">
                  <c:v>33</c:v>
                </c:pt>
                <c:pt idx="5608">
                  <c:v>31</c:v>
                </c:pt>
                <c:pt idx="5609">
                  <c:v>33</c:v>
                </c:pt>
                <c:pt idx="5610">
                  <c:v>33</c:v>
                </c:pt>
                <c:pt idx="5611">
                  <c:v>31</c:v>
                </c:pt>
                <c:pt idx="5612">
                  <c:v>33</c:v>
                </c:pt>
                <c:pt idx="5613">
                  <c:v>31</c:v>
                </c:pt>
                <c:pt idx="5614">
                  <c:v>31</c:v>
                </c:pt>
                <c:pt idx="5615">
                  <c:v>31</c:v>
                </c:pt>
                <c:pt idx="5616">
                  <c:v>31</c:v>
                </c:pt>
                <c:pt idx="5617">
                  <c:v>31</c:v>
                </c:pt>
                <c:pt idx="5618">
                  <c:v>33</c:v>
                </c:pt>
                <c:pt idx="5619">
                  <c:v>31</c:v>
                </c:pt>
                <c:pt idx="5620">
                  <c:v>31</c:v>
                </c:pt>
                <c:pt idx="5621">
                  <c:v>33</c:v>
                </c:pt>
                <c:pt idx="5622">
                  <c:v>31</c:v>
                </c:pt>
                <c:pt idx="5623">
                  <c:v>31</c:v>
                </c:pt>
                <c:pt idx="5624">
                  <c:v>33</c:v>
                </c:pt>
                <c:pt idx="5625">
                  <c:v>33</c:v>
                </c:pt>
                <c:pt idx="5626">
                  <c:v>31</c:v>
                </c:pt>
                <c:pt idx="5627">
                  <c:v>33</c:v>
                </c:pt>
                <c:pt idx="5628">
                  <c:v>33</c:v>
                </c:pt>
                <c:pt idx="5629">
                  <c:v>33</c:v>
                </c:pt>
                <c:pt idx="5630">
                  <c:v>31</c:v>
                </c:pt>
                <c:pt idx="5631">
                  <c:v>33</c:v>
                </c:pt>
                <c:pt idx="5632">
                  <c:v>31</c:v>
                </c:pt>
                <c:pt idx="5633">
                  <c:v>33</c:v>
                </c:pt>
                <c:pt idx="5634">
                  <c:v>33</c:v>
                </c:pt>
                <c:pt idx="5635">
                  <c:v>31</c:v>
                </c:pt>
                <c:pt idx="5636">
                  <c:v>33</c:v>
                </c:pt>
                <c:pt idx="5637">
                  <c:v>31</c:v>
                </c:pt>
                <c:pt idx="5638">
                  <c:v>31</c:v>
                </c:pt>
                <c:pt idx="5639">
                  <c:v>33</c:v>
                </c:pt>
                <c:pt idx="5640">
                  <c:v>33</c:v>
                </c:pt>
                <c:pt idx="5641">
                  <c:v>33</c:v>
                </c:pt>
                <c:pt idx="5642">
                  <c:v>31</c:v>
                </c:pt>
                <c:pt idx="5643">
                  <c:v>33</c:v>
                </c:pt>
                <c:pt idx="5644">
                  <c:v>31</c:v>
                </c:pt>
                <c:pt idx="5645">
                  <c:v>33</c:v>
                </c:pt>
                <c:pt idx="5646">
                  <c:v>31</c:v>
                </c:pt>
                <c:pt idx="5647">
                  <c:v>33</c:v>
                </c:pt>
                <c:pt idx="5648">
                  <c:v>31</c:v>
                </c:pt>
                <c:pt idx="5649">
                  <c:v>31</c:v>
                </c:pt>
                <c:pt idx="5650">
                  <c:v>33</c:v>
                </c:pt>
                <c:pt idx="5651">
                  <c:v>20</c:v>
                </c:pt>
                <c:pt idx="5652">
                  <c:v>19</c:v>
                </c:pt>
                <c:pt idx="5653">
                  <c:v>19</c:v>
                </c:pt>
                <c:pt idx="5654">
                  <c:v>20</c:v>
                </c:pt>
                <c:pt idx="5655">
                  <c:v>20</c:v>
                </c:pt>
                <c:pt idx="5656">
                  <c:v>20</c:v>
                </c:pt>
                <c:pt idx="5657">
                  <c:v>20</c:v>
                </c:pt>
                <c:pt idx="5658">
                  <c:v>18</c:v>
                </c:pt>
                <c:pt idx="5659">
                  <c:v>18</c:v>
                </c:pt>
                <c:pt idx="5660">
                  <c:v>18</c:v>
                </c:pt>
                <c:pt idx="5661">
                  <c:v>18</c:v>
                </c:pt>
                <c:pt idx="5662">
                  <c:v>18</c:v>
                </c:pt>
                <c:pt idx="5663">
                  <c:v>18</c:v>
                </c:pt>
                <c:pt idx="5664">
                  <c:v>18</c:v>
                </c:pt>
                <c:pt idx="5665">
                  <c:v>16</c:v>
                </c:pt>
                <c:pt idx="5666">
                  <c:v>18</c:v>
                </c:pt>
                <c:pt idx="5667">
                  <c:v>18</c:v>
                </c:pt>
                <c:pt idx="5668">
                  <c:v>16</c:v>
                </c:pt>
                <c:pt idx="5669">
                  <c:v>16</c:v>
                </c:pt>
                <c:pt idx="5670">
                  <c:v>18</c:v>
                </c:pt>
                <c:pt idx="5671">
                  <c:v>18</c:v>
                </c:pt>
                <c:pt idx="5672">
                  <c:v>18</c:v>
                </c:pt>
                <c:pt idx="5673">
                  <c:v>18</c:v>
                </c:pt>
                <c:pt idx="5674">
                  <c:v>16</c:v>
                </c:pt>
                <c:pt idx="5675">
                  <c:v>16</c:v>
                </c:pt>
                <c:pt idx="5676">
                  <c:v>18</c:v>
                </c:pt>
                <c:pt idx="5677">
                  <c:v>18</c:v>
                </c:pt>
                <c:pt idx="5678">
                  <c:v>16</c:v>
                </c:pt>
                <c:pt idx="5679">
                  <c:v>18</c:v>
                </c:pt>
                <c:pt idx="5680">
                  <c:v>30</c:v>
                </c:pt>
                <c:pt idx="5681">
                  <c:v>29</c:v>
                </c:pt>
                <c:pt idx="5682">
                  <c:v>32</c:v>
                </c:pt>
                <c:pt idx="5683">
                  <c:v>29</c:v>
                </c:pt>
                <c:pt idx="5684">
                  <c:v>32</c:v>
                </c:pt>
                <c:pt idx="5685">
                  <c:v>30</c:v>
                </c:pt>
                <c:pt idx="5686">
                  <c:v>32</c:v>
                </c:pt>
                <c:pt idx="5687">
                  <c:v>32</c:v>
                </c:pt>
                <c:pt idx="5688">
                  <c:v>29</c:v>
                </c:pt>
                <c:pt idx="5689">
                  <c:v>32</c:v>
                </c:pt>
                <c:pt idx="5690">
                  <c:v>32</c:v>
                </c:pt>
                <c:pt idx="5691">
                  <c:v>32</c:v>
                </c:pt>
                <c:pt idx="5692">
                  <c:v>32</c:v>
                </c:pt>
                <c:pt idx="5693">
                  <c:v>32</c:v>
                </c:pt>
                <c:pt idx="5694">
                  <c:v>28</c:v>
                </c:pt>
                <c:pt idx="5695">
                  <c:v>28</c:v>
                </c:pt>
                <c:pt idx="5696">
                  <c:v>28</c:v>
                </c:pt>
                <c:pt idx="5697">
                  <c:v>28</c:v>
                </c:pt>
                <c:pt idx="5698">
                  <c:v>28</c:v>
                </c:pt>
                <c:pt idx="5699">
                  <c:v>28</c:v>
                </c:pt>
                <c:pt idx="5700">
                  <c:v>24</c:v>
                </c:pt>
                <c:pt idx="5701">
                  <c:v>25</c:v>
                </c:pt>
                <c:pt idx="5702">
                  <c:v>24</c:v>
                </c:pt>
                <c:pt idx="5703">
                  <c:v>24</c:v>
                </c:pt>
                <c:pt idx="5704">
                  <c:v>24</c:v>
                </c:pt>
                <c:pt idx="5705">
                  <c:v>25</c:v>
                </c:pt>
                <c:pt idx="5706">
                  <c:v>24</c:v>
                </c:pt>
                <c:pt idx="5707">
                  <c:v>25</c:v>
                </c:pt>
                <c:pt idx="5708">
                  <c:v>25</c:v>
                </c:pt>
                <c:pt idx="5709">
                  <c:v>25</c:v>
                </c:pt>
                <c:pt idx="5710">
                  <c:v>25</c:v>
                </c:pt>
                <c:pt idx="5711">
                  <c:v>25</c:v>
                </c:pt>
                <c:pt idx="5712">
                  <c:v>24</c:v>
                </c:pt>
                <c:pt idx="5713">
                  <c:v>25</c:v>
                </c:pt>
                <c:pt idx="5714">
                  <c:v>24</c:v>
                </c:pt>
                <c:pt idx="5715">
                  <c:v>24</c:v>
                </c:pt>
                <c:pt idx="5716">
                  <c:v>24</c:v>
                </c:pt>
                <c:pt idx="5717">
                  <c:v>25</c:v>
                </c:pt>
                <c:pt idx="5718">
                  <c:v>25</c:v>
                </c:pt>
                <c:pt idx="5719">
                  <c:v>25</c:v>
                </c:pt>
                <c:pt idx="5720">
                  <c:v>24</c:v>
                </c:pt>
                <c:pt idx="5721">
                  <c:v>25</c:v>
                </c:pt>
                <c:pt idx="5722">
                  <c:v>31</c:v>
                </c:pt>
                <c:pt idx="5723">
                  <c:v>35</c:v>
                </c:pt>
                <c:pt idx="5724">
                  <c:v>32</c:v>
                </c:pt>
                <c:pt idx="5725">
                  <c:v>35</c:v>
                </c:pt>
                <c:pt idx="5726">
                  <c:v>32</c:v>
                </c:pt>
                <c:pt idx="5727">
                  <c:v>32</c:v>
                </c:pt>
                <c:pt idx="5728">
                  <c:v>35</c:v>
                </c:pt>
                <c:pt idx="5729">
                  <c:v>34</c:v>
                </c:pt>
                <c:pt idx="5730">
                  <c:v>34</c:v>
                </c:pt>
                <c:pt idx="5731">
                  <c:v>34</c:v>
                </c:pt>
                <c:pt idx="5732">
                  <c:v>31</c:v>
                </c:pt>
                <c:pt idx="5733">
                  <c:v>34</c:v>
                </c:pt>
                <c:pt idx="5734">
                  <c:v>31</c:v>
                </c:pt>
                <c:pt idx="5735">
                  <c:v>34</c:v>
                </c:pt>
                <c:pt idx="5736">
                  <c:v>33</c:v>
                </c:pt>
                <c:pt idx="5737">
                  <c:v>31</c:v>
                </c:pt>
                <c:pt idx="5738">
                  <c:v>33</c:v>
                </c:pt>
                <c:pt idx="5739">
                  <c:v>34</c:v>
                </c:pt>
                <c:pt idx="5740">
                  <c:v>34</c:v>
                </c:pt>
                <c:pt idx="5741">
                  <c:v>34</c:v>
                </c:pt>
                <c:pt idx="5742">
                  <c:v>34</c:v>
                </c:pt>
                <c:pt idx="5743">
                  <c:v>34</c:v>
                </c:pt>
                <c:pt idx="5744">
                  <c:v>34</c:v>
                </c:pt>
                <c:pt idx="5745">
                  <c:v>20</c:v>
                </c:pt>
                <c:pt idx="5746">
                  <c:v>21</c:v>
                </c:pt>
                <c:pt idx="5747">
                  <c:v>20</c:v>
                </c:pt>
                <c:pt idx="5748">
                  <c:v>21</c:v>
                </c:pt>
                <c:pt idx="5749">
                  <c:v>25</c:v>
                </c:pt>
                <c:pt idx="5750">
                  <c:v>24</c:v>
                </c:pt>
                <c:pt idx="5751">
                  <c:v>25</c:v>
                </c:pt>
                <c:pt idx="5752">
                  <c:v>25</c:v>
                </c:pt>
                <c:pt idx="5753">
                  <c:v>24</c:v>
                </c:pt>
                <c:pt idx="5754">
                  <c:v>24</c:v>
                </c:pt>
                <c:pt idx="5755">
                  <c:v>24</c:v>
                </c:pt>
                <c:pt idx="5756">
                  <c:v>24</c:v>
                </c:pt>
                <c:pt idx="5757">
                  <c:v>24</c:v>
                </c:pt>
                <c:pt idx="5758">
                  <c:v>111</c:v>
                </c:pt>
                <c:pt idx="5759">
                  <c:v>111</c:v>
                </c:pt>
                <c:pt idx="5760">
                  <c:v>111</c:v>
                </c:pt>
                <c:pt idx="5761">
                  <c:v>106</c:v>
                </c:pt>
                <c:pt idx="5762">
                  <c:v>42</c:v>
                </c:pt>
                <c:pt idx="5763">
                  <c:v>41</c:v>
                </c:pt>
                <c:pt idx="5764">
                  <c:v>38</c:v>
                </c:pt>
                <c:pt idx="5765">
                  <c:v>38</c:v>
                </c:pt>
                <c:pt idx="5766">
                  <c:v>31</c:v>
                </c:pt>
                <c:pt idx="5767">
                  <c:v>35</c:v>
                </c:pt>
                <c:pt idx="5768">
                  <c:v>35</c:v>
                </c:pt>
                <c:pt idx="5769">
                  <c:v>35</c:v>
                </c:pt>
                <c:pt idx="5770">
                  <c:v>36</c:v>
                </c:pt>
                <c:pt idx="5771">
                  <c:v>36</c:v>
                </c:pt>
                <c:pt idx="5772">
                  <c:v>36</c:v>
                </c:pt>
                <c:pt idx="5773">
                  <c:v>36</c:v>
                </c:pt>
                <c:pt idx="5774">
                  <c:v>36</c:v>
                </c:pt>
                <c:pt idx="5775">
                  <c:v>36</c:v>
                </c:pt>
                <c:pt idx="5776">
                  <c:v>35</c:v>
                </c:pt>
                <c:pt idx="5777">
                  <c:v>35</c:v>
                </c:pt>
                <c:pt idx="5778">
                  <c:v>35</c:v>
                </c:pt>
                <c:pt idx="5779">
                  <c:v>35</c:v>
                </c:pt>
                <c:pt idx="5780">
                  <c:v>35</c:v>
                </c:pt>
                <c:pt idx="5781">
                  <c:v>35</c:v>
                </c:pt>
                <c:pt idx="5782">
                  <c:v>30</c:v>
                </c:pt>
                <c:pt idx="5783">
                  <c:v>30</c:v>
                </c:pt>
                <c:pt idx="5784">
                  <c:v>30</c:v>
                </c:pt>
                <c:pt idx="5785">
                  <c:v>30</c:v>
                </c:pt>
                <c:pt idx="5786">
                  <c:v>30</c:v>
                </c:pt>
                <c:pt idx="5787">
                  <c:v>30</c:v>
                </c:pt>
                <c:pt idx="5788">
                  <c:v>30</c:v>
                </c:pt>
                <c:pt idx="5789">
                  <c:v>30</c:v>
                </c:pt>
                <c:pt idx="5790">
                  <c:v>30</c:v>
                </c:pt>
                <c:pt idx="5791">
                  <c:v>31</c:v>
                </c:pt>
                <c:pt idx="5792">
                  <c:v>31</c:v>
                </c:pt>
                <c:pt idx="5793">
                  <c:v>29</c:v>
                </c:pt>
                <c:pt idx="5794">
                  <c:v>29</c:v>
                </c:pt>
                <c:pt idx="5795">
                  <c:v>31</c:v>
                </c:pt>
                <c:pt idx="5796">
                  <c:v>31</c:v>
                </c:pt>
                <c:pt idx="5797">
                  <c:v>29</c:v>
                </c:pt>
                <c:pt idx="5798">
                  <c:v>29</c:v>
                </c:pt>
                <c:pt idx="5799">
                  <c:v>31</c:v>
                </c:pt>
                <c:pt idx="5800">
                  <c:v>31</c:v>
                </c:pt>
                <c:pt idx="5801">
                  <c:v>31</c:v>
                </c:pt>
                <c:pt idx="5802">
                  <c:v>28</c:v>
                </c:pt>
                <c:pt idx="5803">
                  <c:v>23</c:v>
                </c:pt>
                <c:pt idx="5804">
                  <c:v>23</c:v>
                </c:pt>
                <c:pt idx="5805">
                  <c:v>24</c:v>
                </c:pt>
                <c:pt idx="5806">
                  <c:v>25</c:v>
                </c:pt>
                <c:pt idx="5807">
                  <c:v>25</c:v>
                </c:pt>
                <c:pt idx="5808">
                  <c:v>23</c:v>
                </c:pt>
                <c:pt idx="5809">
                  <c:v>23</c:v>
                </c:pt>
                <c:pt idx="5810">
                  <c:v>23</c:v>
                </c:pt>
                <c:pt idx="5811">
                  <c:v>25</c:v>
                </c:pt>
                <c:pt idx="5812">
                  <c:v>25</c:v>
                </c:pt>
                <c:pt idx="5813">
                  <c:v>25</c:v>
                </c:pt>
                <c:pt idx="5814">
                  <c:v>25</c:v>
                </c:pt>
                <c:pt idx="5815">
                  <c:v>25</c:v>
                </c:pt>
                <c:pt idx="5816">
                  <c:v>25</c:v>
                </c:pt>
                <c:pt idx="5817">
                  <c:v>23</c:v>
                </c:pt>
                <c:pt idx="5818">
                  <c:v>25</c:v>
                </c:pt>
                <c:pt idx="5819">
                  <c:v>23</c:v>
                </c:pt>
                <c:pt idx="5820">
                  <c:v>25</c:v>
                </c:pt>
                <c:pt idx="5821">
                  <c:v>23</c:v>
                </c:pt>
                <c:pt idx="5822">
                  <c:v>25</c:v>
                </c:pt>
                <c:pt idx="5823">
                  <c:v>25</c:v>
                </c:pt>
                <c:pt idx="5824">
                  <c:v>37</c:v>
                </c:pt>
                <c:pt idx="5825">
                  <c:v>36</c:v>
                </c:pt>
                <c:pt idx="5826">
                  <c:v>33</c:v>
                </c:pt>
                <c:pt idx="5827">
                  <c:v>37</c:v>
                </c:pt>
                <c:pt idx="5828">
                  <c:v>37</c:v>
                </c:pt>
                <c:pt idx="5829">
                  <c:v>37</c:v>
                </c:pt>
                <c:pt idx="5830">
                  <c:v>34</c:v>
                </c:pt>
                <c:pt idx="5831">
                  <c:v>34</c:v>
                </c:pt>
                <c:pt idx="5832">
                  <c:v>37</c:v>
                </c:pt>
                <c:pt idx="5833">
                  <c:v>36</c:v>
                </c:pt>
                <c:pt idx="5834">
                  <c:v>37</c:v>
                </c:pt>
                <c:pt idx="5835">
                  <c:v>34</c:v>
                </c:pt>
                <c:pt idx="5836">
                  <c:v>33</c:v>
                </c:pt>
                <c:pt idx="5837">
                  <c:v>37</c:v>
                </c:pt>
                <c:pt idx="5838">
                  <c:v>37</c:v>
                </c:pt>
                <c:pt idx="5839">
                  <c:v>37</c:v>
                </c:pt>
                <c:pt idx="5840">
                  <c:v>37</c:v>
                </c:pt>
                <c:pt idx="5841">
                  <c:v>37</c:v>
                </c:pt>
                <c:pt idx="5842">
                  <c:v>37</c:v>
                </c:pt>
                <c:pt idx="5843">
                  <c:v>34</c:v>
                </c:pt>
                <c:pt idx="5844">
                  <c:v>37</c:v>
                </c:pt>
                <c:pt idx="5845">
                  <c:v>37</c:v>
                </c:pt>
                <c:pt idx="5846">
                  <c:v>38</c:v>
                </c:pt>
                <c:pt idx="5847">
                  <c:v>37</c:v>
                </c:pt>
                <c:pt idx="5848">
                  <c:v>37</c:v>
                </c:pt>
                <c:pt idx="5849">
                  <c:v>38</c:v>
                </c:pt>
                <c:pt idx="5850">
                  <c:v>37</c:v>
                </c:pt>
                <c:pt idx="5851">
                  <c:v>38</c:v>
                </c:pt>
                <c:pt idx="5852">
                  <c:v>36</c:v>
                </c:pt>
                <c:pt idx="5853">
                  <c:v>36</c:v>
                </c:pt>
                <c:pt idx="5854">
                  <c:v>37</c:v>
                </c:pt>
                <c:pt idx="5855">
                  <c:v>35</c:v>
                </c:pt>
                <c:pt idx="5856">
                  <c:v>38</c:v>
                </c:pt>
                <c:pt idx="5857">
                  <c:v>35</c:v>
                </c:pt>
                <c:pt idx="5858">
                  <c:v>36</c:v>
                </c:pt>
                <c:pt idx="5859">
                  <c:v>37</c:v>
                </c:pt>
                <c:pt idx="5860">
                  <c:v>44</c:v>
                </c:pt>
                <c:pt idx="5861">
                  <c:v>44</c:v>
                </c:pt>
                <c:pt idx="5862">
                  <c:v>44</c:v>
                </c:pt>
                <c:pt idx="5863">
                  <c:v>44</c:v>
                </c:pt>
                <c:pt idx="5864">
                  <c:v>44</c:v>
                </c:pt>
                <c:pt idx="5865">
                  <c:v>44</c:v>
                </c:pt>
                <c:pt idx="5866">
                  <c:v>44</c:v>
                </c:pt>
                <c:pt idx="5867">
                  <c:v>44</c:v>
                </c:pt>
                <c:pt idx="5868">
                  <c:v>44</c:v>
                </c:pt>
                <c:pt idx="5869">
                  <c:v>44</c:v>
                </c:pt>
                <c:pt idx="5870">
                  <c:v>44</c:v>
                </c:pt>
                <c:pt idx="5871">
                  <c:v>44</c:v>
                </c:pt>
                <c:pt idx="5872">
                  <c:v>44</c:v>
                </c:pt>
                <c:pt idx="5873">
                  <c:v>44</c:v>
                </c:pt>
                <c:pt idx="5874">
                  <c:v>44</c:v>
                </c:pt>
                <c:pt idx="5875">
                  <c:v>44</c:v>
                </c:pt>
                <c:pt idx="5876">
                  <c:v>44</c:v>
                </c:pt>
                <c:pt idx="5877">
                  <c:v>44</c:v>
                </c:pt>
                <c:pt idx="5878">
                  <c:v>44</c:v>
                </c:pt>
                <c:pt idx="5879">
                  <c:v>44</c:v>
                </c:pt>
                <c:pt idx="5880">
                  <c:v>29</c:v>
                </c:pt>
                <c:pt idx="5881">
                  <c:v>29</c:v>
                </c:pt>
                <c:pt idx="5882">
                  <c:v>29</c:v>
                </c:pt>
                <c:pt idx="5883">
                  <c:v>28</c:v>
                </c:pt>
                <c:pt idx="5884">
                  <c:v>28</c:v>
                </c:pt>
                <c:pt idx="5885">
                  <c:v>29</c:v>
                </c:pt>
                <c:pt idx="5886">
                  <c:v>28</c:v>
                </c:pt>
                <c:pt idx="5887">
                  <c:v>28</c:v>
                </c:pt>
                <c:pt idx="5888">
                  <c:v>28</c:v>
                </c:pt>
                <c:pt idx="5889">
                  <c:v>28</c:v>
                </c:pt>
                <c:pt idx="5890">
                  <c:v>28</c:v>
                </c:pt>
                <c:pt idx="5891">
                  <c:v>28</c:v>
                </c:pt>
                <c:pt idx="5892">
                  <c:v>28</c:v>
                </c:pt>
                <c:pt idx="5893">
                  <c:v>28</c:v>
                </c:pt>
                <c:pt idx="5894">
                  <c:v>28</c:v>
                </c:pt>
                <c:pt idx="5895">
                  <c:v>28</c:v>
                </c:pt>
                <c:pt idx="5896">
                  <c:v>28</c:v>
                </c:pt>
                <c:pt idx="5897">
                  <c:v>28</c:v>
                </c:pt>
                <c:pt idx="5898">
                  <c:v>28</c:v>
                </c:pt>
                <c:pt idx="5899">
                  <c:v>28</c:v>
                </c:pt>
                <c:pt idx="5900">
                  <c:v>28</c:v>
                </c:pt>
                <c:pt idx="5901">
                  <c:v>28</c:v>
                </c:pt>
                <c:pt idx="5902">
                  <c:v>28</c:v>
                </c:pt>
                <c:pt idx="5903">
                  <c:v>28</c:v>
                </c:pt>
                <c:pt idx="5904">
                  <c:v>24</c:v>
                </c:pt>
                <c:pt idx="5905">
                  <c:v>26</c:v>
                </c:pt>
                <c:pt idx="5906">
                  <c:v>24</c:v>
                </c:pt>
                <c:pt idx="5907">
                  <c:v>25</c:v>
                </c:pt>
                <c:pt idx="5908">
                  <c:v>27</c:v>
                </c:pt>
                <c:pt idx="5909">
                  <c:v>25</c:v>
                </c:pt>
                <c:pt idx="5910">
                  <c:v>25</c:v>
                </c:pt>
                <c:pt idx="5911">
                  <c:v>27</c:v>
                </c:pt>
                <c:pt idx="5912">
                  <c:v>26</c:v>
                </c:pt>
                <c:pt idx="5913">
                  <c:v>26</c:v>
                </c:pt>
                <c:pt idx="5914">
                  <c:v>26</c:v>
                </c:pt>
                <c:pt idx="5915">
                  <c:v>26</c:v>
                </c:pt>
                <c:pt idx="5916">
                  <c:v>26</c:v>
                </c:pt>
                <c:pt idx="5917">
                  <c:v>26</c:v>
                </c:pt>
                <c:pt idx="5918">
                  <c:v>27</c:v>
                </c:pt>
                <c:pt idx="5919">
                  <c:v>27</c:v>
                </c:pt>
                <c:pt idx="5920">
                  <c:v>27</c:v>
                </c:pt>
                <c:pt idx="5921">
                  <c:v>37</c:v>
                </c:pt>
                <c:pt idx="5922">
                  <c:v>37</c:v>
                </c:pt>
                <c:pt idx="5923">
                  <c:v>37</c:v>
                </c:pt>
                <c:pt idx="5924">
                  <c:v>37</c:v>
                </c:pt>
                <c:pt idx="5925">
                  <c:v>33</c:v>
                </c:pt>
                <c:pt idx="5926">
                  <c:v>32</c:v>
                </c:pt>
                <c:pt idx="5927">
                  <c:v>30</c:v>
                </c:pt>
                <c:pt idx="5928">
                  <c:v>30</c:v>
                </c:pt>
                <c:pt idx="5929">
                  <c:v>30</c:v>
                </c:pt>
                <c:pt idx="5930">
                  <c:v>30</c:v>
                </c:pt>
                <c:pt idx="5931">
                  <c:v>27</c:v>
                </c:pt>
                <c:pt idx="5932">
                  <c:v>30</c:v>
                </c:pt>
                <c:pt idx="5933">
                  <c:v>27</c:v>
                </c:pt>
                <c:pt idx="5934">
                  <c:v>30</c:v>
                </c:pt>
                <c:pt idx="5935">
                  <c:v>30</c:v>
                </c:pt>
                <c:pt idx="5936">
                  <c:v>27</c:v>
                </c:pt>
                <c:pt idx="5937">
                  <c:v>27</c:v>
                </c:pt>
                <c:pt idx="5938">
                  <c:v>23</c:v>
                </c:pt>
                <c:pt idx="5939">
                  <c:v>23</c:v>
                </c:pt>
                <c:pt idx="5940">
                  <c:v>23</c:v>
                </c:pt>
                <c:pt idx="5941">
                  <c:v>26</c:v>
                </c:pt>
                <c:pt idx="5942">
                  <c:v>26</c:v>
                </c:pt>
                <c:pt idx="5943">
                  <c:v>27</c:v>
                </c:pt>
                <c:pt idx="5944">
                  <c:v>27</c:v>
                </c:pt>
                <c:pt idx="5945">
                  <c:v>27</c:v>
                </c:pt>
                <c:pt idx="5946">
                  <c:v>28</c:v>
                </c:pt>
                <c:pt idx="5947">
                  <c:v>26</c:v>
                </c:pt>
                <c:pt idx="5948">
                  <c:v>28</c:v>
                </c:pt>
                <c:pt idx="5949">
                  <c:v>26</c:v>
                </c:pt>
                <c:pt idx="5950">
                  <c:v>26</c:v>
                </c:pt>
                <c:pt idx="5951">
                  <c:v>28</c:v>
                </c:pt>
                <c:pt idx="5952">
                  <c:v>23</c:v>
                </c:pt>
                <c:pt idx="5953">
                  <c:v>23</c:v>
                </c:pt>
                <c:pt idx="5954">
                  <c:v>23</c:v>
                </c:pt>
                <c:pt idx="5955">
                  <c:v>22</c:v>
                </c:pt>
                <c:pt idx="5956">
                  <c:v>22</c:v>
                </c:pt>
                <c:pt idx="5957">
                  <c:v>22</c:v>
                </c:pt>
                <c:pt idx="5958">
                  <c:v>22</c:v>
                </c:pt>
                <c:pt idx="5959">
                  <c:v>22</c:v>
                </c:pt>
                <c:pt idx="5960">
                  <c:v>22</c:v>
                </c:pt>
                <c:pt idx="5961">
                  <c:v>22</c:v>
                </c:pt>
                <c:pt idx="5962">
                  <c:v>32</c:v>
                </c:pt>
                <c:pt idx="5963">
                  <c:v>33</c:v>
                </c:pt>
                <c:pt idx="5964">
                  <c:v>33</c:v>
                </c:pt>
                <c:pt idx="5965">
                  <c:v>32</c:v>
                </c:pt>
                <c:pt idx="5966">
                  <c:v>32</c:v>
                </c:pt>
                <c:pt idx="5967">
                  <c:v>32</c:v>
                </c:pt>
                <c:pt idx="5968">
                  <c:v>33</c:v>
                </c:pt>
                <c:pt idx="5969">
                  <c:v>33</c:v>
                </c:pt>
                <c:pt idx="5970">
                  <c:v>33</c:v>
                </c:pt>
                <c:pt idx="5971">
                  <c:v>32</c:v>
                </c:pt>
                <c:pt idx="5972">
                  <c:v>32</c:v>
                </c:pt>
                <c:pt idx="5973">
                  <c:v>32</c:v>
                </c:pt>
                <c:pt idx="5974">
                  <c:v>32</c:v>
                </c:pt>
                <c:pt idx="5975">
                  <c:v>33</c:v>
                </c:pt>
                <c:pt idx="5976">
                  <c:v>33</c:v>
                </c:pt>
                <c:pt idx="5977">
                  <c:v>33</c:v>
                </c:pt>
                <c:pt idx="5978">
                  <c:v>33</c:v>
                </c:pt>
                <c:pt idx="5979">
                  <c:v>32</c:v>
                </c:pt>
                <c:pt idx="5980">
                  <c:v>33</c:v>
                </c:pt>
                <c:pt idx="5981">
                  <c:v>32</c:v>
                </c:pt>
                <c:pt idx="5982">
                  <c:v>33</c:v>
                </c:pt>
                <c:pt idx="5983">
                  <c:v>32</c:v>
                </c:pt>
                <c:pt idx="5984">
                  <c:v>32</c:v>
                </c:pt>
                <c:pt idx="5985">
                  <c:v>33</c:v>
                </c:pt>
                <c:pt idx="5986">
                  <c:v>33</c:v>
                </c:pt>
                <c:pt idx="5987">
                  <c:v>32</c:v>
                </c:pt>
                <c:pt idx="5988">
                  <c:v>32</c:v>
                </c:pt>
                <c:pt idx="5989">
                  <c:v>33</c:v>
                </c:pt>
                <c:pt idx="5990">
                  <c:v>33</c:v>
                </c:pt>
                <c:pt idx="5991">
                  <c:v>32</c:v>
                </c:pt>
                <c:pt idx="5992">
                  <c:v>33</c:v>
                </c:pt>
                <c:pt idx="5993">
                  <c:v>32</c:v>
                </c:pt>
                <c:pt idx="5994">
                  <c:v>32</c:v>
                </c:pt>
                <c:pt idx="5995">
                  <c:v>33</c:v>
                </c:pt>
                <c:pt idx="5996">
                  <c:v>33</c:v>
                </c:pt>
                <c:pt idx="5997">
                  <c:v>33</c:v>
                </c:pt>
                <c:pt idx="5998">
                  <c:v>32</c:v>
                </c:pt>
                <c:pt idx="5999">
                  <c:v>33</c:v>
                </c:pt>
                <c:pt idx="6000">
                  <c:v>33</c:v>
                </c:pt>
                <c:pt idx="6001">
                  <c:v>32</c:v>
                </c:pt>
                <c:pt idx="6002">
                  <c:v>32</c:v>
                </c:pt>
                <c:pt idx="6003">
                  <c:v>32</c:v>
                </c:pt>
                <c:pt idx="6004">
                  <c:v>32</c:v>
                </c:pt>
                <c:pt idx="6005">
                  <c:v>33</c:v>
                </c:pt>
                <c:pt idx="6006">
                  <c:v>48</c:v>
                </c:pt>
                <c:pt idx="6007">
                  <c:v>48</c:v>
                </c:pt>
                <c:pt idx="6008">
                  <c:v>48</c:v>
                </c:pt>
                <c:pt idx="6009">
                  <c:v>48</c:v>
                </c:pt>
                <c:pt idx="6010">
                  <c:v>48</c:v>
                </c:pt>
                <c:pt idx="6011">
                  <c:v>48</c:v>
                </c:pt>
                <c:pt idx="6012">
                  <c:v>48</c:v>
                </c:pt>
                <c:pt idx="6013">
                  <c:v>48</c:v>
                </c:pt>
                <c:pt idx="6014">
                  <c:v>31</c:v>
                </c:pt>
                <c:pt idx="6015">
                  <c:v>31</c:v>
                </c:pt>
                <c:pt idx="6016">
                  <c:v>42</c:v>
                </c:pt>
                <c:pt idx="6017">
                  <c:v>31</c:v>
                </c:pt>
                <c:pt idx="6018">
                  <c:v>31</c:v>
                </c:pt>
                <c:pt idx="6019">
                  <c:v>33</c:v>
                </c:pt>
                <c:pt idx="6020">
                  <c:v>33</c:v>
                </c:pt>
                <c:pt idx="6021">
                  <c:v>39</c:v>
                </c:pt>
                <c:pt idx="6022">
                  <c:v>39</c:v>
                </c:pt>
                <c:pt idx="6023">
                  <c:v>31</c:v>
                </c:pt>
                <c:pt idx="6024">
                  <c:v>39</c:v>
                </c:pt>
                <c:pt idx="6025">
                  <c:v>31</c:v>
                </c:pt>
                <c:pt idx="6026">
                  <c:v>42</c:v>
                </c:pt>
                <c:pt idx="6027">
                  <c:v>42</c:v>
                </c:pt>
                <c:pt idx="6028">
                  <c:v>31</c:v>
                </c:pt>
                <c:pt idx="6029">
                  <c:v>31</c:v>
                </c:pt>
                <c:pt idx="6030">
                  <c:v>39</c:v>
                </c:pt>
                <c:pt idx="6031">
                  <c:v>33</c:v>
                </c:pt>
                <c:pt idx="6032">
                  <c:v>42</c:v>
                </c:pt>
                <c:pt idx="6033">
                  <c:v>39</c:v>
                </c:pt>
                <c:pt idx="6034">
                  <c:v>33</c:v>
                </c:pt>
                <c:pt idx="6035">
                  <c:v>39</c:v>
                </c:pt>
                <c:pt idx="6036">
                  <c:v>31</c:v>
                </c:pt>
                <c:pt idx="6037">
                  <c:v>31</c:v>
                </c:pt>
                <c:pt idx="6038">
                  <c:v>31</c:v>
                </c:pt>
                <c:pt idx="6039">
                  <c:v>31</c:v>
                </c:pt>
                <c:pt idx="6040">
                  <c:v>42</c:v>
                </c:pt>
                <c:pt idx="6041">
                  <c:v>42</c:v>
                </c:pt>
                <c:pt idx="6042">
                  <c:v>33</c:v>
                </c:pt>
                <c:pt idx="6043">
                  <c:v>39</c:v>
                </c:pt>
                <c:pt idx="6044">
                  <c:v>39</c:v>
                </c:pt>
                <c:pt idx="6045">
                  <c:v>42</c:v>
                </c:pt>
                <c:pt idx="6046">
                  <c:v>30</c:v>
                </c:pt>
                <c:pt idx="6047">
                  <c:v>30</c:v>
                </c:pt>
                <c:pt idx="6048">
                  <c:v>30</c:v>
                </c:pt>
                <c:pt idx="6049">
                  <c:v>30</c:v>
                </c:pt>
                <c:pt idx="6050">
                  <c:v>33</c:v>
                </c:pt>
                <c:pt idx="6051">
                  <c:v>42</c:v>
                </c:pt>
                <c:pt idx="6052">
                  <c:v>30</c:v>
                </c:pt>
                <c:pt idx="6053">
                  <c:v>30</c:v>
                </c:pt>
                <c:pt idx="6054">
                  <c:v>39</c:v>
                </c:pt>
                <c:pt idx="6055">
                  <c:v>42</c:v>
                </c:pt>
                <c:pt idx="6056">
                  <c:v>37</c:v>
                </c:pt>
                <c:pt idx="6057">
                  <c:v>33</c:v>
                </c:pt>
                <c:pt idx="6058">
                  <c:v>37</c:v>
                </c:pt>
                <c:pt idx="6059">
                  <c:v>37</c:v>
                </c:pt>
                <c:pt idx="6060">
                  <c:v>45</c:v>
                </c:pt>
                <c:pt idx="6061">
                  <c:v>33</c:v>
                </c:pt>
                <c:pt idx="6062">
                  <c:v>37</c:v>
                </c:pt>
                <c:pt idx="6063">
                  <c:v>46</c:v>
                </c:pt>
                <c:pt idx="6064">
                  <c:v>33</c:v>
                </c:pt>
                <c:pt idx="6065">
                  <c:v>32</c:v>
                </c:pt>
                <c:pt idx="6066">
                  <c:v>45</c:v>
                </c:pt>
                <c:pt idx="6067">
                  <c:v>32</c:v>
                </c:pt>
                <c:pt idx="6068">
                  <c:v>33</c:v>
                </c:pt>
                <c:pt idx="6069">
                  <c:v>46</c:v>
                </c:pt>
                <c:pt idx="6070">
                  <c:v>32</c:v>
                </c:pt>
                <c:pt idx="6071">
                  <c:v>34</c:v>
                </c:pt>
                <c:pt idx="6072">
                  <c:v>32</c:v>
                </c:pt>
                <c:pt idx="6073">
                  <c:v>34</c:v>
                </c:pt>
                <c:pt idx="6074">
                  <c:v>37</c:v>
                </c:pt>
                <c:pt idx="6075">
                  <c:v>37</c:v>
                </c:pt>
                <c:pt idx="6076">
                  <c:v>37</c:v>
                </c:pt>
                <c:pt idx="6077">
                  <c:v>46</c:v>
                </c:pt>
                <c:pt idx="6078">
                  <c:v>37</c:v>
                </c:pt>
                <c:pt idx="6079">
                  <c:v>37</c:v>
                </c:pt>
                <c:pt idx="6080">
                  <c:v>37</c:v>
                </c:pt>
                <c:pt idx="6081">
                  <c:v>48</c:v>
                </c:pt>
                <c:pt idx="6082">
                  <c:v>34</c:v>
                </c:pt>
                <c:pt idx="6083">
                  <c:v>45</c:v>
                </c:pt>
                <c:pt idx="6084">
                  <c:v>34</c:v>
                </c:pt>
                <c:pt idx="6085">
                  <c:v>34</c:v>
                </c:pt>
                <c:pt idx="6086">
                  <c:v>37</c:v>
                </c:pt>
                <c:pt idx="6087">
                  <c:v>37</c:v>
                </c:pt>
                <c:pt idx="6088">
                  <c:v>39</c:v>
                </c:pt>
                <c:pt idx="6089">
                  <c:v>36</c:v>
                </c:pt>
                <c:pt idx="6090">
                  <c:v>33</c:v>
                </c:pt>
                <c:pt idx="6091">
                  <c:v>39</c:v>
                </c:pt>
                <c:pt idx="6092">
                  <c:v>36</c:v>
                </c:pt>
                <c:pt idx="6093">
                  <c:v>33</c:v>
                </c:pt>
                <c:pt idx="6094">
                  <c:v>33</c:v>
                </c:pt>
                <c:pt idx="6095">
                  <c:v>39</c:v>
                </c:pt>
                <c:pt idx="6096">
                  <c:v>33</c:v>
                </c:pt>
                <c:pt idx="6097">
                  <c:v>36</c:v>
                </c:pt>
                <c:pt idx="6098">
                  <c:v>36</c:v>
                </c:pt>
                <c:pt idx="6099">
                  <c:v>39</c:v>
                </c:pt>
                <c:pt idx="6100">
                  <c:v>39</c:v>
                </c:pt>
                <c:pt idx="6101">
                  <c:v>37</c:v>
                </c:pt>
                <c:pt idx="6102">
                  <c:v>48</c:v>
                </c:pt>
                <c:pt idx="6103">
                  <c:v>39</c:v>
                </c:pt>
                <c:pt idx="6104">
                  <c:v>33</c:v>
                </c:pt>
                <c:pt idx="6105">
                  <c:v>39</c:v>
                </c:pt>
                <c:pt idx="6106">
                  <c:v>33</c:v>
                </c:pt>
                <c:pt idx="6107">
                  <c:v>33</c:v>
                </c:pt>
                <c:pt idx="6108">
                  <c:v>33</c:v>
                </c:pt>
                <c:pt idx="6109">
                  <c:v>36</c:v>
                </c:pt>
                <c:pt idx="6110">
                  <c:v>33</c:v>
                </c:pt>
                <c:pt idx="6111">
                  <c:v>38</c:v>
                </c:pt>
                <c:pt idx="6112">
                  <c:v>40</c:v>
                </c:pt>
                <c:pt idx="6113">
                  <c:v>38</c:v>
                </c:pt>
                <c:pt idx="6114">
                  <c:v>40</c:v>
                </c:pt>
                <c:pt idx="6115">
                  <c:v>35</c:v>
                </c:pt>
                <c:pt idx="6116">
                  <c:v>33</c:v>
                </c:pt>
                <c:pt idx="6117">
                  <c:v>16</c:v>
                </c:pt>
                <c:pt idx="6118">
                  <c:v>19</c:v>
                </c:pt>
                <c:pt idx="6119">
                  <c:v>19</c:v>
                </c:pt>
                <c:pt idx="6120">
                  <c:v>19</c:v>
                </c:pt>
                <c:pt idx="6121">
                  <c:v>19</c:v>
                </c:pt>
                <c:pt idx="6122">
                  <c:v>19</c:v>
                </c:pt>
                <c:pt idx="6123">
                  <c:v>19</c:v>
                </c:pt>
                <c:pt idx="6124">
                  <c:v>19</c:v>
                </c:pt>
                <c:pt idx="6125">
                  <c:v>19</c:v>
                </c:pt>
                <c:pt idx="6126">
                  <c:v>21</c:v>
                </c:pt>
                <c:pt idx="6127">
                  <c:v>20</c:v>
                </c:pt>
                <c:pt idx="6128">
                  <c:v>16</c:v>
                </c:pt>
                <c:pt idx="6129">
                  <c:v>18</c:v>
                </c:pt>
                <c:pt idx="6130">
                  <c:v>20</c:v>
                </c:pt>
                <c:pt idx="6131">
                  <c:v>20</c:v>
                </c:pt>
                <c:pt idx="6132">
                  <c:v>18</c:v>
                </c:pt>
                <c:pt idx="6133">
                  <c:v>21</c:v>
                </c:pt>
                <c:pt idx="6134">
                  <c:v>20</c:v>
                </c:pt>
                <c:pt idx="6135">
                  <c:v>18</c:v>
                </c:pt>
                <c:pt idx="6136">
                  <c:v>18</c:v>
                </c:pt>
                <c:pt idx="6137">
                  <c:v>20</c:v>
                </c:pt>
                <c:pt idx="6138">
                  <c:v>16</c:v>
                </c:pt>
                <c:pt idx="6139">
                  <c:v>18</c:v>
                </c:pt>
                <c:pt idx="6140">
                  <c:v>18</c:v>
                </c:pt>
                <c:pt idx="6141">
                  <c:v>20</c:v>
                </c:pt>
                <c:pt idx="6142">
                  <c:v>20</c:v>
                </c:pt>
                <c:pt idx="6143">
                  <c:v>18</c:v>
                </c:pt>
                <c:pt idx="6144">
                  <c:v>20</c:v>
                </c:pt>
                <c:pt idx="6145">
                  <c:v>18</c:v>
                </c:pt>
                <c:pt idx="6146">
                  <c:v>18</c:v>
                </c:pt>
                <c:pt idx="6147">
                  <c:v>20</c:v>
                </c:pt>
                <c:pt idx="6148">
                  <c:v>24</c:v>
                </c:pt>
                <c:pt idx="6149">
                  <c:v>24</c:v>
                </c:pt>
                <c:pt idx="6150">
                  <c:v>24</c:v>
                </c:pt>
                <c:pt idx="6151">
                  <c:v>24</c:v>
                </c:pt>
                <c:pt idx="6152">
                  <c:v>26</c:v>
                </c:pt>
                <c:pt idx="6153">
                  <c:v>26</c:v>
                </c:pt>
                <c:pt idx="6154">
                  <c:v>24</c:v>
                </c:pt>
                <c:pt idx="6155">
                  <c:v>26</c:v>
                </c:pt>
                <c:pt idx="6156">
                  <c:v>26</c:v>
                </c:pt>
                <c:pt idx="6157">
                  <c:v>25</c:v>
                </c:pt>
                <c:pt idx="6158">
                  <c:v>25</c:v>
                </c:pt>
                <c:pt idx="6159">
                  <c:v>26</c:v>
                </c:pt>
                <c:pt idx="6160">
                  <c:v>26</c:v>
                </c:pt>
                <c:pt idx="6161">
                  <c:v>24</c:v>
                </c:pt>
                <c:pt idx="6162">
                  <c:v>24</c:v>
                </c:pt>
                <c:pt idx="6163">
                  <c:v>24</c:v>
                </c:pt>
                <c:pt idx="6164">
                  <c:v>25</c:v>
                </c:pt>
                <c:pt idx="6165">
                  <c:v>24</c:v>
                </c:pt>
                <c:pt idx="6166">
                  <c:v>26</c:v>
                </c:pt>
                <c:pt idx="6167">
                  <c:v>26</c:v>
                </c:pt>
                <c:pt idx="6168">
                  <c:v>24</c:v>
                </c:pt>
                <c:pt idx="6169">
                  <c:v>25</c:v>
                </c:pt>
                <c:pt idx="6170">
                  <c:v>24</c:v>
                </c:pt>
                <c:pt idx="6171">
                  <c:v>25</c:v>
                </c:pt>
                <c:pt idx="6172">
                  <c:v>24</c:v>
                </c:pt>
                <c:pt idx="6173">
                  <c:v>25</c:v>
                </c:pt>
                <c:pt idx="6174">
                  <c:v>24</c:v>
                </c:pt>
                <c:pt idx="6175">
                  <c:v>24</c:v>
                </c:pt>
                <c:pt idx="6176">
                  <c:v>25</c:v>
                </c:pt>
                <c:pt idx="6177">
                  <c:v>24</c:v>
                </c:pt>
                <c:pt idx="6178">
                  <c:v>25</c:v>
                </c:pt>
                <c:pt idx="6179">
                  <c:v>32</c:v>
                </c:pt>
                <c:pt idx="6180">
                  <c:v>31</c:v>
                </c:pt>
                <c:pt idx="6181">
                  <c:v>29</c:v>
                </c:pt>
                <c:pt idx="6182">
                  <c:v>31</c:v>
                </c:pt>
                <c:pt idx="6183">
                  <c:v>32</c:v>
                </c:pt>
                <c:pt idx="6184">
                  <c:v>32</c:v>
                </c:pt>
                <c:pt idx="6185">
                  <c:v>31</c:v>
                </c:pt>
                <c:pt idx="6186">
                  <c:v>31</c:v>
                </c:pt>
                <c:pt idx="6187">
                  <c:v>31</c:v>
                </c:pt>
                <c:pt idx="6188">
                  <c:v>34</c:v>
                </c:pt>
                <c:pt idx="6189">
                  <c:v>34</c:v>
                </c:pt>
                <c:pt idx="6190">
                  <c:v>31</c:v>
                </c:pt>
                <c:pt idx="6191">
                  <c:v>31</c:v>
                </c:pt>
                <c:pt idx="6192">
                  <c:v>32</c:v>
                </c:pt>
                <c:pt idx="6193">
                  <c:v>31</c:v>
                </c:pt>
                <c:pt idx="6194">
                  <c:v>31</c:v>
                </c:pt>
                <c:pt idx="6195">
                  <c:v>29</c:v>
                </c:pt>
                <c:pt idx="6196">
                  <c:v>32</c:v>
                </c:pt>
                <c:pt idx="6197">
                  <c:v>31</c:v>
                </c:pt>
                <c:pt idx="6198">
                  <c:v>32</c:v>
                </c:pt>
                <c:pt idx="6199">
                  <c:v>31</c:v>
                </c:pt>
                <c:pt idx="6200">
                  <c:v>33</c:v>
                </c:pt>
                <c:pt idx="6201">
                  <c:v>29</c:v>
                </c:pt>
                <c:pt idx="6202">
                  <c:v>30</c:v>
                </c:pt>
                <c:pt idx="6203">
                  <c:v>30</c:v>
                </c:pt>
                <c:pt idx="6204">
                  <c:v>30</c:v>
                </c:pt>
                <c:pt idx="6205">
                  <c:v>30</c:v>
                </c:pt>
                <c:pt idx="6206">
                  <c:v>32</c:v>
                </c:pt>
                <c:pt idx="6207">
                  <c:v>32</c:v>
                </c:pt>
                <c:pt idx="6208">
                  <c:v>32</c:v>
                </c:pt>
                <c:pt idx="6209">
                  <c:v>29</c:v>
                </c:pt>
                <c:pt idx="6210">
                  <c:v>29</c:v>
                </c:pt>
                <c:pt idx="6211">
                  <c:v>33</c:v>
                </c:pt>
                <c:pt idx="6212">
                  <c:v>33</c:v>
                </c:pt>
                <c:pt idx="6213">
                  <c:v>32</c:v>
                </c:pt>
                <c:pt idx="6214">
                  <c:v>32</c:v>
                </c:pt>
                <c:pt idx="6215">
                  <c:v>29</c:v>
                </c:pt>
                <c:pt idx="6216">
                  <c:v>33</c:v>
                </c:pt>
                <c:pt idx="6217">
                  <c:v>33</c:v>
                </c:pt>
                <c:pt idx="6218">
                  <c:v>29</c:v>
                </c:pt>
                <c:pt idx="6219">
                  <c:v>24</c:v>
                </c:pt>
                <c:pt idx="6220">
                  <c:v>23</c:v>
                </c:pt>
                <c:pt idx="6221">
                  <c:v>23</c:v>
                </c:pt>
                <c:pt idx="6222">
                  <c:v>23</c:v>
                </c:pt>
                <c:pt idx="6223">
                  <c:v>26</c:v>
                </c:pt>
                <c:pt idx="6224">
                  <c:v>23</c:v>
                </c:pt>
                <c:pt idx="6225">
                  <c:v>26</c:v>
                </c:pt>
                <c:pt idx="6226">
                  <c:v>31</c:v>
                </c:pt>
                <c:pt idx="6227">
                  <c:v>30</c:v>
                </c:pt>
                <c:pt idx="6228">
                  <c:v>30</c:v>
                </c:pt>
                <c:pt idx="6229">
                  <c:v>29</c:v>
                </c:pt>
                <c:pt idx="6230">
                  <c:v>29</c:v>
                </c:pt>
                <c:pt idx="6231">
                  <c:v>29</c:v>
                </c:pt>
                <c:pt idx="6232">
                  <c:v>29</c:v>
                </c:pt>
                <c:pt idx="6233">
                  <c:v>30</c:v>
                </c:pt>
                <c:pt idx="6234">
                  <c:v>30</c:v>
                </c:pt>
                <c:pt idx="6235">
                  <c:v>29</c:v>
                </c:pt>
                <c:pt idx="6236">
                  <c:v>31</c:v>
                </c:pt>
                <c:pt idx="6237">
                  <c:v>30</c:v>
                </c:pt>
                <c:pt idx="6238">
                  <c:v>29</c:v>
                </c:pt>
                <c:pt idx="6239">
                  <c:v>29</c:v>
                </c:pt>
                <c:pt idx="6240">
                  <c:v>30</c:v>
                </c:pt>
                <c:pt idx="6241">
                  <c:v>29</c:v>
                </c:pt>
                <c:pt idx="6242">
                  <c:v>29</c:v>
                </c:pt>
                <c:pt idx="6243">
                  <c:v>30</c:v>
                </c:pt>
                <c:pt idx="6244">
                  <c:v>31</c:v>
                </c:pt>
                <c:pt idx="6245">
                  <c:v>30</c:v>
                </c:pt>
                <c:pt idx="6246">
                  <c:v>29</c:v>
                </c:pt>
                <c:pt idx="6247">
                  <c:v>31</c:v>
                </c:pt>
                <c:pt idx="6248">
                  <c:v>29</c:v>
                </c:pt>
                <c:pt idx="6249">
                  <c:v>29</c:v>
                </c:pt>
                <c:pt idx="6250">
                  <c:v>30</c:v>
                </c:pt>
                <c:pt idx="6251">
                  <c:v>30</c:v>
                </c:pt>
                <c:pt idx="6252">
                  <c:v>30</c:v>
                </c:pt>
                <c:pt idx="6253">
                  <c:v>30</c:v>
                </c:pt>
                <c:pt idx="6254">
                  <c:v>29</c:v>
                </c:pt>
                <c:pt idx="6255">
                  <c:v>29</c:v>
                </c:pt>
                <c:pt idx="6256">
                  <c:v>29</c:v>
                </c:pt>
                <c:pt idx="6257">
                  <c:v>29</c:v>
                </c:pt>
                <c:pt idx="6258">
                  <c:v>36</c:v>
                </c:pt>
                <c:pt idx="6259">
                  <c:v>28</c:v>
                </c:pt>
                <c:pt idx="6260">
                  <c:v>26</c:v>
                </c:pt>
                <c:pt idx="6261">
                  <c:v>28</c:v>
                </c:pt>
                <c:pt idx="6262">
                  <c:v>36</c:v>
                </c:pt>
                <c:pt idx="6263">
                  <c:v>28</c:v>
                </c:pt>
                <c:pt idx="6264">
                  <c:v>26</c:v>
                </c:pt>
                <c:pt idx="6265">
                  <c:v>28</c:v>
                </c:pt>
                <c:pt idx="6266">
                  <c:v>28</c:v>
                </c:pt>
                <c:pt idx="6267">
                  <c:v>26</c:v>
                </c:pt>
                <c:pt idx="6268">
                  <c:v>28</c:v>
                </c:pt>
                <c:pt idx="6269">
                  <c:v>28</c:v>
                </c:pt>
                <c:pt idx="6270">
                  <c:v>26</c:v>
                </c:pt>
                <c:pt idx="6271">
                  <c:v>28</c:v>
                </c:pt>
                <c:pt idx="6272">
                  <c:v>28</c:v>
                </c:pt>
                <c:pt idx="6273">
                  <c:v>31</c:v>
                </c:pt>
                <c:pt idx="6274">
                  <c:v>31</c:v>
                </c:pt>
                <c:pt idx="6275">
                  <c:v>29</c:v>
                </c:pt>
                <c:pt idx="6276">
                  <c:v>31</c:v>
                </c:pt>
                <c:pt idx="6277">
                  <c:v>31</c:v>
                </c:pt>
                <c:pt idx="6278">
                  <c:v>22</c:v>
                </c:pt>
                <c:pt idx="6279">
                  <c:v>23</c:v>
                </c:pt>
                <c:pt idx="6280">
                  <c:v>22</c:v>
                </c:pt>
                <c:pt idx="6281">
                  <c:v>23</c:v>
                </c:pt>
                <c:pt idx="6282">
                  <c:v>23</c:v>
                </c:pt>
                <c:pt idx="6283">
                  <c:v>23</c:v>
                </c:pt>
                <c:pt idx="6284">
                  <c:v>22</c:v>
                </c:pt>
                <c:pt idx="6285">
                  <c:v>29</c:v>
                </c:pt>
                <c:pt idx="6286">
                  <c:v>32</c:v>
                </c:pt>
                <c:pt idx="6287">
                  <c:v>32</c:v>
                </c:pt>
                <c:pt idx="6288">
                  <c:v>29</c:v>
                </c:pt>
                <c:pt idx="6289">
                  <c:v>29</c:v>
                </c:pt>
                <c:pt idx="6290">
                  <c:v>32</c:v>
                </c:pt>
                <c:pt idx="6291">
                  <c:v>34</c:v>
                </c:pt>
                <c:pt idx="6292">
                  <c:v>25</c:v>
                </c:pt>
                <c:pt idx="6293">
                  <c:v>31</c:v>
                </c:pt>
                <c:pt idx="6294">
                  <c:v>30</c:v>
                </c:pt>
                <c:pt idx="6295">
                  <c:v>29</c:v>
                </c:pt>
                <c:pt idx="6296">
                  <c:v>34</c:v>
                </c:pt>
                <c:pt idx="6297">
                  <c:v>35</c:v>
                </c:pt>
                <c:pt idx="6298">
                  <c:v>31</c:v>
                </c:pt>
                <c:pt idx="6299">
                  <c:v>34</c:v>
                </c:pt>
                <c:pt idx="6300">
                  <c:v>31</c:v>
                </c:pt>
                <c:pt idx="6301">
                  <c:v>31</c:v>
                </c:pt>
                <c:pt idx="6302">
                  <c:v>31</c:v>
                </c:pt>
                <c:pt idx="6303">
                  <c:v>31</c:v>
                </c:pt>
                <c:pt idx="6304">
                  <c:v>30</c:v>
                </c:pt>
                <c:pt idx="6305">
                  <c:v>30</c:v>
                </c:pt>
                <c:pt idx="6306">
                  <c:v>34</c:v>
                </c:pt>
                <c:pt idx="6307">
                  <c:v>33</c:v>
                </c:pt>
                <c:pt idx="6308">
                  <c:v>30</c:v>
                </c:pt>
                <c:pt idx="6309">
                  <c:v>18</c:v>
                </c:pt>
                <c:pt idx="6310">
                  <c:v>18</c:v>
                </c:pt>
                <c:pt idx="6311">
                  <c:v>18</c:v>
                </c:pt>
                <c:pt idx="6312">
                  <c:v>16</c:v>
                </c:pt>
                <c:pt idx="6313">
                  <c:v>16</c:v>
                </c:pt>
                <c:pt idx="6314">
                  <c:v>29</c:v>
                </c:pt>
                <c:pt idx="6315">
                  <c:v>26</c:v>
                </c:pt>
                <c:pt idx="6316">
                  <c:v>26</c:v>
                </c:pt>
                <c:pt idx="6317">
                  <c:v>23</c:v>
                </c:pt>
                <c:pt idx="6318">
                  <c:v>23</c:v>
                </c:pt>
                <c:pt idx="6319">
                  <c:v>26</c:v>
                </c:pt>
                <c:pt idx="6320">
                  <c:v>29</c:v>
                </c:pt>
                <c:pt idx="6321">
                  <c:v>26</c:v>
                </c:pt>
                <c:pt idx="6322">
                  <c:v>23</c:v>
                </c:pt>
                <c:pt idx="6323">
                  <c:v>29</c:v>
                </c:pt>
                <c:pt idx="6324">
                  <c:v>26</c:v>
                </c:pt>
                <c:pt idx="6325">
                  <c:v>26</c:v>
                </c:pt>
                <c:pt idx="6326">
                  <c:v>26</c:v>
                </c:pt>
                <c:pt idx="6327">
                  <c:v>26</c:v>
                </c:pt>
                <c:pt idx="6328">
                  <c:v>26</c:v>
                </c:pt>
                <c:pt idx="6329">
                  <c:v>24</c:v>
                </c:pt>
                <c:pt idx="6330">
                  <c:v>24</c:v>
                </c:pt>
                <c:pt idx="6331">
                  <c:v>26</c:v>
                </c:pt>
                <c:pt idx="6332">
                  <c:v>26</c:v>
                </c:pt>
                <c:pt idx="6333">
                  <c:v>26</c:v>
                </c:pt>
                <c:pt idx="6334">
                  <c:v>26</c:v>
                </c:pt>
                <c:pt idx="6335">
                  <c:v>24</c:v>
                </c:pt>
                <c:pt idx="6336">
                  <c:v>26</c:v>
                </c:pt>
                <c:pt idx="6337">
                  <c:v>26</c:v>
                </c:pt>
                <c:pt idx="6338">
                  <c:v>34</c:v>
                </c:pt>
                <c:pt idx="6339">
                  <c:v>36</c:v>
                </c:pt>
                <c:pt idx="6340">
                  <c:v>36</c:v>
                </c:pt>
                <c:pt idx="6341">
                  <c:v>34</c:v>
                </c:pt>
                <c:pt idx="6342">
                  <c:v>37</c:v>
                </c:pt>
                <c:pt idx="6343">
                  <c:v>37</c:v>
                </c:pt>
                <c:pt idx="6344">
                  <c:v>37</c:v>
                </c:pt>
                <c:pt idx="6345">
                  <c:v>34</c:v>
                </c:pt>
                <c:pt idx="6346">
                  <c:v>37</c:v>
                </c:pt>
                <c:pt idx="6347">
                  <c:v>36</c:v>
                </c:pt>
                <c:pt idx="6348">
                  <c:v>28</c:v>
                </c:pt>
                <c:pt idx="6349">
                  <c:v>36</c:v>
                </c:pt>
                <c:pt idx="6350">
                  <c:v>36</c:v>
                </c:pt>
                <c:pt idx="6351">
                  <c:v>36</c:v>
                </c:pt>
                <c:pt idx="6352">
                  <c:v>36</c:v>
                </c:pt>
                <c:pt idx="6353">
                  <c:v>36</c:v>
                </c:pt>
                <c:pt idx="6354">
                  <c:v>36</c:v>
                </c:pt>
                <c:pt idx="6355">
                  <c:v>36</c:v>
                </c:pt>
                <c:pt idx="6356">
                  <c:v>29</c:v>
                </c:pt>
                <c:pt idx="6357">
                  <c:v>36</c:v>
                </c:pt>
                <c:pt idx="6358">
                  <c:v>36</c:v>
                </c:pt>
                <c:pt idx="6359">
                  <c:v>36</c:v>
                </c:pt>
                <c:pt idx="6360">
                  <c:v>36</c:v>
                </c:pt>
                <c:pt idx="6361">
                  <c:v>28</c:v>
                </c:pt>
                <c:pt idx="6362">
                  <c:v>34</c:v>
                </c:pt>
                <c:pt idx="6363">
                  <c:v>34</c:v>
                </c:pt>
                <c:pt idx="6364">
                  <c:v>34</c:v>
                </c:pt>
                <c:pt idx="6365">
                  <c:v>34</c:v>
                </c:pt>
                <c:pt idx="6366">
                  <c:v>23</c:v>
                </c:pt>
                <c:pt idx="6367">
                  <c:v>23</c:v>
                </c:pt>
                <c:pt idx="6368">
                  <c:v>23</c:v>
                </c:pt>
                <c:pt idx="6369">
                  <c:v>23</c:v>
                </c:pt>
                <c:pt idx="6370">
                  <c:v>23</c:v>
                </c:pt>
                <c:pt idx="6371">
                  <c:v>24</c:v>
                </c:pt>
                <c:pt idx="6372">
                  <c:v>23</c:v>
                </c:pt>
                <c:pt idx="6373">
                  <c:v>22</c:v>
                </c:pt>
                <c:pt idx="6374">
                  <c:v>24</c:v>
                </c:pt>
                <c:pt idx="6375">
                  <c:v>24</c:v>
                </c:pt>
                <c:pt idx="6376">
                  <c:v>22</c:v>
                </c:pt>
                <c:pt idx="6377">
                  <c:v>24</c:v>
                </c:pt>
                <c:pt idx="6378">
                  <c:v>24</c:v>
                </c:pt>
                <c:pt idx="6379">
                  <c:v>22</c:v>
                </c:pt>
                <c:pt idx="6380">
                  <c:v>23</c:v>
                </c:pt>
                <c:pt idx="6381">
                  <c:v>24</c:v>
                </c:pt>
                <c:pt idx="6382">
                  <c:v>27</c:v>
                </c:pt>
                <c:pt idx="6383">
                  <c:v>27</c:v>
                </c:pt>
                <c:pt idx="6384">
                  <c:v>27</c:v>
                </c:pt>
                <c:pt idx="6385">
                  <c:v>27</c:v>
                </c:pt>
                <c:pt idx="6386">
                  <c:v>27</c:v>
                </c:pt>
                <c:pt idx="6387">
                  <c:v>27</c:v>
                </c:pt>
                <c:pt idx="6388">
                  <c:v>19</c:v>
                </c:pt>
                <c:pt idx="6389">
                  <c:v>20</c:v>
                </c:pt>
                <c:pt idx="6390">
                  <c:v>16</c:v>
                </c:pt>
                <c:pt idx="6391">
                  <c:v>24</c:v>
                </c:pt>
                <c:pt idx="6392">
                  <c:v>24</c:v>
                </c:pt>
                <c:pt idx="6393">
                  <c:v>24</c:v>
                </c:pt>
                <c:pt idx="6394">
                  <c:v>28</c:v>
                </c:pt>
                <c:pt idx="6395">
                  <c:v>29</c:v>
                </c:pt>
                <c:pt idx="6396">
                  <c:v>26</c:v>
                </c:pt>
                <c:pt idx="6397">
                  <c:v>26</c:v>
                </c:pt>
                <c:pt idx="6398">
                  <c:v>28</c:v>
                </c:pt>
                <c:pt idx="6399">
                  <c:v>26</c:v>
                </c:pt>
                <c:pt idx="6400">
                  <c:v>29</c:v>
                </c:pt>
                <c:pt idx="6401">
                  <c:v>26</c:v>
                </c:pt>
                <c:pt idx="6402">
                  <c:v>26</c:v>
                </c:pt>
                <c:pt idx="6403">
                  <c:v>24</c:v>
                </c:pt>
                <c:pt idx="6404">
                  <c:v>24</c:v>
                </c:pt>
                <c:pt idx="6405">
                  <c:v>24</c:v>
                </c:pt>
                <c:pt idx="6406">
                  <c:v>24</c:v>
                </c:pt>
                <c:pt idx="6407">
                  <c:v>24</c:v>
                </c:pt>
                <c:pt idx="6408">
                  <c:v>24</c:v>
                </c:pt>
                <c:pt idx="6409">
                  <c:v>24</c:v>
                </c:pt>
                <c:pt idx="6410">
                  <c:v>24</c:v>
                </c:pt>
                <c:pt idx="6411">
                  <c:v>24</c:v>
                </c:pt>
                <c:pt idx="6412">
                  <c:v>17</c:v>
                </c:pt>
                <c:pt idx="6413">
                  <c:v>17</c:v>
                </c:pt>
                <c:pt idx="6414">
                  <c:v>17</c:v>
                </c:pt>
                <c:pt idx="6415">
                  <c:v>19</c:v>
                </c:pt>
                <c:pt idx="6416">
                  <c:v>19</c:v>
                </c:pt>
                <c:pt idx="6417">
                  <c:v>19</c:v>
                </c:pt>
                <c:pt idx="6418">
                  <c:v>19</c:v>
                </c:pt>
                <c:pt idx="6419">
                  <c:v>19</c:v>
                </c:pt>
                <c:pt idx="6420">
                  <c:v>19</c:v>
                </c:pt>
                <c:pt idx="6421">
                  <c:v>19</c:v>
                </c:pt>
                <c:pt idx="6422">
                  <c:v>19</c:v>
                </c:pt>
                <c:pt idx="6423">
                  <c:v>19</c:v>
                </c:pt>
                <c:pt idx="6424">
                  <c:v>19</c:v>
                </c:pt>
                <c:pt idx="6425">
                  <c:v>23</c:v>
                </c:pt>
                <c:pt idx="6426">
                  <c:v>23</c:v>
                </c:pt>
                <c:pt idx="6427">
                  <c:v>23</c:v>
                </c:pt>
                <c:pt idx="6428">
                  <c:v>23</c:v>
                </c:pt>
                <c:pt idx="6429">
                  <c:v>23</c:v>
                </c:pt>
                <c:pt idx="6430">
                  <c:v>23</c:v>
                </c:pt>
                <c:pt idx="6431">
                  <c:v>23</c:v>
                </c:pt>
                <c:pt idx="6432">
                  <c:v>24</c:v>
                </c:pt>
                <c:pt idx="6433">
                  <c:v>24</c:v>
                </c:pt>
                <c:pt idx="6434">
                  <c:v>24</c:v>
                </c:pt>
                <c:pt idx="6435">
                  <c:v>23</c:v>
                </c:pt>
                <c:pt idx="6436">
                  <c:v>23</c:v>
                </c:pt>
                <c:pt idx="6437">
                  <c:v>23</c:v>
                </c:pt>
                <c:pt idx="6438">
                  <c:v>24</c:v>
                </c:pt>
                <c:pt idx="6439">
                  <c:v>24</c:v>
                </c:pt>
                <c:pt idx="6440">
                  <c:v>23</c:v>
                </c:pt>
                <c:pt idx="6441">
                  <c:v>23</c:v>
                </c:pt>
                <c:pt idx="6442">
                  <c:v>24</c:v>
                </c:pt>
                <c:pt idx="6443">
                  <c:v>24</c:v>
                </c:pt>
                <c:pt idx="6444">
                  <c:v>23</c:v>
                </c:pt>
                <c:pt idx="6445">
                  <c:v>23</c:v>
                </c:pt>
                <c:pt idx="6446">
                  <c:v>23</c:v>
                </c:pt>
                <c:pt idx="6447">
                  <c:v>23</c:v>
                </c:pt>
                <c:pt idx="6448">
                  <c:v>24</c:v>
                </c:pt>
                <c:pt idx="6449">
                  <c:v>23</c:v>
                </c:pt>
                <c:pt idx="6450">
                  <c:v>24</c:v>
                </c:pt>
                <c:pt idx="6451">
                  <c:v>23</c:v>
                </c:pt>
                <c:pt idx="6452">
                  <c:v>24</c:v>
                </c:pt>
                <c:pt idx="6453">
                  <c:v>22</c:v>
                </c:pt>
                <c:pt idx="6454">
                  <c:v>24</c:v>
                </c:pt>
                <c:pt idx="6455">
                  <c:v>24</c:v>
                </c:pt>
                <c:pt idx="6456">
                  <c:v>24</c:v>
                </c:pt>
                <c:pt idx="6457">
                  <c:v>22</c:v>
                </c:pt>
                <c:pt idx="6458">
                  <c:v>23</c:v>
                </c:pt>
                <c:pt idx="6459">
                  <c:v>24</c:v>
                </c:pt>
                <c:pt idx="6460">
                  <c:v>26</c:v>
                </c:pt>
                <c:pt idx="6461">
                  <c:v>27</c:v>
                </c:pt>
                <c:pt idx="6462">
                  <c:v>25</c:v>
                </c:pt>
                <c:pt idx="6463">
                  <c:v>25</c:v>
                </c:pt>
                <c:pt idx="6464">
                  <c:v>27</c:v>
                </c:pt>
                <c:pt idx="6465">
                  <c:v>22</c:v>
                </c:pt>
                <c:pt idx="6466">
                  <c:v>22</c:v>
                </c:pt>
                <c:pt idx="6467">
                  <c:v>22</c:v>
                </c:pt>
                <c:pt idx="6468">
                  <c:v>22</c:v>
                </c:pt>
                <c:pt idx="6469">
                  <c:v>22</c:v>
                </c:pt>
                <c:pt idx="6470">
                  <c:v>22</c:v>
                </c:pt>
                <c:pt idx="6471">
                  <c:v>22</c:v>
                </c:pt>
                <c:pt idx="6472">
                  <c:v>22</c:v>
                </c:pt>
                <c:pt idx="6473">
                  <c:v>22</c:v>
                </c:pt>
                <c:pt idx="6474">
                  <c:v>22</c:v>
                </c:pt>
                <c:pt idx="6475">
                  <c:v>22</c:v>
                </c:pt>
                <c:pt idx="6476">
                  <c:v>22</c:v>
                </c:pt>
                <c:pt idx="6477">
                  <c:v>22</c:v>
                </c:pt>
                <c:pt idx="6478">
                  <c:v>22</c:v>
                </c:pt>
                <c:pt idx="6479">
                  <c:v>26</c:v>
                </c:pt>
                <c:pt idx="6480">
                  <c:v>26</c:v>
                </c:pt>
                <c:pt idx="6481">
                  <c:v>26</c:v>
                </c:pt>
                <c:pt idx="6482">
                  <c:v>26</c:v>
                </c:pt>
                <c:pt idx="6483">
                  <c:v>26</c:v>
                </c:pt>
                <c:pt idx="6484">
                  <c:v>26</c:v>
                </c:pt>
                <c:pt idx="6485">
                  <c:v>26</c:v>
                </c:pt>
                <c:pt idx="6486">
                  <c:v>26</c:v>
                </c:pt>
                <c:pt idx="6487">
                  <c:v>26</c:v>
                </c:pt>
                <c:pt idx="6488">
                  <c:v>26</c:v>
                </c:pt>
                <c:pt idx="6489">
                  <c:v>26</c:v>
                </c:pt>
                <c:pt idx="6490">
                  <c:v>26</c:v>
                </c:pt>
                <c:pt idx="6491">
                  <c:v>22</c:v>
                </c:pt>
                <c:pt idx="6492">
                  <c:v>26</c:v>
                </c:pt>
                <c:pt idx="6493">
                  <c:v>26</c:v>
                </c:pt>
                <c:pt idx="6494">
                  <c:v>26</c:v>
                </c:pt>
                <c:pt idx="6495">
                  <c:v>27</c:v>
                </c:pt>
                <c:pt idx="6496">
                  <c:v>27</c:v>
                </c:pt>
                <c:pt idx="6497">
                  <c:v>27</c:v>
                </c:pt>
                <c:pt idx="6498">
                  <c:v>23</c:v>
                </c:pt>
                <c:pt idx="6499">
                  <c:v>21</c:v>
                </c:pt>
                <c:pt idx="6500">
                  <c:v>21</c:v>
                </c:pt>
                <c:pt idx="6501">
                  <c:v>21</c:v>
                </c:pt>
                <c:pt idx="6502">
                  <c:v>21</c:v>
                </c:pt>
                <c:pt idx="6503">
                  <c:v>24</c:v>
                </c:pt>
                <c:pt idx="6504">
                  <c:v>24</c:v>
                </c:pt>
                <c:pt idx="6505">
                  <c:v>26</c:v>
                </c:pt>
                <c:pt idx="6506">
                  <c:v>26</c:v>
                </c:pt>
                <c:pt idx="6507">
                  <c:v>27</c:v>
                </c:pt>
                <c:pt idx="6508">
                  <c:v>27</c:v>
                </c:pt>
                <c:pt idx="6509">
                  <c:v>26</c:v>
                </c:pt>
                <c:pt idx="6510">
                  <c:v>14</c:v>
                </c:pt>
                <c:pt idx="6511">
                  <c:v>14</c:v>
                </c:pt>
                <c:pt idx="6512">
                  <c:v>16</c:v>
                </c:pt>
                <c:pt idx="6513">
                  <c:v>15</c:v>
                </c:pt>
                <c:pt idx="6514">
                  <c:v>15</c:v>
                </c:pt>
                <c:pt idx="6515">
                  <c:v>17</c:v>
                </c:pt>
                <c:pt idx="6516">
                  <c:v>18</c:v>
                </c:pt>
                <c:pt idx="6517">
                  <c:v>18</c:v>
                </c:pt>
                <c:pt idx="6518">
                  <c:v>28</c:v>
                </c:pt>
                <c:pt idx="6519">
                  <c:v>17</c:v>
                </c:pt>
                <c:pt idx="6520">
                  <c:v>20</c:v>
                </c:pt>
                <c:pt idx="6521">
                  <c:v>23</c:v>
                </c:pt>
                <c:pt idx="6522">
                  <c:v>23</c:v>
                </c:pt>
                <c:pt idx="6523">
                  <c:v>17</c:v>
                </c:pt>
                <c:pt idx="6524">
                  <c:v>28</c:v>
                </c:pt>
                <c:pt idx="6525">
                  <c:v>22</c:v>
                </c:pt>
                <c:pt idx="6526">
                  <c:v>19</c:v>
                </c:pt>
                <c:pt idx="6527">
                  <c:v>24</c:v>
                </c:pt>
                <c:pt idx="6528">
                  <c:v>22</c:v>
                </c:pt>
                <c:pt idx="6529">
                  <c:v>24</c:v>
                </c:pt>
                <c:pt idx="6530">
                  <c:v>17</c:v>
                </c:pt>
                <c:pt idx="6531">
                  <c:v>22</c:v>
                </c:pt>
                <c:pt idx="6532">
                  <c:v>26</c:v>
                </c:pt>
                <c:pt idx="6533">
                  <c:v>26</c:v>
                </c:pt>
                <c:pt idx="6534">
                  <c:v>23</c:v>
                </c:pt>
                <c:pt idx="6535">
                  <c:v>23</c:v>
                </c:pt>
                <c:pt idx="6536">
                  <c:v>23</c:v>
                </c:pt>
                <c:pt idx="6537">
                  <c:v>23</c:v>
                </c:pt>
                <c:pt idx="6538">
                  <c:v>23</c:v>
                </c:pt>
                <c:pt idx="6539">
                  <c:v>23</c:v>
                </c:pt>
                <c:pt idx="6540">
                  <c:v>22</c:v>
                </c:pt>
                <c:pt idx="6541">
                  <c:v>25</c:v>
                </c:pt>
                <c:pt idx="6542">
                  <c:v>22</c:v>
                </c:pt>
                <c:pt idx="6543">
                  <c:v>25</c:v>
                </c:pt>
                <c:pt idx="6544">
                  <c:v>22</c:v>
                </c:pt>
                <c:pt idx="6545">
                  <c:v>24</c:v>
                </c:pt>
                <c:pt idx="6546">
                  <c:v>26</c:v>
                </c:pt>
                <c:pt idx="6547">
                  <c:v>26</c:v>
                </c:pt>
                <c:pt idx="6548">
                  <c:v>26</c:v>
                </c:pt>
                <c:pt idx="6549">
                  <c:v>26</c:v>
                </c:pt>
                <c:pt idx="6550">
                  <c:v>23</c:v>
                </c:pt>
                <c:pt idx="6551">
                  <c:v>21</c:v>
                </c:pt>
                <c:pt idx="6552">
                  <c:v>20</c:v>
                </c:pt>
                <c:pt idx="6553">
                  <c:v>21</c:v>
                </c:pt>
                <c:pt idx="6554">
                  <c:v>20</c:v>
                </c:pt>
                <c:pt idx="6555">
                  <c:v>20</c:v>
                </c:pt>
                <c:pt idx="6556">
                  <c:v>21</c:v>
                </c:pt>
                <c:pt idx="6557">
                  <c:v>26</c:v>
                </c:pt>
                <c:pt idx="6558">
                  <c:v>26</c:v>
                </c:pt>
                <c:pt idx="6559">
                  <c:v>26</c:v>
                </c:pt>
                <c:pt idx="6560">
                  <c:v>26</c:v>
                </c:pt>
                <c:pt idx="6561">
                  <c:v>26</c:v>
                </c:pt>
                <c:pt idx="6562">
                  <c:v>26</c:v>
                </c:pt>
                <c:pt idx="6563">
                  <c:v>23</c:v>
                </c:pt>
                <c:pt idx="6564">
                  <c:v>25</c:v>
                </c:pt>
                <c:pt idx="6565">
                  <c:v>20</c:v>
                </c:pt>
                <c:pt idx="6566">
                  <c:v>20</c:v>
                </c:pt>
                <c:pt idx="6567">
                  <c:v>20</c:v>
                </c:pt>
                <c:pt idx="6568">
                  <c:v>20</c:v>
                </c:pt>
                <c:pt idx="6569">
                  <c:v>20</c:v>
                </c:pt>
                <c:pt idx="6570">
                  <c:v>20</c:v>
                </c:pt>
                <c:pt idx="6571">
                  <c:v>20</c:v>
                </c:pt>
                <c:pt idx="6572">
                  <c:v>20</c:v>
                </c:pt>
                <c:pt idx="6573">
                  <c:v>20</c:v>
                </c:pt>
                <c:pt idx="6574">
                  <c:v>20</c:v>
                </c:pt>
                <c:pt idx="6575">
                  <c:v>20</c:v>
                </c:pt>
                <c:pt idx="6576">
                  <c:v>22</c:v>
                </c:pt>
                <c:pt idx="6577">
                  <c:v>23</c:v>
                </c:pt>
                <c:pt idx="6578">
                  <c:v>23</c:v>
                </c:pt>
                <c:pt idx="6579">
                  <c:v>23</c:v>
                </c:pt>
                <c:pt idx="6580">
                  <c:v>23</c:v>
                </c:pt>
                <c:pt idx="6581">
                  <c:v>23</c:v>
                </c:pt>
                <c:pt idx="6582">
                  <c:v>23</c:v>
                </c:pt>
                <c:pt idx="6583">
                  <c:v>23</c:v>
                </c:pt>
                <c:pt idx="6584">
                  <c:v>25</c:v>
                </c:pt>
                <c:pt idx="6585">
                  <c:v>22</c:v>
                </c:pt>
                <c:pt idx="6586">
                  <c:v>23</c:v>
                </c:pt>
                <c:pt idx="6587">
                  <c:v>26</c:v>
                </c:pt>
                <c:pt idx="6588">
                  <c:v>22</c:v>
                </c:pt>
                <c:pt idx="6589">
                  <c:v>18</c:v>
                </c:pt>
                <c:pt idx="6590">
                  <c:v>22</c:v>
                </c:pt>
                <c:pt idx="6591">
                  <c:v>26</c:v>
                </c:pt>
                <c:pt idx="6592">
                  <c:v>23</c:v>
                </c:pt>
                <c:pt idx="6593">
                  <c:v>22</c:v>
                </c:pt>
                <c:pt idx="6594">
                  <c:v>18</c:v>
                </c:pt>
                <c:pt idx="6595">
                  <c:v>18</c:v>
                </c:pt>
                <c:pt idx="6596">
                  <c:v>22</c:v>
                </c:pt>
                <c:pt idx="6597">
                  <c:v>24</c:v>
                </c:pt>
                <c:pt idx="6598">
                  <c:v>22</c:v>
                </c:pt>
                <c:pt idx="6599">
                  <c:v>23</c:v>
                </c:pt>
                <c:pt idx="6600">
                  <c:v>26</c:v>
                </c:pt>
                <c:pt idx="6601">
                  <c:v>29</c:v>
                </c:pt>
                <c:pt idx="6602">
                  <c:v>30</c:v>
                </c:pt>
                <c:pt idx="6603">
                  <c:v>29</c:v>
                </c:pt>
                <c:pt idx="6604">
                  <c:v>32</c:v>
                </c:pt>
                <c:pt idx="6605">
                  <c:v>34</c:v>
                </c:pt>
                <c:pt idx="6606">
                  <c:v>34</c:v>
                </c:pt>
                <c:pt idx="6607">
                  <c:v>34</c:v>
                </c:pt>
                <c:pt idx="6608">
                  <c:v>34</c:v>
                </c:pt>
                <c:pt idx="6609">
                  <c:v>34</c:v>
                </c:pt>
                <c:pt idx="6610">
                  <c:v>34</c:v>
                </c:pt>
                <c:pt idx="6611">
                  <c:v>28</c:v>
                </c:pt>
                <c:pt idx="6612">
                  <c:v>28</c:v>
                </c:pt>
                <c:pt idx="6613">
                  <c:v>28</c:v>
                </c:pt>
                <c:pt idx="6614">
                  <c:v>28</c:v>
                </c:pt>
                <c:pt idx="6615">
                  <c:v>28</c:v>
                </c:pt>
                <c:pt idx="6616">
                  <c:v>24</c:v>
                </c:pt>
                <c:pt idx="6617">
                  <c:v>28</c:v>
                </c:pt>
                <c:pt idx="6618">
                  <c:v>28</c:v>
                </c:pt>
                <c:pt idx="6619">
                  <c:v>28</c:v>
                </c:pt>
                <c:pt idx="6620">
                  <c:v>22</c:v>
                </c:pt>
                <c:pt idx="6621">
                  <c:v>28</c:v>
                </c:pt>
                <c:pt idx="6622">
                  <c:v>36</c:v>
                </c:pt>
                <c:pt idx="6623">
                  <c:v>36</c:v>
                </c:pt>
                <c:pt idx="6624">
                  <c:v>30</c:v>
                </c:pt>
                <c:pt idx="6625">
                  <c:v>36</c:v>
                </c:pt>
                <c:pt idx="6626">
                  <c:v>30</c:v>
                </c:pt>
                <c:pt idx="6627">
                  <c:v>36</c:v>
                </c:pt>
                <c:pt idx="6628">
                  <c:v>36</c:v>
                </c:pt>
                <c:pt idx="6629">
                  <c:v>37</c:v>
                </c:pt>
                <c:pt idx="6630">
                  <c:v>33</c:v>
                </c:pt>
                <c:pt idx="6631">
                  <c:v>46</c:v>
                </c:pt>
                <c:pt idx="6632">
                  <c:v>33</c:v>
                </c:pt>
                <c:pt idx="6633">
                  <c:v>37</c:v>
                </c:pt>
                <c:pt idx="6634">
                  <c:v>37</c:v>
                </c:pt>
                <c:pt idx="6635">
                  <c:v>37</c:v>
                </c:pt>
                <c:pt idx="6636">
                  <c:v>36</c:v>
                </c:pt>
                <c:pt idx="6637">
                  <c:v>43</c:v>
                </c:pt>
                <c:pt idx="6638">
                  <c:v>36</c:v>
                </c:pt>
                <c:pt idx="6639">
                  <c:v>33</c:v>
                </c:pt>
                <c:pt idx="6640">
                  <c:v>36</c:v>
                </c:pt>
                <c:pt idx="6641">
                  <c:v>18</c:v>
                </c:pt>
                <c:pt idx="6642">
                  <c:v>16</c:v>
                </c:pt>
                <c:pt idx="6643">
                  <c:v>16</c:v>
                </c:pt>
                <c:pt idx="6644">
                  <c:v>16</c:v>
                </c:pt>
                <c:pt idx="6645">
                  <c:v>16</c:v>
                </c:pt>
                <c:pt idx="6646">
                  <c:v>16</c:v>
                </c:pt>
                <c:pt idx="6647">
                  <c:v>16</c:v>
                </c:pt>
                <c:pt idx="6648">
                  <c:v>17</c:v>
                </c:pt>
                <c:pt idx="6649">
                  <c:v>17</c:v>
                </c:pt>
                <c:pt idx="6650">
                  <c:v>16</c:v>
                </c:pt>
                <c:pt idx="6651">
                  <c:v>24</c:v>
                </c:pt>
                <c:pt idx="6652">
                  <c:v>24</c:v>
                </c:pt>
                <c:pt idx="6653">
                  <c:v>24</c:v>
                </c:pt>
                <c:pt idx="6654">
                  <c:v>24</c:v>
                </c:pt>
                <c:pt idx="6655">
                  <c:v>24</c:v>
                </c:pt>
                <c:pt idx="6656">
                  <c:v>24</c:v>
                </c:pt>
                <c:pt idx="6657">
                  <c:v>22</c:v>
                </c:pt>
                <c:pt idx="6658">
                  <c:v>22</c:v>
                </c:pt>
                <c:pt idx="6659">
                  <c:v>22</c:v>
                </c:pt>
                <c:pt idx="6660">
                  <c:v>22</c:v>
                </c:pt>
                <c:pt idx="6661">
                  <c:v>22</c:v>
                </c:pt>
                <c:pt idx="6662">
                  <c:v>22</c:v>
                </c:pt>
                <c:pt idx="6663">
                  <c:v>32</c:v>
                </c:pt>
                <c:pt idx="6664">
                  <c:v>29</c:v>
                </c:pt>
                <c:pt idx="6665">
                  <c:v>28</c:v>
                </c:pt>
                <c:pt idx="6666">
                  <c:v>26</c:v>
                </c:pt>
                <c:pt idx="6667">
                  <c:v>32</c:v>
                </c:pt>
                <c:pt idx="6668">
                  <c:v>26</c:v>
                </c:pt>
                <c:pt idx="6669">
                  <c:v>32</c:v>
                </c:pt>
                <c:pt idx="6670">
                  <c:v>29</c:v>
                </c:pt>
                <c:pt idx="6671">
                  <c:v>32</c:v>
                </c:pt>
                <c:pt idx="6672">
                  <c:v>28</c:v>
                </c:pt>
                <c:pt idx="6673">
                  <c:v>32</c:v>
                </c:pt>
                <c:pt idx="6674">
                  <c:v>26</c:v>
                </c:pt>
                <c:pt idx="6675">
                  <c:v>28</c:v>
                </c:pt>
                <c:pt idx="6676">
                  <c:v>29</c:v>
                </c:pt>
                <c:pt idx="6677">
                  <c:v>32</c:v>
                </c:pt>
                <c:pt idx="6678">
                  <c:v>26</c:v>
                </c:pt>
                <c:pt idx="6679">
                  <c:v>26</c:v>
                </c:pt>
                <c:pt idx="6680">
                  <c:v>30</c:v>
                </c:pt>
                <c:pt idx="6681">
                  <c:v>30</c:v>
                </c:pt>
                <c:pt idx="6682">
                  <c:v>30</c:v>
                </c:pt>
                <c:pt idx="6683">
                  <c:v>30</c:v>
                </c:pt>
                <c:pt idx="6684">
                  <c:v>30</c:v>
                </c:pt>
                <c:pt idx="6685">
                  <c:v>30</c:v>
                </c:pt>
                <c:pt idx="6686">
                  <c:v>30</c:v>
                </c:pt>
                <c:pt idx="6687">
                  <c:v>30</c:v>
                </c:pt>
                <c:pt idx="6688">
                  <c:v>30</c:v>
                </c:pt>
                <c:pt idx="6689">
                  <c:v>30</c:v>
                </c:pt>
                <c:pt idx="6690">
                  <c:v>20</c:v>
                </c:pt>
                <c:pt idx="6691">
                  <c:v>21</c:v>
                </c:pt>
                <c:pt idx="6692">
                  <c:v>25</c:v>
                </c:pt>
                <c:pt idx="6693">
                  <c:v>25</c:v>
                </c:pt>
                <c:pt idx="6694">
                  <c:v>25</c:v>
                </c:pt>
                <c:pt idx="6695">
                  <c:v>23</c:v>
                </c:pt>
                <c:pt idx="6696">
                  <c:v>23</c:v>
                </c:pt>
                <c:pt idx="6697">
                  <c:v>23</c:v>
                </c:pt>
                <c:pt idx="6698">
                  <c:v>23</c:v>
                </c:pt>
                <c:pt idx="6699">
                  <c:v>24</c:v>
                </c:pt>
                <c:pt idx="6700">
                  <c:v>24</c:v>
                </c:pt>
                <c:pt idx="6701">
                  <c:v>24</c:v>
                </c:pt>
                <c:pt idx="6702">
                  <c:v>27</c:v>
                </c:pt>
                <c:pt idx="6703">
                  <c:v>27</c:v>
                </c:pt>
                <c:pt idx="6704">
                  <c:v>23</c:v>
                </c:pt>
                <c:pt idx="6705">
                  <c:v>23</c:v>
                </c:pt>
                <c:pt idx="6706">
                  <c:v>25</c:v>
                </c:pt>
                <c:pt idx="6707">
                  <c:v>22</c:v>
                </c:pt>
                <c:pt idx="6708">
                  <c:v>22</c:v>
                </c:pt>
                <c:pt idx="6709">
                  <c:v>27</c:v>
                </c:pt>
                <c:pt idx="6710">
                  <c:v>27</c:v>
                </c:pt>
                <c:pt idx="6711">
                  <c:v>27</c:v>
                </c:pt>
                <c:pt idx="6712">
                  <c:v>28</c:v>
                </c:pt>
                <c:pt idx="6713">
                  <c:v>28</c:v>
                </c:pt>
                <c:pt idx="6714">
                  <c:v>28</c:v>
                </c:pt>
                <c:pt idx="6715">
                  <c:v>27</c:v>
                </c:pt>
                <c:pt idx="6716">
                  <c:v>28</c:v>
                </c:pt>
                <c:pt idx="6717">
                  <c:v>27</c:v>
                </c:pt>
                <c:pt idx="6718">
                  <c:v>27</c:v>
                </c:pt>
                <c:pt idx="6719">
                  <c:v>26</c:v>
                </c:pt>
                <c:pt idx="6720">
                  <c:v>27</c:v>
                </c:pt>
                <c:pt idx="6721">
                  <c:v>26</c:v>
                </c:pt>
                <c:pt idx="6722">
                  <c:v>26</c:v>
                </c:pt>
                <c:pt idx="6723">
                  <c:v>27</c:v>
                </c:pt>
                <c:pt idx="6724">
                  <c:v>26</c:v>
                </c:pt>
                <c:pt idx="6725">
                  <c:v>26</c:v>
                </c:pt>
                <c:pt idx="6726">
                  <c:v>26</c:v>
                </c:pt>
                <c:pt idx="6727">
                  <c:v>27</c:v>
                </c:pt>
                <c:pt idx="6728">
                  <c:v>26</c:v>
                </c:pt>
                <c:pt idx="6729">
                  <c:v>27</c:v>
                </c:pt>
                <c:pt idx="6730">
                  <c:v>27</c:v>
                </c:pt>
                <c:pt idx="6731">
                  <c:v>27</c:v>
                </c:pt>
                <c:pt idx="6732">
                  <c:v>26</c:v>
                </c:pt>
                <c:pt idx="6733">
                  <c:v>26</c:v>
                </c:pt>
                <c:pt idx="6734">
                  <c:v>27</c:v>
                </c:pt>
                <c:pt idx="6735">
                  <c:v>26</c:v>
                </c:pt>
                <c:pt idx="6736">
                  <c:v>26</c:v>
                </c:pt>
                <c:pt idx="6737">
                  <c:v>26</c:v>
                </c:pt>
                <c:pt idx="6738">
                  <c:v>27</c:v>
                </c:pt>
                <c:pt idx="6739">
                  <c:v>27</c:v>
                </c:pt>
                <c:pt idx="6740">
                  <c:v>27</c:v>
                </c:pt>
                <c:pt idx="6741">
                  <c:v>26</c:v>
                </c:pt>
                <c:pt idx="6742">
                  <c:v>27</c:v>
                </c:pt>
                <c:pt idx="6743">
                  <c:v>23</c:v>
                </c:pt>
                <c:pt idx="6744">
                  <c:v>24</c:v>
                </c:pt>
                <c:pt idx="6745">
                  <c:v>42</c:v>
                </c:pt>
                <c:pt idx="6746">
                  <c:v>39</c:v>
                </c:pt>
                <c:pt idx="6747">
                  <c:v>39</c:v>
                </c:pt>
                <c:pt idx="6748">
                  <c:v>38</c:v>
                </c:pt>
                <c:pt idx="6749">
                  <c:v>41</c:v>
                </c:pt>
                <c:pt idx="6750">
                  <c:v>38</c:v>
                </c:pt>
                <c:pt idx="6751">
                  <c:v>31</c:v>
                </c:pt>
                <c:pt idx="6752">
                  <c:v>23</c:v>
                </c:pt>
                <c:pt idx="6753">
                  <c:v>20</c:v>
                </c:pt>
                <c:pt idx="6754">
                  <c:v>23</c:v>
                </c:pt>
                <c:pt idx="6755">
                  <c:v>23</c:v>
                </c:pt>
                <c:pt idx="6756">
                  <c:v>23</c:v>
                </c:pt>
                <c:pt idx="6757">
                  <c:v>25</c:v>
                </c:pt>
                <c:pt idx="6758">
                  <c:v>25</c:v>
                </c:pt>
                <c:pt idx="6759">
                  <c:v>24</c:v>
                </c:pt>
                <c:pt idx="6760">
                  <c:v>25</c:v>
                </c:pt>
                <c:pt idx="6761">
                  <c:v>24</c:v>
                </c:pt>
                <c:pt idx="6762">
                  <c:v>24</c:v>
                </c:pt>
                <c:pt idx="6763">
                  <c:v>25</c:v>
                </c:pt>
                <c:pt idx="6764">
                  <c:v>25</c:v>
                </c:pt>
                <c:pt idx="6765">
                  <c:v>24</c:v>
                </c:pt>
                <c:pt idx="6766">
                  <c:v>24</c:v>
                </c:pt>
                <c:pt idx="6767">
                  <c:v>26</c:v>
                </c:pt>
                <c:pt idx="6768">
                  <c:v>32</c:v>
                </c:pt>
                <c:pt idx="6769">
                  <c:v>24</c:v>
                </c:pt>
                <c:pt idx="6770">
                  <c:v>23</c:v>
                </c:pt>
                <c:pt idx="6771">
                  <c:v>24</c:v>
                </c:pt>
                <c:pt idx="6772">
                  <c:v>32</c:v>
                </c:pt>
                <c:pt idx="6773">
                  <c:v>26</c:v>
                </c:pt>
                <c:pt idx="6774">
                  <c:v>23</c:v>
                </c:pt>
                <c:pt idx="6775">
                  <c:v>24</c:v>
                </c:pt>
                <c:pt idx="6776">
                  <c:v>40</c:v>
                </c:pt>
                <c:pt idx="6777">
                  <c:v>42</c:v>
                </c:pt>
                <c:pt idx="6778">
                  <c:v>42</c:v>
                </c:pt>
                <c:pt idx="6779">
                  <c:v>42</c:v>
                </c:pt>
                <c:pt idx="6780">
                  <c:v>44</c:v>
                </c:pt>
                <c:pt idx="6781">
                  <c:v>42</c:v>
                </c:pt>
                <c:pt idx="6782">
                  <c:v>44</c:v>
                </c:pt>
                <c:pt idx="6783">
                  <c:v>42</c:v>
                </c:pt>
                <c:pt idx="6784">
                  <c:v>42</c:v>
                </c:pt>
                <c:pt idx="6785">
                  <c:v>44</c:v>
                </c:pt>
                <c:pt idx="6786">
                  <c:v>44</c:v>
                </c:pt>
                <c:pt idx="6787">
                  <c:v>44</c:v>
                </c:pt>
                <c:pt idx="6788">
                  <c:v>41</c:v>
                </c:pt>
                <c:pt idx="6789">
                  <c:v>41</c:v>
                </c:pt>
                <c:pt idx="6790">
                  <c:v>43</c:v>
                </c:pt>
                <c:pt idx="6791">
                  <c:v>43</c:v>
                </c:pt>
                <c:pt idx="6792">
                  <c:v>43</c:v>
                </c:pt>
                <c:pt idx="6793">
                  <c:v>29</c:v>
                </c:pt>
                <c:pt idx="6794">
                  <c:v>26</c:v>
                </c:pt>
                <c:pt idx="6795">
                  <c:v>29</c:v>
                </c:pt>
                <c:pt idx="6796">
                  <c:v>26</c:v>
                </c:pt>
                <c:pt idx="6797">
                  <c:v>29</c:v>
                </c:pt>
                <c:pt idx="6798">
                  <c:v>26</c:v>
                </c:pt>
                <c:pt idx="6799">
                  <c:v>26</c:v>
                </c:pt>
                <c:pt idx="6800">
                  <c:v>29</c:v>
                </c:pt>
                <c:pt idx="6801">
                  <c:v>29</c:v>
                </c:pt>
                <c:pt idx="6802">
                  <c:v>26</c:v>
                </c:pt>
                <c:pt idx="6803">
                  <c:v>29</c:v>
                </c:pt>
                <c:pt idx="6804">
                  <c:v>26</c:v>
                </c:pt>
                <c:pt idx="6805">
                  <c:v>25</c:v>
                </c:pt>
                <c:pt idx="6806">
                  <c:v>28</c:v>
                </c:pt>
                <c:pt idx="6807">
                  <c:v>25</c:v>
                </c:pt>
                <c:pt idx="6808">
                  <c:v>28</c:v>
                </c:pt>
                <c:pt idx="6809">
                  <c:v>28</c:v>
                </c:pt>
                <c:pt idx="6810">
                  <c:v>25</c:v>
                </c:pt>
                <c:pt idx="6811">
                  <c:v>28</c:v>
                </c:pt>
                <c:pt idx="6812">
                  <c:v>25</c:v>
                </c:pt>
                <c:pt idx="6813">
                  <c:v>28</c:v>
                </c:pt>
                <c:pt idx="6814">
                  <c:v>26</c:v>
                </c:pt>
                <c:pt idx="6815">
                  <c:v>25</c:v>
                </c:pt>
                <c:pt idx="6816">
                  <c:v>25</c:v>
                </c:pt>
                <c:pt idx="6817">
                  <c:v>28</c:v>
                </c:pt>
                <c:pt idx="6818">
                  <c:v>26</c:v>
                </c:pt>
                <c:pt idx="6819">
                  <c:v>24</c:v>
                </c:pt>
                <c:pt idx="6820">
                  <c:v>26</c:v>
                </c:pt>
                <c:pt idx="6821">
                  <c:v>24</c:v>
                </c:pt>
                <c:pt idx="6822">
                  <c:v>23</c:v>
                </c:pt>
                <c:pt idx="6823">
                  <c:v>25</c:v>
                </c:pt>
                <c:pt idx="6824">
                  <c:v>24</c:v>
                </c:pt>
                <c:pt idx="6825">
                  <c:v>21</c:v>
                </c:pt>
                <c:pt idx="6826">
                  <c:v>24</c:v>
                </c:pt>
                <c:pt idx="6827">
                  <c:v>21</c:v>
                </c:pt>
                <c:pt idx="6828">
                  <c:v>23</c:v>
                </c:pt>
                <c:pt idx="6829">
                  <c:v>26</c:v>
                </c:pt>
                <c:pt idx="6830">
                  <c:v>26</c:v>
                </c:pt>
                <c:pt idx="6831">
                  <c:v>26</c:v>
                </c:pt>
                <c:pt idx="6832">
                  <c:v>26</c:v>
                </c:pt>
                <c:pt idx="6833">
                  <c:v>26</c:v>
                </c:pt>
                <c:pt idx="6834">
                  <c:v>26</c:v>
                </c:pt>
                <c:pt idx="6835">
                  <c:v>26</c:v>
                </c:pt>
                <c:pt idx="6836">
                  <c:v>26</c:v>
                </c:pt>
                <c:pt idx="6837">
                  <c:v>26</c:v>
                </c:pt>
                <c:pt idx="6838">
                  <c:v>25</c:v>
                </c:pt>
                <c:pt idx="6839">
                  <c:v>23</c:v>
                </c:pt>
                <c:pt idx="6840">
                  <c:v>23</c:v>
                </c:pt>
                <c:pt idx="6841">
                  <c:v>25</c:v>
                </c:pt>
                <c:pt idx="6842">
                  <c:v>25</c:v>
                </c:pt>
                <c:pt idx="6843">
                  <c:v>23</c:v>
                </c:pt>
                <c:pt idx="6844">
                  <c:v>25</c:v>
                </c:pt>
                <c:pt idx="6845">
                  <c:v>23</c:v>
                </c:pt>
                <c:pt idx="6846">
                  <c:v>36</c:v>
                </c:pt>
                <c:pt idx="6847">
                  <c:v>33</c:v>
                </c:pt>
                <c:pt idx="6848">
                  <c:v>33</c:v>
                </c:pt>
                <c:pt idx="6849">
                  <c:v>39</c:v>
                </c:pt>
                <c:pt idx="6850">
                  <c:v>31</c:v>
                </c:pt>
                <c:pt idx="6851">
                  <c:v>39</c:v>
                </c:pt>
                <c:pt idx="6852">
                  <c:v>31</c:v>
                </c:pt>
                <c:pt idx="6853">
                  <c:v>31</c:v>
                </c:pt>
                <c:pt idx="6854">
                  <c:v>39</c:v>
                </c:pt>
                <c:pt idx="6855">
                  <c:v>33</c:v>
                </c:pt>
                <c:pt idx="6856">
                  <c:v>31</c:v>
                </c:pt>
                <c:pt idx="6857">
                  <c:v>39</c:v>
                </c:pt>
                <c:pt idx="6858">
                  <c:v>33</c:v>
                </c:pt>
                <c:pt idx="6859">
                  <c:v>28</c:v>
                </c:pt>
                <c:pt idx="6860">
                  <c:v>31</c:v>
                </c:pt>
                <c:pt idx="6861">
                  <c:v>28</c:v>
                </c:pt>
                <c:pt idx="6862">
                  <c:v>31</c:v>
                </c:pt>
                <c:pt idx="6863">
                  <c:v>28</c:v>
                </c:pt>
                <c:pt idx="6864">
                  <c:v>31</c:v>
                </c:pt>
                <c:pt idx="6865">
                  <c:v>31</c:v>
                </c:pt>
                <c:pt idx="6866">
                  <c:v>28</c:v>
                </c:pt>
                <c:pt idx="6867">
                  <c:v>16</c:v>
                </c:pt>
                <c:pt idx="6868">
                  <c:v>24</c:v>
                </c:pt>
                <c:pt idx="6869">
                  <c:v>24</c:v>
                </c:pt>
                <c:pt idx="6870">
                  <c:v>24</c:v>
                </c:pt>
                <c:pt idx="6871">
                  <c:v>24</c:v>
                </c:pt>
                <c:pt idx="6872">
                  <c:v>24</c:v>
                </c:pt>
                <c:pt idx="6873">
                  <c:v>24</c:v>
                </c:pt>
                <c:pt idx="6874">
                  <c:v>23</c:v>
                </c:pt>
                <c:pt idx="6875">
                  <c:v>21</c:v>
                </c:pt>
                <c:pt idx="6876">
                  <c:v>24</c:v>
                </c:pt>
                <c:pt idx="6877">
                  <c:v>22</c:v>
                </c:pt>
                <c:pt idx="6878">
                  <c:v>24</c:v>
                </c:pt>
                <c:pt idx="6879">
                  <c:v>22</c:v>
                </c:pt>
                <c:pt idx="6880">
                  <c:v>24</c:v>
                </c:pt>
                <c:pt idx="6881">
                  <c:v>24</c:v>
                </c:pt>
                <c:pt idx="6882">
                  <c:v>24</c:v>
                </c:pt>
                <c:pt idx="6883">
                  <c:v>24</c:v>
                </c:pt>
                <c:pt idx="6884">
                  <c:v>22</c:v>
                </c:pt>
                <c:pt idx="6885">
                  <c:v>24</c:v>
                </c:pt>
                <c:pt idx="6886">
                  <c:v>24</c:v>
                </c:pt>
                <c:pt idx="6887">
                  <c:v>21</c:v>
                </c:pt>
                <c:pt idx="6888">
                  <c:v>23</c:v>
                </c:pt>
                <c:pt idx="6889">
                  <c:v>23</c:v>
                </c:pt>
                <c:pt idx="6890">
                  <c:v>23</c:v>
                </c:pt>
                <c:pt idx="6891">
                  <c:v>23</c:v>
                </c:pt>
                <c:pt idx="6892">
                  <c:v>21</c:v>
                </c:pt>
                <c:pt idx="6893">
                  <c:v>29</c:v>
                </c:pt>
                <c:pt idx="6894">
                  <c:v>28</c:v>
                </c:pt>
                <c:pt idx="6895">
                  <c:v>26</c:v>
                </c:pt>
                <c:pt idx="6896">
                  <c:v>26</c:v>
                </c:pt>
                <c:pt idx="6897">
                  <c:v>29</c:v>
                </c:pt>
                <c:pt idx="6898">
                  <c:v>26</c:v>
                </c:pt>
                <c:pt idx="6899">
                  <c:v>29</c:v>
                </c:pt>
                <c:pt idx="6900">
                  <c:v>26</c:v>
                </c:pt>
                <c:pt idx="6901">
                  <c:v>24</c:v>
                </c:pt>
                <c:pt idx="6902">
                  <c:v>29</c:v>
                </c:pt>
                <c:pt idx="6903">
                  <c:v>29</c:v>
                </c:pt>
                <c:pt idx="6904">
                  <c:v>20</c:v>
                </c:pt>
                <c:pt idx="6905">
                  <c:v>19</c:v>
                </c:pt>
                <c:pt idx="6906">
                  <c:v>17</c:v>
                </c:pt>
                <c:pt idx="6907">
                  <c:v>21</c:v>
                </c:pt>
                <c:pt idx="6908">
                  <c:v>17</c:v>
                </c:pt>
                <c:pt idx="6909">
                  <c:v>20</c:v>
                </c:pt>
                <c:pt idx="6910">
                  <c:v>19</c:v>
                </c:pt>
                <c:pt idx="6911">
                  <c:v>21</c:v>
                </c:pt>
                <c:pt idx="6912">
                  <c:v>19</c:v>
                </c:pt>
                <c:pt idx="6913">
                  <c:v>19</c:v>
                </c:pt>
                <c:pt idx="6914">
                  <c:v>20</c:v>
                </c:pt>
                <c:pt idx="6915">
                  <c:v>21</c:v>
                </c:pt>
                <c:pt idx="6916">
                  <c:v>17</c:v>
                </c:pt>
                <c:pt idx="6917">
                  <c:v>17</c:v>
                </c:pt>
                <c:pt idx="6918">
                  <c:v>21</c:v>
                </c:pt>
                <c:pt idx="6919">
                  <c:v>20</c:v>
                </c:pt>
                <c:pt idx="6920">
                  <c:v>19</c:v>
                </c:pt>
                <c:pt idx="6921">
                  <c:v>17</c:v>
                </c:pt>
                <c:pt idx="6922">
                  <c:v>17</c:v>
                </c:pt>
                <c:pt idx="6923">
                  <c:v>19</c:v>
                </c:pt>
                <c:pt idx="6924">
                  <c:v>18</c:v>
                </c:pt>
                <c:pt idx="6925">
                  <c:v>17</c:v>
                </c:pt>
                <c:pt idx="6926">
                  <c:v>17</c:v>
                </c:pt>
                <c:pt idx="6927">
                  <c:v>22</c:v>
                </c:pt>
                <c:pt idx="6928">
                  <c:v>22</c:v>
                </c:pt>
                <c:pt idx="6929">
                  <c:v>23</c:v>
                </c:pt>
                <c:pt idx="6930">
                  <c:v>23</c:v>
                </c:pt>
                <c:pt idx="6931">
                  <c:v>23</c:v>
                </c:pt>
                <c:pt idx="6932">
                  <c:v>23</c:v>
                </c:pt>
                <c:pt idx="6933">
                  <c:v>23</c:v>
                </c:pt>
                <c:pt idx="6934">
                  <c:v>23</c:v>
                </c:pt>
                <c:pt idx="6935">
                  <c:v>23</c:v>
                </c:pt>
                <c:pt idx="6936">
                  <c:v>23</c:v>
                </c:pt>
                <c:pt idx="6937">
                  <c:v>30</c:v>
                </c:pt>
                <c:pt idx="6938">
                  <c:v>29</c:v>
                </c:pt>
                <c:pt idx="6939">
                  <c:v>30</c:v>
                </c:pt>
                <c:pt idx="6940">
                  <c:v>29</c:v>
                </c:pt>
                <c:pt idx="6941">
                  <c:v>30</c:v>
                </c:pt>
                <c:pt idx="6942">
                  <c:v>29</c:v>
                </c:pt>
                <c:pt idx="6943">
                  <c:v>26</c:v>
                </c:pt>
                <c:pt idx="6944">
                  <c:v>25</c:v>
                </c:pt>
                <c:pt idx="6945">
                  <c:v>25</c:v>
                </c:pt>
                <c:pt idx="6946">
                  <c:v>26</c:v>
                </c:pt>
                <c:pt idx="6947">
                  <c:v>26</c:v>
                </c:pt>
                <c:pt idx="6948">
                  <c:v>25</c:v>
                </c:pt>
                <c:pt idx="6949">
                  <c:v>18</c:v>
                </c:pt>
                <c:pt idx="6950">
                  <c:v>18</c:v>
                </c:pt>
                <c:pt idx="6951">
                  <c:v>18</c:v>
                </c:pt>
                <c:pt idx="6952">
                  <c:v>18</c:v>
                </c:pt>
                <c:pt idx="6953">
                  <c:v>22</c:v>
                </c:pt>
                <c:pt idx="6954">
                  <c:v>22</c:v>
                </c:pt>
                <c:pt idx="6955">
                  <c:v>22</c:v>
                </c:pt>
                <c:pt idx="6956">
                  <c:v>28</c:v>
                </c:pt>
                <c:pt idx="6957">
                  <c:v>28</c:v>
                </c:pt>
                <c:pt idx="6958">
                  <c:v>28</c:v>
                </c:pt>
                <c:pt idx="6959">
                  <c:v>28</c:v>
                </c:pt>
                <c:pt idx="6960">
                  <c:v>28</c:v>
                </c:pt>
                <c:pt idx="6961">
                  <c:v>28</c:v>
                </c:pt>
                <c:pt idx="6962">
                  <c:v>28</c:v>
                </c:pt>
                <c:pt idx="6963">
                  <c:v>28</c:v>
                </c:pt>
                <c:pt idx="6964">
                  <c:v>28</c:v>
                </c:pt>
                <c:pt idx="6965">
                  <c:v>28</c:v>
                </c:pt>
                <c:pt idx="6966">
                  <c:v>30</c:v>
                </c:pt>
                <c:pt idx="6967">
                  <c:v>28</c:v>
                </c:pt>
                <c:pt idx="6968">
                  <c:v>28</c:v>
                </c:pt>
                <c:pt idx="6969">
                  <c:v>28</c:v>
                </c:pt>
                <c:pt idx="6970">
                  <c:v>28</c:v>
                </c:pt>
                <c:pt idx="6971">
                  <c:v>28</c:v>
                </c:pt>
                <c:pt idx="6972">
                  <c:v>31</c:v>
                </c:pt>
                <c:pt idx="6973">
                  <c:v>28</c:v>
                </c:pt>
                <c:pt idx="6974">
                  <c:v>31</c:v>
                </c:pt>
                <c:pt idx="6975">
                  <c:v>30</c:v>
                </c:pt>
                <c:pt idx="6976">
                  <c:v>28</c:v>
                </c:pt>
                <c:pt idx="6977">
                  <c:v>28</c:v>
                </c:pt>
                <c:pt idx="6978">
                  <c:v>28</c:v>
                </c:pt>
                <c:pt idx="6979">
                  <c:v>28</c:v>
                </c:pt>
                <c:pt idx="6980">
                  <c:v>28</c:v>
                </c:pt>
                <c:pt idx="6981">
                  <c:v>28</c:v>
                </c:pt>
                <c:pt idx="6982">
                  <c:v>28</c:v>
                </c:pt>
                <c:pt idx="6983">
                  <c:v>28</c:v>
                </c:pt>
                <c:pt idx="6984">
                  <c:v>13</c:v>
                </c:pt>
                <c:pt idx="6985">
                  <c:v>13</c:v>
                </c:pt>
                <c:pt idx="6986">
                  <c:v>14</c:v>
                </c:pt>
                <c:pt idx="6987">
                  <c:v>14</c:v>
                </c:pt>
                <c:pt idx="6988">
                  <c:v>13</c:v>
                </c:pt>
                <c:pt idx="6989">
                  <c:v>13</c:v>
                </c:pt>
                <c:pt idx="6990">
                  <c:v>14</c:v>
                </c:pt>
                <c:pt idx="6991">
                  <c:v>14</c:v>
                </c:pt>
                <c:pt idx="6992">
                  <c:v>14</c:v>
                </c:pt>
                <c:pt idx="6993">
                  <c:v>24</c:v>
                </c:pt>
                <c:pt idx="6994">
                  <c:v>24</c:v>
                </c:pt>
                <c:pt idx="6995">
                  <c:v>24</c:v>
                </c:pt>
                <c:pt idx="6996">
                  <c:v>24</c:v>
                </c:pt>
                <c:pt idx="6997">
                  <c:v>22</c:v>
                </c:pt>
                <c:pt idx="6998">
                  <c:v>22</c:v>
                </c:pt>
                <c:pt idx="6999">
                  <c:v>25</c:v>
                </c:pt>
                <c:pt idx="7000">
                  <c:v>28</c:v>
                </c:pt>
                <c:pt idx="7001">
                  <c:v>31</c:v>
                </c:pt>
                <c:pt idx="7002">
                  <c:v>31</c:v>
                </c:pt>
                <c:pt idx="7003">
                  <c:v>25</c:v>
                </c:pt>
                <c:pt idx="7004">
                  <c:v>25</c:v>
                </c:pt>
                <c:pt idx="7005">
                  <c:v>28</c:v>
                </c:pt>
                <c:pt idx="7006">
                  <c:v>31</c:v>
                </c:pt>
                <c:pt idx="7007">
                  <c:v>25</c:v>
                </c:pt>
                <c:pt idx="7008">
                  <c:v>25</c:v>
                </c:pt>
                <c:pt idx="7009">
                  <c:v>25</c:v>
                </c:pt>
                <c:pt idx="7010">
                  <c:v>28</c:v>
                </c:pt>
                <c:pt idx="7011">
                  <c:v>29</c:v>
                </c:pt>
                <c:pt idx="7012">
                  <c:v>31</c:v>
                </c:pt>
                <c:pt idx="7013">
                  <c:v>25</c:v>
                </c:pt>
                <c:pt idx="7014">
                  <c:v>28</c:v>
                </c:pt>
                <c:pt idx="7015">
                  <c:v>31</c:v>
                </c:pt>
                <c:pt idx="7016">
                  <c:v>30</c:v>
                </c:pt>
                <c:pt idx="7017">
                  <c:v>27</c:v>
                </c:pt>
                <c:pt idx="7018">
                  <c:v>30</c:v>
                </c:pt>
                <c:pt idx="7019">
                  <c:v>23</c:v>
                </c:pt>
                <c:pt idx="7020">
                  <c:v>25</c:v>
                </c:pt>
                <c:pt idx="7021">
                  <c:v>27</c:v>
                </c:pt>
                <c:pt idx="7022">
                  <c:v>25</c:v>
                </c:pt>
                <c:pt idx="7023">
                  <c:v>26</c:v>
                </c:pt>
                <c:pt idx="7024">
                  <c:v>32</c:v>
                </c:pt>
                <c:pt idx="7025">
                  <c:v>26</c:v>
                </c:pt>
                <c:pt idx="7026">
                  <c:v>26</c:v>
                </c:pt>
                <c:pt idx="7027">
                  <c:v>34</c:v>
                </c:pt>
                <c:pt idx="7028">
                  <c:v>34</c:v>
                </c:pt>
                <c:pt idx="7029">
                  <c:v>28</c:v>
                </c:pt>
                <c:pt idx="7030">
                  <c:v>28</c:v>
                </c:pt>
                <c:pt idx="7031">
                  <c:v>28</c:v>
                </c:pt>
                <c:pt idx="7032">
                  <c:v>28</c:v>
                </c:pt>
                <c:pt idx="7033">
                  <c:v>28</c:v>
                </c:pt>
                <c:pt idx="7034">
                  <c:v>28</c:v>
                </c:pt>
                <c:pt idx="7035">
                  <c:v>28</c:v>
                </c:pt>
                <c:pt idx="7036">
                  <c:v>28</c:v>
                </c:pt>
                <c:pt idx="7037">
                  <c:v>28</c:v>
                </c:pt>
                <c:pt idx="7038">
                  <c:v>28</c:v>
                </c:pt>
                <c:pt idx="7039">
                  <c:v>28</c:v>
                </c:pt>
                <c:pt idx="7040">
                  <c:v>28</c:v>
                </c:pt>
                <c:pt idx="7041">
                  <c:v>28</c:v>
                </c:pt>
                <c:pt idx="7042">
                  <c:v>28</c:v>
                </c:pt>
                <c:pt idx="7043">
                  <c:v>28</c:v>
                </c:pt>
                <c:pt idx="7044">
                  <c:v>28</c:v>
                </c:pt>
                <c:pt idx="7045">
                  <c:v>28</c:v>
                </c:pt>
                <c:pt idx="7046">
                  <c:v>28</c:v>
                </c:pt>
                <c:pt idx="7047">
                  <c:v>28</c:v>
                </c:pt>
                <c:pt idx="7048">
                  <c:v>28</c:v>
                </c:pt>
                <c:pt idx="7049">
                  <c:v>28</c:v>
                </c:pt>
                <c:pt idx="7050">
                  <c:v>28</c:v>
                </c:pt>
                <c:pt idx="7051">
                  <c:v>34</c:v>
                </c:pt>
                <c:pt idx="7052">
                  <c:v>36</c:v>
                </c:pt>
                <c:pt idx="7053">
                  <c:v>36</c:v>
                </c:pt>
                <c:pt idx="7054">
                  <c:v>36</c:v>
                </c:pt>
                <c:pt idx="7055">
                  <c:v>34</c:v>
                </c:pt>
                <c:pt idx="7056">
                  <c:v>34</c:v>
                </c:pt>
                <c:pt idx="7057">
                  <c:v>24</c:v>
                </c:pt>
                <c:pt idx="7058">
                  <c:v>31</c:v>
                </c:pt>
                <c:pt idx="7059">
                  <c:v>24</c:v>
                </c:pt>
                <c:pt idx="7060">
                  <c:v>31</c:v>
                </c:pt>
                <c:pt idx="7061">
                  <c:v>24</c:v>
                </c:pt>
                <c:pt idx="7062">
                  <c:v>24</c:v>
                </c:pt>
                <c:pt idx="7063">
                  <c:v>31</c:v>
                </c:pt>
                <c:pt idx="7064">
                  <c:v>20</c:v>
                </c:pt>
                <c:pt idx="7065">
                  <c:v>20</c:v>
                </c:pt>
                <c:pt idx="7066">
                  <c:v>20</c:v>
                </c:pt>
                <c:pt idx="7067">
                  <c:v>20</c:v>
                </c:pt>
                <c:pt idx="7068">
                  <c:v>21</c:v>
                </c:pt>
                <c:pt idx="7069">
                  <c:v>21</c:v>
                </c:pt>
                <c:pt idx="7070">
                  <c:v>21</c:v>
                </c:pt>
                <c:pt idx="7071">
                  <c:v>21</c:v>
                </c:pt>
                <c:pt idx="7072">
                  <c:v>19</c:v>
                </c:pt>
                <c:pt idx="7073">
                  <c:v>19</c:v>
                </c:pt>
                <c:pt idx="7074">
                  <c:v>18</c:v>
                </c:pt>
                <c:pt idx="7075">
                  <c:v>18</c:v>
                </c:pt>
                <c:pt idx="7076">
                  <c:v>20</c:v>
                </c:pt>
                <c:pt idx="7077">
                  <c:v>19</c:v>
                </c:pt>
                <c:pt idx="7078">
                  <c:v>22</c:v>
                </c:pt>
                <c:pt idx="7079">
                  <c:v>20</c:v>
                </c:pt>
                <c:pt idx="7080">
                  <c:v>22</c:v>
                </c:pt>
                <c:pt idx="7081">
                  <c:v>19</c:v>
                </c:pt>
                <c:pt idx="7082">
                  <c:v>19</c:v>
                </c:pt>
                <c:pt idx="7083">
                  <c:v>20</c:v>
                </c:pt>
                <c:pt idx="7084">
                  <c:v>20</c:v>
                </c:pt>
                <c:pt idx="7085">
                  <c:v>20</c:v>
                </c:pt>
                <c:pt idx="7086">
                  <c:v>20</c:v>
                </c:pt>
                <c:pt idx="7087">
                  <c:v>22</c:v>
                </c:pt>
                <c:pt idx="7088">
                  <c:v>20</c:v>
                </c:pt>
                <c:pt idx="7089">
                  <c:v>21</c:v>
                </c:pt>
                <c:pt idx="7090">
                  <c:v>20</c:v>
                </c:pt>
                <c:pt idx="7091">
                  <c:v>21</c:v>
                </c:pt>
                <c:pt idx="7092">
                  <c:v>19</c:v>
                </c:pt>
                <c:pt idx="7093">
                  <c:v>19</c:v>
                </c:pt>
                <c:pt idx="7094">
                  <c:v>20</c:v>
                </c:pt>
                <c:pt idx="7095">
                  <c:v>20</c:v>
                </c:pt>
                <c:pt idx="7096">
                  <c:v>27</c:v>
                </c:pt>
                <c:pt idx="7097">
                  <c:v>32</c:v>
                </c:pt>
                <c:pt idx="7098">
                  <c:v>32</c:v>
                </c:pt>
                <c:pt idx="7099">
                  <c:v>32</c:v>
                </c:pt>
                <c:pt idx="7100">
                  <c:v>29</c:v>
                </c:pt>
                <c:pt idx="7101">
                  <c:v>32</c:v>
                </c:pt>
                <c:pt idx="7102">
                  <c:v>32</c:v>
                </c:pt>
                <c:pt idx="7103">
                  <c:v>28</c:v>
                </c:pt>
                <c:pt idx="7104">
                  <c:v>32</c:v>
                </c:pt>
                <c:pt idx="7105">
                  <c:v>29</c:v>
                </c:pt>
                <c:pt idx="7106">
                  <c:v>32</c:v>
                </c:pt>
                <c:pt idx="7107">
                  <c:v>32</c:v>
                </c:pt>
                <c:pt idx="7108">
                  <c:v>28</c:v>
                </c:pt>
                <c:pt idx="7109">
                  <c:v>36</c:v>
                </c:pt>
                <c:pt idx="7110">
                  <c:v>36</c:v>
                </c:pt>
                <c:pt idx="7111">
                  <c:v>36</c:v>
                </c:pt>
                <c:pt idx="7112">
                  <c:v>36</c:v>
                </c:pt>
                <c:pt idx="7113">
                  <c:v>36</c:v>
                </c:pt>
                <c:pt idx="7114">
                  <c:v>36</c:v>
                </c:pt>
                <c:pt idx="7115">
                  <c:v>31</c:v>
                </c:pt>
                <c:pt idx="7116">
                  <c:v>31</c:v>
                </c:pt>
                <c:pt idx="7117">
                  <c:v>30</c:v>
                </c:pt>
                <c:pt idx="7118">
                  <c:v>29</c:v>
                </c:pt>
                <c:pt idx="7119">
                  <c:v>29</c:v>
                </c:pt>
                <c:pt idx="7120">
                  <c:v>29</c:v>
                </c:pt>
                <c:pt idx="7121">
                  <c:v>28</c:v>
                </c:pt>
                <c:pt idx="7122">
                  <c:v>28</c:v>
                </c:pt>
                <c:pt idx="7123">
                  <c:v>29</c:v>
                </c:pt>
                <c:pt idx="7124">
                  <c:v>29</c:v>
                </c:pt>
                <c:pt idx="7125">
                  <c:v>28</c:v>
                </c:pt>
                <c:pt idx="7126">
                  <c:v>29</c:v>
                </c:pt>
                <c:pt idx="7127">
                  <c:v>28</c:v>
                </c:pt>
                <c:pt idx="7128">
                  <c:v>28</c:v>
                </c:pt>
                <c:pt idx="7129">
                  <c:v>29</c:v>
                </c:pt>
                <c:pt idx="7130">
                  <c:v>28</c:v>
                </c:pt>
                <c:pt idx="7131">
                  <c:v>28</c:v>
                </c:pt>
                <c:pt idx="7132">
                  <c:v>29</c:v>
                </c:pt>
                <c:pt idx="7133">
                  <c:v>28</c:v>
                </c:pt>
                <c:pt idx="7134">
                  <c:v>28</c:v>
                </c:pt>
                <c:pt idx="7135">
                  <c:v>28</c:v>
                </c:pt>
                <c:pt idx="7136">
                  <c:v>28</c:v>
                </c:pt>
                <c:pt idx="7137">
                  <c:v>28</c:v>
                </c:pt>
                <c:pt idx="7138">
                  <c:v>28</c:v>
                </c:pt>
                <c:pt idx="7139">
                  <c:v>29</c:v>
                </c:pt>
                <c:pt idx="7140">
                  <c:v>29</c:v>
                </c:pt>
                <c:pt idx="7141">
                  <c:v>28</c:v>
                </c:pt>
                <c:pt idx="7142">
                  <c:v>28</c:v>
                </c:pt>
                <c:pt idx="7143">
                  <c:v>28</c:v>
                </c:pt>
                <c:pt idx="7144">
                  <c:v>28</c:v>
                </c:pt>
                <c:pt idx="7145">
                  <c:v>29</c:v>
                </c:pt>
                <c:pt idx="7146">
                  <c:v>29</c:v>
                </c:pt>
                <c:pt idx="7147">
                  <c:v>29</c:v>
                </c:pt>
                <c:pt idx="7148">
                  <c:v>28</c:v>
                </c:pt>
                <c:pt idx="7149">
                  <c:v>29</c:v>
                </c:pt>
                <c:pt idx="7150">
                  <c:v>28</c:v>
                </c:pt>
                <c:pt idx="7151">
                  <c:v>29</c:v>
                </c:pt>
                <c:pt idx="7152">
                  <c:v>29</c:v>
                </c:pt>
                <c:pt idx="7153">
                  <c:v>28</c:v>
                </c:pt>
                <c:pt idx="7154">
                  <c:v>24</c:v>
                </c:pt>
                <c:pt idx="7155">
                  <c:v>24</c:v>
                </c:pt>
                <c:pt idx="7156">
                  <c:v>24</c:v>
                </c:pt>
                <c:pt idx="7157">
                  <c:v>25</c:v>
                </c:pt>
                <c:pt idx="7158">
                  <c:v>25</c:v>
                </c:pt>
                <c:pt idx="7159">
                  <c:v>24</c:v>
                </c:pt>
                <c:pt idx="7160">
                  <c:v>25</c:v>
                </c:pt>
                <c:pt idx="7161">
                  <c:v>26</c:v>
                </c:pt>
                <c:pt idx="7162">
                  <c:v>26</c:v>
                </c:pt>
                <c:pt idx="7163">
                  <c:v>27</c:v>
                </c:pt>
                <c:pt idx="7164">
                  <c:v>21</c:v>
                </c:pt>
                <c:pt idx="7165">
                  <c:v>22</c:v>
                </c:pt>
                <c:pt idx="7166">
                  <c:v>22</c:v>
                </c:pt>
                <c:pt idx="7167">
                  <c:v>21</c:v>
                </c:pt>
                <c:pt idx="7168">
                  <c:v>21</c:v>
                </c:pt>
                <c:pt idx="7169">
                  <c:v>21</c:v>
                </c:pt>
                <c:pt idx="7170">
                  <c:v>22</c:v>
                </c:pt>
                <c:pt idx="7171">
                  <c:v>21</c:v>
                </c:pt>
                <c:pt idx="7172">
                  <c:v>22</c:v>
                </c:pt>
                <c:pt idx="7173">
                  <c:v>20</c:v>
                </c:pt>
                <c:pt idx="7174">
                  <c:v>20</c:v>
                </c:pt>
                <c:pt idx="7175">
                  <c:v>21</c:v>
                </c:pt>
                <c:pt idx="7176">
                  <c:v>22</c:v>
                </c:pt>
                <c:pt idx="7177">
                  <c:v>21</c:v>
                </c:pt>
                <c:pt idx="7178">
                  <c:v>21</c:v>
                </c:pt>
                <c:pt idx="7179">
                  <c:v>21</c:v>
                </c:pt>
                <c:pt idx="7180">
                  <c:v>21</c:v>
                </c:pt>
                <c:pt idx="7181">
                  <c:v>21</c:v>
                </c:pt>
                <c:pt idx="7182">
                  <c:v>22</c:v>
                </c:pt>
                <c:pt idx="7183">
                  <c:v>21</c:v>
                </c:pt>
                <c:pt idx="7184">
                  <c:v>22</c:v>
                </c:pt>
                <c:pt idx="7185">
                  <c:v>22</c:v>
                </c:pt>
                <c:pt idx="7186">
                  <c:v>21</c:v>
                </c:pt>
                <c:pt idx="7187">
                  <c:v>21</c:v>
                </c:pt>
                <c:pt idx="7188">
                  <c:v>22</c:v>
                </c:pt>
                <c:pt idx="7189">
                  <c:v>22</c:v>
                </c:pt>
                <c:pt idx="7190">
                  <c:v>22</c:v>
                </c:pt>
                <c:pt idx="7191">
                  <c:v>22</c:v>
                </c:pt>
                <c:pt idx="7192">
                  <c:v>22</c:v>
                </c:pt>
                <c:pt idx="7193">
                  <c:v>26</c:v>
                </c:pt>
                <c:pt idx="7194">
                  <c:v>26</c:v>
                </c:pt>
                <c:pt idx="7195">
                  <c:v>26</c:v>
                </c:pt>
                <c:pt idx="7196">
                  <c:v>26</c:v>
                </c:pt>
                <c:pt idx="7197">
                  <c:v>26</c:v>
                </c:pt>
                <c:pt idx="7198">
                  <c:v>26</c:v>
                </c:pt>
                <c:pt idx="7199">
                  <c:v>28</c:v>
                </c:pt>
                <c:pt idx="7200">
                  <c:v>28</c:v>
                </c:pt>
                <c:pt idx="7201">
                  <c:v>28</c:v>
                </c:pt>
                <c:pt idx="7202">
                  <c:v>28</c:v>
                </c:pt>
                <c:pt idx="7203">
                  <c:v>28</c:v>
                </c:pt>
                <c:pt idx="7204">
                  <c:v>28</c:v>
                </c:pt>
                <c:pt idx="7205">
                  <c:v>28</c:v>
                </c:pt>
                <c:pt idx="7206">
                  <c:v>27</c:v>
                </c:pt>
                <c:pt idx="7207">
                  <c:v>27</c:v>
                </c:pt>
                <c:pt idx="7208">
                  <c:v>28</c:v>
                </c:pt>
                <c:pt idx="7209">
                  <c:v>28</c:v>
                </c:pt>
                <c:pt idx="7210">
                  <c:v>28</c:v>
                </c:pt>
                <c:pt idx="7211">
                  <c:v>31</c:v>
                </c:pt>
                <c:pt idx="7212">
                  <c:v>30</c:v>
                </c:pt>
                <c:pt idx="7213">
                  <c:v>30</c:v>
                </c:pt>
                <c:pt idx="7214">
                  <c:v>31</c:v>
                </c:pt>
                <c:pt idx="7215">
                  <c:v>30</c:v>
                </c:pt>
                <c:pt idx="7216">
                  <c:v>28</c:v>
                </c:pt>
                <c:pt idx="7217">
                  <c:v>35</c:v>
                </c:pt>
                <c:pt idx="7218">
                  <c:v>35</c:v>
                </c:pt>
                <c:pt idx="7219">
                  <c:v>28</c:v>
                </c:pt>
                <c:pt idx="7220">
                  <c:v>28</c:v>
                </c:pt>
                <c:pt idx="7221">
                  <c:v>34</c:v>
                </c:pt>
                <c:pt idx="7222">
                  <c:v>28</c:v>
                </c:pt>
                <c:pt idx="7223">
                  <c:v>28</c:v>
                </c:pt>
                <c:pt idx="7224">
                  <c:v>28</c:v>
                </c:pt>
                <c:pt idx="7225">
                  <c:v>28</c:v>
                </c:pt>
                <c:pt idx="7226">
                  <c:v>28</c:v>
                </c:pt>
                <c:pt idx="7227">
                  <c:v>28</c:v>
                </c:pt>
                <c:pt idx="7228">
                  <c:v>28</c:v>
                </c:pt>
                <c:pt idx="7229">
                  <c:v>28</c:v>
                </c:pt>
                <c:pt idx="7230">
                  <c:v>28</c:v>
                </c:pt>
                <c:pt idx="7231">
                  <c:v>28</c:v>
                </c:pt>
                <c:pt idx="7232">
                  <c:v>28</c:v>
                </c:pt>
                <c:pt idx="7233">
                  <c:v>28</c:v>
                </c:pt>
                <c:pt idx="7234">
                  <c:v>28</c:v>
                </c:pt>
                <c:pt idx="7235">
                  <c:v>28</c:v>
                </c:pt>
                <c:pt idx="7236">
                  <c:v>28</c:v>
                </c:pt>
                <c:pt idx="7237">
                  <c:v>31</c:v>
                </c:pt>
                <c:pt idx="7238">
                  <c:v>39</c:v>
                </c:pt>
                <c:pt idx="7239">
                  <c:v>40</c:v>
                </c:pt>
                <c:pt idx="7240">
                  <c:v>39</c:v>
                </c:pt>
                <c:pt idx="7241">
                  <c:v>40</c:v>
                </c:pt>
                <c:pt idx="7242">
                  <c:v>46</c:v>
                </c:pt>
                <c:pt idx="7243">
                  <c:v>46</c:v>
                </c:pt>
                <c:pt idx="7244">
                  <c:v>40</c:v>
                </c:pt>
                <c:pt idx="7245">
                  <c:v>31</c:v>
                </c:pt>
                <c:pt idx="7246">
                  <c:v>34</c:v>
                </c:pt>
                <c:pt idx="7247">
                  <c:v>34</c:v>
                </c:pt>
                <c:pt idx="7248">
                  <c:v>39</c:v>
                </c:pt>
                <c:pt idx="7249">
                  <c:v>31</c:v>
                </c:pt>
                <c:pt idx="7250">
                  <c:v>34</c:v>
                </c:pt>
                <c:pt idx="7251">
                  <c:v>34</c:v>
                </c:pt>
                <c:pt idx="7252">
                  <c:v>34</c:v>
                </c:pt>
                <c:pt idx="7253">
                  <c:v>31</c:v>
                </c:pt>
                <c:pt idx="7254">
                  <c:v>31</c:v>
                </c:pt>
                <c:pt idx="7255">
                  <c:v>34</c:v>
                </c:pt>
                <c:pt idx="7256">
                  <c:v>32</c:v>
                </c:pt>
                <c:pt idx="7257">
                  <c:v>39</c:v>
                </c:pt>
                <c:pt idx="7258">
                  <c:v>35</c:v>
                </c:pt>
                <c:pt idx="7259">
                  <c:v>35</c:v>
                </c:pt>
                <c:pt idx="7260">
                  <c:v>32</c:v>
                </c:pt>
                <c:pt idx="7261">
                  <c:v>33</c:v>
                </c:pt>
                <c:pt idx="7262">
                  <c:v>33</c:v>
                </c:pt>
                <c:pt idx="7263">
                  <c:v>33</c:v>
                </c:pt>
                <c:pt idx="7264">
                  <c:v>33</c:v>
                </c:pt>
                <c:pt idx="7265">
                  <c:v>27</c:v>
                </c:pt>
                <c:pt idx="7266">
                  <c:v>33</c:v>
                </c:pt>
                <c:pt idx="7267">
                  <c:v>33</c:v>
                </c:pt>
                <c:pt idx="7268">
                  <c:v>33</c:v>
                </c:pt>
                <c:pt idx="7269">
                  <c:v>27</c:v>
                </c:pt>
                <c:pt idx="7270">
                  <c:v>33</c:v>
                </c:pt>
                <c:pt idx="7271">
                  <c:v>33</c:v>
                </c:pt>
                <c:pt idx="7272">
                  <c:v>33</c:v>
                </c:pt>
                <c:pt idx="7273">
                  <c:v>33</c:v>
                </c:pt>
                <c:pt idx="7274">
                  <c:v>33</c:v>
                </c:pt>
                <c:pt idx="7275">
                  <c:v>32</c:v>
                </c:pt>
                <c:pt idx="7276">
                  <c:v>32</c:v>
                </c:pt>
                <c:pt idx="7277">
                  <c:v>27</c:v>
                </c:pt>
                <c:pt idx="7278">
                  <c:v>32</c:v>
                </c:pt>
                <c:pt idx="7279">
                  <c:v>27</c:v>
                </c:pt>
                <c:pt idx="7280">
                  <c:v>32</c:v>
                </c:pt>
                <c:pt idx="7281">
                  <c:v>30</c:v>
                </c:pt>
                <c:pt idx="7282">
                  <c:v>28</c:v>
                </c:pt>
                <c:pt idx="7283">
                  <c:v>26</c:v>
                </c:pt>
                <c:pt idx="7284">
                  <c:v>26</c:v>
                </c:pt>
                <c:pt idx="7285">
                  <c:v>32</c:v>
                </c:pt>
                <c:pt idx="7286">
                  <c:v>30</c:v>
                </c:pt>
                <c:pt idx="7287">
                  <c:v>30</c:v>
                </c:pt>
                <c:pt idx="7288">
                  <c:v>32</c:v>
                </c:pt>
                <c:pt idx="7289">
                  <c:v>28</c:v>
                </c:pt>
                <c:pt idx="7290">
                  <c:v>28</c:v>
                </c:pt>
                <c:pt idx="7291">
                  <c:v>29</c:v>
                </c:pt>
                <c:pt idx="7292">
                  <c:v>27</c:v>
                </c:pt>
                <c:pt idx="7293">
                  <c:v>27</c:v>
                </c:pt>
                <c:pt idx="7294">
                  <c:v>27</c:v>
                </c:pt>
                <c:pt idx="7295">
                  <c:v>28</c:v>
                </c:pt>
                <c:pt idx="7296">
                  <c:v>28</c:v>
                </c:pt>
                <c:pt idx="7297">
                  <c:v>31</c:v>
                </c:pt>
                <c:pt idx="7298">
                  <c:v>29</c:v>
                </c:pt>
                <c:pt idx="7299">
                  <c:v>27</c:v>
                </c:pt>
                <c:pt idx="7300">
                  <c:v>28</c:v>
                </c:pt>
                <c:pt idx="7301">
                  <c:v>27</c:v>
                </c:pt>
                <c:pt idx="7302">
                  <c:v>29</c:v>
                </c:pt>
                <c:pt idx="7303">
                  <c:v>27</c:v>
                </c:pt>
                <c:pt idx="7304">
                  <c:v>30</c:v>
                </c:pt>
                <c:pt idx="7305">
                  <c:v>27</c:v>
                </c:pt>
                <c:pt idx="7306">
                  <c:v>28</c:v>
                </c:pt>
                <c:pt idx="7307">
                  <c:v>28</c:v>
                </c:pt>
                <c:pt idx="7308">
                  <c:v>29</c:v>
                </c:pt>
                <c:pt idx="7309">
                  <c:v>29</c:v>
                </c:pt>
                <c:pt idx="7310">
                  <c:v>31</c:v>
                </c:pt>
                <c:pt idx="7311">
                  <c:v>28</c:v>
                </c:pt>
                <c:pt idx="7312">
                  <c:v>31</c:v>
                </c:pt>
                <c:pt idx="7313">
                  <c:v>27</c:v>
                </c:pt>
                <c:pt idx="7314">
                  <c:v>31</c:v>
                </c:pt>
                <c:pt idx="7315">
                  <c:v>29</c:v>
                </c:pt>
                <c:pt idx="7316">
                  <c:v>31</c:v>
                </c:pt>
                <c:pt idx="7317">
                  <c:v>31</c:v>
                </c:pt>
                <c:pt idx="7318">
                  <c:v>29</c:v>
                </c:pt>
                <c:pt idx="7319">
                  <c:v>31</c:v>
                </c:pt>
                <c:pt idx="7320">
                  <c:v>27</c:v>
                </c:pt>
                <c:pt idx="7321">
                  <c:v>30</c:v>
                </c:pt>
                <c:pt idx="7322">
                  <c:v>29</c:v>
                </c:pt>
                <c:pt idx="7323">
                  <c:v>29</c:v>
                </c:pt>
                <c:pt idx="7324">
                  <c:v>30</c:v>
                </c:pt>
                <c:pt idx="7325">
                  <c:v>29</c:v>
                </c:pt>
                <c:pt idx="7326">
                  <c:v>30</c:v>
                </c:pt>
                <c:pt idx="7327">
                  <c:v>23</c:v>
                </c:pt>
                <c:pt idx="7328">
                  <c:v>22</c:v>
                </c:pt>
                <c:pt idx="7329">
                  <c:v>22</c:v>
                </c:pt>
                <c:pt idx="7330">
                  <c:v>22</c:v>
                </c:pt>
                <c:pt idx="7331">
                  <c:v>22</c:v>
                </c:pt>
                <c:pt idx="7332">
                  <c:v>22</c:v>
                </c:pt>
                <c:pt idx="7333">
                  <c:v>22</c:v>
                </c:pt>
                <c:pt idx="7334">
                  <c:v>22</c:v>
                </c:pt>
                <c:pt idx="7335">
                  <c:v>23</c:v>
                </c:pt>
                <c:pt idx="7336">
                  <c:v>22</c:v>
                </c:pt>
                <c:pt idx="7337">
                  <c:v>23</c:v>
                </c:pt>
                <c:pt idx="7338">
                  <c:v>22</c:v>
                </c:pt>
                <c:pt idx="7339">
                  <c:v>28</c:v>
                </c:pt>
                <c:pt idx="7340">
                  <c:v>28</c:v>
                </c:pt>
                <c:pt idx="7341">
                  <c:v>28</c:v>
                </c:pt>
                <c:pt idx="7342">
                  <c:v>28</c:v>
                </c:pt>
                <c:pt idx="7343">
                  <c:v>28</c:v>
                </c:pt>
                <c:pt idx="7344">
                  <c:v>24</c:v>
                </c:pt>
                <c:pt idx="7345">
                  <c:v>27</c:v>
                </c:pt>
                <c:pt idx="7346">
                  <c:v>26</c:v>
                </c:pt>
                <c:pt idx="7347">
                  <c:v>27</c:v>
                </c:pt>
                <c:pt idx="7348">
                  <c:v>27</c:v>
                </c:pt>
                <c:pt idx="7349">
                  <c:v>24</c:v>
                </c:pt>
                <c:pt idx="7350">
                  <c:v>24</c:v>
                </c:pt>
                <c:pt idx="7351">
                  <c:v>24</c:v>
                </c:pt>
                <c:pt idx="7352">
                  <c:v>24</c:v>
                </c:pt>
                <c:pt idx="7353">
                  <c:v>28</c:v>
                </c:pt>
                <c:pt idx="7354">
                  <c:v>24</c:v>
                </c:pt>
                <c:pt idx="7355">
                  <c:v>27</c:v>
                </c:pt>
                <c:pt idx="7356">
                  <c:v>24</c:v>
                </c:pt>
                <c:pt idx="7357">
                  <c:v>24</c:v>
                </c:pt>
                <c:pt idx="7358">
                  <c:v>28</c:v>
                </c:pt>
                <c:pt idx="7359">
                  <c:v>24</c:v>
                </c:pt>
                <c:pt idx="7360">
                  <c:v>28</c:v>
                </c:pt>
                <c:pt idx="7361">
                  <c:v>24</c:v>
                </c:pt>
                <c:pt idx="7362">
                  <c:v>27</c:v>
                </c:pt>
                <c:pt idx="7363">
                  <c:v>27</c:v>
                </c:pt>
                <c:pt idx="7364">
                  <c:v>26</c:v>
                </c:pt>
                <c:pt idx="7365">
                  <c:v>27</c:v>
                </c:pt>
                <c:pt idx="7366">
                  <c:v>25</c:v>
                </c:pt>
                <c:pt idx="7367">
                  <c:v>27</c:v>
                </c:pt>
                <c:pt idx="7368">
                  <c:v>26</c:v>
                </c:pt>
                <c:pt idx="7369">
                  <c:v>27</c:v>
                </c:pt>
                <c:pt idx="7370">
                  <c:v>26</c:v>
                </c:pt>
                <c:pt idx="7371">
                  <c:v>27</c:v>
                </c:pt>
                <c:pt idx="7372">
                  <c:v>15</c:v>
                </c:pt>
                <c:pt idx="7373">
                  <c:v>15</c:v>
                </c:pt>
                <c:pt idx="7374">
                  <c:v>33</c:v>
                </c:pt>
                <c:pt idx="7375">
                  <c:v>32</c:v>
                </c:pt>
                <c:pt idx="7376">
                  <c:v>34</c:v>
                </c:pt>
                <c:pt idx="7377">
                  <c:v>32</c:v>
                </c:pt>
                <c:pt idx="7378">
                  <c:v>36</c:v>
                </c:pt>
                <c:pt idx="7379">
                  <c:v>42</c:v>
                </c:pt>
                <c:pt idx="7380">
                  <c:v>36</c:v>
                </c:pt>
                <c:pt idx="7381">
                  <c:v>36</c:v>
                </c:pt>
                <c:pt idx="7382">
                  <c:v>36</c:v>
                </c:pt>
                <c:pt idx="7383">
                  <c:v>42</c:v>
                </c:pt>
                <c:pt idx="7384">
                  <c:v>36</c:v>
                </c:pt>
                <c:pt idx="7385">
                  <c:v>36</c:v>
                </c:pt>
                <c:pt idx="7386">
                  <c:v>35</c:v>
                </c:pt>
                <c:pt idx="7387">
                  <c:v>36</c:v>
                </c:pt>
                <c:pt idx="7388">
                  <c:v>36</c:v>
                </c:pt>
                <c:pt idx="7389">
                  <c:v>42</c:v>
                </c:pt>
                <c:pt idx="7390">
                  <c:v>36</c:v>
                </c:pt>
                <c:pt idx="7391">
                  <c:v>36</c:v>
                </c:pt>
                <c:pt idx="7392">
                  <c:v>35</c:v>
                </c:pt>
                <c:pt idx="7393">
                  <c:v>44</c:v>
                </c:pt>
                <c:pt idx="7394">
                  <c:v>36</c:v>
                </c:pt>
                <c:pt idx="7395">
                  <c:v>36</c:v>
                </c:pt>
                <c:pt idx="7396">
                  <c:v>28</c:v>
                </c:pt>
                <c:pt idx="7397">
                  <c:v>35</c:v>
                </c:pt>
                <c:pt idx="7398">
                  <c:v>36</c:v>
                </c:pt>
                <c:pt idx="7399">
                  <c:v>36</c:v>
                </c:pt>
                <c:pt idx="7400">
                  <c:v>35</c:v>
                </c:pt>
                <c:pt idx="7401">
                  <c:v>38</c:v>
                </c:pt>
                <c:pt idx="7402">
                  <c:v>38</c:v>
                </c:pt>
                <c:pt idx="7403">
                  <c:v>38</c:v>
                </c:pt>
                <c:pt idx="7404">
                  <c:v>38</c:v>
                </c:pt>
                <c:pt idx="7405">
                  <c:v>38</c:v>
                </c:pt>
                <c:pt idx="7406">
                  <c:v>38</c:v>
                </c:pt>
                <c:pt idx="7407">
                  <c:v>38</c:v>
                </c:pt>
                <c:pt idx="7408">
                  <c:v>28</c:v>
                </c:pt>
                <c:pt idx="7409">
                  <c:v>38</c:v>
                </c:pt>
                <c:pt idx="7410">
                  <c:v>38</c:v>
                </c:pt>
                <c:pt idx="7411">
                  <c:v>38</c:v>
                </c:pt>
                <c:pt idx="7412">
                  <c:v>38</c:v>
                </c:pt>
                <c:pt idx="7413">
                  <c:v>38</c:v>
                </c:pt>
                <c:pt idx="7414">
                  <c:v>38</c:v>
                </c:pt>
                <c:pt idx="7415">
                  <c:v>38</c:v>
                </c:pt>
                <c:pt idx="7416">
                  <c:v>28</c:v>
                </c:pt>
                <c:pt idx="7417">
                  <c:v>34</c:v>
                </c:pt>
                <c:pt idx="7418">
                  <c:v>34</c:v>
                </c:pt>
                <c:pt idx="7419">
                  <c:v>34</c:v>
                </c:pt>
                <c:pt idx="7420">
                  <c:v>34</c:v>
                </c:pt>
                <c:pt idx="7421">
                  <c:v>34</c:v>
                </c:pt>
                <c:pt idx="7422">
                  <c:v>28</c:v>
                </c:pt>
                <c:pt idx="7423">
                  <c:v>18</c:v>
                </c:pt>
                <c:pt idx="7424">
                  <c:v>19</c:v>
                </c:pt>
                <c:pt idx="7425">
                  <c:v>19</c:v>
                </c:pt>
                <c:pt idx="7426">
                  <c:v>18</c:v>
                </c:pt>
                <c:pt idx="7427">
                  <c:v>19</c:v>
                </c:pt>
                <c:pt idx="7428">
                  <c:v>19</c:v>
                </c:pt>
                <c:pt idx="7429">
                  <c:v>19</c:v>
                </c:pt>
                <c:pt idx="7430">
                  <c:v>20</c:v>
                </c:pt>
                <c:pt idx="7431">
                  <c:v>20</c:v>
                </c:pt>
                <c:pt idx="7432">
                  <c:v>20</c:v>
                </c:pt>
                <c:pt idx="7433">
                  <c:v>19</c:v>
                </c:pt>
                <c:pt idx="7434">
                  <c:v>19</c:v>
                </c:pt>
                <c:pt idx="7435">
                  <c:v>19</c:v>
                </c:pt>
                <c:pt idx="7436">
                  <c:v>19</c:v>
                </c:pt>
                <c:pt idx="7437">
                  <c:v>20</c:v>
                </c:pt>
                <c:pt idx="7438">
                  <c:v>20</c:v>
                </c:pt>
                <c:pt idx="7439">
                  <c:v>19</c:v>
                </c:pt>
                <c:pt idx="7440">
                  <c:v>19</c:v>
                </c:pt>
                <c:pt idx="7441">
                  <c:v>19</c:v>
                </c:pt>
                <c:pt idx="7442">
                  <c:v>20</c:v>
                </c:pt>
                <c:pt idx="7443">
                  <c:v>27</c:v>
                </c:pt>
                <c:pt idx="7444">
                  <c:v>27</c:v>
                </c:pt>
                <c:pt idx="7445">
                  <c:v>26</c:v>
                </c:pt>
                <c:pt idx="7446">
                  <c:v>27</c:v>
                </c:pt>
                <c:pt idx="7447">
                  <c:v>26</c:v>
                </c:pt>
                <c:pt idx="7448">
                  <c:v>26</c:v>
                </c:pt>
                <c:pt idx="7449">
                  <c:v>26</c:v>
                </c:pt>
                <c:pt idx="7450">
                  <c:v>27</c:v>
                </c:pt>
                <c:pt idx="7451">
                  <c:v>27</c:v>
                </c:pt>
                <c:pt idx="7452">
                  <c:v>27</c:v>
                </c:pt>
                <c:pt idx="7453">
                  <c:v>26</c:v>
                </c:pt>
                <c:pt idx="7454">
                  <c:v>26</c:v>
                </c:pt>
                <c:pt idx="7455">
                  <c:v>27</c:v>
                </c:pt>
                <c:pt idx="7456">
                  <c:v>26</c:v>
                </c:pt>
                <c:pt idx="7457">
                  <c:v>27</c:v>
                </c:pt>
                <c:pt idx="7458">
                  <c:v>26</c:v>
                </c:pt>
                <c:pt idx="7459">
                  <c:v>27</c:v>
                </c:pt>
                <c:pt idx="7460">
                  <c:v>27</c:v>
                </c:pt>
                <c:pt idx="7461">
                  <c:v>26</c:v>
                </c:pt>
                <c:pt idx="7462">
                  <c:v>26</c:v>
                </c:pt>
                <c:pt idx="7463">
                  <c:v>26</c:v>
                </c:pt>
                <c:pt idx="7464">
                  <c:v>27</c:v>
                </c:pt>
                <c:pt idx="7465">
                  <c:v>27</c:v>
                </c:pt>
                <c:pt idx="7466">
                  <c:v>27</c:v>
                </c:pt>
                <c:pt idx="7467">
                  <c:v>27</c:v>
                </c:pt>
                <c:pt idx="7468">
                  <c:v>26</c:v>
                </c:pt>
                <c:pt idx="7469">
                  <c:v>26</c:v>
                </c:pt>
                <c:pt idx="7470">
                  <c:v>26</c:v>
                </c:pt>
                <c:pt idx="7471">
                  <c:v>21</c:v>
                </c:pt>
                <c:pt idx="7472">
                  <c:v>17</c:v>
                </c:pt>
                <c:pt idx="7473">
                  <c:v>17</c:v>
                </c:pt>
                <c:pt idx="7474">
                  <c:v>21</c:v>
                </c:pt>
                <c:pt idx="7475">
                  <c:v>17</c:v>
                </c:pt>
                <c:pt idx="7476">
                  <c:v>21</c:v>
                </c:pt>
                <c:pt idx="7477">
                  <c:v>17</c:v>
                </c:pt>
                <c:pt idx="7478">
                  <c:v>17</c:v>
                </c:pt>
                <c:pt idx="7479">
                  <c:v>17</c:v>
                </c:pt>
                <c:pt idx="7480">
                  <c:v>21</c:v>
                </c:pt>
                <c:pt idx="7481">
                  <c:v>21</c:v>
                </c:pt>
                <c:pt idx="7482">
                  <c:v>19</c:v>
                </c:pt>
                <c:pt idx="7483">
                  <c:v>19</c:v>
                </c:pt>
                <c:pt idx="7484">
                  <c:v>19</c:v>
                </c:pt>
                <c:pt idx="7485">
                  <c:v>19</c:v>
                </c:pt>
                <c:pt idx="7486">
                  <c:v>19</c:v>
                </c:pt>
                <c:pt idx="7487">
                  <c:v>19</c:v>
                </c:pt>
                <c:pt idx="7488">
                  <c:v>19</c:v>
                </c:pt>
                <c:pt idx="7489">
                  <c:v>19</c:v>
                </c:pt>
                <c:pt idx="7490">
                  <c:v>19</c:v>
                </c:pt>
                <c:pt idx="7491">
                  <c:v>19</c:v>
                </c:pt>
                <c:pt idx="7492">
                  <c:v>19</c:v>
                </c:pt>
                <c:pt idx="7493">
                  <c:v>19</c:v>
                </c:pt>
                <c:pt idx="7494">
                  <c:v>20</c:v>
                </c:pt>
                <c:pt idx="7495">
                  <c:v>17</c:v>
                </c:pt>
                <c:pt idx="7496">
                  <c:v>17</c:v>
                </c:pt>
                <c:pt idx="7497">
                  <c:v>20</c:v>
                </c:pt>
                <c:pt idx="7498">
                  <c:v>20</c:v>
                </c:pt>
                <c:pt idx="7499">
                  <c:v>20</c:v>
                </c:pt>
                <c:pt idx="7500">
                  <c:v>20</c:v>
                </c:pt>
                <c:pt idx="7501">
                  <c:v>17</c:v>
                </c:pt>
                <c:pt idx="7502">
                  <c:v>25</c:v>
                </c:pt>
                <c:pt idx="7503">
                  <c:v>25</c:v>
                </c:pt>
                <c:pt idx="7504">
                  <c:v>20</c:v>
                </c:pt>
                <c:pt idx="7505">
                  <c:v>25</c:v>
                </c:pt>
                <c:pt idx="7506">
                  <c:v>20</c:v>
                </c:pt>
                <c:pt idx="7507">
                  <c:v>17</c:v>
                </c:pt>
                <c:pt idx="7508">
                  <c:v>20</c:v>
                </c:pt>
                <c:pt idx="7509">
                  <c:v>17</c:v>
                </c:pt>
                <c:pt idx="7510">
                  <c:v>22</c:v>
                </c:pt>
                <c:pt idx="7511">
                  <c:v>17</c:v>
                </c:pt>
                <c:pt idx="7512">
                  <c:v>25</c:v>
                </c:pt>
                <c:pt idx="7513">
                  <c:v>20</c:v>
                </c:pt>
                <c:pt idx="7514">
                  <c:v>20</c:v>
                </c:pt>
                <c:pt idx="7515">
                  <c:v>17</c:v>
                </c:pt>
                <c:pt idx="7516">
                  <c:v>25</c:v>
                </c:pt>
                <c:pt idx="7517">
                  <c:v>22</c:v>
                </c:pt>
                <c:pt idx="7518">
                  <c:v>17</c:v>
                </c:pt>
                <c:pt idx="7519">
                  <c:v>25</c:v>
                </c:pt>
                <c:pt idx="7520">
                  <c:v>24</c:v>
                </c:pt>
                <c:pt idx="7521">
                  <c:v>25</c:v>
                </c:pt>
                <c:pt idx="7522">
                  <c:v>25</c:v>
                </c:pt>
                <c:pt idx="7523">
                  <c:v>25</c:v>
                </c:pt>
                <c:pt idx="7524">
                  <c:v>24</c:v>
                </c:pt>
                <c:pt idx="7525">
                  <c:v>24</c:v>
                </c:pt>
                <c:pt idx="7526">
                  <c:v>24</c:v>
                </c:pt>
                <c:pt idx="7527">
                  <c:v>24</c:v>
                </c:pt>
                <c:pt idx="7528">
                  <c:v>24</c:v>
                </c:pt>
                <c:pt idx="7529">
                  <c:v>25</c:v>
                </c:pt>
                <c:pt idx="7530">
                  <c:v>25</c:v>
                </c:pt>
                <c:pt idx="7531">
                  <c:v>25</c:v>
                </c:pt>
                <c:pt idx="7532">
                  <c:v>25</c:v>
                </c:pt>
                <c:pt idx="7533">
                  <c:v>24</c:v>
                </c:pt>
                <c:pt idx="7534">
                  <c:v>26</c:v>
                </c:pt>
                <c:pt idx="7535">
                  <c:v>26</c:v>
                </c:pt>
                <c:pt idx="7536">
                  <c:v>26</c:v>
                </c:pt>
                <c:pt idx="7537">
                  <c:v>26</c:v>
                </c:pt>
                <c:pt idx="7538">
                  <c:v>26</c:v>
                </c:pt>
                <c:pt idx="7539">
                  <c:v>27</c:v>
                </c:pt>
                <c:pt idx="7540">
                  <c:v>27</c:v>
                </c:pt>
                <c:pt idx="7541">
                  <c:v>26</c:v>
                </c:pt>
                <c:pt idx="7542">
                  <c:v>27</c:v>
                </c:pt>
                <c:pt idx="7543">
                  <c:v>27</c:v>
                </c:pt>
                <c:pt idx="7544">
                  <c:v>26</c:v>
                </c:pt>
                <c:pt idx="7545">
                  <c:v>27</c:v>
                </c:pt>
                <c:pt idx="7546">
                  <c:v>26</c:v>
                </c:pt>
                <c:pt idx="7547">
                  <c:v>27</c:v>
                </c:pt>
                <c:pt idx="7548">
                  <c:v>26</c:v>
                </c:pt>
                <c:pt idx="7549">
                  <c:v>27</c:v>
                </c:pt>
                <c:pt idx="7550">
                  <c:v>27</c:v>
                </c:pt>
                <c:pt idx="7551">
                  <c:v>26</c:v>
                </c:pt>
                <c:pt idx="7552">
                  <c:v>27</c:v>
                </c:pt>
                <c:pt idx="7553">
                  <c:v>26</c:v>
                </c:pt>
                <c:pt idx="7554">
                  <c:v>27</c:v>
                </c:pt>
                <c:pt idx="7555">
                  <c:v>26</c:v>
                </c:pt>
                <c:pt idx="7556">
                  <c:v>26</c:v>
                </c:pt>
                <c:pt idx="7557">
                  <c:v>27</c:v>
                </c:pt>
                <c:pt idx="7558">
                  <c:v>27</c:v>
                </c:pt>
                <c:pt idx="7559">
                  <c:v>26</c:v>
                </c:pt>
                <c:pt idx="7560">
                  <c:v>26</c:v>
                </c:pt>
                <c:pt idx="7561">
                  <c:v>26</c:v>
                </c:pt>
                <c:pt idx="7562">
                  <c:v>27</c:v>
                </c:pt>
                <c:pt idx="7563">
                  <c:v>26</c:v>
                </c:pt>
                <c:pt idx="7564">
                  <c:v>26</c:v>
                </c:pt>
                <c:pt idx="7565">
                  <c:v>27</c:v>
                </c:pt>
                <c:pt idx="7566">
                  <c:v>27</c:v>
                </c:pt>
                <c:pt idx="7567">
                  <c:v>27</c:v>
                </c:pt>
                <c:pt idx="7568">
                  <c:v>30</c:v>
                </c:pt>
                <c:pt idx="7569">
                  <c:v>24</c:v>
                </c:pt>
                <c:pt idx="7570">
                  <c:v>24</c:v>
                </c:pt>
                <c:pt idx="7571">
                  <c:v>25</c:v>
                </c:pt>
                <c:pt idx="7572">
                  <c:v>25</c:v>
                </c:pt>
                <c:pt idx="7573">
                  <c:v>25</c:v>
                </c:pt>
                <c:pt idx="7574">
                  <c:v>25</c:v>
                </c:pt>
                <c:pt idx="7575">
                  <c:v>24</c:v>
                </c:pt>
                <c:pt idx="7576">
                  <c:v>20</c:v>
                </c:pt>
                <c:pt idx="7577">
                  <c:v>20</c:v>
                </c:pt>
                <c:pt idx="7578">
                  <c:v>20</c:v>
                </c:pt>
                <c:pt idx="7579">
                  <c:v>20</c:v>
                </c:pt>
                <c:pt idx="7580">
                  <c:v>20</c:v>
                </c:pt>
                <c:pt idx="7581">
                  <c:v>19</c:v>
                </c:pt>
                <c:pt idx="7582">
                  <c:v>19</c:v>
                </c:pt>
                <c:pt idx="7583">
                  <c:v>20</c:v>
                </c:pt>
                <c:pt idx="7584">
                  <c:v>20</c:v>
                </c:pt>
                <c:pt idx="7585">
                  <c:v>20</c:v>
                </c:pt>
                <c:pt idx="7586">
                  <c:v>19</c:v>
                </c:pt>
                <c:pt idx="7587">
                  <c:v>19</c:v>
                </c:pt>
                <c:pt idx="7588">
                  <c:v>19</c:v>
                </c:pt>
                <c:pt idx="7589">
                  <c:v>20</c:v>
                </c:pt>
                <c:pt idx="7590">
                  <c:v>19</c:v>
                </c:pt>
                <c:pt idx="7591">
                  <c:v>20</c:v>
                </c:pt>
                <c:pt idx="7592">
                  <c:v>46</c:v>
                </c:pt>
                <c:pt idx="7593">
                  <c:v>46</c:v>
                </c:pt>
                <c:pt idx="7594">
                  <c:v>46</c:v>
                </c:pt>
                <c:pt idx="7595">
                  <c:v>46</c:v>
                </c:pt>
                <c:pt idx="7596">
                  <c:v>46</c:v>
                </c:pt>
                <c:pt idx="7597">
                  <c:v>46</c:v>
                </c:pt>
                <c:pt idx="7598">
                  <c:v>46</c:v>
                </c:pt>
                <c:pt idx="7599">
                  <c:v>46</c:v>
                </c:pt>
                <c:pt idx="7600">
                  <c:v>46</c:v>
                </c:pt>
                <c:pt idx="7601">
                  <c:v>46</c:v>
                </c:pt>
                <c:pt idx="7602">
                  <c:v>46</c:v>
                </c:pt>
                <c:pt idx="7603">
                  <c:v>46</c:v>
                </c:pt>
                <c:pt idx="7604">
                  <c:v>46</c:v>
                </c:pt>
                <c:pt idx="7605">
                  <c:v>53</c:v>
                </c:pt>
                <c:pt idx="7606">
                  <c:v>53</c:v>
                </c:pt>
                <c:pt idx="7607">
                  <c:v>53</c:v>
                </c:pt>
                <c:pt idx="7608">
                  <c:v>40</c:v>
                </c:pt>
                <c:pt idx="7609">
                  <c:v>40</c:v>
                </c:pt>
                <c:pt idx="7610">
                  <c:v>40</c:v>
                </c:pt>
                <c:pt idx="7611">
                  <c:v>40</c:v>
                </c:pt>
                <c:pt idx="7612">
                  <c:v>40</c:v>
                </c:pt>
                <c:pt idx="7613">
                  <c:v>40</c:v>
                </c:pt>
                <c:pt idx="7614">
                  <c:v>40</c:v>
                </c:pt>
                <c:pt idx="7615">
                  <c:v>40</c:v>
                </c:pt>
                <c:pt idx="7616">
                  <c:v>39</c:v>
                </c:pt>
                <c:pt idx="7617">
                  <c:v>39</c:v>
                </c:pt>
                <c:pt idx="7618">
                  <c:v>39</c:v>
                </c:pt>
                <c:pt idx="7619">
                  <c:v>39</c:v>
                </c:pt>
                <c:pt idx="7620">
                  <c:v>48</c:v>
                </c:pt>
                <c:pt idx="7621">
                  <c:v>48</c:v>
                </c:pt>
                <c:pt idx="7622">
                  <c:v>48</c:v>
                </c:pt>
                <c:pt idx="7623">
                  <c:v>48</c:v>
                </c:pt>
                <c:pt idx="7624">
                  <c:v>48</c:v>
                </c:pt>
                <c:pt idx="7625">
                  <c:v>48</c:v>
                </c:pt>
                <c:pt idx="7626">
                  <c:v>50</c:v>
                </c:pt>
                <c:pt idx="7627">
                  <c:v>50</c:v>
                </c:pt>
                <c:pt idx="7628">
                  <c:v>50</c:v>
                </c:pt>
                <c:pt idx="7629">
                  <c:v>50</c:v>
                </c:pt>
                <c:pt idx="7630">
                  <c:v>53</c:v>
                </c:pt>
                <c:pt idx="7631">
                  <c:v>50</c:v>
                </c:pt>
                <c:pt idx="7632">
                  <c:v>50</c:v>
                </c:pt>
                <c:pt idx="7633">
                  <c:v>50</c:v>
                </c:pt>
                <c:pt idx="7634">
                  <c:v>50</c:v>
                </c:pt>
                <c:pt idx="7635">
                  <c:v>50</c:v>
                </c:pt>
                <c:pt idx="7636">
                  <c:v>50</c:v>
                </c:pt>
                <c:pt idx="7637">
                  <c:v>53</c:v>
                </c:pt>
                <c:pt idx="7638">
                  <c:v>34</c:v>
                </c:pt>
                <c:pt idx="7639">
                  <c:v>34</c:v>
                </c:pt>
                <c:pt idx="7640">
                  <c:v>37</c:v>
                </c:pt>
                <c:pt idx="7641">
                  <c:v>37</c:v>
                </c:pt>
                <c:pt idx="7642">
                  <c:v>37</c:v>
                </c:pt>
                <c:pt idx="7643">
                  <c:v>37</c:v>
                </c:pt>
                <c:pt idx="7644">
                  <c:v>30</c:v>
                </c:pt>
                <c:pt idx="7645">
                  <c:v>30</c:v>
                </c:pt>
                <c:pt idx="7646">
                  <c:v>24</c:v>
                </c:pt>
                <c:pt idx="7647">
                  <c:v>24</c:v>
                </c:pt>
                <c:pt idx="7648">
                  <c:v>30</c:v>
                </c:pt>
                <c:pt idx="7649">
                  <c:v>30</c:v>
                </c:pt>
                <c:pt idx="7650">
                  <c:v>30</c:v>
                </c:pt>
                <c:pt idx="7651">
                  <c:v>24</c:v>
                </c:pt>
                <c:pt idx="7652">
                  <c:v>28</c:v>
                </c:pt>
                <c:pt idx="7653">
                  <c:v>28</c:v>
                </c:pt>
                <c:pt idx="7654">
                  <c:v>28</c:v>
                </c:pt>
                <c:pt idx="7655">
                  <c:v>31</c:v>
                </c:pt>
                <c:pt idx="7656">
                  <c:v>31</c:v>
                </c:pt>
                <c:pt idx="7657">
                  <c:v>28</c:v>
                </c:pt>
                <c:pt idx="7658">
                  <c:v>28</c:v>
                </c:pt>
                <c:pt idx="7659">
                  <c:v>28</c:v>
                </c:pt>
                <c:pt idx="7660">
                  <c:v>28</c:v>
                </c:pt>
                <c:pt idx="7661">
                  <c:v>28</c:v>
                </c:pt>
                <c:pt idx="7662">
                  <c:v>28</c:v>
                </c:pt>
                <c:pt idx="7663">
                  <c:v>28</c:v>
                </c:pt>
                <c:pt idx="7664">
                  <c:v>28</c:v>
                </c:pt>
                <c:pt idx="7665">
                  <c:v>21</c:v>
                </c:pt>
                <c:pt idx="7666">
                  <c:v>21</c:v>
                </c:pt>
                <c:pt idx="7667">
                  <c:v>21</c:v>
                </c:pt>
                <c:pt idx="7668">
                  <c:v>21</c:v>
                </c:pt>
                <c:pt idx="7669">
                  <c:v>21</c:v>
                </c:pt>
                <c:pt idx="7670">
                  <c:v>24</c:v>
                </c:pt>
                <c:pt idx="7671">
                  <c:v>24</c:v>
                </c:pt>
                <c:pt idx="7672">
                  <c:v>26</c:v>
                </c:pt>
                <c:pt idx="7673">
                  <c:v>26</c:v>
                </c:pt>
                <c:pt idx="7674">
                  <c:v>26</c:v>
                </c:pt>
                <c:pt idx="7675">
                  <c:v>24</c:v>
                </c:pt>
                <c:pt idx="7676">
                  <c:v>24</c:v>
                </c:pt>
                <c:pt idx="7677">
                  <c:v>24</c:v>
                </c:pt>
                <c:pt idx="7678">
                  <c:v>31</c:v>
                </c:pt>
                <c:pt idx="7679">
                  <c:v>29</c:v>
                </c:pt>
                <c:pt idx="7680">
                  <c:v>29</c:v>
                </c:pt>
                <c:pt idx="7681">
                  <c:v>28</c:v>
                </c:pt>
                <c:pt idx="7682">
                  <c:v>28</c:v>
                </c:pt>
                <c:pt idx="7683">
                  <c:v>29</c:v>
                </c:pt>
                <c:pt idx="7684">
                  <c:v>28</c:v>
                </c:pt>
                <c:pt idx="7685">
                  <c:v>29</c:v>
                </c:pt>
                <c:pt idx="7686">
                  <c:v>28</c:v>
                </c:pt>
                <c:pt idx="7687">
                  <c:v>28</c:v>
                </c:pt>
                <c:pt idx="7688">
                  <c:v>28</c:v>
                </c:pt>
                <c:pt idx="7689">
                  <c:v>28</c:v>
                </c:pt>
                <c:pt idx="7690">
                  <c:v>28</c:v>
                </c:pt>
                <c:pt idx="7691">
                  <c:v>28</c:v>
                </c:pt>
                <c:pt idx="7692">
                  <c:v>28</c:v>
                </c:pt>
                <c:pt idx="7693">
                  <c:v>27</c:v>
                </c:pt>
                <c:pt idx="7694">
                  <c:v>25</c:v>
                </c:pt>
                <c:pt idx="7695">
                  <c:v>22</c:v>
                </c:pt>
                <c:pt idx="7696">
                  <c:v>22</c:v>
                </c:pt>
                <c:pt idx="7697">
                  <c:v>22</c:v>
                </c:pt>
                <c:pt idx="7698">
                  <c:v>22</c:v>
                </c:pt>
                <c:pt idx="7699">
                  <c:v>27</c:v>
                </c:pt>
                <c:pt idx="7700">
                  <c:v>35</c:v>
                </c:pt>
                <c:pt idx="7701">
                  <c:v>29</c:v>
                </c:pt>
                <c:pt idx="7702">
                  <c:v>27</c:v>
                </c:pt>
                <c:pt idx="7703">
                  <c:v>29</c:v>
                </c:pt>
                <c:pt idx="7704">
                  <c:v>27</c:v>
                </c:pt>
                <c:pt idx="7705">
                  <c:v>35</c:v>
                </c:pt>
                <c:pt idx="7706">
                  <c:v>36</c:v>
                </c:pt>
                <c:pt idx="7707">
                  <c:v>36</c:v>
                </c:pt>
                <c:pt idx="7708">
                  <c:v>29</c:v>
                </c:pt>
                <c:pt idx="7709">
                  <c:v>31</c:v>
                </c:pt>
                <c:pt idx="7710">
                  <c:v>26</c:v>
                </c:pt>
                <c:pt idx="7711">
                  <c:v>26</c:v>
                </c:pt>
                <c:pt idx="7712">
                  <c:v>27</c:v>
                </c:pt>
                <c:pt idx="7713">
                  <c:v>26</c:v>
                </c:pt>
                <c:pt idx="7714">
                  <c:v>31</c:v>
                </c:pt>
                <c:pt idx="7715">
                  <c:v>28</c:v>
                </c:pt>
                <c:pt idx="7716">
                  <c:v>28</c:v>
                </c:pt>
                <c:pt idx="7717">
                  <c:v>34</c:v>
                </c:pt>
                <c:pt idx="7718">
                  <c:v>29</c:v>
                </c:pt>
                <c:pt idx="7719">
                  <c:v>31</c:v>
                </c:pt>
                <c:pt idx="7720">
                  <c:v>28</c:v>
                </c:pt>
                <c:pt idx="7721">
                  <c:v>31</c:v>
                </c:pt>
                <c:pt idx="7722">
                  <c:v>29</c:v>
                </c:pt>
                <c:pt idx="7723">
                  <c:v>26</c:v>
                </c:pt>
                <c:pt idx="7724">
                  <c:v>28</c:v>
                </c:pt>
                <c:pt idx="7725">
                  <c:v>26</c:v>
                </c:pt>
                <c:pt idx="7726">
                  <c:v>30</c:v>
                </c:pt>
                <c:pt idx="7727">
                  <c:v>31</c:v>
                </c:pt>
                <c:pt idx="7728">
                  <c:v>29</c:v>
                </c:pt>
                <c:pt idx="7729">
                  <c:v>27</c:v>
                </c:pt>
                <c:pt idx="7730">
                  <c:v>28</c:v>
                </c:pt>
                <c:pt idx="7731">
                  <c:v>28</c:v>
                </c:pt>
                <c:pt idx="7732">
                  <c:v>31</c:v>
                </c:pt>
                <c:pt idx="7733">
                  <c:v>27</c:v>
                </c:pt>
                <c:pt idx="7734">
                  <c:v>32</c:v>
                </c:pt>
                <c:pt idx="7735">
                  <c:v>26</c:v>
                </c:pt>
                <c:pt idx="7736">
                  <c:v>31</c:v>
                </c:pt>
                <c:pt idx="7737">
                  <c:v>30</c:v>
                </c:pt>
                <c:pt idx="7738">
                  <c:v>28</c:v>
                </c:pt>
                <c:pt idx="7739">
                  <c:v>28</c:v>
                </c:pt>
                <c:pt idx="7740">
                  <c:v>31</c:v>
                </c:pt>
                <c:pt idx="7741">
                  <c:v>26</c:v>
                </c:pt>
                <c:pt idx="7742">
                  <c:v>26</c:v>
                </c:pt>
                <c:pt idx="7743">
                  <c:v>28</c:v>
                </c:pt>
                <c:pt idx="7744">
                  <c:v>28</c:v>
                </c:pt>
                <c:pt idx="7745">
                  <c:v>30</c:v>
                </c:pt>
                <c:pt idx="7746">
                  <c:v>26</c:v>
                </c:pt>
                <c:pt idx="7747">
                  <c:v>31</c:v>
                </c:pt>
                <c:pt idx="7748">
                  <c:v>31</c:v>
                </c:pt>
                <c:pt idx="7749">
                  <c:v>31</c:v>
                </c:pt>
                <c:pt idx="7750">
                  <c:v>31</c:v>
                </c:pt>
                <c:pt idx="7751">
                  <c:v>26</c:v>
                </c:pt>
                <c:pt idx="7752">
                  <c:v>27</c:v>
                </c:pt>
                <c:pt idx="7753">
                  <c:v>26</c:v>
                </c:pt>
                <c:pt idx="7754">
                  <c:v>27</c:v>
                </c:pt>
                <c:pt idx="7755">
                  <c:v>24</c:v>
                </c:pt>
                <c:pt idx="7756">
                  <c:v>26</c:v>
                </c:pt>
                <c:pt idx="7757">
                  <c:v>26</c:v>
                </c:pt>
                <c:pt idx="7758">
                  <c:v>26</c:v>
                </c:pt>
                <c:pt idx="7759">
                  <c:v>24</c:v>
                </c:pt>
                <c:pt idx="7760">
                  <c:v>26</c:v>
                </c:pt>
                <c:pt idx="7761">
                  <c:v>25</c:v>
                </c:pt>
                <c:pt idx="7762">
                  <c:v>27</c:v>
                </c:pt>
                <c:pt idx="7763">
                  <c:v>25</c:v>
                </c:pt>
                <c:pt idx="7764">
                  <c:v>25</c:v>
                </c:pt>
                <c:pt idx="7765">
                  <c:v>27</c:v>
                </c:pt>
                <c:pt idx="7766">
                  <c:v>27</c:v>
                </c:pt>
                <c:pt idx="7767">
                  <c:v>25</c:v>
                </c:pt>
                <c:pt idx="7768">
                  <c:v>27</c:v>
                </c:pt>
                <c:pt idx="7769">
                  <c:v>25</c:v>
                </c:pt>
                <c:pt idx="7770">
                  <c:v>25</c:v>
                </c:pt>
                <c:pt idx="7771">
                  <c:v>26</c:v>
                </c:pt>
                <c:pt idx="7772">
                  <c:v>27</c:v>
                </c:pt>
                <c:pt idx="7773">
                  <c:v>28</c:v>
                </c:pt>
                <c:pt idx="7774">
                  <c:v>30</c:v>
                </c:pt>
                <c:pt idx="7775">
                  <c:v>27</c:v>
                </c:pt>
                <c:pt idx="7776">
                  <c:v>28</c:v>
                </c:pt>
                <c:pt idx="7777">
                  <c:v>28</c:v>
                </c:pt>
                <c:pt idx="7778">
                  <c:v>30</c:v>
                </c:pt>
                <c:pt idx="7779">
                  <c:v>24</c:v>
                </c:pt>
                <c:pt idx="7780">
                  <c:v>26</c:v>
                </c:pt>
                <c:pt idx="7781">
                  <c:v>34</c:v>
                </c:pt>
                <c:pt idx="7782">
                  <c:v>23</c:v>
                </c:pt>
                <c:pt idx="7783">
                  <c:v>24</c:v>
                </c:pt>
                <c:pt idx="7784">
                  <c:v>26</c:v>
                </c:pt>
                <c:pt idx="7785">
                  <c:v>26</c:v>
                </c:pt>
                <c:pt idx="7786">
                  <c:v>24</c:v>
                </c:pt>
                <c:pt idx="7787">
                  <c:v>23</c:v>
                </c:pt>
                <c:pt idx="7788">
                  <c:v>24</c:v>
                </c:pt>
                <c:pt idx="7789">
                  <c:v>23</c:v>
                </c:pt>
                <c:pt idx="7790">
                  <c:v>34</c:v>
                </c:pt>
                <c:pt idx="7791">
                  <c:v>24</c:v>
                </c:pt>
                <c:pt idx="7792">
                  <c:v>24</c:v>
                </c:pt>
                <c:pt idx="7793">
                  <c:v>23</c:v>
                </c:pt>
                <c:pt idx="7794">
                  <c:v>24</c:v>
                </c:pt>
                <c:pt idx="7795">
                  <c:v>24</c:v>
                </c:pt>
                <c:pt idx="7796">
                  <c:v>34</c:v>
                </c:pt>
                <c:pt idx="7797">
                  <c:v>23</c:v>
                </c:pt>
                <c:pt idx="7798">
                  <c:v>24</c:v>
                </c:pt>
                <c:pt idx="7799">
                  <c:v>26</c:v>
                </c:pt>
                <c:pt idx="7800">
                  <c:v>24</c:v>
                </c:pt>
                <c:pt idx="7801">
                  <c:v>26</c:v>
                </c:pt>
                <c:pt idx="7802">
                  <c:v>28</c:v>
                </c:pt>
                <c:pt idx="7803">
                  <c:v>28</c:v>
                </c:pt>
                <c:pt idx="7804">
                  <c:v>22</c:v>
                </c:pt>
                <c:pt idx="7805">
                  <c:v>22</c:v>
                </c:pt>
                <c:pt idx="7806">
                  <c:v>22</c:v>
                </c:pt>
                <c:pt idx="7807">
                  <c:v>28</c:v>
                </c:pt>
                <c:pt idx="7808">
                  <c:v>22</c:v>
                </c:pt>
                <c:pt idx="7809">
                  <c:v>28</c:v>
                </c:pt>
                <c:pt idx="7810">
                  <c:v>28</c:v>
                </c:pt>
                <c:pt idx="7811">
                  <c:v>22</c:v>
                </c:pt>
                <c:pt idx="7812">
                  <c:v>22</c:v>
                </c:pt>
                <c:pt idx="7813">
                  <c:v>28</c:v>
                </c:pt>
                <c:pt idx="7814">
                  <c:v>25</c:v>
                </c:pt>
                <c:pt idx="7815">
                  <c:v>25</c:v>
                </c:pt>
                <c:pt idx="7816">
                  <c:v>25</c:v>
                </c:pt>
                <c:pt idx="7817">
                  <c:v>24</c:v>
                </c:pt>
                <c:pt idx="7818">
                  <c:v>22</c:v>
                </c:pt>
                <c:pt idx="7819">
                  <c:v>23</c:v>
                </c:pt>
                <c:pt idx="7820">
                  <c:v>23</c:v>
                </c:pt>
                <c:pt idx="7821">
                  <c:v>22</c:v>
                </c:pt>
                <c:pt idx="7822">
                  <c:v>23</c:v>
                </c:pt>
                <c:pt idx="7823">
                  <c:v>23</c:v>
                </c:pt>
                <c:pt idx="7824">
                  <c:v>22</c:v>
                </c:pt>
                <c:pt idx="7825">
                  <c:v>23</c:v>
                </c:pt>
                <c:pt idx="7826">
                  <c:v>23</c:v>
                </c:pt>
                <c:pt idx="7827">
                  <c:v>23</c:v>
                </c:pt>
                <c:pt idx="7828">
                  <c:v>23</c:v>
                </c:pt>
                <c:pt idx="7829">
                  <c:v>22</c:v>
                </c:pt>
                <c:pt idx="7830">
                  <c:v>25</c:v>
                </c:pt>
                <c:pt idx="7831">
                  <c:v>25</c:v>
                </c:pt>
                <c:pt idx="7832">
                  <c:v>25</c:v>
                </c:pt>
                <c:pt idx="7833">
                  <c:v>25</c:v>
                </c:pt>
                <c:pt idx="7834">
                  <c:v>27</c:v>
                </c:pt>
                <c:pt idx="7835">
                  <c:v>27</c:v>
                </c:pt>
                <c:pt idx="7836">
                  <c:v>27</c:v>
                </c:pt>
                <c:pt idx="7837">
                  <c:v>27</c:v>
                </c:pt>
                <c:pt idx="7838">
                  <c:v>27</c:v>
                </c:pt>
                <c:pt idx="7839">
                  <c:v>27</c:v>
                </c:pt>
                <c:pt idx="7840">
                  <c:v>27</c:v>
                </c:pt>
                <c:pt idx="7841">
                  <c:v>27</c:v>
                </c:pt>
                <c:pt idx="7842">
                  <c:v>18</c:v>
                </c:pt>
                <c:pt idx="7843">
                  <c:v>17</c:v>
                </c:pt>
                <c:pt idx="7844">
                  <c:v>17</c:v>
                </c:pt>
                <c:pt idx="7845">
                  <c:v>18</c:v>
                </c:pt>
                <c:pt idx="7846">
                  <c:v>19</c:v>
                </c:pt>
                <c:pt idx="7847">
                  <c:v>18</c:v>
                </c:pt>
                <c:pt idx="7848">
                  <c:v>24</c:v>
                </c:pt>
                <c:pt idx="7849">
                  <c:v>25</c:v>
                </c:pt>
                <c:pt idx="7850">
                  <c:v>25</c:v>
                </c:pt>
                <c:pt idx="7851">
                  <c:v>24</c:v>
                </c:pt>
                <c:pt idx="7852">
                  <c:v>24</c:v>
                </c:pt>
                <c:pt idx="7853">
                  <c:v>24</c:v>
                </c:pt>
                <c:pt idx="7854">
                  <c:v>24</c:v>
                </c:pt>
                <c:pt idx="7855">
                  <c:v>24</c:v>
                </c:pt>
                <c:pt idx="7856">
                  <c:v>17</c:v>
                </c:pt>
                <c:pt idx="7857">
                  <c:v>18</c:v>
                </c:pt>
                <c:pt idx="7858">
                  <c:v>18</c:v>
                </c:pt>
                <c:pt idx="7859">
                  <c:v>17</c:v>
                </c:pt>
                <c:pt idx="7860">
                  <c:v>20</c:v>
                </c:pt>
                <c:pt idx="7861">
                  <c:v>20</c:v>
                </c:pt>
                <c:pt idx="7862">
                  <c:v>28</c:v>
                </c:pt>
                <c:pt idx="7863">
                  <c:v>27</c:v>
                </c:pt>
                <c:pt idx="7864">
                  <c:v>28</c:v>
                </c:pt>
                <c:pt idx="7865">
                  <c:v>26</c:v>
                </c:pt>
                <c:pt idx="7866">
                  <c:v>27</c:v>
                </c:pt>
                <c:pt idx="7867">
                  <c:v>28</c:v>
                </c:pt>
                <c:pt idx="7868">
                  <c:v>28</c:v>
                </c:pt>
                <c:pt idx="7869">
                  <c:v>26</c:v>
                </c:pt>
                <c:pt idx="7870">
                  <c:v>26</c:v>
                </c:pt>
                <c:pt idx="7871">
                  <c:v>27</c:v>
                </c:pt>
                <c:pt idx="7872">
                  <c:v>24</c:v>
                </c:pt>
                <c:pt idx="7873">
                  <c:v>22</c:v>
                </c:pt>
                <c:pt idx="7874">
                  <c:v>24</c:v>
                </c:pt>
                <c:pt idx="7875">
                  <c:v>22</c:v>
                </c:pt>
                <c:pt idx="7876">
                  <c:v>24</c:v>
                </c:pt>
                <c:pt idx="7877">
                  <c:v>22</c:v>
                </c:pt>
                <c:pt idx="7878">
                  <c:v>20</c:v>
                </c:pt>
                <c:pt idx="7879">
                  <c:v>20</c:v>
                </c:pt>
                <c:pt idx="7880">
                  <c:v>20</c:v>
                </c:pt>
                <c:pt idx="7881">
                  <c:v>20</c:v>
                </c:pt>
                <c:pt idx="7882">
                  <c:v>19</c:v>
                </c:pt>
                <c:pt idx="7883">
                  <c:v>20</c:v>
                </c:pt>
                <c:pt idx="7884">
                  <c:v>19</c:v>
                </c:pt>
                <c:pt idx="7885">
                  <c:v>20</c:v>
                </c:pt>
                <c:pt idx="7886">
                  <c:v>20</c:v>
                </c:pt>
                <c:pt idx="7887">
                  <c:v>20</c:v>
                </c:pt>
                <c:pt idx="7888">
                  <c:v>20</c:v>
                </c:pt>
                <c:pt idx="7889">
                  <c:v>19</c:v>
                </c:pt>
                <c:pt idx="7890">
                  <c:v>24</c:v>
                </c:pt>
                <c:pt idx="7891">
                  <c:v>19</c:v>
                </c:pt>
                <c:pt idx="7892">
                  <c:v>24</c:v>
                </c:pt>
                <c:pt idx="7893">
                  <c:v>21</c:v>
                </c:pt>
                <c:pt idx="7894">
                  <c:v>23</c:v>
                </c:pt>
                <c:pt idx="7895">
                  <c:v>24</c:v>
                </c:pt>
                <c:pt idx="7896">
                  <c:v>23</c:v>
                </c:pt>
                <c:pt idx="7897">
                  <c:v>19</c:v>
                </c:pt>
                <c:pt idx="7898">
                  <c:v>20</c:v>
                </c:pt>
                <c:pt idx="7899">
                  <c:v>22</c:v>
                </c:pt>
                <c:pt idx="7900">
                  <c:v>22</c:v>
                </c:pt>
                <c:pt idx="7901">
                  <c:v>23</c:v>
                </c:pt>
                <c:pt idx="7902">
                  <c:v>19</c:v>
                </c:pt>
                <c:pt idx="7903">
                  <c:v>23</c:v>
                </c:pt>
                <c:pt idx="7904">
                  <c:v>20</c:v>
                </c:pt>
                <c:pt idx="7905">
                  <c:v>22</c:v>
                </c:pt>
                <c:pt idx="7906">
                  <c:v>19</c:v>
                </c:pt>
                <c:pt idx="7907">
                  <c:v>22</c:v>
                </c:pt>
                <c:pt idx="7908">
                  <c:v>23</c:v>
                </c:pt>
                <c:pt idx="7909">
                  <c:v>23</c:v>
                </c:pt>
                <c:pt idx="7910">
                  <c:v>19</c:v>
                </c:pt>
                <c:pt idx="7911">
                  <c:v>22</c:v>
                </c:pt>
                <c:pt idx="7912">
                  <c:v>22</c:v>
                </c:pt>
                <c:pt idx="7913">
                  <c:v>22</c:v>
                </c:pt>
                <c:pt idx="7914">
                  <c:v>20</c:v>
                </c:pt>
                <c:pt idx="7915">
                  <c:v>20</c:v>
                </c:pt>
                <c:pt idx="7916">
                  <c:v>19</c:v>
                </c:pt>
                <c:pt idx="7917">
                  <c:v>19</c:v>
                </c:pt>
                <c:pt idx="7918">
                  <c:v>22</c:v>
                </c:pt>
                <c:pt idx="7919">
                  <c:v>19</c:v>
                </c:pt>
                <c:pt idx="7920">
                  <c:v>22</c:v>
                </c:pt>
                <c:pt idx="7921">
                  <c:v>22</c:v>
                </c:pt>
                <c:pt idx="7922">
                  <c:v>28</c:v>
                </c:pt>
                <c:pt idx="7923">
                  <c:v>28</c:v>
                </c:pt>
                <c:pt idx="7924">
                  <c:v>28</c:v>
                </c:pt>
                <c:pt idx="7925">
                  <c:v>28</c:v>
                </c:pt>
                <c:pt idx="7926">
                  <c:v>28</c:v>
                </c:pt>
                <c:pt idx="7927">
                  <c:v>28</c:v>
                </c:pt>
                <c:pt idx="7928">
                  <c:v>28</c:v>
                </c:pt>
                <c:pt idx="7929">
                  <c:v>28</c:v>
                </c:pt>
                <c:pt idx="7930">
                  <c:v>29</c:v>
                </c:pt>
                <c:pt idx="7931">
                  <c:v>29</c:v>
                </c:pt>
                <c:pt idx="7932">
                  <c:v>29</c:v>
                </c:pt>
                <c:pt idx="7933">
                  <c:v>29</c:v>
                </c:pt>
                <c:pt idx="7934">
                  <c:v>29</c:v>
                </c:pt>
                <c:pt idx="7935">
                  <c:v>29</c:v>
                </c:pt>
                <c:pt idx="7936">
                  <c:v>29</c:v>
                </c:pt>
                <c:pt idx="7937">
                  <c:v>29</c:v>
                </c:pt>
                <c:pt idx="7938">
                  <c:v>29</c:v>
                </c:pt>
                <c:pt idx="7939">
                  <c:v>30</c:v>
                </c:pt>
                <c:pt idx="7940">
                  <c:v>30</c:v>
                </c:pt>
                <c:pt idx="7941">
                  <c:v>29</c:v>
                </c:pt>
                <c:pt idx="7942">
                  <c:v>29</c:v>
                </c:pt>
                <c:pt idx="7943">
                  <c:v>29</c:v>
                </c:pt>
                <c:pt idx="7944">
                  <c:v>20</c:v>
                </c:pt>
                <c:pt idx="7945">
                  <c:v>19</c:v>
                </c:pt>
                <c:pt idx="7946">
                  <c:v>20</c:v>
                </c:pt>
                <c:pt idx="7947">
                  <c:v>20</c:v>
                </c:pt>
                <c:pt idx="7948">
                  <c:v>20</c:v>
                </c:pt>
                <c:pt idx="7949">
                  <c:v>18</c:v>
                </c:pt>
                <c:pt idx="7950">
                  <c:v>19</c:v>
                </c:pt>
                <c:pt idx="7951">
                  <c:v>20</c:v>
                </c:pt>
                <c:pt idx="7952">
                  <c:v>18</c:v>
                </c:pt>
                <c:pt idx="7953">
                  <c:v>20</c:v>
                </c:pt>
                <c:pt idx="7954">
                  <c:v>20</c:v>
                </c:pt>
                <c:pt idx="7955">
                  <c:v>20</c:v>
                </c:pt>
                <c:pt idx="7956">
                  <c:v>20</c:v>
                </c:pt>
                <c:pt idx="7957">
                  <c:v>18</c:v>
                </c:pt>
                <c:pt idx="7958">
                  <c:v>20</c:v>
                </c:pt>
                <c:pt idx="7959">
                  <c:v>19</c:v>
                </c:pt>
                <c:pt idx="7960">
                  <c:v>20</c:v>
                </c:pt>
                <c:pt idx="7961">
                  <c:v>20</c:v>
                </c:pt>
                <c:pt idx="7962">
                  <c:v>20</c:v>
                </c:pt>
                <c:pt idx="7963">
                  <c:v>20</c:v>
                </c:pt>
                <c:pt idx="7964">
                  <c:v>20</c:v>
                </c:pt>
                <c:pt idx="7965">
                  <c:v>16</c:v>
                </c:pt>
                <c:pt idx="7966">
                  <c:v>17</c:v>
                </c:pt>
                <c:pt idx="7967">
                  <c:v>16</c:v>
                </c:pt>
                <c:pt idx="7968">
                  <c:v>17</c:v>
                </c:pt>
                <c:pt idx="7969">
                  <c:v>15</c:v>
                </c:pt>
                <c:pt idx="7970">
                  <c:v>15</c:v>
                </c:pt>
                <c:pt idx="7971">
                  <c:v>17</c:v>
                </c:pt>
                <c:pt idx="7972">
                  <c:v>17</c:v>
                </c:pt>
                <c:pt idx="7973">
                  <c:v>13</c:v>
                </c:pt>
                <c:pt idx="7974">
                  <c:v>14</c:v>
                </c:pt>
                <c:pt idx="7975">
                  <c:v>17</c:v>
                </c:pt>
                <c:pt idx="7976">
                  <c:v>17</c:v>
                </c:pt>
                <c:pt idx="7977">
                  <c:v>17</c:v>
                </c:pt>
                <c:pt idx="7978">
                  <c:v>17</c:v>
                </c:pt>
                <c:pt idx="7979">
                  <c:v>13</c:v>
                </c:pt>
                <c:pt idx="7980">
                  <c:v>17</c:v>
                </c:pt>
                <c:pt idx="7981">
                  <c:v>14</c:v>
                </c:pt>
                <c:pt idx="7982">
                  <c:v>17</c:v>
                </c:pt>
                <c:pt idx="7983">
                  <c:v>16</c:v>
                </c:pt>
                <c:pt idx="7984">
                  <c:v>15</c:v>
                </c:pt>
                <c:pt idx="7985">
                  <c:v>17</c:v>
                </c:pt>
                <c:pt idx="7986">
                  <c:v>17</c:v>
                </c:pt>
                <c:pt idx="7987">
                  <c:v>16</c:v>
                </c:pt>
                <c:pt idx="7988">
                  <c:v>16</c:v>
                </c:pt>
                <c:pt idx="7989">
                  <c:v>17</c:v>
                </c:pt>
                <c:pt idx="7990">
                  <c:v>17</c:v>
                </c:pt>
                <c:pt idx="7991">
                  <c:v>16</c:v>
                </c:pt>
                <c:pt idx="7992">
                  <c:v>15</c:v>
                </c:pt>
                <c:pt idx="7993">
                  <c:v>16</c:v>
                </c:pt>
                <c:pt idx="7994">
                  <c:v>16</c:v>
                </c:pt>
                <c:pt idx="7995">
                  <c:v>16</c:v>
                </c:pt>
                <c:pt idx="7996">
                  <c:v>16</c:v>
                </c:pt>
                <c:pt idx="7997">
                  <c:v>16</c:v>
                </c:pt>
                <c:pt idx="7998">
                  <c:v>16</c:v>
                </c:pt>
                <c:pt idx="7999">
                  <c:v>16</c:v>
                </c:pt>
                <c:pt idx="8000">
                  <c:v>16</c:v>
                </c:pt>
                <c:pt idx="8001">
                  <c:v>17</c:v>
                </c:pt>
                <c:pt idx="8002">
                  <c:v>17</c:v>
                </c:pt>
                <c:pt idx="8003">
                  <c:v>16</c:v>
                </c:pt>
                <c:pt idx="8004">
                  <c:v>17</c:v>
                </c:pt>
                <c:pt idx="8005">
                  <c:v>16</c:v>
                </c:pt>
                <c:pt idx="8006">
                  <c:v>15</c:v>
                </c:pt>
                <c:pt idx="8007">
                  <c:v>15</c:v>
                </c:pt>
                <c:pt idx="8008">
                  <c:v>17</c:v>
                </c:pt>
                <c:pt idx="8009">
                  <c:v>16</c:v>
                </c:pt>
                <c:pt idx="8010">
                  <c:v>16</c:v>
                </c:pt>
                <c:pt idx="8011">
                  <c:v>13</c:v>
                </c:pt>
                <c:pt idx="8012">
                  <c:v>13</c:v>
                </c:pt>
                <c:pt idx="8013">
                  <c:v>13</c:v>
                </c:pt>
                <c:pt idx="8014">
                  <c:v>13</c:v>
                </c:pt>
                <c:pt idx="8015">
                  <c:v>13</c:v>
                </c:pt>
                <c:pt idx="8016">
                  <c:v>13</c:v>
                </c:pt>
                <c:pt idx="8017">
                  <c:v>13</c:v>
                </c:pt>
                <c:pt idx="8018">
                  <c:v>13</c:v>
                </c:pt>
                <c:pt idx="8019">
                  <c:v>13</c:v>
                </c:pt>
                <c:pt idx="8020">
                  <c:v>13</c:v>
                </c:pt>
                <c:pt idx="8021">
                  <c:v>16</c:v>
                </c:pt>
                <c:pt idx="8022">
                  <c:v>15</c:v>
                </c:pt>
                <c:pt idx="8023">
                  <c:v>15</c:v>
                </c:pt>
                <c:pt idx="8024">
                  <c:v>15</c:v>
                </c:pt>
                <c:pt idx="8025">
                  <c:v>16</c:v>
                </c:pt>
                <c:pt idx="8026">
                  <c:v>17</c:v>
                </c:pt>
                <c:pt idx="8027">
                  <c:v>17</c:v>
                </c:pt>
                <c:pt idx="8028">
                  <c:v>15</c:v>
                </c:pt>
                <c:pt idx="8029">
                  <c:v>15</c:v>
                </c:pt>
                <c:pt idx="8030">
                  <c:v>15</c:v>
                </c:pt>
                <c:pt idx="8031">
                  <c:v>16</c:v>
                </c:pt>
                <c:pt idx="8032">
                  <c:v>15</c:v>
                </c:pt>
                <c:pt idx="8033">
                  <c:v>15</c:v>
                </c:pt>
                <c:pt idx="8034">
                  <c:v>16</c:v>
                </c:pt>
                <c:pt idx="8035">
                  <c:v>16</c:v>
                </c:pt>
                <c:pt idx="8036">
                  <c:v>22</c:v>
                </c:pt>
                <c:pt idx="8037">
                  <c:v>20</c:v>
                </c:pt>
                <c:pt idx="8038">
                  <c:v>20</c:v>
                </c:pt>
                <c:pt idx="8039">
                  <c:v>22</c:v>
                </c:pt>
                <c:pt idx="8040">
                  <c:v>22</c:v>
                </c:pt>
                <c:pt idx="8041">
                  <c:v>20</c:v>
                </c:pt>
                <c:pt idx="8042">
                  <c:v>22</c:v>
                </c:pt>
                <c:pt idx="8043">
                  <c:v>22</c:v>
                </c:pt>
                <c:pt idx="8044">
                  <c:v>20</c:v>
                </c:pt>
                <c:pt idx="8045">
                  <c:v>20</c:v>
                </c:pt>
                <c:pt idx="8046">
                  <c:v>20</c:v>
                </c:pt>
                <c:pt idx="8047">
                  <c:v>22</c:v>
                </c:pt>
                <c:pt idx="8048">
                  <c:v>22</c:v>
                </c:pt>
                <c:pt idx="8049">
                  <c:v>22</c:v>
                </c:pt>
                <c:pt idx="8050">
                  <c:v>22</c:v>
                </c:pt>
                <c:pt idx="8051">
                  <c:v>22</c:v>
                </c:pt>
                <c:pt idx="8052">
                  <c:v>22</c:v>
                </c:pt>
                <c:pt idx="8053">
                  <c:v>22</c:v>
                </c:pt>
                <c:pt idx="8054">
                  <c:v>20</c:v>
                </c:pt>
                <c:pt idx="8055">
                  <c:v>17</c:v>
                </c:pt>
                <c:pt idx="8056">
                  <c:v>15</c:v>
                </c:pt>
                <c:pt idx="8057">
                  <c:v>15</c:v>
                </c:pt>
                <c:pt idx="8058">
                  <c:v>17</c:v>
                </c:pt>
                <c:pt idx="8059">
                  <c:v>15</c:v>
                </c:pt>
                <c:pt idx="8060">
                  <c:v>14</c:v>
                </c:pt>
                <c:pt idx="8061">
                  <c:v>15</c:v>
                </c:pt>
                <c:pt idx="8062">
                  <c:v>15</c:v>
                </c:pt>
                <c:pt idx="8063">
                  <c:v>14</c:v>
                </c:pt>
                <c:pt idx="8064">
                  <c:v>15</c:v>
                </c:pt>
                <c:pt idx="8065">
                  <c:v>15</c:v>
                </c:pt>
                <c:pt idx="8066">
                  <c:v>15</c:v>
                </c:pt>
                <c:pt idx="8067">
                  <c:v>15</c:v>
                </c:pt>
                <c:pt idx="8068">
                  <c:v>15</c:v>
                </c:pt>
                <c:pt idx="8069">
                  <c:v>15</c:v>
                </c:pt>
                <c:pt idx="8070">
                  <c:v>19</c:v>
                </c:pt>
                <c:pt idx="8071">
                  <c:v>19</c:v>
                </c:pt>
                <c:pt idx="8072">
                  <c:v>16</c:v>
                </c:pt>
                <c:pt idx="8073">
                  <c:v>18</c:v>
                </c:pt>
                <c:pt idx="8074">
                  <c:v>19</c:v>
                </c:pt>
                <c:pt idx="8075">
                  <c:v>16</c:v>
                </c:pt>
                <c:pt idx="8076">
                  <c:v>17</c:v>
                </c:pt>
                <c:pt idx="8077">
                  <c:v>17</c:v>
                </c:pt>
                <c:pt idx="8078">
                  <c:v>17</c:v>
                </c:pt>
                <c:pt idx="8079">
                  <c:v>16</c:v>
                </c:pt>
                <c:pt idx="8080">
                  <c:v>19</c:v>
                </c:pt>
                <c:pt idx="8081">
                  <c:v>19</c:v>
                </c:pt>
                <c:pt idx="8082">
                  <c:v>16</c:v>
                </c:pt>
                <c:pt idx="8083">
                  <c:v>17</c:v>
                </c:pt>
                <c:pt idx="8084">
                  <c:v>17</c:v>
                </c:pt>
                <c:pt idx="8085">
                  <c:v>17</c:v>
                </c:pt>
                <c:pt idx="8086">
                  <c:v>17</c:v>
                </c:pt>
                <c:pt idx="8087">
                  <c:v>17</c:v>
                </c:pt>
                <c:pt idx="8088">
                  <c:v>19</c:v>
                </c:pt>
                <c:pt idx="8089">
                  <c:v>16</c:v>
                </c:pt>
                <c:pt idx="8090">
                  <c:v>16</c:v>
                </c:pt>
                <c:pt idx="8091">
                  <c:v>18</c:v>
                </c:pt>
                <c:pt idx="8092">
                  <c:v>18</c:v>
                </c:pt>
                <c:pt idx="8093">
                  <c:v>19</c:v>
                </c:pt>
                <c:pt idx="8094">
                  <c:v>20</c:v>
                </c:pt>
                <c:pt idx="8095">
                  <c:v>18</c:v>
                </c:pt>
                <c:pt idx="8096">
                  <c:v>18</c:v>
                </c:pt>
                <c:pt idx="8097">
                  <c:v>18</c:v>
                </c:pt>
                <c:pt idx="8098">
                  <c:v>20</c:v>
                </c:pt>
                <c:pt idx="8099">
                  <c:v>18</c:v>
                </c:pt>
                <c:pt idx="8100">
                  <c:v>19</c:v>
                </c:pt>
                <c:pt idx="8101">
                  <c:v>18</c:v>
                </c:pt>
                <c:pt idx="8102">
                  <c:v>19</c:v>
                </c:pt>
                <c:pt idx="8103">
                  <c:v>18</c:v>
                </c:pt>
                <c:pt idx="8104">
                  <c:v>19</c:v>
                </c:pt>
                <c:pt idx="8105">
                  <c:v>20</c:v>
                </c:pt>
                <c:pt idx="8106">
                  <c:v>20</c:v>
                </c:pt>
                <c:pt idx="8107">
                  <c:v>20</c:v>
                </c:pt>
                <c:pt idx="8108">
                  <c:v>18</c:v>
                </c:pt>
                <c:pt idx="8109">
                  <c:v>19</c:v>
                </c:pt>
                <c:pt idx="8110">
                  <c:v>18</c:v>
                </c:pt>
                <c:pt idx="8111">
                  <c:v>18</c:v>
                </c:pt>
                <c:pt idx="8112">
                  <c:v>18</c:v>
                </c:pt>
                <c:pt idx="8113">
                  <c:v>18</c:v>
                </c:pt>
                <c:pt idx="8114">
                  <c:v>18</c:v>
                </c:pt>
                <c:pt idx="8115">
                  <c:v>20</c:v>
                </c:pt>
                <c:pt idx="8116">
                  <c:v>19</c:v>
                </c:pt>
                <c:pt idx="8117">
                  <c:v>19</c:v>
                </c:pt>
                <c:pt idx="8118">
                  <c:v>19</c:v>
                </c:pt>
                <c:pt idx="8119">
                  <c:v>20</c:v>
                </c:pt>
                <c:pt idx="8120">
                  <c:v>19</c:v>
                </c:pt>
                <c:pt idx="8121">
                  <c:v>18</c:v>
                </c:pt>
                <c:pt idx="8122">
                  <c:v>20</c:v>
                </c:pt>
                <c:pt idx="8123">
                  <c:v>20</c:v>
                </c:pt>
                <c:pt idx="8124">
                  <c:v>20</c:v>
                </c:pt>
                <c:pt idx="8125">
                  <c:v>18</c:v>
                </c:pt>
                <c:pt idx="8126">
                  <c:v>18</c:v>
                </c:pt>
                <c:pt idx="8127">
                  <c:v>19</c:v>
                </c:pt>
                <c:pt idx="8128">
                  <c:v>18</c:v>
                </c:pt>
                <c:pt idx="8129">
                  <c:v>18</c:v>
                </c:pt>
                <c:pt idx="8130">
                  <c:v>18</c:v>
                </c:pt>
                <c:pt idx="8131">
                  <c:v>18</c:v>
                </c:pt>
                <c:pt idx="8132">
                  <c:v>17</c:v>
                </c:pt>
                <c:pt idx="8133">
                  <c:v>16</c:v>
                </c:pt>
                <c:pt idx="8134">
                  <c:v>17</c:v>
                </c:pt>
                <c:pt idx="8135">
                  <c:v>16</c:v>
                </c:pt>
                <c:pt idx="8136">
                  <c:v>18</c:v>
                </c:pt>
                <c:pt idx="8137">
                  <c:v>16</c:v>
                </c:pt>
                <c:pt idx="8138">
                  <c:v>16</c:v>
                </c:pt>
                <c:pt idx="8139">
                  <c:v>16</c:v>
                </c:pt>
                <c:pt idx="8140">
                  <c:v>16</c:v>
                </c:pt>
                <c:pt idx="8141">
                  <c:v>17</c:v>
                </c:pt>
                <c:pt idx="8142">
                  <c:v>17</c:v>
                </c:pt>
                <c:pt idx="8143">
                  <c:v>16</c:v>
                </c:pt>
                <c:pt idx="8144">
                  <c:v>15</c:v>
                </c:pt>
                <c:pt idx="8145">
                  <c:v>14</c:v>
                </c:pt>
                <c:pt idx="8146">
                  <c:v>15</c:v>
                </c:pt>
                <c:pt idx="8147">
                  <c:v>15</c:v>
                </c:pt>
                <c:pt idx="8148">
                  <c:v>15</c:v>
                </c:pt>
                <c:pt idx="8149">
                  <c:v>13</c:v>
                </c:pt>
                <c:pt idx="8150">
                  <c:v>12</c:v>
                </c:pt>
                <c:pt idx="8151">
                  <c:v>13</c:v>
                </c:pt>
                <c:pt idx="8152">
                  <c:v>12</c:v>
                </c:pt>
                <c:pt idx="8153">
                  <c:v>13</c:v>
                </c:pt>
                <c:pt idx="8154">
                  <c:v>12</c:v>
                </c:pt>
                <c:pt idx="8155">
                  <c:v>14</c:v>
                </c:pt>
                <c:pt idx="8156">
                  <c:v>15</c:v>
                </c:pt>
                <c:pt idx="8157">
                  <c:v>14</c:v>
                </c:pt>
                <c:pt idx="8158">
                  <c:v>15</c:v>
                </c:pt>
                <c:pt idx="8159">
                  <c:v>15</c:v>
                </c:pt>
                <c:pt idx="8160">
                  <c:v>14</c:v>
                </c:pt>
                <c:pt idx="8161">
                  <c:v>15</c:v>
                </c:pt>
                <c:pt idx="8162">
                  <c:v>14</c:v>
                </c:pt>
                <c:pt idx="8163">
                  <c:v>15</c:v>
                </c:pt>
                <c:pt idx="8164">
                  <c:v>16</c:v>
                </c:pt>
                <c:pt idx="8165">
                  <c:v>15</c:v>
                </c:pt>
                <c:pt idx="8166">
                  <c:v>15</c:v>
                </c:pt>
                <c:pt idx="8167">
                  <c:v>16</c:v>
                </c:pt>
                <c:pt idx="8168">
                  <c:v>16</c:v>
                </c:pt>
                <c:pt idx="8169">
                  <c:v>15</c:v>
                </c:pt>
                <c:pt idx="8170">
                  <c:v>16</c:v>
                </c:pt>
                <c:pt idx="8171">
                  <c:v>30</c:v>
                </c:pt>
                <c:pt idx="8172">
                  <c:v>30</c:v>
                </c:pt>
                <c:pt idx="8173">
                  <c:v>30</c:v>
                </c:pt>
                <c:pt idx="8174">
                  <c:v>30</c:v>
                </c:pt>
                <c:pt idx="8175">
                  <c:v>30</c:v>
                </c:pt>
                <c:pt idx="8176">
                  <c:v>30</c:v>
                </c:pt>
                <c:pt idx="8177">
                  <c:v>30</c:v>
                </c:pt>
                <c:pt idx="8178">
                  <c:v>30</c:v>
                </c:pt>
                <c:pt idx="8179">
                  <c:v>30</c:v>
                </c:pt>
                <c:pt idx="8180">
                  <c:v>30</c:v>
                </c:pt>
                <c:pt idx="8181">
                  <c:v>30</c:v>
                </c:pt>
                <c:pt idx="8182">
                  <c:v>30</c:v>
                </c:pt>
                <c:pt idx="8183">
                  <c:v>30</c:v>
                </c:pt>
                <c:pt idx="8184">
                  <c:v>30</c:v>
                </c:pt>
                <c:pt idx="8185">
                  <c:v>30</c:v>
                </c:pt>
                <c:pt idx="8186">
                  <c:v>30</c:v>
                </c:pt>
                <c:pt idx="8187">
                  <c:v>30</c:v>
                </c:pt>
                <c:pt idx="8188">
                  <c:v>30</c:v>
                </c:pt>
                <c:pt idx="8189">
                  <c:v>30</c:v>
                </c:pt>
                <c:pt idx="8190">
                  <c:v>30</c:v>
                </c:pt>
                <c:pt idx="8191">
                  <c:v>29</c:v>
                </c:pt>
                <c:pt idx="8192">
                  <c:v>29</c:v>
                </c:pt>
                <c:pt idx="8193">
                  <c:v>29</c:v>
                </c:pt>
                <c:pt idx="8194">
                  <c:v>28</c:v>
                </c:pt>
                <c:pt idx="8195">
                  <c:v>29</c:v>
                </c:pt>
                <c:pt idx="8196">
                  <c:v>28</c:v>
                </c:pt>
                <c:pt idx="8197">
                  <c:v>29</c:v>
                </c:pt>
                <c:pt idx="8198">
                  <c:v>29</c:v>
                </c:pt>
                <c:pt idx="8199">
                  <c:v>19</c:v>
                </c:pt>
                <c:pt idx="8200">
                  <c:v>23</c:v>
                </c:pt>
                <c:pt idx="8201">
                  <c:v>23</c:v>
                </c:pt>
                <c:pt idx="8202">
                  <c:v>19</c:v>
                </c:pt>
                <c:pt idx="8203">
                  <c:v>19</c:v>
                </c:pt>
                <c:pt idx="8204">
                  <c:v>19</c:v>
                </c:pt>
                <c:pt idx="8205">
                  <c:v>23</c:v>
                </c:pt>
                <c:pt idx="8206">
                  <c:v>23</c:v>
                </c:pt>
                <c:pt idx="8207">
                  <c:v>23</c:v>
                </c:pt>
                <c:pt idx="8208">
                  <c:v>23</c:v>
                </c:pt>
                <c:pt idx="8209">
                  <c:v>19</c:v>
                </c:pt>
                <c:pt idx="8210">
                  <c:v>19</c:v>
                </c:pt>
                <c:pt idx="8211">
                  <c:v>19</c:v>
                </c:pt>
                <c:pt idx="8212">
                  <c:v>19</c:v>
                </c:pt>
                <c:pt idx="8213">
                  <c:v>23</c:v>
                </c:pt>
                <c:pt idx="8214">
                  <c:v>19</c:v>
                </c:pt>
                <c:pt idx="8215">
                  <c:v>19</c:v>
                </c:pt>
                <c:pt idx="8216">
                  <c:v>19</c:v>
                </c:pt>
                <c:pt idx="8217">
                  <c:v>19</c:v>
                </c:pt>
                <c:pt idx="8218">
                  <c:v>23</c:v>
                </c:pt>
                <c:pt idx="8219">
                  <c:v>29</c:v>
                </c:pt>
                <c:pt idx="8220">
                  <c:v>23</c:v>
                </c:pt>
                <c:pt idx="8221">
                  <c:v>29</c:v>
                </c:pt>
                <c:pt idx="8222">
                  <c:v>19</c:v>
                </c:pt>
                <c:pt idx="8223">
                  <c:v>19</c:v>
                </c:pt>
                <c:pt idx="8224">
                  <c:v>19</c:v>
                </c:pt>
                <c:pt idx="8225">
                  <c:v>19</c:v>
                </c:pt>
                <c:pt idx="8226">
                  <c:v>23</c:v>
                </c:pt>
                <c:pt idx="8227">
                  <c:v>19</c:v>
                </c:pt>
                <c:pt idx="8228">
                  <c:v>19</c:v>
                </c:pt>
                <c:pt idx="8229">
                  <c:v>19</c:v>
                </c:pt>
                <c:pt idx="8230">
                  <c:v>23</c:v>
                </c:pt>
                <c:pt idx="8231">
                  <c:v>19</c:v>
                </c:pt>
                <c:pt idx="8232">
                  <c:v>19</c:v>
                </c:pt>
                <c:pt idx="8233">
                  <c:v>19</c:v>
                </c:pt>
                <c:pt idx="8234">
                  <c:v>23</c:v>
                </c:pt>
                <c:pt idx="8235">
                  <c:v>19</c:v>
                </c:pt>
                <c:pt idx="8236">
                  <c:v>19</c:v>
                </c:pt>
                <c:pt idx="8237">
                  <c:v>23</c:v>
                </c:pt>
                <c:pt idx="8238">
                  <c:v>23</c:v>
                </c:pt>
                <c:pt idx="8239">
                  <c:v>19</c:v>
                </c:pt>
                <c:pt idx="8240">
                  <c:v>19</c:v>
                </c:pt>
                <c:pt idx="8241">
                  <c:v>19</c:v>
                </c:pt>
                <c:pt idx="8242">
                  <c:v>19</c:v>
                </c:pt>
                <c:pt idx="8243">
                  <c:v>23</c:v>
                </c:pt>
                <c:pt idx="8244">
                  <c:v>23</c:v>
                </c:pt>
                <c:pt idx="8245">
                  <c:v>23</c:v>
                </c:pt>
                <c:pt idx="8246">
                  <c:v>19</c:v>
                </c:pt>
                <c:pt idx="8247">
                  <c:v>19</c:v>
                </c:pt>
                <c:pt idx="8248">
                  <c:v>19</c:v>
                </c:pt>
                <c:pt idx="8249">
                  <c:v>29</c:v>
                </c:pt>
                <c:pt idx="8250">
                  <c:v>19</c:v>
                </c:pt>
                <c:pt idx="8251">
                  <c:v>19</c:v>
                </c:pt>
                <c:pt idx="8252">
                  <c:v>19</c:v>
                </c:pt>
                <c:pt idx="8253">
                  <c:v>23</c:v>
                </c:pt>
                <c:pt idx="8254">
                  <c:v>19</c:v>
                </c:pt>
                <c:pt idx="8255">
                  <c:v>19</c:v>
                </c:pt>
                <c:pt idx="8256">
                  <c:v>23</c:v>
                </c:pt>
                <c:pt idx="8257">
                  <c:v>29</c:v>
                </c:pt>
                <c:pt idx="8258">
                  <c:v>26</c:v>
                </c:pt>
                <c:pt idx="8259">
                  <c:v>26</c:v>
                </c:pt>
                <c:pt idx="8260">
                  <c:v>21</c:v>
                </c:pt>
                <c:pt idx="8261">
                  <c:v>19</c:v>
                </c:pt>
                <c:pt idx="8262">
                  <c:v>19</c:v>
                </c:pt>
                <c:pt idx="8263">
                  <c:v>26</c:v>
                </c:pt>
                <c:pt idx="8264">
                  <c:v>19</c:v>
                </c:pt>
                <c:pt idx="8265">
                  <c:v>26</c:v>
                </c:pt>
                <c:pt idx="8266">
                  <c:v>19</c:v>
                </c:pt>
                <c:pt idx="8267">
                  <c:v>19</c:v>
                </c:pt>
                <c:pt idx="8268">
                  <c:v>19</c:v>
                </c:pt>
                <c:pt idx="8269">
                  <c:v>26</c:v>
                </c:pt>
                <c:pt idx="8270">
                  <c:v>21</c:v>
                </c:pt>
                <c:pt idx="8271">
                  <c:v>19</c:v>
                </c:pt>
                <c:pt idx="8272">
                  <c:v>26</c:v>
                </c:pt>
                <c:pt idx="8273">
                  <c:v>21</c:v>
                </c:pt>
                <c:pt idx="8274">
                  <c:v>26</c:v>
                </c:pt>
                <c:pt idx="8275">
                  <c:v>27</c:v>
                </c:pt>
                <c:pt idx="8276">
                  <c:v>21</c:v>
                </c:pt>
                <c:pt idx="8277">
                  <c:v>21</c:v>
                </c:pt>
                <c:pt idx="8278">
                  <c:v>21</c:v>
                </c:pt>
                <c:pt idx="8279">
                  <c:v>19</c:v>
                </c:pt>
                <c:pt idx="8280">
                  <c:v>27</c:v>
                </c:pt>
                <c:pt idx="8281">
                  <c:v>27</c:v>
                </c:pt>
                <c:pt idx="8282">
                  <c:v>19</c:v>
                </c:pt>
                <c:pt idx="8283">
                  <c:v>27</c:v>
                </c:pt>
                <c:pt idx="8284">
                  <c:v>27</c:v>
                </c:pt>
                <c:pt idx="8285">
                  <c:v>19</c:v>
                </c:pt>
                <c:pt idx="8286">
                  <c:v>27</c:v>
                </c:pt>
                <c:pt idx="8287">
                  <c:v>21</c:v>
                </c:pt>
                <c:pt idx="8288">
                  <c:v>21</c:v>
                </c:pt>
                <c:pt idx="8289">
                  <c:v>27</c:v>
                </c:pt>
                <c:pt idx="8290">
                  <c:v>19</c:v>
                </c:pt>
                <c:pt idx="8291">
                  <c:v>27</c:v>
                </c:pt>
                <c:pt idx="8292">
                  <c:v>19</c:v>
                </c:pt>
                <c:pt idx="8293">
                  <c:v>21</c:v>
                </c:pt>
                <c:pt idx="8294">
                  <c:v>27</c:v>
                </c:pt>
                <c:pt idx="8295">
                  <c:v>19</c:v>
                </c:pt>
                <c:pt idx="8296">
                  <c:v>22</c:v>
                </c:pt>
                <c:pt idx="8297">
                  <c:v>22</c:v>
                </c:pt>
                <c:pt idx="8298">
                  <c:v>19</c:v>
                </c:pt>
                <c:pt idx="8299">
                  <c:v>19</c:v>
                </c:pt>
                <c:pt idx="8300">
                  <c:v>19</c:v>
                </c:pt>
                <c:pt idx="8301">
                  <c:v>19</c:v>
                </c:pt>
                <c:pt idx="8302">
                  <c:v>31</c:v>
                </c:pt>
                <c:pt idx="8303">
                  <c:v>31</c:v>
                </c:pt>
                <c:pt idx="8304">
                  <c:v>30</c:v>
                </c:pt>
                <c:pt idx="8305">
                  <c:v>30</c:v>
                </c:pt>
                <c:pt idx="8306">
                  <c:v>30</c:v>
                </c:pt>
                <c:pt idx="8307">
                  <c:v>31</c:v>
                </c:pt>
                <c:pt idx="8308">
                  <c:v>29</c:v>
                </c:pt>
                <c:pt idx="8309">
                  <c:v>31</c:v>
                </c:pt>
                <c:pt idx="8310">
                  <c:v>29</c:v>
                </c:pt>
                <c:pt idx="8311">
                  <c:v>31</c:v>
                </c:pt>
                <c:pt idx="8312">
                  <c:v>29</c:v>
                </c:pt>
                <c:pt idx="8313">
                  <c:v>31</c:v>
                </c:pt>
                <c:pt idx="8314">
                  <c:v>29</c:v>
                </c:pt>
                <c:pt idx="8315">
                  <c:v>31</c:v>
                </c:pt>
                <c:pt idx="8316">
                  <c:v>31</c:v>
                </c:pt>
                <c:pt idx="8317">
                  <c:v>29</c:v>
                </c:pt>
                <c:pt idx="8318">
                  <c:v>31</c:v>
                </c:pt>
                <c:pt idx="8319">
                  <c:v>29</c:v>
                </c:pt>
                <c:pt idx="8320">
                  <c:v>29</c:v>
                </c:pt>
                <c:pt idx="8321">
                  <c:v>29</c:v>
                </c:pt>
                <c:pt idx="8322">
                  <c:v>28</c:v>
                </c:pt>
                <c:pt idx="8323">
                  <c:v>28</c:v>
                </c:pt>
                <c:pt idx="8324">
                  <c:v>30</c:v>
                </c:pt>
                <c:pt idx="8325">
                  <c:v>28</c:v>
                </c:pt>
                <c:pt idx="8326">
                  <c:v>28</c:v>
                </c:pt>
                <c:pt idx="8327">
                  <c:v>29</c:v>
                </c:pt>
                <c:pt idx="8328">
                  <c:v>30</c:v>
                </c:pt>
                <c:pt idx="8329">
                  <c:v>30</c:v>
                </c:pt>
                <c:pt idx="8330">
                  <c:v>28</c:v>
                </c:pt>
                <c:pt idx="8331">
                  <c:v>32</c:v>
                </c:pt>
                <c:pt idx="8332">
                  <c:v>32</c:v>
                </c:pt>
                <c:pt idx="8333">
                  <c:v>26</c:v>
                </c:pt>
                <c:pt idx="8334">
                  <c:v>26</c:v>
                </c:pt>
                <c:pt idx="8335">
                  <c:v>28</c:v>
                </c:pt>
                <c:pt idx="8336">
                  <c:v>26</c:v>
                </c:pt>
                <c:pt idx="8337">
                  <c:v>26</c:v>
                </c:pt>
                <c:pt idx="8338">
                  <c:v>28</c:v>
                </c:pt>
                <c:pt idx="8339">
                  <c:v>26</c:v>
                </c:pt>
                <c:pt idx="8340">
                  <c:v>28</c:v>
                </c:pt>
                <c:pt idx="8341">
                  <c:v>25</c:v>
                </c:pt>
                <c:pt idx="8342">
                  <c:v>25</c:v>
                </c:pt>
                <c:pt idx="8343">
                  <c:v>25</c:v>
                </c:pt>
                <c:pt idx="8344">
                  <c:v>27</c:v>
                </c:pt>
                <c:pt idx="8345">
                  <c:v>27</c:v>
                </c:pt>
                <c:pt idx="8346">
                  <c:v>28</c:v>
                </c:pt>
                <c:pt idx="8347">
                  <c:v>28</c:v>
                </c:pt>
                <c:pt idx="8348">
                  <c:v>29</c:v>
                </c:pt>
                <c:pt idx="8349">
                  <c:v>28</c:v>
                </c:pt>
                <c:pt idx="8350">
                  <c:v>28</c:v>
                </c:pt>
                <c:pt idx="8351">
                  <c:v>29</c:v>
                </c:pt>
                <c:pt idx="8352">
                  <c:v>29</c:v>
                </c:pt>
                <c:pt idx="8353">
                  <c:v>28</c:v>
                </c:pt>
                <c:pt idx="8354">
                  <c:v>29</c:v>
                </c:pt>
                <c:pt idx="8355">
                  <c:v>29</c:v>
                </c:pt>
                <c:pt idx="8356">
                  <c:v>28</c:v>
                </c:pt>
                <c:pt idx="8357">
                  <c:v>28</c:v>
                </c:pt>
                <c:pt idx="8358">
                  <c:v>27</c:v>
                </c:pt>
                <c:pt idx="8359">
                  <c:v>28</c:v>
                </c:pt>
                <c:pt idx="8360">
                  <c:v>28</c:v>
                </c:pt>
                <c:pt idx="8361">
                  <c:v>27</c:v>
                </c:pt>
                <c:pt idx="8362">
                  <c:v>28</c:v>
                </c:pt>
                <c:pt idx="8363">
                  <c:v>27</c:v>
                </c:pt>
                <c:pt idx="8364">
                  <c:v>27</c:v>
                </c:pt>
                <c:pt idx="8365">
                  <c:v>27</c:v>
                </c:pt>
                <c:pt idx="8366">
                  <c:v>28</c:v>
                </c:pt>
                <c:pt idx="8367">
                  <c:v>28</c:v>
                </c:pt>
                <c:pt idx="8368">
                  <c:v>25</c:v>
                </c:pt>
                <c:pt idx="8369">
                  <c:v>25</c:v>
                </c:pt>
                <c:pt idx="8370">
                  <c:v>25</c:v>
                </c:pt>
                <c:pt idx="8371">
                  <c:v>25</c:v>
                </c:pt>
                <c:pt idx="8372">
                  <c:v>30</c:v>
                </c:pt>
                <c:pt idx="8373">
                  <c:v>30</c:v>
                </c:pt>
                <c:pt idx="8374">
                  <c:v>30</c:v>
                </c:pt>
                <c:pt idx="8375">
                  <c:v>30</c:v>
                </c:pt>
                <c:pt idx="8376">
                  <c:v>27</c:v>
                </c:pt>
                <c:pt idx="8377">
                  <c:v>27</c:v>
                </c:pt>
                <c:pt idx="8378">
                  <c:v>27</c:v>
                </c:pt>
                <c:pt idx="8379">
                  <c:v>31</c:v>
                </c:pt>
                <c:pt idx="8380">
                  <c:v>27</c:v>
                </c:pt>
                <c:pt idx="8381">
                  <c:v>30</c:v>
                </c:pt>
                <c:pt idx="8382">
                  <c:v>29</c:v>
                </c:pt>
                <c:pt idx="8383">
                  <c:v>27</c:v>
                </c:pt>
                <c:pt idx="8384">
                  <c:v>29</c:v>
                </c:pt>
                <c:pt idx="8385">
                  <c:v>27</c:v>
                </c:pt>
                <c:pt idx="8386">
                  <c:v>29</c:v>
                </c:pt>
                <c:pt idx="8387">
                  <c:v>30</c:v>
                </c:pt>
                <c:pt idx="8388">
                  <c:v>27</c:v>
                </c:pt>
                <c:pt idx="8389">
                  <c:v>26</c:v>
                </c:pt>
                <c:pt idx="8390">
                  <c:v>27</c:v>
                </c:pt>
                <c:pt idx="8391">
                  <c:v>22</c:v>
                </c:pt>
                <c:pt idx="8392">
                  <c:v>24</c:v>
                </c:pt>
                <c:pt idx="8393">
                  <c:v>23</c:v>
                </c:pt>
                <c:pt idx="8394">
                  <c:v>21</c:v>
                </c:pt>
                <c:pt idx="8395">
                  <c:v>23</c:v>
                </c:pt>
                <c:pt idx="8396">
                  <c:v>23</c:v>
                </c:pt>
                <c:pt idx="8397">
                  <c:v>28</c:v>
                </c:pt>
                <c:pt idx="8398">
                  <c:v>28</c:v>
                </c:pt>
                <c:pt idx="8399">
                  <c:v>28</c:v>
                </c:pt>
                <c:pt idx="8400">
                  <c:v>28</c:v>
                </c:pt>
                <c:pt idx="8401">
                  <c:v>28</c:v>
                </c:pt>
                <c:pt idx="8402">
                  <c:v>28</c:v>
                </c:pt>
                <c:pt idx="8403">
                  <c:v>28</c:v>
                </c:pt>
                <c:pt idx="8404">
                  <c:v>28</c:v>
                </c:pt>
                <c:pt idx="8405">
                  <c:v>28</c:v>
                </c:pt>
                <c:pt idx="8406">
                  <c:v>28</c:v>
                </c:pt>
                <c:pt idx="8407">
                  <c:v>28</c:v>
                </c:pt>
                <c:pt idx="8408">
                  <c:v>28</c:v>
                </c:pt>
                <c:pt idx="8409">
                  <c:v>28</c:v>
                </c:pt>
                <c:pt idx="8410">
                  <c:v>28</c:v>
                </c:pt>
                <c:pt idx="8411">
                  <c:v>28</c:v>
                </c:pt>
                <c:pt idx="8412">
                  <c:v>14</c:v>
                </c:pt>
                <c:pt idx="8413">
                  <c:v>21</c:v>
                </c:pt>
                <c:pt idx="8414">
                  <c:v>21</c:v>
                </c:pt>
                <c:pt idx="8415">
                  <c:v>21</c:v>
                </c:pt>
                <c:pt idx="8416">
                  <c:v>21</c:v>
                </c:pt>
                <c:pt idx="8417">
                  <c:v>21</c:v>
                </c:pt>
                <c:pt idx="8418">
                  <c:v>21</c:v>
                </c:pt>
                <c:pt idx="8419">
                  <c:v>21</c:v>
                </c:pt>
                <c:pt idx="8420">
                  <c:v>21</c:v>
                </c:pt>
                <c:pt idx="8421">
                  <c:v>21</c:v>
                </c:pt>
                <c:pt idx="8422">
                  <c:v>21</c:v>
                </c:pt>
                <c:pt idx="8423">
                  <c:v>21</c:v>
                </c:pt>
                <c:pt idx="8424">
                  <c:v>25</c:v>
                </c:pt>
                <c:pt idx="8425">
                  <c:v>25</c:v>
                </c:pt>
                <c:pt idx="8426">
                  <c:v>25</c:v>
                </c:pt>
                <c:pt idx="8427">
                  <c:v>26</c:v>
                </c:pt>
                <c:pt idx="8428">
                  <c:v>26</c:v>
                </c:pt>
                <c:pt idx="8429">
                  <c:v>26</c:v>
                </c:pt>
                <c:pt idx="8430">
                  <c:v>26</c:v>
                </c:pt>
                <c:pt idx="8431">
                  <c:v>26</c:v>
                </c:pt>
                <c:pt idx="8432">
                  <c:v>25</c:v>
                </c:pt>
                <c:pt idx="8433">
                  <c:v>25</c:v>
                </c:pt>
                <c:pt idx="8434">
                  <c:v>25</c:v>
                </c:pt>
                <c:pt idx="8435">
                  <c:v>25</c:v>
                </c:pt>
                <c:pt idx="8436">
                  <c:v>37</c:v>
                </c:pt>
                <c:pt idx="8437">
                  <c:v>37</c:v>
                </c:pt>
                <c:pt idx="8438">
                  <c:v>37</c:v>
                </c:pt>
                <c:pt idx="8439">
                  <c:v>37</c:v>
                </c:pt>
                <c:pt idx="8440">
                  <c:v>37</c:v>
                </c:pt>
                <c:pt idx="8441">
                  <c:v>37</c:v>
                </c:pt>
                <c:pt idx="8442">
                  <c:v>37</c:v>
                </c:pt>
                <c:pt idx="8443">
                  <c:v>37</c:v>
                </c:pt>
                <c:pt idx="8444">
                  <c:v>37</c:v>
                </c:pt>
                <c:pt idx="8445">
                  <c:v>37</c:v>
                </c:pt>
                <c:pt idx="8446">
                  <c:v>38</c:v>
                </c:pt>
                <c:pt idx="8447">
                  <c:v>37</c:v>
                </c:pt>
                <c:pt idx="8448">
                  <c:v>37</c:v>
                </c:pt>
                <c:pt idx="8449">
                  <c:v>37</c:v>
                </c:pt>
                <c:pt idx="8450">
                  <c:v>37</c:v>
                </c:pt>
                <c:pt idx="8451">
                  <c:v>36</c:v>
                </c:pt>
                <c:pt idx="8452">
                  <c:v>36</c:v>
                </c:pt>
                <c:pt idx="8453">
                  <c:v>36</c:v>
                </c:pt>
                <c:pt idx="8454">
                  <c:v>36</c:v>
                </c:pt>
                <c:pt idx="8455">
                  <c:v>36</c:v>
                </c:pt>
                <c:pt idx="8456">
                  <c:v>36</c:v>
                </c:pt>
                <c:pt idx="8457">
                  <c:v>26</c:v>
                </c:pt>
                <c:pt idx="8458">
                  <c:v>24</c:v>
                </c:pt>
                <c:pt idx="8459">
                  <c:v>25</c:v>
                </c:pt>
                <c:pt idx="8460">
                  <c:v>25</c:v>
                </c:pt>
                <c:pt idx="8461">
                  <c:v>22</c:v>
                </c:pt>
                <c:pt idx="8462">
                  <c:v>22</c:v>
                </c:pt>
                <c:pt idx="8463">
                  <c:v>22</c:v>
                </c:pt>
                <c:pt idx="8464">
                  <c:v>22</c:v>
                </c:pt>
                <c:pt idx="8465">
                  <c:v>24</c:v>
                </c:pt>
                <c:pt idx="8466">
                  <c:v>24</c:v>
                </c:pt>
                <c:pt idx="8467">
                  <c:v>24</c:v>
                </c:pt>
                <c:pt idx="8468">
                  <c:v>24</c:v>
                </c:pt>
                <c:pt idx="8469">
                  <c:v>24</c:v>
                </c:pt>
                <c:pt idx="8470">
                  <c:v>24</c:v>
                </c:pt>
                <c:pt idx="8471">
                  <c:v>24</c:v>
                </c:pt>
                <c:pt idx="8472">
                  <c:v>24</c:v>
                </c:pt>
                <c:pt idx="8473">
                  <c:v>31</c:v>
                </c:pt>
                <c:pt idx="8474">
                  <c:v>31</c:v>
                </c:pt>
                <c:pt idx="8475">
                  <c:v>31</c:v>
                </c:pt>
                <c:pt idx="8476">
                  <c:v>31</c:v>
                </c:pt>
                <c:pt idx="8477">
                  <c:v>31</c:v>
                </c:pt>
                <c:pt idx="8478">
                  <c:v>31</c:v>
                </c:pt>
                <c:pt idx="8479">
                  <c:v>32</c:v>
                </c:pt>
                <c:pt idx="8480">
                  <c:v>31</c:v>
                </c:pt>
                <c:pt idx="8481">
                  <c:v>32</c:v>
                </c:pt>
                <c:pt idx="8482">
                  <c:v>31</c:v>
                </c:pt>
                <c:pt idx="8483">
                  <c:v>30</c:v>
                </c:pt>
                <c:pt idx="8484">
                  <c:v>30</c:v>
                </c:pt>
                <c:pt idx="8485">
                  <c:v>23</c:v>
                </c:pt>
                <c:pt idx="8486">
                  <c:v>23</c:v>
                </c:pt>
                <c:pt idx="8487">
                  <c:v>23</c:v>
                </c:pt>
                <c:pt idx="8488">
                  <c:v>23</c:v>
                </c:pt>
                <c:pt idx="8489">
                  <c:v>23</c:v>
                </c:pt>
                <c:pt idx="8490">
                  <c:v>23</c:v>
                </c:pt>
                <c:pt idx="8491">
                  <c:v>24</c:v>
                </c:pt>
                <c:pt idx="8492">
                  <c:v>24</c:v>
                </c:pt>
                <c:pt idx="8493">
                  <c:v>24</c:v>
                </c:pt>
                <c:pt idx="8494">
                  <c:v>28</c:v>
                </c:pt>
                <c:pt idx="8495">
                  <c:v>27</c:v>
                </c:pt>
                <c:pt idx="8496">
                  <c:v>27</c:v>
                </c:pt>
                <c:pt idx="8497">
                  <c:v>28</c:v>
                </c:pt>
                <c:pt idx="8498">
                  <c:v>32</c:v>
                </c:pt>
                <c:pt idx="8499">
                  <c:v>32</c:v>
                </c:pt>
                <c:pt idx="8500">
                  <c:v>32</c:v>
                </c:pt>
                <c:pt idx="8501">
                  <c:v>33</c:v>
                </c:pt>
                <c:pt idx="8502">
                  <c:v>33</c:v>
                </c:pt>
                <c:pt idx="8503">
                  <c:v>33</c:v>
                </c:pt>
                <c:pt idx="8504">
                  <c:v>32</c:v>
                </c:pt>
                <c:pt idx="8505">
                  <c:v>33</c:v>
                </c:pt>
                <c:pt idx="8506">
                  <c:v>32</c:v>
                </c:pt>
                <c:pt idx="8507">
                  <c:v>32</c:v>
                </c:pt>
                <c:pt idx="8508">
                  <c:v>32</c:v>
                </c:pt>
                <c:pt idx="8509">
                  <c:v>33</c:v>
                </c:pt>
                <c:pt idx="8510">
                  <c:v>33</c:v>
                </c:pt>
                <c:pt idx="8511">
                  <c:v>33</c:v>
                </c:pt>
                <c:pt idx="8512">
                  <c:v>33</c:v>
                </c:pt>
                <c:pt idx="8513">
                  <c:v>32</c:v>
                </c:pt>
                <c:pt idx="8514">
                  <c:v>33</c:v>
                </c:pt>
                <c:pt idx="8515">
                  <c:v>32</c:v>
                </c:pt>
                <c:pt idx="8516">
                  <c:v>32</c:v>
                </c:pt>
                <c:pt idx="8517">
                  <c:v>33</c:v>
                </c:pt>
                <c:pt idx="8518">
                  <c:v>26</c:v>
                </c:pt>
                <c:pt idx="8519">
                  <c:v>25</c:v>
                </c:pt>
                <c:pt idx="8520">
                  <c:v>26</c:v>
                </c:pt>
                <c:pt idx="8521">
                  <c:v>25</c:v>
                </c:pt>
                <c:pt idx="8522">
                  <c:v>26</c:v>
                </c:pt>
                <c:pt idx="8523">
                  <c:v>26</c:v>
                </c:pt>
                <c:pt idx="8524">
                  <c:v>26</c:v>
                </c:pt>
                <c:pt idx="8525">
                  <c:v>26</c:v>
                </c:pt>
                <c:pt idx="8526">
                  <c:v>26</c:v>
                </c:pt>
                <c:pt idx="8527">
                  <c:v>26</c:v>
                </c:pt>
                <c:pt idx="8528">
                  <c:v>26</c:v>
                </c:pt>
                <c:pt idx="8529">
                  <c:v>27</c:v>
                </c:pt>
                <c:pt idx="8530">
                  <c:v>26</c:v>
                </c:pt>
                <c:pt idx="8531">
                  <c:v>27</c:v>
                </c:pt>
                <c:pt idx="8532">
                  <c:v>27</c:v>
                </c:pt>
                <c:pt idx="8533">
                  <c:v>23</c:v>
                </c:pt>
                <c:pt idx="8534">
                  <c:v>25</c:v>
                </c:pt>
                <c:pt idx="8535">
                  <c:v>25</c:v>
                </c:pt>
                <c:pt idx="8536">
                  <c:v>23</c:v>
                </c:pt>
                <c:pt idx="8537">
                  <c:v>23</c:v>
                </c:pt>
                <c:pt idx="8538">
                  <c:v>23</c:v>
                </c:pt>
                <c:pt idx="8539">
                  <c:v>25</c:v>
                </c:pt>
                <c:pt idx="8540">
                  <c:v>25</c:v>
                </c:pt>
                <c:pt idx="8541">
                  <c:v>25</c:v>
                </c:pt>
                <c:pt idx="8542">
                  <c:v>25</c:v>
                </c:pt>
                <c:pt idx="8543">
                  <c:v>25</c:v>
                </c:pt>
                <c:pt idx="8544">
                  <c:v>25</c:v>
                </c:pt>
                <c:pt idx="8545">
                  <c:v>25</c:v>
                </c:pt>
                <c:pt idx="8546">
                  <c:v>25</c:v>
                </c:pt>
                <c:pt idx="8547">
                  <c:v>25</c:v>
                </c:pt>
                <c:pt idx="8548">
                  <c:v>25</c:v>
                </c:pt>
                <c:pt idx="8549">
                  <c:v>25</c:v>
                </c:pt>
                <c:pt idx="8550">
                  <c:v>25</c:v>
                </c:pt>
                <c:pt idx="8551">
                  <c:v>25</c:v>
                </c:pt>
                <c:pt idx="8552">
                  <c:v>25</c:v>
                </c:pt>
                <c:pt idx="8553">
                  <c:v>25</c:v>
                </c:pt>
                <c:pt idx="8554">
                  <c:v>25</c:v>
                </c:pt>
                <c:pt idx="8555">
                  <c:v>25</c:v>
                </c:pt>
                <c:pt idx="8556">
                  <c:v>25</c:v>
                </c:pt>
                <c:pt idx="8557">
                  <c:v>20</c:v>
                </c:pt>
                <c:pt idx="8558">
                  <c:v>19</c:v>
                </c:pt>
                <c:pt idx="8559">
                  <c:v>20</c:v>
                </c:pt>
                <c:pt idx="8560">
                  <c:v>23</c:v>
                </c:pt>
                <c:pt idx="8561">
                  <c:v>23</c:v>
                </c:pt>
                <c:pt idx="8562">
                  <c:v>23</c:v>
                </c:pt>
                <c:pt idx="8563">
                  <c:v>22</c:v>
                </c:pt>
                <c:pt idx="8564">
                  <c:v>22</c:v>
                </c:pt>
                <c:pt idx="8565">
                  <c:v>23</c:v>
                </c:pt>
                <c:pt idx="8566">
                  <c:v>20</c:v>
                </c:pt>
                <c:pt idx="8567">
                  <c:v>27</c:v>
                </c:pt>
                <c:pt idx="8568">
                  <c:v>25</c:v>
                </c:pt>
                <c:pt idx="8569">
                  <c:v>25</c:v>
                </c:pt>
                <c:pt idx="8570">
                  <c:v>30</c:v>
                </c:pt>
                <c:pt idx="8571">
                  <c:v>30</c:v>
                </c:pt>
                <c:pt idx="8572">
                  <c:v>31</c:v>
                </c:pt>
                <c:pt idx="8573">
                  <c:v>31</c:v>
                </c:pt>
                <c:pt idx="8574">
                  <c:v>28</c:v>
                </c:pt>
                <c:pt idx="8575">
                  <c:v>31</c:v>
                </c:pt>
                <c:pt idx="8576">
                  <c:v>31</c:v>
                </c:pt>
                <c:pt idx="8577">
                  <c:v>31</c:v>
                </c:pt>
                <c:pt idx="8578">
                  <c:v>31</c:v>
                </c:pt>
                <c:pt idx="8579">
                  <c:v>28</c:v>
                </c:pt>
                <c:pt idx="8580">
                  <c:v>31</c:v>
                </c:pt>
                <c:pt idx="8581">
                  <c:v>31</c:v>
                </c:pt>
                <c:pt idx="8582">
                  <c:v>28</c:v>
                </c:pt>
                <c:pt idx="8583">
                  <c:v>31</c:v>
                </c:pt>
                <c:pt idx="8584">
                  <c:v>31</c:v>
                </c:pt>
                <c:pt idx="8585">
                  <c:v>21</c:v>
                </c:pt>
                <c:pt idx="8586">
                  <c:v>21</c:v>
                </c:pt>
                <c:pt idx="8587">
                  <c:v>21</c:v>
                </c:pt>
                <c:pt idx="8588">
                  <c:v>21</c:v>
                </c:pt>
                <c:pt idx="8589">
                  <c:v>21</c:v>
                </c:pt>
                <c:pt idx="8590">
                  <c:v>21</c:v>
                </c:pt>
                <c:pt idx="8591">
                  <c:v>24</c:v>
                </c:pt>
                <c:pt idx="8592">
                  <c:v>22</c:v>
                </c:pt>
                <c:pt idx="8593">
                  <c:v>23</c:v>
                </c:pt>
                <c:pt idx="8594">
                  <c:v>22</c:v>
                </c:pt>
                <c:pt idx="8595">
                  <c:v>23</c:v>
                </c:pt>
                <c:pt idx="8596">
                  <c:v>22</c:v>
                </c:pt>
                <c:pt idx="8597">
                  <c:v>25</c:v>
                </c:pt>
                <c:pt idx="8598">
                  <c:v>26</c:v>
                </c:pt>
                <c:pt idx="8599">
                  <c:v>26</c:v>
                </c:pt>
                <c:pt idx="8600">
                  <c:v>24</c:v>
                </c:pt>
                <c:pt idx="8601">
                  <c:v>26</c:v>
                </c:pt>
                <c:pt idx="8602">
                  <c:v>28</c:v>
                </c:pt>
                <c:pt idx="8603">
                  <c:v>26</c:v>
                </c:pt>
                <c:pt idx="8604">
                  <c:v>26</c:v>
                </c:pt>
                <c:pt idx="8605">
                  <c:v>27</c:v>
                </c:pt>
                <c:pt idx="8606">
                  <c:v>27</c:v>
                </c:pt>
                <c:pt idx="8607">
                  <c:v>26</c:v>
                </c:pt>
                <c:pt idx="8608">
                  <c:v>25</c:v>
                </c:pt>
                <c:pt idx="8609">
                  <c:v>25</c:v>
                </c:pt>
                <c:pt idx="8610">
                  <c:v>25</c:v>
                </c:pt>
                <c:pt idx="8611">
                  <c:v>25</c:v>
                </c:pt>
                <c:pt idx="8612">
                  <c:v>24</c:v>
                </c:pt>
                <c:pt idx="8613">
                  <c:v>24</c:v>
                </c:pt>
                <c:pt idx="8614">
                  <c:v>28</c:v>
                </c:pt>
                <c:pt idx="8615">
                  <c:v>28</c:v>
                </c:pt>
                <c:pt idx="8616">
                  <c:v>28</c:v>
                </c:pt>
                <c:pt idx="8617">
                  <c:v>28</c:v>
                </c:pt>
                <c:pt idx="8618">
                  <c:v>30</c:v>
                </c:pt>
                <c:pt idx="8619">
                  <c:v>28</c:v>
                </c:pt>
                <c:pt idx="8620">
                  <c:v>28</c:v>
                </c:pt>
                <c:pt idx="8621">
                  <c:v>20</c:v>
                </c:pt>
                <c:pt idx="8622">
                  <c:v>20</c:v>
                </c:pt>
                <c:pt idx="8623">
                  <c:v>22</c:v>
                </c:pt>
                <c:pt idx="8624">
                  <c:v>22</c:v>
                </c:pt>
                <c:pt idx="8625">
                  <c:v>22</c:v>
                </c:pt>
                <c:pt idx="8626">
                  <c:v>20</c:v>
                </c:pt>
                <c:pt idx="8627">
                  <c:v>22</c:v>
                </c:pt>
                <c:pt idx="8628">
                  <c:v>22</c:v>
                </c:pt>
                <c:pt idx="8629">
                  <c:v>20</c:v>
                </c:pt>
                <c:pt idx="8630">
                  <c:v>22</c:v>
                </c:pt>
                <c:pt idx="8631">
                  <c:v>20</c:v>
                </c:pt>
                <c:pt idx="8632">
                  <c:v>20</c:v>
                </c:pt>
                <c:pt idx="8633">
                  <c:v>22</c:v>
                </c:pt>
                <c:pt idx="8634">
                  <c:v>22</c:v>
                </c:pt>
                <c:pt idx="8635">
                  <c:v>22</c:v>
                </c:pt>
                <c:pt idx="8636">
                  <c:v>20</c:v>
                </c:pt>
                <c:pt idx="8637">
                  <c:v>20</c:v>
                </c:pt>
                <c:pt idx="8638">
                  <c:v>22</c:v>
                </c:pt>
                <c:pt idx="8639">
                  <c:v>20</c:v>
                </c:pt>
                <c:pt idx="8640">
                  <c:v>20</c:v>
                </c:pt>
                <c:pt idx="8641">
                  <c:v>20</c:v>
                </c:pt>
                <c:pt idx="8642">
                  <c:v>20</c:v>
                </c:pt>
                <c:pt idx="8643">
                  <c:v>20</c:v>
                </c:pt>
                <c:pt idx="8644">
                  <c:v>20</c:v>
                </c:pt>
                <c:pt idx="8645">
                  <c:v>20</c:v>
                </c:pt>
                <c:pt idx="8646">
                  <c:v>20</c:v>
                </c:pt>
                <c:pt idx="8647">
                  <c:v>20</c:v>
                </c:pt>
                <c:pt idx="8648">
                  <c:v>20</c:v>
                </c:pt>
                <c:pt idx="8649">
                  <c:v>20</c:v>
                </c:pt>
                <c:pt idx="8650">
                  <c:v>20</c:v>
                </c:pt>
                <c:pt idx="8651">
                  <c:v>20</c:v>
                </c:pt>
                <c:pt idx="8652">
                  <c:v>20</c:v>
                </c:pt>
                <c:pt idx="8653">
                  <c:v>23</c:v>
                </c:pt>
                <c:pt idx="8654">
                  <c:v>23</c:v>
                </c:pt>
                <c:pt idx="8655">
                  <c:v>16</c:v>
                </c:pt>
                <c:pt idx="8656">
                  <c:v>20</c:v>
                </c:pt>
                <c:pt idx="8657">
                  <c:v>25</c:v>
                </c:pt>
                <c:pt idx="8658">
                  <c:v>20</c:v>
                </c:pt>
                <c:pt idx="8659">
                  <c:v>20</c:v>
                </c:pt>
                <c:pt idx="8660">
                  <c:v>23</c:v>
                </c:pt>
                <c:pt idx="8661">
                  <c:v>25</c:v>
                </c:pt>
                <c:pt idx="8662">
                  <c:v>18</c:v>
                </c:pt>
                <c:pt idx="8663">
                  <c:v>20</c:v>
                </c:pt>
                <c:pt idx="8664">
                  <c:v>18</c:v>
                </c:pt>
                <c:pt idx="8665">
                  <c:v>18</c:v>
                </c:pt>
                <c:pt idx="8666">
                  <c:v>23</c:v>
                </c:pt>
                <c:pt idx="8667">
                  <c:v>20</c:v>
                </c:pt>
                <c:pt idx="8668">
                  <c:v>23</c:v>
                </c:pt>
                <c:pt idx="8669">
                  <c:v>20</c:v>
                </c:pt>
                <c:pt idx="8670">
                  <c:v>20</c:v>
                </c:pt>
                <c:pt idx="8671">
                  <c:v>20</c:v>
                </c:pt>
                <c:pt idx="8672">
                  <c:v>25</c:v>
                </c:pt>
                <c:pt idx="8673">
                  <c:v>17</c:v>
                </c:pt>
                <c:pt idx="8674">
                  <c:v>25</c:v>
                </c:pt>
                <c:pt idx="8675">
                  <c:v>25</c:v>
                </c:pt>
                <c:pt idx="8676">
                  <c:v>18</c:v>
                </c:pt>
                <c:pt idx="8677">
                  <c:v>23</c:v>
                </c:pt>
                <c:pt idx="8678">
                  <c:v>25</c:v>
                </c:pt>
                <c:pt idx="8679">
                  <c:v>17</c:v>
                </c:pt>
                <c:pt idx="8680">
                  <c:v>23</c:v>
                </c:pt>
                <c:pt idx="8681">
                  <c:v>25</c:v>
                </c:pt>
                <c:pt idx="8682">
                  <c:v>25</c:v>
                </c:pt>
                <c:pt idx="8683">
                  <c:v>17</c:v>
                </c:pt>
                <c:pt idx="8684">
                  <c:v>25</c:v>
                </c:pt>
                <c:pt idx="8685">
                  <c:v>25</c:v>
                </c:pt>
                <c:pt idx="8686">
                  <c:v>18</c:v>
                </c:pt>
                <c:pt idx="8687">
                  <c:v>18</c:v>
                </c:pt>
                <c:pt idx="8688">
                  <c:v>18</c:v>
                </c:pt>
                <c:pt idx="8689">
                  <c:v>22</c:v>
                </c:pt>
                <c:pt idx="8690">
                  <c:v>22</c:v>
                </c:pt>
                <c:pt idx="8691">
                  <c:v>18</c:v>
                </c:pt>
                <c:pt idx="8692">
                  <c:v>22</c:v>
                </c:pt>
                <c:pt idx="8693">
                  <c:v>22</c:v>
                </c:pt>
                <c:pt idx="8694">
                  <c:v>22</c:v>
                </c:pt>
                <c:pt idx="8695">
                  <c:v>18</c:v>
                </c:pt>
                <c:pt idx="8696">
                  <c:v>18</c:v>
                </c:pt>
                <c:pt idx="8697">
                  <c:v>18</c:v>
                </c:pt>
                <c:pt idx="8698">
                  <c:v>18</c:v>
                </c:pt>
                <c:pt idx="8699">
                  <c:v>18</c:v>
                </c:pt>
                <c:pt idx="8700">
                  <c:v>18</c:v>
                </c:pt>
                <c:pt idx="8701">
                  <c:v>22</c:v>
                </c:pt>
                <c:pt idx="8702">
                  <c:v>22</c:v>
                </c:pt>
                <c:pt idx="8703">
                  <c:v>22</c:v>
                </c:pt>
                <c:pt idx="8704">
                  <c:v>18</c:v>
                </c:pt>
                <c:pt idx="8705">
                  <c:v>25</c:v>
                </c:pt>
                <c:pt idx="8706">
                  <c:v>25</c:v>
                </c:pt>
                <c:pt idx="8707">
                  <c:v>19</c:v>
                </c:pt>
                <c:pt idx="8708">
                  <c:v>25</c:v>
                </c:pt>
                <c:pt idx="8709">
                  <c:v>25</c:v>
                </c:pt>
                <c:pt idx="8710">
                  <c:v>25</c:v>
                </c:pt>
                <c:pt idx="8711">
                  <c:v>25</c:v>
                </c:pt>
                <c:pt idx="8712">
                  <c:v>25</c:v>
                </c:pt>
                <c:pt idx="8713">
                  <c:v>19</c:v>
                </c:pt>
                <c:pt idx="8714">
                  <c:v>19</c:v>
                </c:pt>
                <c:pt idx="8715">
                  <c:v>19</c:v>
                </c:pt>
                <c:pt idx="8716">
                  <c:v>25</c:v>
                </c:pt>
                <c:pt idx="8717">
                  <c:v>19</c:v>
                </c:pt>
                <c:pt idx="8718">
                  <c:v>25</c:v>
                </c:pt>
                <c:pt idx="8719">
                  <c:v>25</c:v>
                </c:pt>
                <c:pt idx="8720">
                  <c:v>19</c:v>
                </c:pt>
                <c:pt idx="8721">
                  <c:v>19</c:v>
                </c:pt>
                <c:pt idx="8722">
                  <c:v>19</c:v>
                </c:pt>
                <c:pt idx="8723">
                  <c:v>19</c:v>
                </c:pt>
                <c:pt idx="8724">
                  <c:v>26</c:v>
                </c:pt>
                <c:pt idx="8725">
                  <c:v>23</c:v>
                </c:pt>
                <c:pt idx="8726">
                  <c:v>26</c:v>
                </c:pt>
                <c:pt idx="8727">
                  <c:v>23</c:v>
                </c:pt>
                <c:pt idx="8728">
                  <c:v>20</c:v>
                </c:pt>
                <c:pt idx="8729">
                  <c:v>20</c:v>
                </c:pt>
                <c:pt idx="8730">
                  <c:v>21</c:v>
                </c:pt>
                <c:pt idx="8731">
                  <c:v>24</c:v>
                </c:pt>
                <c:pt idx="8732">
                  <c:v>20</c:v>
                </c:pt>
                <c:pt idx="8733">
                  <c:v>24</c:v>
                </c:pt>
                <c:pt idx="8734">
                  <c:v>23</c:v>
                </c:pt>
                <c:pt idx="8735">
                  <c:v>26</c:v>
                </c:pt>
                <c:pt idx="8736">
                  <c:v>21</c:v>
                </c:pt>
                <c:pt idx="8737">
                  <c:v>26</c:v>
                </c:pt>
                <c:pt idx="8738">
                  <c:v>23</c:v>
                </c:pt>
                <c:pt idx="8739">
                  <c:v>20</c:v>
                </c:pt>
                <c:pt idx="8740">
                  <c:v>23</c:v>
                </c:pt>
                <c:pt idx="8741">
                  <c:v>25</c:v>
                </c:pt>
                <c:pt idx="8742">
                  <c:v>25</c:v>
                </c:pt>
                <c:pt idx="8743">
                  <c:v>22</c:v>
                </c:pt>
                <c:pt idx="8744">
                  <c:v>22</c:v>
                </c:pt>
                <c:pt idx="8745">
                  <c:v>22</c:v>
                </c:pt>
                <c:pt idx="8746">
                  <c:v>21</c:v>
                </c:pt>
                <c:pt idx="8747">
                  <c:v>26</c:v>
                </c:pt>
                <c:pt idx="8748">
                  <c:v>24</c:v>
                </c:pt>
                <c:pt idx="8749">
                  <c:v>25</c:v>
                </c:pt>
                <c:pt idx="8750">
                  <c:v>25</c:v>
                </c:pt>
                <c:pt idx="8751">
                  <c:v>25</c:v>
                </c:pt>
                <c:pt idx="8752">
                  <c:v>25</c:v>
                </c:pt>
                <c:pt idx="8753">
                  <c:v>25</c:v>
                </c:pt>
                <c:pt idx="8754">
                  <c:v>25</c:v>
                </c:pt>
                <c:pt idx="8755">
                  <c:v>31</c:v>
                </c:pt>
                <c:pt idx="8756">
                  <c:v>31</c:v>
                </c:pt>
                <c:pt idx="8757">
                  <c:v>31</c:v>
                </c:pt>
                <c:pt idx="8758">
                  <c:v>31</c:v>
                </c:pt>
                <c:pt idx="8759">
                  <c:v>28</c:v>
                </c:pt>
                <c:pt idx="8760">
                  <c:v>28</c:v>
                </c:pt>
                <c:pt idx="8761">
                  <c:v>26</c:v>
                </c:pt>
                <c:pt idx="8762">
                  <c:v>28</c:v>
                </c:pt>
                <c:pt idx="8763">
                  <c:v>31</c:v>
                </c:pt>
                <c:pt idx="8764">
                  <c:v>27</c:v>
                </c:pt>
                <c:pt idx="8765">
                  <c:v>29</c:v>
                </c:pt>
                <c:pt idx="8766">
                  <c:v>30</c:v>
                </c:pt>
                <c:pt idx="8767">
                  <c:v>30</c:v>
                </c:pt>
                <c:pt idx="8768">
                  <c:v>30</c:v>
                </c:pt>
                <c:pt idx="8769">
                  <c:v>28</c:v>
                </c:pt>
                <c:pt idx="8770">
                  <c:v>26</c:v>
                </c:pt>
                <c:pt idx="8771">
                  <c:v>26</c:v>
                </c:pt>
                <c:pt idx="8772">
                  <c:v>28</c:v>
                </c:pt>
                <c:pt idx="8773">
                  <c:v>26</c:v>
                </c:pt>
                <c:pt idx="8774">
                  <c:v>26</c:v>
                </c:pt>
                <c:pt idx="8775">
                  <c:v>28</c:v>
                </c:pt>
                <c:pt idx="8776">
                  <c:v>28</c:v>
                </c:pt>
                <c:pt idx="8777">
                  <c:v>28</c:v>
                </c:pt>
                <c:pt idx="8778">
                  <c:v>26</c:v>
                </c:pt>
                <c:pt idx="8779">
                  <c:v>28</c:v>
                </c:pt>
                <c:pt idx="8780">
                  <c:v>26</c:v>
                </c:pt>
                <c:pt idx="8781">
                  <c:v>26</c:v>
                </c:pt>
                <c:pt idx="8782">
                  <c:v>26</c:v>
                </c:pt>
                <c:pt idx="8783">
                  <c:v>26</c:v>
                </c:pt>
                <c:pt idx="8784">
                  <c:v>28</c:v>
                </c:pt>
                <c:pt idx="8785">
                  <c:v>28</c:v>
                </c:pt>
                <c:pt idx="8786">
                  <c:v>26</c:v>
                </c:pt>
                <c:pt idx="8787">
                  <c:v>26</c:v>
                </c:pt>
                <c:pt idx="8788">
                  <c:v>26</c:v>
                </c:pt>
                <c:pt idx="8789">
                  <c:v>28</c:v>
                </c:pt>
                <c:pt idx="8790">
                  <c:v>30</c:v>
                </c:pt>
                <c:pt idx="8791">
                  <c:v>29</c:v>
                </c:pt>
                <c:pt idx="8792">
                  <c:v>35</c:v>
                </c:pt>
                <c:pt idx="8793">
                  <c:v>29</c:v>
                </c:pt>
                <c:pt idx="8794">
                  <c:v>28</c:v>
                </c:pt>
                <c:pt idx="8795">
                  <c:v>28</c:v>
                </c:pt>
                <c:pt idx="8796">
                  <c:v>37</c:v>
                </c:pt>
                <c:pt idx="8797">
                  <c:v>37</c:v>
                </c:pt>
                <c:pt idx="8798">
                  <c:v>35</c:v>
                </c:pt>
                <c:pt idx="8799">
                  <c:v>37</c:v>
                </c:pt>
                <c:pt idx="8800">
                  <c:v>33</c:v>
                </c:pt>
                <c:pt idx="8801">
                  <c:v>27</c:v>
                </c:pt>
                <c:pt idx="8802">
                  <c:v>31</c:v>
                </c:pt>
                <c:pt idx="8803">
                  <c:v>29</c:v>
                </c:pt>
                <c:pt idx="8804">
                  <c:v>29</c:v>
                </c:pt>
                <c:pt idx="8805">
                  <c:v>31</c:v>
                </c:pt>
                <c:pt idx="8806">
                  <c:v>38</c:v>
                </c:pt>
                <c:pt idx="8807">
                  <c:v>29</c:v>
                </c:pt>
                <c:pt idx="8808">
                  <c:v>38</c:v>
                </c:pt>
                <c:pt idx="8809">
                  <c:v>28</c:v>
                </c:pt>
                <c:pt idx="8810">
                  <c:v>33</c:v>
                </c:pt>
                <c:pt idx="8811">
                  <c:v>29</c:v>
                </c:pt>
                <c:pt idx="8812">
                  <c:v>37</c:v>
                </c:pt>
                <c:pt idx="8813">
                  <c:v>27</c:v>
                </c:pt>
                <c:pt idx="8814">
                  <c:v>27</c:v>
                </c:pt>
                <c:pt idx="8815">
                  <c:v>36</c:v>
                </c:pt>
                <c:pt idx="8816">
                  <c:v>36</c:v>
                </c:pt>
                <c:pt idx="8817">
                  <c:v>36</c:v>
                </c:pt>
                <c:pt idx="8818">
                  <c:v>31</c:v>
                </c:pt>
                <c:pt idx="8819">
                  <c:v>27</c:v>
                </c:pt>
                <c:pt idx="8820">
                  <c:v>27</c:v>
                </c:pt>
                <c:pt idx="8821">
                  <c:v>27</c:v>
                </c:pt>
                <c:pt idx="8822">
                  <c:v>27</c:v>
                </c:pt>
                <c:pt idx="8823">
                  <c:v>27</c:v>
                </c:pt>
                <c:pt idx="8824">
                  <c:v>27</c:v>
                </c:pt>
                <c:pt idx="8825">
                  <c:v>27</c:v>
                </c:pt>
                <c:pt idx="8826">
                  <c:v>24</c:v>
                </c:pt>
                <c:pt idx="8827">
                  <c:v>23</c:v>
                </c:pt>
                <c:pt idx="8828">
                  <c:v>26</c:v>
                </c:pt>
                <c:pt idx="8829">
                  <c:v>25</c:v>
                </c:pt>
                <c:pt idx="8830">
                  <c:v>25</c:v>
                </c:pt>
                <c:pt idx="8831">
                  <c:v>23</c:v>
                </c:pt>
                <c:pt idx="8832">
                  <c:v>24</c:v>
                </c:pt>
                <c:pt idx="8833">
                  <c:v>23</c:v>
                </c:pt>
                <c:pt idx="8834">
                  <c:v>26</c:v>
                </c:pt>
                <c:pt idx="8835">
                  <c:v>24</c:v>
                </c:pt>
                <c:pt idx="8836">
                  <c:v>26</c:v>
                </c:pt>
                <c:pt idx="8837">
                  <c:v>25</c:v>
                </c:pt>
                <c:pt idx="8838">
                  <c:v>27</c:v>
                </c:pt>
                <c:pt idx="8839">
                  <c:v>27</c:v>
                </c:pt>
                <c:pt idx="8840">
                  <c:v>27</c:v>
                </c:pt>
                <c:pt idx="8841">
                  <c:v>27</c:v>
                </c:pt>
                <c:pt idx="8842">
                  <c:v>29</c:v>
                </c:pt>
                <c:pt idx="8843">
                  <c:v>25</c:v>
                </c:pt>
                <c:pt idx="8844">
                  <c:v>28</c:v>
                </c:pt>
                <c:pt idx="8845">
                  <c:v>28</c:v>
                </c:pt>
                <c:pt idx="8846">
                  <c:v>38</c:v>
                </c:pt>
                <c:pt idx="8847">
                  <c:v>38</c:v>
                </c:pt>
                <c:pt idx="8848">
                  <c:v>37</c:v>
                </c:pt>
                <c:pt idx="8849">
                  <c:v>37</c:v>
                </c:pt>
                <c:pt idx="8850">
                  <c:v>27</c:v>
                </c:pt>
                <c:pt idx="8851">
                  <c:v>25</c:v>
                </c:pt>
                <c:pt idx="8852">
                  <c:v>25</c:v>
                </c:pt>
                <c:pt idx="8853">
                  <c:v>24</c:v>
                </c:pt>
                <c:pt idx="8854">
                  <c:v>23</c:v>
                </c:pt>
                <c:pt idx="8855">
                  <c:v>34</c:v>
                </c:pt>
                <c:pt idx="8856">
                  <c:v>31</c:v>
                </c:pt>
                <c:pt idx="8857">
                  <c:v>34</c:v>
                </c:pt>
                <c:pt idx="8858">
                  <c:v>31</c:v>
                </c:pt>
                <c:pt idx="8859">
                  <c:v>18</c:v>
                </c:pt>
                <c:pt idx="8860">
                  <c:v>21</c:v>
                </c:pt>
                <c:pt idx="8861">
                  <c:v>19</c:v>
                </c:pt>
                <c:pt idx="8862">
                  <c:v>18</c:v>
                </c:pt>
                <c:pt idx="8863">
                  <c:v>20</c:v>
                </c:pt>
                <c:pt idx="8864">
                  <c:v>18</c:v>
                </c:pt>
                <c:pt idx="8865">
                  <c:v>19</c:v>
                </c:pt>
                <c:pt idx="8866">
                  <c:v>16</c:v>
                </c:pt>
                <c:pt idx="8867">
                  <c:v>19</c:v>
                </c:pt>
                <c:pt idx="8868">
                  <c:v>16</c:v>
                </c:pt>
                <c:pt idx="8869">
                  <c:v>20</c:v>
                </c:pt>
                <c:pt idx="8870">
                  <c:v>16</c:v>
                </c:pt>
                <c:pt idx="8871">
                  <c:v>26</c:v>
                </c:pt>
                <c:pt idx="8872">
                  <c:v>26</c:v>
                </c:pt>
                <c:pt idx="8873">
                  <c:v>26</c:v>
                </c:pt>
                <c:pt idx="8874">
                  <c:v>26</c:v>
                </c:pt>
                <c:pt idx="8875">
                  <c:v>24</c:v>
                </c:pt>
                <c:pt idx="8876">
                  <c:v>27</c:v>
                </c:pt>
                <c:pt idx="8877">
                  <c:v>27</c:v>
                </c:pt>
                <c:pt idx="8878">
                  <c:v>25</c:v>
                </c:pt>
                <c:pt idx="8879">
                  <c:v>24</c:v>
                </c:pt>
                <c:pt idx="8880">
                  <c:v>27</c:v>
                </c:pt>
                <c:pt idx="8881">
                  <c:v>24</c:v>
                </c:pt>
                <c:pt idx="8882">
                  <c:v>27</c:v>
                </c:pt>
                <c:pt idx="8883">
                  <c:v>25</c:v>
                </c:pt>
                <c:pt idx="8884">
                  <c:v>27</c:v>
                </c:pt>
                <c:pt idx="8885">
                  <c:v>26</c:v>
                </c:pt>
                <c:pt idx="8886">
                  <c:v>28</c:v>
                </c:pt>
                <c:pt idx="8887">
                  <c:v>24</c:v>
                </c:pt>
                <c:pt idx="8888">
                  <c:v>27</c:v>
                </c:pt>
                <c:pt idx="8889">
                  <c:v>26</c:v>
                </c:pt>
                <c:pt idx="8890">
                  <c:v>27</c:v>
                </c:pt>
                <c:pt idx="8891">
                  <c:v>25</c:v>
                </c:pt>
                <c:pt idx="8892">
                  <c:v>24</c:v>
                </c:pt>
                <c:pt idx="8893">
                  <c:v>24</c:v>
                </c:pt>
                <c:pt idx="8894">
                  <c:v>25</c:v>
                </c:pt>
                <c:pt idx="8895">
                  <c:v>25</c:v>
                </c:pt>
                <c:pt idx="8896">
                  <c:v>24</c:v>
                </c:pt>
                <c:pt idx="8897">
                  <c:v>24</c:v>
                </c:pt>
                <c:pt idx="8898">
                  <c:v>25</c:v>
                </c:pt>
                <c:pt idx="8899">
                  <c:v>24</c:v>
                </c:pt>
                <c:pt idx="8900">
                  <c:v>25</c:v>
                </c:pt>
                <c:pt idx="8901">
                  <c:v>22</c:v>
                </c:pt>
                <c:pt idx="8902">
                  <c:v>23</c:v>
                </c:pt>
                <c:pt idx="8903">
                  <c:v>22</c:v>
                </c:pt>
                <c:pt idx="8904">
                  <c:v>23</c:v>
                </c:pt>
                <c:pt idx="8905">
                  <c:v>22</c:v>
                </c:pt>
                <c:pt idx="8906">
                  <c:v>25</c:v>
                </c:pt>
                <c:pt idx="8907">
                  <c:v>24</c:v>
                </c:pt>
                <c:pt idx="8908">
                  <c:v>23</c:v>
                </c:pt>
                <c:pt idx="8909">
                  <c:v>17</c:v>
                </c:pt>
                <c:pt idx="8910">
                  <c:v>17</c:v>
                </c:pt>
                <c:pt idx="8911">
                  <c:v>17</c:v>
                </c:pt>
                <c:pt idx="8912">
                  <c:v>19</c:v>
                </c:pt>
                <c:pt idx="8913">
                  <c:v>17</c:v>
                </c:pt>
                <c:pt idx="8914">
                  <c:v>17</c:v>
                </c:pt>
                <c:pt idx="8915">
                  <c:v>17</c:v>
                </c:pt>
                <c:pt idx="8916">
                  <c:v>17</c:v>
                </c:pt>
                <c:pt idx="8917">
                  <c:v>17</c:v>
                </c:pt>
                <c:pt idx="8918">
                  <c:v>17</c:v>
                </c:pt>
                <c:pt idx="8919">
                  <c:v>16</c:v>
                </c:pt>
                <c:pt idx="8920">
                  <c:v>16</c:v>
                </c:pt>
                <c:pt idx="8921">
                  <c:v>16</c:v>
                </c:pt>
                <c:pt idx="8922">
                  <c:v>16</c:v>
                </c:pt>
                <c:pt idx="8923">
                  <c:v>17</c:v>
                </c:pt>
                <c:pt idx="8924">
                  <c:v>17</c:v>
                </c:pt>
                <c:pt idx="8925">
                  <c:v>17</c:v>
                </c:pt>
                <c:pt idx="8926">
                  <c:v>17</c:v>
                </c:pt>
                <c:pt idx="8927">
                  <c:v>17</c:v>
                </c:pt>
                <c:pt idx="8928">
                  <c:v>17</c:v>
                </c:pt>
                <c:pt idx="8929">
                  <c:v>17</c:v>
                </c:pt>
                <c:pt idx="8930">
                  <c:v>17</c:v>
                </c:pt>
                <c:pt idx="8931">
                  <c:v>17</c:v>
                </c:pt>
                <c:pt idx="8932">
                  <c:v>17</c:v>
                </c:pt>
                <c:pt idx="8933">
                  <c:v>17</c:v>
                </c:pt>
                <c:pt idx="8934">
                  <c:v>16</c:v>
                </c:pt>
                <c:pt idx="8935">
                  <c:v>16</c:v>
                </c:pt>
                <c:pt idx="8936">
                  <c:v>16</c:v>
                </c:pt>
                <c:pt idx="8937">
                  <c:v>16</c:v>
                </c:pt>
                <c:pt idx="8938">
                  <c:v>16</c:v>
                </c:pt>
                <c:pt idx="8939">
                  <c:v>16</c:v>
                </c:pt>
                <c:pt idx="8940">
                  <c:v>22</c:v>
                </c:pt>
                <c:pt idx="8941">
                  <c:v>22</c:v>
                </c:pt>
                <c:pt idx="8942">
                  <c:v>22</c:v>
                </c:pt>
                <c:pt idx="8943">
                  <c:v>23</c:v>
                </c:pt>
                <c:pt idx="8944">
                  <c:v>23</c:v>
                </c:pt>
                <c:pt idx="8945">
                  <c:v>23</c:v>
                </c:pt>
                <c:pt idx="8946">
                  <c:v>23</c:v>
                </c:pt>
                <c:pt idx="8947">
                  <c:v>23</c:v>
                </c:pt>
                <c:pt idx="8948">
                  <c:v>23</c:v>
                </c:pt>
                <c:pt idx="8949">
                  <c:v>32</c:v>
                </c:pt>
                <c:pt idx="8950">
                  <c:v>29</c:v>
                </c:pt>
                <c:pt idx="8951">
                  <c:v>32</c:v>
                </c:pt>
                <c:pt idx="8952">
                  <c:v>30</c:v>
                </c:pt>
                <c:pt idx="8953">
                  <c:v>29</c:v>
                </c:pt>
                <c:pt idx="8954">
                  <c:v>30</c:v>
                </c:pt>
                <c:pt idx="8955">
                  <c:v>30</c:v>
                </c:pt>
                <c:pt idx="8956">
                  <c:v>33</c:v>
                </c:pt>
                <c:pt idx="8957">
                  <c:v>33</c:v>
                </c:pt>
                <c:pt idx="8958">
                  <c:v>26</c:v>
                </c:pt>
                <c:pt idx="8959">
                  <c:v>30</c:v>
                </c:pt>
                <c:pt idx="8960">
                  <c:v>30</c:v>
                </c:pt>
                <c:pt idx="8961">
                  <c:v>30</c:v>
                </c:pt>
                <c:pt idx="8962">
                  <c:v>30</c:v>
                </c:pt>
                <c:pt idx="8963">
                  <c:v>24</c:v>
                </c:pt>
                <c:pt idx="8964">
                  <c:v>26</c:v>
                </c:pt>
                <c:pt idx="8965">
                  <c:v>30</c:v>
                </c:pt>
                <c:pt idx="8966">
                  <c:v>30</c:v>
                </c:pt>
                <c:pt idx="8967">
                  <c:v>26</c:v>
                </c:pt>
                <c:pt idx="8968">
                  <c:v>27</c:v>
                </c:pt>
                <c:pt idx="8969">
                  <c:v>30</c:v>
                </c:pt>
                <c:pt idx="8970">
                  <c:v>29</c:v>
                </c:pt>
                <c:pt idx="8971">
                  <c:v>30</c:v>
                </c:pt>
                <c:pt idx="8972">
                  <c:v>30</c:v>
                </c:pt>
                <c:pt idx="8973">
                  <c:v>27</c:v>
                </c:pt>
                <c:pt idx="8974">
                  <c:v>30</c:v>
                </c:pt>
                <c:pt idx="8975">
                  <c:v>26</c:v>
                </c:pt>
                <c:pt idx="8976">
                  <c:v>29</c:v>
                </c:pt>
                <c:pt idx="8977">
                  <c:v>30</c:v>
                </c:pt>
                <c:pt idx="8978">
                  <c:v>25</c:v>
                </c:pt>
                <c:pt idx="8979">
                  <c:v>24</c:v>
                </c:pt>
                <c:pt idx="8980">
                  <c:v>24</c:v>
                </c:pt>
                <c:pt idx="8981">
                  <c:v>22</c:v>
                </c:pt>
                <c:pt idx="8982">
                  <c:v>24</c:v>
                </c:pt>
                <c:pt idx="8983">
                  <c:v>24</c:v>
                </c:pt>
                <c:pt idx="8984">
                  <c:v>24</c:v>
                </c:pt>
                <c:pt idx="8985">
                  <c:v>22</c:v>
                </c:pt>
                <c:pt idx="8986">
                  <c:v>24</c:v>
                </c:pt>
                <c:pt idx="8987">
                  <c:v>25</c:v>
                </c:pt>
                <c:pt idx="8988">
                  <c:v>22</c:v>
                </c:pt>
                <c:pt idx="8989">
                  <c:v>24</c:v>
                </c:pt>
                <c:pt idx="8990">
                  <c:v>24</c:v>
                </c:pt>
                <c:pt idx="8991">
                  <c:v>25</c:v>
                </c:pt>
                <c:pt idx="8992">
                  <c:v>24</c:v>
                </c:pt>
                <c:pt idx="8993">
                  <c:v>39</c:v>
                </c:pt>
                <c:pt idx="8994">
                  <c:v>40</c:v>
                </c:pt>
                <c:pt idx="8995">
                  <c:v>39</c:v>
                </c:pt>
                <c:pt idx="8996">
                  <c:v>36</c:v>
                </c:pt>
                <c:pt idx="8997">
                  <c:v>39</c:v>
                </c:pt>
                <c:pt idx="8998">
                  <c:v>39</c:v>
                </c:pt>
                <c:pt idx="8999">
                  <c:v>38</c:v>
                </c:pt>
                <c:pt idx="9000">
                  <c:v>38</c:v>
                </c:pt>
                <c:pt idx="9001">
                  <c:v>36</c:v>
                </c:pt>
                <c:pt idx="9002">
                  <c:v>38</c:v>
                </c:pt>
                <c:pt idx="9003">
                  <c:v>40</c:v>
                </c:pt>
                <c:pt idx="9004">
                  <c:v>38</c:v>
                </c:pt>
                <c:pt idx="9005">
                  <c:v>37</c:v>
                </c:pt>
                <c:pt idx="9006">
                  <c:v>33</c:v>
                </c:pt>
                <c:pt idx="9007">
                  <c:v>37</c:v>
                </c:pt>
                <c:pt idx="9008">
                  <c:v>35</c:v>
                </c:pt>
                <c:pt idx="9009">
                  <c:v>37</c:v>
                </c:pt>
                <c:pt idx="9010">
                  <c:v>37</c:v>
                </c:pt>
                <c:pt idx="9011">
                  <c:v>32</c:v>
                </c:pt>
                <c:pt idx="9012">
                  <c:v>28</c:v>
                </c:pt>
                <c:pt idx="9013">
                  <c:v>28</c:v>
                </c:pt>
                <c:pt idx="9014">
                  <c:v>26</c:v>
                </c:pt>
                <c:pt idx="9015">
                  <c:v>26</c:v>
                </c:pt>
                <c:pt idx="9016">
                  <c:v>28</c:v>
                </c:pt>
                <c:pt idx="9017">
                  <c:v>28</c:v>
                </c:pt>
                <c:pt idx="9018">
                  <c:v>28</c:v>
                </c:pt>
                <c:pt idx="9019">
                  <c:v>28</c:v>
                </c:pt>
                <c:pt idx="9020">
                  <c:v>17</c:v>
                </c:pt>
                <c:pt idx="9021">
                  <c:v>17</c:v>
                </c:pt>
                <c:pt idx="9022">
                  <c:v>17</c:v>
                </c:pt>
                <c:pt idx="9023">
                  <c:v>17</c:v>
                </c:pt>
                <c:pt idx="9024">
                  <c:v>17</c:v>
                </c:pt>
                <c:pt idx="9025">
                  <c:v>17</c:v>
                </c:pt>
                <c:pt idx="9026">
                  <c:v>17</c:v>
                </c:pt>
                <c:pt idx="9027">
                  <c:v>17</c:v>
                </c:pt>
                <c:pt idx="9028">
                  <c:v>17</c:v>
                </c:pt>
                <c:pt idx="9029">
                  <c:v>17</c:v>
                </c:pt>
                <c:pt idx="9030">
                  <c:v>17</c:v>
                </c:pt>
                <c:pt idx="9031">
                  <c:v>17</c:v>
                </c:pt>
                <c:pt idx="9032">
                  <c:v>17</c:v>
                </c:pt>
                <c:pt idx="9033">
                  <c:v>17</c:v>
                </c:pt>
                <c:pt idx="9034">
                  <c:v>17</c:v>
                </c:pt>
                <c:pt idx="9035">
                  <c:v>17</c:v>
                </c:pt>
                <c:pt idx="9036">
                  <c:v>17</c:v>
                </c:pt>
                <c:pt idx="9037">
                  <c:v>17</c:v>
                </c:pt>
                <c:pt idx="9038">
                  <c:v>17</c:v>
                </c:pt>
                <c:pt idx="9039">
                  <c:v>17</c:v>
                </c:pt>
                <c:pt idx="9040">
                  <c:v>17</c:v>
                </c:pt>
                <c:pt idx="9041">
                  <c:v>17</c:v>
                </c:pt>
                <c:pt idx="9042">
                  <c:v>17</c:v>
                </c:pt>
                <c:pt idx="9043">
                  <c:v>17</c:v>
                </c:pt>
                <c:pt idx="9044">
                  <c:v>17</c:v>
                </c:pt>
                <c:pt idx="9045">
                  <c:v>17</c:v>
                </c:pt>
                <c:pt idx="9046">
                  <c:v>17</c:v>
                </c:pt>
                <c:pt idx="9047">
                  <c:v>25</c:v>
                </c:pt>
                <c:pt idx="9048">
                  <c:v>25</c:v>
                </c:pt>
                <c:pt idx="9049">
                  <c:v>25</c:v>
                </c:pt>
                <c:pt idx="9050">
                  <c:v>25</c:v>
                </c:pt>
                <c:pt idx="9051">
                  <c:v>24</c:v>
                </c:pt>
                <c:pt idx="9052">
                  <c:v>29</c:v>
                </c:pt>
                <c:pt idx="9053">
                  <c:v>29</c:v>
                </c:pt>
                <c:pt idx="9054">
                  <c:v>24</c:v>
                </c:pt>
                <c:pt idx="9055">
                  <c:v>29</c:v>
                </c:pt>
                <c:pt idx="9056">
                  <c:v>29</c:v>
                </c:pt>
                <c:pt idx="9057">
                  <c:v>24</c:v>
                </c:pt>
                <c:pt idx="9058">
                  <c:v>29</c:v>
                </c:pt>
                <c:pt idx="9059">
                  <c:v>29</c:v>
                </c:pt>
                <c:pt idx="9060">
                  <c:v>24</c:v>
                </c:pt>
                <c:pt idx="9061">
                  <c:v>24</c:v>
                </c:pt>
                <c:pt idx="9062">
                  <c:v>29</c:v>
                </c:pt>
                <c:pt idx="9063">
                  <c:v>29</c:v>
                </c:pt>
                <c:pt idx="9064">
                  <c:v>29</c:v>
                </c:pt>
                <c:pt idx="9065">
                  <c:v>29</c:v>
                </c:pt>
                <c:pt idx="9066">
                  <c:v>29</c:v>
                </c:pt>
                <c:pt idx="9067">
                  <c:v>29</c:v>
                </c:pt>
                <c:pt idx="9068">
                  <c:v>29</c:v>
                </c:pt>
                <c:pt idx="9069">
                  <c:v>29</c:v>
                </c:pt>
                <c:pt idx="9070">
                  <c:v>27</c:v>
                </c:pt>
                <c:pt idx="9071">
                  <c:v>30</c:v>
                </c:pt>
                <c:pt idx="9072">
                  <c:v>30</c:v>
                </c:pt>
                <c:pt idx="9073">
                  <c:v>27</c:v>
                </c:pt>
                <c:pt idx="9074">
                  <c:v>21</c:v>
                </c:pt>
                <c:pt idx="9075">
                  <c:v>21</c:v>
                </c:pt>
                <c:pt idx="9076">
                  <c:v>21</c:v>
                </c:pt>
                <c:pt idx="9077">
                  <c:v>21</c:v>
                </c:pt>
                <c:pt idx="9078">
                  <c:v>21</c:v>
                </c:pt>
                <c:pt idx="9079">
                  <c:v>21</c:v>
                </c:pt>
                <c:pt idx="9080">
                  <c:v>23</c:v>
                </c:pt>
                <c:pt idx="9081">
                  <c:v>24</c:v>
                </c:pt>
                <c:pt idx="9082">
                  <c:v>24</c:v>
                </c:pt>
                <c:pt idx="9083">
                  <c:v>24</c:v>
                </c:pt>
                <c:pt idx="9084">
                  <c:v>24</c:v>
                </c:pt>
                <c:pt idx="9085">
                  <c:v>23</c:v>
                </c:pt>
                <c:pt idx="9086">
                  <c:v>24</c:v>
                </c:pt>
                <c:pt idx="9087">
                  <c:v>24</c:v>
                </c:pt>
                <c:pt idx="9088">
                  <c:v>24</c:v>
                </c:pt>
                <c:pt idx="9089">
                  <c:v>24</c:v>
                </c:pt>
                <c:pt idx="9090">
                  <c:v>23</c:v>
                </c:pt>
                <c:pt idx="9091">
                  <c:v>24</c:v>
                </c:pt>
                <c:pt idx="9092">
                  <c:v>23</c:v>
                </c:pt>
                <c:pt idx="9093">
                  <c:v>24</c:v>
                </c:pt>
                <c:pt idx="9094">
                  <c:v>23</c:v>
                </c:pt>
                <c:pt idx="9095">
                  <c:v>24</c:v>
                </c:pt>
                <c:pt idx="9096">
                  <c:v>23</c:v>
                </c:pt>
                <c:pt idx="9097">
                  <c:v>24</c:v>
                </c:pt>
                <c:pt idx="9098">
                  <c:v>24</c:v>
                </c:pt>
                <c:pt idx="9099">
                  <c:v>24</c:v>
                </c:pt>
                <c:pt idx="9100">
                  <c:v>24</c:v>
                </c:pt>
                <c:pt idx="9101">
                  <c:v>23</c:v>
                </c:pt>
                <c:pt idx="9102">
                  <c:v>23</c:v>
                </c:pt>
                <c:pt idx="9103">
                  <c:v>24</c:v>
                </c:pt>
                <c:pt idx="9104">
                  <c:v>24</c:v>
                </c:pt>
                <c:pt idx="9105">
                  <c:v>24</c:v>
                </c:pt>
                <c:pt idx="9106">
                  <c:v>23</c:v>
                </c:pt>
                <c:pt idx="9107">
                  <c:v>23</c:v>
                </c:pt>
                <c:pt idx="9108">
                  <c:v>23</c:v>
                </c:pt>
                <c:pt idx="9109">
                  <c:v>23</c:v>
                </c:pt>
                <c:pt idx="9110">
                  <c:v>23</c:v>
                </c:pt>
                <c:pt idx="9111">
                  <c:v>25</c:v>
                </c:pt>
                <c:pt idx="9112">
                  <c:v>25</c:v>
                </c:pt>
                <c:pt idx="9113">
                  <c:v>25</c:v>
                </c:pt>
                <c:pt idx="9114">
                  <c:v>25</c:v>
                </c:pt>
                <c:pt idx="9115">
                  <c:v>23</c:v>
                </c:pt>
                <c:pt idx="9116">
                  <c:v>23</c:v>
                </c:pt>
                <c:pt idx="9117">
                  <c:v>25</c:v>
                </c:pt>
                <c:pt idx="9118">
                  <c:v>25</c:v>
                </c:pt>
                <c:pt idx="9119">
                  <c:v>25</c:v>
                </c:pt>
                <c:pt idx="9120">
                  <c:v>25</c:v>
                </c:pt>
                <c:pt idx="9121">
                  <c:v>25</c:v>
                </c:pt>
                <c:pt idx="9122">
                  <c:v>25</c:v>
                </c:pt>
                <c:pt idx="9123">
                  <c:v>25</c:v>
                </c:pt>
                <c:pt idx="9124">
                  <c:v>25</c:v>
                </c:pt>
                <c:pt idx="9125">
                  <c:v>23</c:v>
                </c:pt>
                <c:pt idx="9126">
                  <c:v>25</c:v>
                </c:pt>
                <c:pt idx="9127">
                  <c:v>25</c:v>
                </c:pt>
                <c:pt idx="9128">
                  <c:v>25</c:v>
                </c:pt>
                <c:pt idx="9129">
                  <c:v>23</c:v>
                </c:pt>
                <c:pt idx="9130">
                  <c:v>25</c:v>
                </c:pt>
                <c:pt idx="9131">
                  <c:v>25</c:v>
                </c:pt>
                <c:pt idx="9132">
                  <c:v>23</c:v>
                </c:pt>
                <c:pt idx="9133">
                  <c:v>25</c:v>
                </c:pt>
                <c:pt idx="9134">
                  <c:v>25</c:v>
                </c:pt>
                <c:pt idx="9135">
                  <c:v>23</c:v>
                </c:pt>
                <c:pt idx="9136">
                  <c:v>25</c:v>
                </c:pt>
                <c:pt idx="9137">
                  <c:v>23</c:v>
                </c:pt>
                <c:pt idx="9138">
                  <c:v>25</c:v>
                </c:pt>
                <c:pt idx="9139">
                  <c:v>25</c:v>
                </c:pt>
                <c:pt idx="9140">
                  <c:v>25</c:v>
                </c:pt>
                <c:pt idx="9141">
                  <c:v>25</c:v>
                </c:pt>
                <c:pt idx="9142">
                  <c:v>27</c:v>
                </c:pt>
                <c:pt idx="9143">
                  <c:v>27</c:v>
                </c:pt>
                <c:pt idx="9144">
                  <c:v>24</c:v>
                </c:pt>
                <c:pt idx="9145">
                  <c:v>24</c:v>
                </c:pt>
                <c:pt idx="9146">
                  <c:v>27</c:v>
                </c:pt>
                <c:pt idx="9147">
                  <c:v>24</c:v>
                </c:pt>
                <c:pt idx="9148">
                  <c:v>27</c:v>
                </c:pt>
                <c:pt idx="9149">
                  <c:v>27</c:v>
                </c:pt>
                <c:pt idx="9150">
                  <c:v>27</c:v>
                </c:pt>
                <c:pt idx="9151">
                  <c:v>27</c:v>
                </c:pt>
                <c:pt idx="9152">
                  <c:v>27</c:v>
                </c:pt>
                <c:pt idx="9153">
                  <c:v>27</c:v>
                </c:pt>
                <c:pt idx="9154">
                  <c:v>27</c:v>
                </c:pt>
                <c:pt idx="9155">
                  <c:v>27</c:v>
                </c:pt>
                <c:pt idx="9156">
                  <c:v>24</c:v>
                </c:pt>
                <c:pt idx="9157">
                  <c:v>27</c:v>
                </c:pt>
                <c:pt idx="9158">
                  <c:v>24</c:v>
                </c:pt>
                <c:pt idx="9159">
                  <c:v>19</c:v>
                </c:pt>
                <c:pt idx="9160">
                  <c:v>19</c:v>
                </c:pt>
                <c:pt idx="9161">
                  <c:v>17</c:v>
                </c:pt>
                <c:pt idx="9162">
                  <c:v>17</c:v>
                </c:pt>
                <c:pt idx="9163">
                  <c:v>17</c:v>
                </c:pt>
                <c:pt idx="9164">
                  <c:v>17</c:v>
                </c:pt>
                <c:pt idx="9165">
                  <c:v>21</c:v>
                </c:pt>
                <c:pt idx="9166">
                  <c:v>19</c:v>
                </c:pt>
                <c:pt idx="9167">
                  <c:v>19</c:v>
                </c:pt>
                <c:pt idx="9168">
                  <c:v>17</c:v>
                </c:pt>
                <c:pt idx="9169">
                  <c:v>17</c:v>
                </c:pt>
                <c:pt idx="9170">
                  <c:v>19</c:v>
                </c:pt>
                <c:pt idx="9171">
                  <c:v>19</c:v>
                </c:pt>
                <c:pt idx="9172">
                  <c:v>21</c:v>
                </c:pt>
                <c:pt idx="9173">
                  <c:v>17</c:v>
                </c:pt>
                <c:pt idx="9174">
                  <c:v>19</c:v>
                </c:pt>
                <c:pt idx="9175">
                  <c:v>18</c:v>
                </c:pt>
                <c:pt idx="9176">
                  <c:v>19</c:v>
                </c:pt>
                <c:pt idx="9177">
                  <c:v>19</c:v>
                </c:pt>
                <c:pt idx="9178">
                  <c:v>20</c:v>
                </c:pt>
                <c:pt idx="9179">
                  <c:v>17</c:v>
                </c:pt>
                <c:pt idx="9180">
                  <c:v>19</c:v>
                </c:pt>
                <c:pt idx="9181">
                  <c:v>19</c:v>
                </c:pt>
                <c:pt idx="9182">
                  <c:v>19</c:v>
                </c:pt>
                <c:pt idx="9183">
                  <c:v>21</c:v>
                </c:pt>
                <c:pt idx="9184">
                  <c:v>18</c:v>
                </c:pt>
                <c:pt idx="9185">
                  <c:v>19</c:v>
                </c:pt>
                <c:pt idx="9186">
                  <c:v>17</c:v>
                </c:pt>
                <c:pt idx="9187">
                  <c:v>19</c:v>
                </c:pt>
                <c:pt idx="9188">
                  <c:v>19</c:v>
                </c:pt>
                <c:pt idx="9189">
                  <c:v>17</c:v>
                </c:pt>
                <c:pt idx="9190">
                  <c:v>19</c:v>
                </c:pt>
                <c:pt idx="9191">
                  <c:v>17</c:v>
                </c:pt>
                <c:pt idx="9192">
                  <c:v>17</c:v>
                </c:pt>
                <c:pt idx="9193">
                  <c:v>17</c:v>
                </c:pt>
                <c:pt idx="9194">
                  <c:v>18</c:v>
                </c:pt>
                <c:pt idx="9195">
                  <c:v>21</c:v>
                </c:pt>
                <c:pt idx="9196">
                  <c:v>18</c:v>
                </c:pt>
                <c:pt idx="9197">
                  <c:v>18</c:v>
                </c:pt>
                <c:pt idx="9198">
                  <c:v>19</c:v>
                </c:pt>
                <c:pt idx="9199">
                  <c:v>19</c:v>
                </c:pt>
                <c:pt idx="9200">
                  <c:v>17</c:v>
                </c:pt>
                <c:pt idx="9201">
                  <c:v>19</c:v>
                </c:pt>
                <c:pt idx="9202">
                  <c:v>18</c:v>
                </c:pt>
                <c:pt idx="9203">
                  <c:v>18</c:v>
                </c:pt>
                <c:pt idx="9204">
                  <c:v>18</c:v>
                </c:pt>
                <c:pt idx="9205">
                  <c:v>18</c:v>
                </c:pt>
                <c:pt idx="9206">
                  <c:v>16</c:v>
                </c:pt>
                <c:pt idx="9207">
                  <c:v>17</c:v>
                </c:pt>
                <c:pt idx="9208">
                  <c:v>23</c:v>
                </c:pt>
                <c:pt idx="9209">
                  <c:v>23</c:v>
                </c:pt>
                <c:pt idx="9210">
                  <c:v>23</c:v>
                </c:pt>
                <c:pt idx="9211">
                  <c:v>23</c:v>
                </c:pt>
                <c:pt idx="9212">
                  <c:v>23</c:v>
                </c:pt>
                <c:pt idx="9213">
                  <c:v>23</c:v>
                </c:pt>
                <c:pt idx="9214">
                  <c:v>23</c:v>
                </c:pt>
                <c:pt idx="9215">
                  <c:v>23</c:v>
                </c:pt>
                <c:pt idx="9216">
                  <c:v>23</c:v>
                </c:pt>
                <c:pt idx="9217">
                  <c:v>23</c:v>
                </c:pt>
                <c:pt idx="9218">
                  <c:v>23</c:v>
                </c:pt>
                <c:pt idx="9219">
                  <c:v>23</c:v>
                </c:pt>
                <c:pt idx="9220">
                  <c:v>23</c:v>
                </c:pt>
                <c:pt idx="9221">
                  <c:v>22</c:v>
                </c:pt>
                <c:pt idx="9222">
                  <c:v>23</c:v>
                </c:pt>
                <c:pt idx="9223">
                  <c:v>24</c:v>
                </c:pt>
                <c:pt idx="9224">
                  <c:v>22</c:v>
                </c:pt>
                <c:pt idx="9225">
                  <c:v>22</c:v>
                </c:pt>
                <c:pt idx="9226">
                  <c:v>23</c:v>
                </c:pt>
                <c:pt idx="9227">
                  <c:v>22</c:v>
                </c:pt>
                <c:pt idx="9228">
                  <c:v>24</c:v>
                </c:pt>
                <c:pt idx="9229">
                  <c:v>22</c:v>
                </c:pt>
                <c:pt idx="9230">
                  <c:v>22</c:v>
                </c:pt>
                <c:pt idx="9231">
                  <c:v>22</c:v>
                </c:pt>
                <c:pt idx="9232">
                  <c:v>24</c:v>
                </c:pt>
                <c:pt idx="9233">
                  <c:v>24</c:v>
                </c:pt>
                <c:pt idx="9234">
                  <c:v>24</c:v>
                </c:pt>
                <c:pt idx="9235">
                  <c:v>24</c:v>
                </c:pt>
                <c:pt idx="9236">
                  <c:v>24</c:v>
                </c:pt>
                <c:pt idx="9237">
                  <c:v>22</c:v>
                </c:pt>
                <c:pt idx="9238">
                  <c:v>22</c:v>
                </c:pt>
                <c:pt idx="9239">
                  <c:v>24</c:v>
                </c:pt>
                <c:pt idx="9240">
                  <c:v>22</c:v>
                </c:pt>
                <c:pt idx="9241">
                  <c:v>23</c:v>
                </c:pt>
                <c:pt idx="9242">
                  <c:v>22</c:v>
                </c:pt>
                <c:pt idx="9243">
                  <c:v>24</c:v>
                </c:pt>
                <c:pt idx="9244">
                  <c:v>22</c:v>
                </c:pt>
                <c:pt idx="9245">
                  <c:v>22</c:v>
                </c:pt>
                <c:pt idx="9246">
                  <c:v>22</c:v>
                </c:pt>
                <c:pt idx="9247">
                  <c:v>22</c:v>
                </c:pt>
                <c:pt idx="9248">
                  <c:v>23</c:v>
                </c:pt>
                <c:pt idx="9249">
                  <c:v>24</c:v>
                </c:pt>
                <c:pt idx="9250">
                  <c:v>22</c:v>
                </c:pt>
                <c:pt idx="9251">
                  <c:v>24</c:v>
                </c:pt>
                <c:pt idx="9252">
                  <c:v>22</c:v>
                </c:pt>
                <c:pt idx="9253">
                  <c:v>24</c:v>
                </c:pt>
                <c:pt idx="9254">
                  <c:v>23</c:v>
                </c:pt>
                <c:pt idx="9255">
                  <c:v>22</c:v>
                </c:pt>
                <c:pt idx="9256">
                  <c:v>24</c:v>
                </c:pt>
                <c:pt idx="9257">
                  <c:v>24</c:v>
                </c:pt>
                <c:pt idx="9258">
                  <c:v>22</c:v>
                </c:pt>
                <c:pt idx="9259">
                  <c:v>22</c:v>
                </c:pt>
                <c:pt idx="9260">
                  <c:v>23</c:v>
                </c:pt>
                <c:pt idx="9261">
                  <c:v>22</c:v>
                </c:pt>
                <c:pt idx="9262">
                  <c:v>22</c:v>
                </c:pt>
                <c:pt idx="9263">
                  <c:v>22</c:v>
                </c:pt>
                <c:pt idx="9264">
                  <c:v>24</c:v>
                </c:pt>
                <c:pt idx="9265">
                  <c:v>24</c:v>
                </c:pt>
                <c:pt idx="9266">
                  <c:v>24</c:v>
                </c:pt>
                <c:pt idx="9267">
                  <c:v>23</c:v>
                </c:pt>
                <c:pt idx="9268">
                  <c:v>22</c:v>
                </c:pt>
                <c:pt idx="9269">
                  <c:v>23</c:v>
                </c:pt>
                <c:pt idx="9270">
                  <c:v>24</c:v>
                </c:pt>
                <c:pt idx="9271">
                  <c:v>22</c:v>
                </c:pt>
                <c:pt idx="9272">
                  <c:v>22</c:v>
                </c:pt>
                <c:pt idx="9273">
                  <c:v>22</c:v>
                </c:pt>
                <c:pt idx="9274">
                  <c:v>23</c:v>
                </c:pt>
                <c:pt idx="9275">
                  <c:v>22</c:v>
                </c:pt>
                <c:pt idx="9276">
                  <c:v>22</c:v>
                </c:pt>
                <c:pt idx="9277">
                  <c:v>22</c:v>
                </c:pt>
                <c:pt idx="9278">
                  <c:v>23</c:v>
                </c:pt>
                <c:pt idx="9279">
                  <c:v>23</c:v>
                </c:pt>
                <c:pt idx="9280">
                  <c:v>23</c:v>
                </c:pt>
                <c:pt idx="9281">
                  <c:v>22</c:v>
                </c:pt>
                <c:pt idx="9282">
                  <c:v>22</c:v>
                </c:pt>
                <c:pt idx="9283">
                  <c:v>24</c:v>
                </c:pt>
                <c:pt idx="9284">
                  <c:v>24</c:v>
                </c:pt>
                <c:pt idx="9285">
                  <c:v>22</c:v>
                </c:pt>
                <c:pt idx="9286">
                  <c:v>22</c:v>
                </c:pt>
                <c:pt idx="9287">
                  <c:v>23</c:v>
                </c:pt>
                <c:pt idx="9288">
                  <c:v>22</c:v>
                </c:pt>
                <c:pt idx="9289">
                  <c:v>23</c:v>
                </c:pt>
                <c:pt idx="9290">
                  <c:v>23</c:v>
                </c:pt>
                <c:pt idx="9291">
                  <c:v>22</c:v>
                </c:pt>
                <c:pt idx="9292">
                  <c:v>22</c:v>
                </c:pt>
                <c:pt idx="9293">
                  <c:v>22</c:v>
                </c:pt>
                <c:pt idx="9294">
                  <c:v>24</c:v>
                </c:pt>
                <c:pt idx="9295">
                  <c:v>22</c:v>
                </c:pt>
                <c:pt idx="9296">
                  <c:v>24</c:v>
                </c:pt>
                <c:pt idx="9297">
                  <c:v>20</c:v>
                </c:pt>
                <c:pt idx="9298">
                  <c:v>22</c:v>
                </c:pt>
                <c:pt idx="9299">
                  <c:v>24</c:v>
                </c:pt>
                <c:pt idx="9300">
                  <c:v>24</c:v>
                </c:pt>
                <c:pt idx="9301">
                  <c:v>24</c:v>
                </c:pt>
                <c:pt idx="9302">
                  <c:v>22</c:v>
                </c:pt>
                <c:pt idx="9303">
                  <c:v>22</c:v>
                </c:pt>
                <c:pt idx="9304">
                  <c:v>20</c:v>
                </c:pt>
                <c:pt idx="9305">
                  <c:v>22</c:v>
                </c:pt>
                <c:pt idx="9306">
                  <c:v>22</c:v>
                </c:pt>
                <c:pt idx="9307">
                  <c:v>23</c:v>
                </c:pt>
                <c:pt idx="9308">
                  <c:v>22</c:v>
                </c:pt>
                <c:pt idx="9309">
                  <c:v>24</c:v>
                </c:pt>
                <c:pt idx="9310">
                  <c:v>16</c:v>
                </c:pt>
                <c:pt idx="9311">
                  <c:v>18</c:v>
                </c:pt>
                <c:pt idx="9312">
                  <c:v>18</c:v>
                </c:pt>
                <c:pt idx="9313">
                  <c:v>16</c:v>
                </c:pt>
                <c:pt idx="9314">
                  <c:v>16</c:v>
                </c:pt>
                <c:pt idx="9315">
                  <c:v>18</c:v>
                </c:pt>
                <c:pt idx="9316">
                  <c:v>13</c:v>
                </c:pt>
                <c:pt idx="9317">
                  <c:v>17</c:v>
                </c:pt>
                <c:pt idx="9318">
                  <c:v>16</c:v>
                </c:pt>
                <c:pt idx="9319">
                  <c:v>16</c:v>
                </c:pt>
                <c:pt idx="9320">
                  <c:v>17</c:v>
                </c:pt>
                <c:pt idx="9321">
                  <c:v>20</c:v>
                </c:pt>
                <c:pt idx="9322">
                  <c:v>22</c:v>
                </c:pt>
                <c:pt idx="9323">
                  <c:v>24</c:v>
                </c:pt>
                <c:pt idx="9324">
                  <c:v>22</c:v>
                </c:pt>
                <c:pt idx="9325">
                  <c:v>24</c:v>
                </c:pt>
                <c:pt idx="9326">
                  <c:v>24</c:v>
                </c:pt>
                <c:pt idx="9327">
                  <c:v>24</c:v>
                </c:pt>
                <c:pt idx="9328">
                  <c:v>24</c:v>
                </c:pt>
                <c:pt idx="9329">
                  <c:v>22</c:v>
                </c:pt>
                <c:pt idx="9330">
                  <c:v>24</c:v>
                </c:pt>
                <c:pt idx="9331">
                  <c:v>22</c:v>
                </c:pt>
                <c:pt idx="9332">
                  <c:v>22</c:v>
                </c:pt>
                <c:pt idx="9333">
                  <c:v>22</c:v>
                </c:pt>
                <c:pt idx="9334">
                  <c:v>24</c:v>
                </c:pt>
                <c:pt idx="9335">
                  <c:v>24</c:v>
                </c:pt>
                <c:pt idx="9336">
                  <c:v>24</c:v>
                </c:pt>
                <c:pt idx="9337">
                  <c:v>15</c:v>
                </c:pt>
                <c:pt idx="9338">
                  <c:v>15</c:v>
                </c:pt>
                <c:pt idx="9339">
                  <c:v>18</c:v>
                </c:pt>
                <c:pt idx="9340">
                  <c:v>19</c:v>
                </c:pt>
                <c:pt idx="9341">
                  <c:v>19</c:v>
                </c:pt>
                <c:pt idx="9342">
                  <c:v>19</c:v>
                </c:pt>
                <c:pt idx="9343">
                  <c:v>18</c:v>
                </c:pt>
                <c:pt idx="9344">
                  <c:v>18</c:v>
                </c:pt>
                <c:pt idx="9345">
                  <c:v>19</c:v>
                </c:pt>
                <c:pt idx="9346">
                  <c:v>19</c:v>
                </c:pt>
                <c:pt idx="9347">
                  <c:v>17</c:v>
                </c:pt>
                <c:pt idx="9348">
                  <c:v>17</c:v>
                </c:pt>
                <c:pt idx="9349">
                  <c:v>17</c:v>
                </c:pt>
                <c:pt idx="9350">
                  <c:v>21</c:v>
                </c:pt>
                <c:pt idx="9351">
                  <c:v>19</c:v>
                </c:pt>
                <c:pt idx="9352">
                  <c:v>18</c:v>
                </c:pt>
                <c:pt idx="9353">
                  <c:v>18</c:v>
                </c:pt>
                <c:pt idx="9354">
                  <c:v>20</c:v>
                </c:pt>
                <c:pt idx="9355">
                  <c:v>19</c:v>
                </c:pt>
                <c:pt idx="9356">
                  <c:v>19</c:v>
                </c:pt>
                <c:pt idx="9357">
                  <c:v>19</c:v>
                </c:pt>
                <c:pt idx="9358">
                  <c:v>21</c:v>
                </c:pt>
                <c:pt idx="9359">
                  <c:v>19</c:v>
                </c:pt>
                <c:pt idx="9360">
                  <c:v>19</c:v>
                </c:pt>
                <c:pt idx="9361">
                  <c:v>17</c:v>
                </c:pt>
                <c:pt idx="9362">
                  <c:v>19</c:v>
                </c:pt>
                <c:pt idx="9363">
                  <c:v>19</c:v>
                </c:pt>
                <c:pt idx="9364">
                  <c:v>18</c:v>
                </c:pt>
                <c:pt idx="9365">
                  <c:v>18</c:v>
                </c:pt>
                <c:pt idx="9366">
                  <c:v>21</c:v>
                </c:pt>
                <c:pt idx="9367">
                  <c:v>18</c:v>
                </c:pt>
                <c:pt idx="9368">
                  <c:v>18</c:v>
                </c:pt>
                <c:pt idx="9369">
                  <c:v>19</c:v>
                </c:pt>
                <c:pt idx="9370">
                  <c:v>19</c:v>
                </c:pt>
                <c:pt idx="9371">
                  <c:v>21</c:v>
                </c:pt>
                <c:pt idx="9372">
                  <c:v>17</c:v>
                </c:pt>
                <c:pt idx="9373">
                  <c:v>19</c:v>
                </c:pt>
                <c:pt idx="9374">
                  <c:v>19</c:v>
                </c:pt>
                <c:pt idx="9375">
                  <c:v>19</c:v>
                </c:pt>
                <c:pt idx="9376">
                  <c:v>19</c:v>
                </c:pt>
                <c:pt idx="9377">
                  <c:v>19</c:v>
                </c:pt>
                <c:pt idx="9378">
                  <c:v>17</c:v>
                </c:pt>
                <c:pt idx="9379">
                  <c:v>20</c:v>
                </c:pt>
                <c:pt idx="9380">
                  <c:v>18</c:v>
                </c:pt>
                <c:pt idx="9381">
                  <c:v>18</c:v>
                </c:pt>
                <c:pt idx="9382">
                  <c:v>19</c:v>
                </c:pt>
                <c:pt idx="9383">
                  <c:v>17</c:v>
                </c:pt>
                <c:pt idx="9384">
                  <c:v>18</c:v>
                </c:pt>
                <c:pt idx="9385">
                  <c:v>18</c:v>
                </c:pt>
                <c:pt idx="9386">
                  <c:v>17</c:v>
                </c:pt>
                <c:pt idx="9387">
                  <c:v>19</c:v>
                </c:pt>
                <c:pt idx="9388">
                  <c:v>23</c:v>
                </c:pt>
                <c:pt idx="9389">
                  <c:v>23</c:v>
                </c:pt>
                <c:pt idx="9390">
                  <c:v>23</c:v>
                </c:pt>
                <c:pt idx="9391">
                  <c:v>23</c:v>
                </c:pt>
                <c:pt idx="9392">
                  <c:v>23</c:v>
                </c:pt>
                <c:pt idx="9393">
                  <c:v>23</c:v>
                </c:pt>
                <c:pt idx="9394">
                  <c:v>23</c:v>
                </c:pt>
                <c:pt idx="9395">
                  <c:v>23</c:v>
                </c:pt>
                <c:pt idx="9396">
                  <c:v>23</c:v>
                </c:pt>
                <c:pt idx="9397">
                  <c:v>23</c:v>
                </c:pt>
                <c:pt idx="9398">
                  <c:v>23</c:v>
                </c:pt>
                <c:pt idx="9399">
                  <c:v>23</c:v>
                </c:pt>
                <c:pt idx="9400">
                  <c:v>22</c:v>
                </c:pt>
                <c:pt idx="9401">
                  <c:v>22</c:v>
                </c:pt>
                <c:pt idx="9402">
                  <c:v>24</c:v>
                </c:pt>
                <c:pt idx="9403">
                  <c:v>22</c:v>
                </c:pt>
                <c:pt idx="9404">
                  <c:v>22</c:v>
                </c:pt>
                <c:pt idx="9405">
                  <c:v>22</c:v>
                </c:pt>
                <c:pt idx="9406">
                  <c:v>24</c:v>
                </c:pt>
                <c:pt idx="9407">
                  <c:v>22</c:v>
                </c:pt>
                <c:pt idx="9408">
                  <c:v>22</c:v>
                </c:pt>
                <c:pt idx="9409">
                  <c:v>23</c:v>
                </c:pt>
                <c:pt idx="9410">
                  <c:v>23</c:v>
                </c:pt>
                <c:pt idx="9411">
                  <c:v>22</c:v>
                </c:pt>
                <c:pt idx="9412">
                  <c:v>22</c:v>
                </c:pt>
                <c:pt idx="9413">
                  <c:v>22</c:v>
                </c:pt>
                <c:pt idx="9414">
                  <c:v>22</c:v>
                </c:pt>
                <c:pt idx="9415">
                  <c:v>22</c:v>
                </c:pt>
                <c:pt idx="9416">
                  <c:v>24</c:v>
                </c:pt>
                <c:pt idx="9417">
                  <c:v>23</c:v>
                </c:pt>
                <c:pt idx="9418">
                  <c:v>24</c:v>
                </c:pt>
                <c:pt idx="9419">
                  <c:v>22</c:v>
                </c:pt>
                <c:pt idx="9420">
                  <c:v>22</c:v>
                </c:pt>
                <c:pt idx="9421">
                  <c:v>22</c:v>
                </c:pt>
                <c:pt idx="9422">
                  <c:v>24</c:v>
                </c:pt>
                <c:pt idx="9423">
                  <c:v>24</c:v>
                </c:pt>
                <c:pt idx="9424">
                  <c:v>22</c:v>
                </c:pt>
                <c:pt idx="9425">
                  <c:v>24</c:v>
                </c:pt>
                <c:pt idx="9426">
                  <c:v>22</c:v>
                </c:pt>
                <c:pt idx="9427">
                  <c:v>22</c:v>
                </c:pt>
                <c:pt idx="9428">
                  <c:v>24</c:v>
                </c:pt>
                <c:pt idx="9429">
                  <c:v>22</c:v>
                </c:pt>
                <c:pt idx="9430">
                  <c:v>24</c:v>
                </c:pt>
                <c:pt idx="9431">
                  <c:v>22</c:v>
                </c:pt>
                <c:pt idx="9432">
                  <c:v>22</c:v>
                </c:pt>
                <c:pt idx="9433">
                  <c:v>22</c:v>
                </c:pt>
                <c:pt idx="9434">
                  <c:v>23</c:v>
                </c:pt>
                <c:pt idx="9435">
                  <c:v>23</c:v>
                </c:pt>
                <c:pt idx="9436">
                  <c:v>23</c:v>
                </c:pt>
                <c:pt idx="9437">
                  <c:v>22</c:v>
                </c:pt>
                <c:pt idx="9438">
                  <c:v>23</c:v>
                </c:pt>
                <c:pt idx="9439">
                  <c:v>24</c:v>
                </c:pt>
                <c:pt idx="9440">
                  <c:v>24</c:v>
                </c:pt>
                <c:pt idx="9441">
                  <c:v>24</c:v>
                </c:pt>
                <c:pt idx="9442">
                  <c:v>24</c:v>
                </c:pt>
                <c:pt idx="9443">
                  <c:v>22</c:v>
                </c:pt>
                <c:pt idx="9444">
                  <c:v>24</c:v>
                </c:pt>
                <c:pt idx="9445">
                  <c:v>22</c:v>
                </c:pt>
                <c:pt idx="9446">
                  <c:v>24</c:v>
                </c:pt>
                <c:pt idx="9447">
                  <c:v>23</c:v>
                </c:pt>
                <c:pt idx="9448">
                  <c:v>24</c:v>
                </c:pt>
                <c:pt idx="9449">
                  <c:v>24</c:v>
                </c:pt>
                <c:pt idx="9450">
                  <c:v>24</c:v>
                </c:pt>
                <c:pt idx="9451">
                  <c:v>22</c:v>
                </c:pt>
                <c:pt idx="9452">
                  <c:v>24</c:v>
                </c:pt>
                <c:pt idx="9453">
                  <c:v>24</c:v>
                </c:pt>
                <c:pt idx="9454">
                  <c:v>22</c:v>
                </c:pt>
                <c:pt idx="9455">
                  <c:v>22</c:v>
                </c:pt>
                <c:pt idx="9456">
                  <c:v>24</c:v>
                </c:pt>
                <c:pt idx="9457">
                  <c:v>23</c:v>
                </c:pt>
                <c:pt idx="9458">
                  <c:v>22</c:v>
                </c:pt>
                <c:pt idx="9459">
                  <c:v>24</c:v>
                </c:pt>
                <c:pt idx="9460">
                  <c:v>22</c:v>
                </c:pt>
                <c:pt idx="9461">
                  <c:v>24</c:v>
                </c:pt>
                <c:pt idx="9462">
                  <c:v>22</c:v>
                </c:pt>
                <c:pt idx="9463">
                  <c:v>22</c:v>
                </c:pt>
                <c:pt idx="9464">
                  <c:v>23</c:v>
                </c:pt>
                <c:pt idx="9465">
                  <c:v>24</c:v>
                </c:pt>
                <c:pt idx="9466">
                  <c:v>22</c:v>
                </c:pt>
                <c:pt idx="9467">
                  <c:v>22</c:v>
                </c:pt>
                <c:pt idx="9468">
                  <c:v>22</c:v>
                </c:pt>
                <c:pt idx="9469">
                  <c:v>24</c:v>
                </c:pt>
                <c:pt idx="9470">
                  <c:v>22</c:v>
                </c:pt>
                <c:pt idx="9471">
                  <c:v>22</c:v>
                </c:pt>
                <c:pt idx="9472">
                  <c:v>22</c:v>
                </c:pt>
                <c:pt idx="9473">
                  <c:v>24</c:v>
                </c:pt>
                <c:pt idx="9474">
                  <c:v>22</c:v>
                </c:pt>
                <c:pt idx="9475">
                  <c:v>24</c:v>
                </c:pt>
                <c:pt idx="9476">
                  <c:v>23</c:v>
                </c:pt>
                <c:pt idx="9477">
                  <c:v>22</c:v>
                </c:pt>
                <c:pt idx="9478">
                  <c:v>23</c:v>
                </c:pt>
                <c:pt idx="9479">
                  <c:v>24</c:v>
                </c:pt>
                <c:pt idx="9480">
                  <c:v>22</c:v>
                </c:pt>
                <c:pt idx="9481">
                  <c:v>23</c:v>
                </c:pt>
                <c:pt idx="9482">
                  <c:v>22</c:v>
                </c:pt>
                <c:pt idx="9483">
                  <c:v>22</c:v>
                </c:pt>
                <c:pt idx="9484">
                  <c:v>22</c:v>
                </c:pt>
                <c:pt idx="9485">
                  <c:v>22</c:v>
                </c:pt>
                <c:pt idx="9486">
                  <c:v>22</c:v>
                </c:pt>
                <c:pt idx="9487">
                  <c:v>23</c:v>
                </c:pt>
                <c:pt idx="9488">
                  <c:v>23</c:v>
                </c:pt>
                <c:pt idx="9489">
                  <c:v>24</c:v>
                </c:pt>
                <c:pt idx="9490">
                  <c:v>22</c:v>
                </c:pt>
                <c:pt idx="9491">
                  <c:v>22</c:v>
                </c:pt>
                <c:pt idx="9492">
                  <c:v>22</c:v>
                </c:pt>
                <c:pt idx="9493">
                  <c:v>22</c:v>
                </c:pt>
                <c:pt idx="9494">
                  <c:v>22</c:v>
                </c:pt>
                <c:pt idx="9495">
                  <c:v>22</c:v>
                </c:pt>
                <c:pt idx="9496">
                  <c:v>22</c:v>
                </c:pt>
                <c:pt idx="9497">
                  <c:v>22</c:v>
                </c:pt>
                <c:pt idx="9498">
                  <c:v>22</c:v>
                </c:pt>
                <c:pt idx="9499">
                  <c:v>22</c:v>
                </c:pt>
                <c:pt idx="9500">
                  <c:v>23</c:v>
                </c:pt>
                <c:pt idx="9501">
                  <c:v>24</c:v>
                </c:pt>
                <c:pt idx="9502">
                  <c:v>24</c:v>
                </c:pt>
                <c:pt idx="9503">
                  <c:v>24</c:v>
                </c:pt>
                <c:pt idx="9504">
                  <c:v>24</c:v>
                </c:pt>
                <c:pt idx="9505">
                  <c:v>22</c:v>
                </c:pt>
                <c:pt idx="9506">
                  <c:v>24</c:v>
                </c:pt>
                <c:pt idx="9507">
                  <c:v>24</c:v>
                </c:pt>
                <c:pt idx="9508">
                  <c:v>23</c:v>
                </c:pt>
                <c:pt idx="9509">
                  <c:v>24</c:v>
                </c:pt>
                <c:pt idx="9510">
                  <c:v>24</c:v>
                </c:pt>
                <c:pt idx="9511">
                  <c:v>22</c:v>
                </c:pt>
                <c:pt idx="9512">
                  <c:v>22</c:v>
                </c:pt>
                <c:pt idx="9513">
                  <c:v>22</c:v>
                </c:pt>
                <c:pt idx="9514">
                  <c:v>22</c:v>
                </c:pt>
                <c:pt idx="9515">
                  <c:v>20</c:v>
                </c:pt>
                <c:pt idx="9516">
                  <c:v>22</c:v>
                </c:pt>
                <c:pt idx="9517">
                  <c:v>22</c:v>
                </c:pt>
                <c:pt idx="9518">
                  <c:v>20</c:v>
                </c:pt>
                <c:pt idx="9519">
                  <c:v>20</c:v>
                </c:pt>
                <c:pt idx="9520">
                  <c:v>22</c:v>
                </c:pt>
                <c:pt idx="9521">
                  <c:v>22</c:v>
                </c:pt>
                <c:pt idx="9522">
                  <c:v>22</c:v>
                </c:pt>
                <c:pt idx="9523">
                  <c:v>24</c:v>
                </c:pt>
                <c:pt idx="9524">
                  <c:v>22</c:v>
                </c:pt>
                <c:pt idx="9525">
                  <c:v>22</c:v>
                </c:pt>
                <c:pt idx="9526">
                  <c:v>22</c:v>
                </c:pt>
                <c:pt idx="9527">
                  <c:v>22</c:v>
                </c:pt>
                <c:pt idx="9528">
                  <c:v>24</c:v>
                </c:pt>
                <c:pt idx="9529">
                  <c:v>24</c:v>
                </c:pt>
                <c:pt idx="9530">
                  <c:v>24</c:v>
                </c:pt>
                <c:pt idx="9531">
                  <c:v>20</c:v>
                </c:pt>
                <c:pt idx="9532">
                  <c:v>22</c:v>
                </c:pt>
                <c:pt idx="9533">
                  <c:v>23</c:v>
                </c:pt>
                <c:pt idx="9534">
                  <c:v>22</c:v>
                </c:pt>
                <c:pt idx="9535">
                  <c:v>22</c:v>
                </c:pt>
                <c:pt idx="9536">
                  <c:v>24</c:v>
                </c:pt>
                <c:pt idx="9537">
                  <c:v>22</c:v>
                </c:pt>
                <c:pt idx="9538">
                  <c:v>24</c:v>
                </c:pt>
                <c:pt idx="9539">
                  <c:v>23</c:v>
                </c:pt>
                <c:pt idx="9540">
                  <c:v>22</c:v>
                </c:pt>
                <c:pt idx="9541">
                  <c:v>22</c:v>
                </c:pt>
                <c:pt idx="9542">
                  <c:v>22</c:v>
                </c:pt>
                <c:pt idx="9543">
                  <c:v>20</c:v>
                </c:pt>
                <c:pt idx="9544">
                  <c:v>22</c:v>
                </c:pt>
                <c:pt idx="9545">
                  <c:v>22</c:v>
                </c:pt>
                <c:pt idx="9546">
                  <c:v>22</c:v>
                </c:pt>
                <c:pt idx="9547">
                  <c:v>20</c:v>
                </c:pt>
                <c:pt idx="9548">
                  <c:v>22</c:v>
                </c:pt>
                <c:pt idx="9549">
                  <c:v>22</c:v>
                </c:pt>
                <c:pt idx="9550">
                  <c:v>24</c:v>
                </c:pt>
                <c:pt idx="9551">
                  <c:v>22</c:v>
                </c:pt>
                <c:pt idx="9552">
                  <c:v>24</c:v>
                </c:pt>
                <c:pt idx="9553">
                  <c:v>22</c:v>
                </c:pt>
                <c:pt idx="9554">
                  <c:v>22</c:v>
                </c:pt>
                <c:pt idx="9555">
                  <c:v>24</c:v>
                </c:pt>
                <c:pt idx="9556">
                  <c:v>23</c:v>
                </c:pt>
                <c:pt idx="9557">
                  <c:v>29</c:v>
                </c:pt>
                <c:pt idx="9558">
                  <c:v>29</c:v>
                </c:pt>
                <c:pt idx="9559">
                  <c:v>29</c:v>
                </c:pt>
                <c:pt idx="9560">
                  <c:v>26</c:v>
                </c:pt>
                <c:pt idx="9561">
                  <c:v>26</c:v>
                </c:pt>
                <c:pt idx="9562">
                  <c:v>29</c:v>
                </c:pt>
                <c:pt idx="9563">
                  <c:v>29</c:v>
                </c:pt>
                <c:pt idx="9564">
                  <c:v>30</c:v>
                </c:pt>
                <c:pt idx="9565">
                  <c:v>27</c:v>
                </c:pt>
                <c:pt idx="9566">
                  <c:v>24</c:v>
                </c:pt>
                <c:pt idx="9567">
                  <c:v>21</c:v>
                </c:pt>
                <c:pt idx="9568">
                  <c:v>25</c:v>
                </c:pt>
                <c:pt idx="9569">
                  <c:v>24</c:v>
                </c:pt>
                <c:pt idx="9570">
                  <c:v>27</c:v>
                </c:pt>
                <c:pt idx="9571">
                  <c:v>21</c:v>
                </c:pt>
                <c:pt idx="9572">
                  <c:v>25</c:v>
                </c:pt>
                <c:pt idx="9573">
                  <c:v>25</c:v>
                </c:pt>
                <c:pt idx="9574">
                  <c:v>25</c:v>
                </c:pt>
                <c:pt idx="9575">
                  <c:v>21</c:v>
                </c:pt>
                <c:pt idx="9576">
                  <c:v>28</c:v>
                </c:pt>
                <c:pt idx="9577">
                  <c:v>29</c:v>
                </c:pt>
                <c:pt idx="9578">
                  <c:v>32</c:v>
                </c:pt>
                <c:pt idx="9579">
                  <c:v>29</c:v>
                </c:pt>
                <c:pt idx="9580">
                  <c:v>28</c:v>
                </c:pt>
                <c:pt idx="9581">
                  <c:v>32</c:v>
                </c:pt>
                <c:pt idx="9582">
                  <c:v>32</c:v>
                </c:pt>
                <c:pt idx="9583">
                  <c:v>29</c:v>
                </c:pt>
                <c:pt idx="9584">
                  <c:v>28</c:v>
                </c:pt>
                <c:pt idx="9585">
                  <c:v>29</c:v>
                </c:pt>
                <c:pt idx="9586">
                  <c:v>32</c:v>
                </c:pt>
                <c:pt idx="9587">
                  <c:v>28</c:v>
                </c:pt>
                <c:pt idx="9588">
                  <c:v>16</c:v>
                </c:pt>
                <c:pt idx="9589">
                  <c:v>16</c:v>
                </c:pt>
                <c:pt idx="9590">
                  <c:v>16</c:v>
                </c:pt>
                <c:pt idx="9591">
                  <c:v>19</c:v>
                </c:pt>
                <c:pt idx="9592">
                  <c:v>19</c:v>
                </c:pt>
                <c:pt idx="9593">
                  <c:v>19</c:v>
                </c:pt>
                <c:pt idx="9594">
                  <c:v>19</c:v>
                </c:pt>
                <c:pt idx="9595">
                  <c:v>17</c:v>
                </c:pt>
                <c:pt idx="9596">
                  <c:v>19</c:v>
                </c:pt>
                <c:pt idx="9597">
                  <c:v>19</c:v>
                </c:pt>
                <c:pt idx="9598">
                  <c:v>20</c:v>
                </c:pt>
                <c:pt idx="9599">
                  <c:v>20</c:v>
                </c:pt>
                <c:pt idx="9600">
                  <c:v>20</c:v>
                </c:pt>
                <c:pt idx="9601">
                  <c:v>17</c:v>
                </c:pt>
                <c:pt idx="9602">
                  <c:v>17</c:v>
                </c:pt>
                <c:pt idx="9603">
                  <c:v>18</c:v>
                </c:pt>
                <c:pt idx="9604">
                  <c:v>18</c:v>
                </c:pt>
                <c:pt idx="9605">
                  <c:v>26</c:v>
                </c:pt>
                <c:pt idx="9606">
                  <c:v>28</c:v>
                </c:pt>
                <c:pt idx="9607">
                  <c:v>25</c:v>
                </c:pt>
                <c:pt idx="9608">
                  <c:v>28</c:v>
                </c:pt>
                <c:pt idx="9609">
                  <c:v>28</c:v>
                </c:pt>
                <c:pt idx="9610">
                  <c:v>25</c:v>
                </c:pt>
                <c:pt idx="9611">
                  <c:v>25</c:v>
                </c:pt>
                <c:pt idx="9612">
                  <c:v>28</c:v>
                </c:pt>
                <c:pt idx="9613">
                  <c:v>25</c:v>
                </c:pt>
                <c:pt idx="9614">
                  <c:v>25</c:v>
                </c:pt>
                <c:pt idx="9615">
                  <c:v>28</c:v>
                </c:pt>
                <c:pt idx="9616">
                  <c:v>40</c:v>
                </c:pt>
                <c:pt idx="9617">
                  <c:v>40</c:v>
                </c:pt>
                <c:pt idx="9618">
                  <c:v>44</c:v>
                </c:pt>
                <c:pt idx="9619">
                  <c:v>43</c:v>
                </c:pt>
                <c:pt idx="9620">
                  <c:v>43</c:v>
                </c:pt>
                <c:pt idx="9621">
                  <c:v>45</c:v>
                </c:pt>
                <c:pt idx="9622">
                  <c:v>43</c:v>
                </c:pt>
                <c:pt idx="9623">
                  <c:v>43</c:v>
                </c:pt>
                <c:pt idx="9624">
                  <c:v>35</c:v>
                </c:pt>
                <c:pt idx="9625">
                  <c:v>35</c:v>
                </c:pt>
                <c:pt idx="9626">
                  <c:v>32</c:v>
                </c:pt>
                <c:pt idx="9627">
                  <c:v>35</c:v>
                </c:pt>
                <c:pt idx="9628">
                  <c:v>35</c:v>
                </c:pt>
                <c:pt idx="9629">
                  <c:v>35</c:v>
                </c:pt>
                <c:pt idx="9630">
                  <c:v>31</c:v>
                </c:pt>
                <c:pt idx="9631">
                  <c:v>37</c:v>
                </c:pt>
                <c:pt idx="9632">
                  <c:v>31</c:v>
                </c:pt>
                <c:pt idx="9633">
                  <c:v>32</c:v>
                </c:pt>
                <c:pt idx="9634">
                  <c:v>37</c:v>
                </c:pt>
                <c:pt idx="9635">
                  <c:v>35</c:v>
                </c:pt>
                <c:pt idx="9636">
                  <c:v>38</c:v>
                </c:pt>
                <c:pt idx="9637">
                  <c:v>32</c:v>
                </c:pt>
                <c:pt idx="9638">
                  <c:v>36</c:v>
                </c:pt>
                <c:pt idx="9639">
                  <c:v>36</c:v>
                </c:pt>
                <c:pt idx="9640">
                  <c:v>38</c:v>
                </c:pt>
                <c:pt idx="9641">
                  <c:v>36</c:v>
                </c:pt>
                <c:pt idx="9642">
                  <c:v>31</c:v>
                </c:pt>
                <c:pt idx="9643">
                  <c:v>32</c:v>
                </c:pt>
                <c:pt idx="9644">
                  <c:v>38</c:v>
                </c:pt>
                <c:pt idx="9645">
                  <c:v>36</c:v>
                </c:pt>
                <c:pt idx="9646">
                  <c:v>38</c:v>
                </c:pt>
                <c:pt idx="9647">
                  <c:v>38</c:v>
                </c:pt>
                <c:pt idx="9648">
                  <c:v>36</c:v>
                </c:pt>
                <c:pt idx="9649">
                  <c:v>36</c:v>
                </c:pt>
                <c:pt idx="9650">
                  <c:v>36</c:v>
                </c:pt>
                <c:pt idx="9651">
                  <c:v>31</c:v>
                </c:pt>
                <c:pt idx="9652">
                  <c:v>36</c:v>
                </c:pt>
                <c:pt idx="9653">
                  <c:v>36</c:v>
                </c:pt>
                <c:pt idx="9654">
                  <c:v>36</c:v>
                </c:pt>
                <c:pt idx="9655">
                  <c:v>36</c:v>
                </c:pt>
                <c:pt idx="9656">
                  <c:v>31</c:v>
                </c:pt>
                <c:pt idx="9657">
                  <c:v>31</c:v>
                </c:pt>
                <c:pt idx="9658">
                  <c:v>36</c:v>
                </c:pt>
                <c:pt idx="9659">
                  <c:v>36</c:v>
                </c:pt>
                <c:pt idx="9660">
                  <c:v>35</c:v>
                </c:pt>
                <c:pt idx="9661">
                  <c:v>33</c:v>
                </c:pt>
                <c:pt idx="9662">
                  <c:v>35</c:v>
                </c:pt>
                <c:pt idx="9663">
                  <c:v>40</c:v>
                </c:pt>
                <c:pt idx="9664">
                  <c:v>33</c:v>
                </c:pt>
                <c:pt idx="9665">
                  <c:v>35</c:v>
                </c:pt>
                <c:pt idx="9666">
                  <c:v>40</c:v>
                </c:pt>
                <c:pt idx="9667">
                  <c:v>35</c:v>
                </c:pt>
                <c:pt idx="9668">
                  <c:v>35</c:v>
                </c:pt>
                <c:pt idx="9669">
                  <c:v>37</c:v>
                </c:pt>
                <c:pt idx="9670">
                  <c:v>34</c:v>
                </c:pt>
                <c:pt idx="9671">
                  <c:v>35</c:v>
                </c:pt>
                <c:pt idx="9672">
                  <c:v>37</c:v>
                </c:pt>
                <c:pt idx="9673">
                  <c:v>34</c:v>
                </c:pt>
                <c:pt idx="9674">
                  <c:v>35</c:v>
                </c:pt>
                <c:pt idx="9675">
                  <c:v>35</c:v>
                </c:pt>
                <c:pt idx="9676">
                  <c:v>35</c:v>
                </c:pt>
                <c:pt idx="9677">
                  <c:v>34</c:v>
                </c:pt>
                <c:pt idx="9678">
                  <c:v>35</c:v>
                </c:pt>
                <c:pt idx="9679">
                  <c:v>35</c:v>
                </c:pt>
                <c:pt idx="9680">
                  <c:v>37</c:v>
                </c:pt>
                <c:pt idx="9681">
                  <c:v>35</c:v>
                </c:pt>
                <c:pt idx="9682">
                  <c:v>37</c:v>
                </c:pt>
                <c:pt idx="9683">
                  <c:v>34</c:v>
                </c:pt>
                <c:pt idx="9684">
                  <c:v>33</c:v>
                </c:pt>
                <c:pt idx="9685">
                  <c:v>35</c:v>
                </c:pt>
                <c:pt idx="9686">
                  <c:v>35</c:v>
                </c:pt>
                <c:pt idx="9687">
                  <c:v>35</c:v>
                </c:pt>
                <c:pt idx="9688">
                  <c:v>35</c:v>
                </c:pt>
                <c:pt idx="9689">
                  <c:v>33</c:v>
                </c:pt>
                <c:pt idx="9690">
                  <c:v>34</c:v>
                </c:pt>
                <c:pt idx="9691">
                  <c:v>36</c:v>
                </c:pt>
                <c:pt idx="9692">
                  <c:v>33</c:v>
                </c:pt>
                <c:pt idx="9693">
                  <c:v>34</c:v>
                </c:pt>
                <c:pt idx="9694">
                  <c:v>34</c:v>
                </c:pt>
                <c:pt idx="9695">
                  <c:v>36</c:v>
                </c:pt>
                <c:pt idx="9696">
                  <c:v>39</c:v>
                </c:pt>
                <c:pt idx="9697">
                  <c:v>39</c:v>
                </c:pt>
                <c:pt idx="9698">
                  <c:v>39</c:v>
                </c:pt>
                <c:pt idx="9699">
                  <c:v>33</c:v>
                </c:pt>
                <c:pt idx="9700">
                  <c:v>20</c:v>
                </c:pt>
                <c:pt idx="9701">
                  <c:v>25</c:v>
                </c:pt>
                <c:pt idx="9702">
                  <c:v>18</c:v>
                </c:pt>
                <c:pt idx="9703">
                  <c:v>23</c:v>
                </c:pt>
                <c:pt idx="9704">
                  <c:v>25</c:v>
                </c:pt>
                <c:pt idx="9705">
                  <c:v>18</c:v>
                </c:pt>
                <c:pt idx="9706">
                  <c:v>23</c:v>
                </c:pt>
                <c:pt idx="9707">
                  <c:v>23</c:v>
                </c:pt>
                <c:pt idx="9708">
                  <c:v>16</c:v>
                </c:pt>
                <c:pt idx="9709">
                  <c:v>25</c:v>
                </c:pt>
                <c:pt idx="9710">
                  <c:v>25</c:v>
                </c:pt>
                <c:pt idx="9711">
                  <c:v>18</c:v>
                </c:pt>
                <c:pt idx="9712">
                  <c:v>17</c:v>
                </c:pt>
                <c:pt idx="9713">
                  <c:v>25</c:v>
                </c:pt>
                <c:pt idx="9714">
                  <c:v>23</c:v>
                </c:pt>
                <c:pt idx="9715">
                  <c:v>17</c:v>
                </c:pt>
                <c:pt idx="9716">
                  <c:v>23</c:v>
                </c:pt>
                <c:pt idx="9717">
                  <c:v>25</c:v>
                </c:pt>
                <c:pt idx="9718">
                  <c:v>24</c:v>
                </c:pt>
                <c:pt idx="9719">
                  <c:v>27</c:v>
                </c:pt>
                <c:pt idx="9720">
                  <c:v>25</c:v>
                </c:pt>
                <c:pt idx="9721">
                  <c:v>25</c:v>
                </c:pt>
                <c:pt idx="9722">
                  <c:v>24</c:v>
                </c:pt>
                <c:pt idx="9723">
                  <c:v>25</c:v>
                </c:pt>
                <c:pt idx="9724">
                  <c:v>24</c:v>
                </c:pt>
                <c:pt idx="9725">
                  <c:v>25</c:v>
                </c:pt>
                <c:pt idx="9726">
                  <c:v>25</c:v>
                </c:pt>
                <c:pt idx="9727">
                  <c:v>24</c:v>
                </c:pt>
                <c:pt idx="9728">
                  <c:v>26</c:v>
                </c:pt>
                <c:pt idx="9729">
                  <c:v>26</c:v>
                </c:pt>
                <c:pt idx="9730">
                  <c:v>26</c:v>
                </c:pt>
                <c:pt idx="9731">
                  <c:v>26</c:v>
                </c:pt>
                <c:pt idx="9732">
                  <c:v>23</c:v>
                </c:pt>
                <c:pt idx="9733">
                  <c:v>25</c:v>
                </c:pt>
                <c:pt idx="9734">
                  <c:v>29</c:v>
                </c:pt>
                <c:pt idx="9735">
                  <c:v>23</c:v>
                </c:pt>
                <c:pt idx="9736">
                  <c:v>26</c:v>
                </c:pt>
                <c:pt idx="9737">
                  <c:v>29</c:v>
                </c:pt>
                <c:pt idx="9738">
                  <c:v>26</c:v>
                </c:pt>
                <c:pt idx="9739">
                  <c:v>27</c:v>
                </c:pt>
                <c:pt idx="9740">
                  <c:v>26</c:v>
                </c:pt>
                <c:pt idx="9741">
                  <c:v>27</c:v>
                </c:pt>
                <c:pt idx="9742">
                  <c:v>25</c:v>
                </c:pt>
                <c:pt idx="9743">
                  <c:v>25</c:v>
                </c:pt>
                <c:pt idx="9744">
                  <c:v>25</c:v>
                </c:pt>
                <c:pt idx="9745">
                  <c:v>25</c:v>
                </c:pt>
                <c:pt idx="9746">
                  <c:v>23</c:v>
                </c:pt>
                <c:pt idx="9747">
                  <c:v>27</c:v>
                </c:pt>
                <c:pt idx="9748">
                  <c:v>25</c:v>
                </c:pt>
                <c:pt idx="9749">
                  <c:v>23</c:v>
                </c:pt>
                <c:pt idx="9750">
                  <c:v>25</c:v>
                </c:pt>
                <c:pt idx="9751">
                  <c:v>25</c:v>
                </c:pt>
                <c:pt idx="9752">
                  <c:v>28</c:v>
                </c:pt>
                <c:pt idx="9753">
                  <c:v>25</c:v>
                </c:pt>
                <c:pt idx="9754">
                  <c:v>28</c:v>
                </c:pt>
                <c:pt idx="9755">
                  <c:v>25</c:v>
                </c:pt>
                <c:pt idx="9756">
                  <c:v>30</c:v>
                </c:pt>
                <c:pt idx="9757">
                  <c:v>31</c:v>
                </c:pt>
                <c:pt idx="9758">
                  <c:v>31</c:v>
                </c:pt>
                <c:pt idx="9759">
                  <c:v>30</c:v>
                </c:pt>
                <c:pt idx="9760">
                  <c:v>30</c:v>
                </c:pt>
                <c:pt idx="9761">
                  <c:v>30</c:v>
                </c:pt>
                <c:pt idx="9762">
                  <c:v>31</c:v>
                </c:pt>
                <c:pt idx="9763">
                  <c:v>31</c:v>
                </c:pt>
                <c:pt idx="9764">
                  <c:v>30</c:v>
                </c:pt>
                <c:pt idx="9765">
                  <c:v>30</c:v>
                </c:pt>
                <c:pt idx="9766">
                  <c:v>31</c:v>
                </c:pt>
                <c:pt idx="9767">
                  <c:v>31</c:v>
                </c:pt>
                <c:pt idx="9768">
                  <c:v>109</c:v>
                </c:pt>
                <c:pt idx="9769">
                  <c:v>109</c:v>
                </c:pt>
                <c:pt idx="9770">
                  <c:v>109</c:v>
                </c:pt>
                <c:pt idx="9771">
                  <c:v>109</c:v>
                </c:pt>
                <c:pt idx="9772">
                  <c:v>109</c:v>
                </c:pt>
                <c:pt idx="9773">
                  <c:v>109</c:v>
                </c:pt>
                <c:pt idx="9774">
                  <c:v>39</c:v>
                </c:pt>
                <c:pt idx="9775">
                  <c:v>39</c:v>
                </c:pt>
                <c:pt idx="9776">
                  <c:v>39</c:v>
                </c:pt>
                <c:pt idx="9777">
                  <c:v>39</c:v>
                </c:pt>
                <c:pt idx="9778">
                  <c:v>39</c:v>
                </c:pt>
                <c:pt idx="9779">
                  <c:v>39</c:v>
                </c:pt>
                <c:pt idx="9780">
                  <c:v>41</c:v>
                </c:pt>
                <c:pt idx="9781">
                  <c:v>41</c:v>
                </c:pt>
                <c:pt idx="9782">
                  <c:v>41</c:v>
                </c:pt>
                <c:pt idx="9783">
                  <c:v>41</c:v>
                </c:pt>
                <c:pt idx="9784">
                  <c:v>41</c:v>
                </c:pt>
                <c:pt idx="9785">
                  <c:v>41</c:v>
                </c:pt>
                <c:pt idx="9786">
                  <c:v>38</c:v>
                </c:pt>
                <c:pt idx="9787">
                  <c:v>38</c:v>
                </c:pt>
                <c:pt idx="9788">
                  <c:v>38</c:v>
                </c:pt>
                <c:pt idx="9789">
                  <c:v>38</c:v>
                </c:pt>
                <c:pt idx="9790">
                  <c:v>38</c:v>
                </c:pt>
                <c:pt idx="9791">
                  <c:v>38</c:v>
                </c:pt>
                <c:pt idx="9792">
                  <c:v>30</c:v>
                </c:pt>
                <c:pt idx="9793">
                  <c:v>30</c:v>
                </c:pt>
                <c:pt idx="9794">
                  <c:v>32</c:v>
                </c:pt>
                <c:pt idx="9795">
                  <c:v>30</c:v>
                </c:pt>
                <c:pt idx="9796">
                  <c:v>30</c:v>
                </c:pt>
                <c:pt idx="9797">
                  <c:v>32</c:v>
                </c:pt>
                <c:pt idx="9798">
                  <c:v>32</c:v>
                </c:pt>
                <c:pt idx="9799">
                  <c:v>32</c:v>
                </c:pt>
                <c:pt idx="9800">
                  <c:v>32</c:v>
                </c:pt>
                <c:pt idx="9801">
                  <c:v>30</c:v>
                </c:pt>
                <c:pt idx="9802">
                  <c:v>30</c:v>
                </c:pt>
                <c:pt idx="9803">
                  <c:v>30</c:v>
                </c:pt>
                <c:pt idx="9804">
                  <c:v>32</c:v>
                </c:pt>
                <c:pt idx="9805">
                  <c:v>32</c:v>
                </c:pt>
                <c:pt idx="9806">
                  <c:v>30</c:v>
                </c:pt>
                <c:pt idx="9807">
                  <c:v>30</c:v>
                </c:pt>
                <c:pt idx="9808">
                  <c:v>30</c:v>
                </c:pt>
                <c:pt idx="9809">
                  <c:v>32</c:v>
                </c:pt>
                <c:pt idx="9810">
                  <c:v>30</c:v>
                </c:pt>
                <c:pt idx="9811">
                  <c:v>32</c:v>
                </c:pt>
                <c:pt idx="9812">
                  <c:v>30</c:v>
                </c:pt>
                <c:pt idx="9813">
                  <c:v>32</c:v>
                </c:pt>
                <c:pt idx="9814">
                  <c:v>32</c:v>
                </c:pt>
                <c:pt idx="9815">
                  <c:v>29</c:v>
                </c:pt>
                <c:pt idx="9816">
                  <c:v>26</c:v>
                </c:pt>
                <c:pt idx="9817">
                  <c:v>25</c:v>
                </c:pt>
                <c:pt idx="9818">
                  <c:v>26</c:v>
                </c:pt>
                <c:pt idx="9819">
                  <c:v>28</c:v>
                </c:pt>
                <c:pt idx="9820">
                  <c:v>26</c:v>
                </c:pt>
                <c:pt idx="9821">
                  <c:v>28</c:v>
                </c:pt>
                <c:pt idx="9822">
                  <c:v>26</c:v>
                </c:pt>
                <c:pt idx="9823">
                  <c:v>24</c:v>
                </c:pt>
                <c:pt idx="9824">
                  <c:v>26</c:v>
                </c:pt>
                <c:pt idx="9825">
                  <c:v>26</c:v>
                </c:pt>
                <c:pt idx="9826">
                  <c:v>28</c:v>
                </c:pt>
                <c:pt idx="9827">
                  <c:v>25</c:v>
                </c:pt>
                <c:pt idx="9828">
                  <c:v>28</c:v>
                </c:pt>
                <c:pt idx="9829">
                  <c:v>26</c:v>
                </c:pt>
                <c:pt idx="9830">
                  <c:v>26</c:v>
                </c:pt>
                <c:pt idx="9831">
                  <c:v>25</c:v>
                </c:pt>
                <c:pt idx="9832">
                  <c:v>26</c:v>
                </c:pt>
                <c:pt idx="9833">
                  <c:v>29</c:v>
                </c:pt>
                <c:pt idx="9834">
                  <c:v>23</c:v>
                </c:pt>
                <c:pt idx="9835">
                  <c:v>29</c:v>
                </c:pt>
                <c:pt idx="9836">
                  <c:v>25</c:v>
                </c:pt>
                <c:pt idx="9837">
                  <c:v>16</c:v>
                </c:pt>
                <c:pt idx="9838">
                  <c:v>16</c:v>
                </c:pt>
                <c:pt idx="9839">
                  <c:v>16</c:v>
                </c:pt>
                <c:pt idx="9840">
                  <c:v>16</c:v>
                </c:pt>
                <c:pt idx="9841">
                  <c:v>17</c:v>
                </c:pt>
                <c:pt idx="9842">
                  <c:v>17</c:v>
                </c:pt>
                <c:pt idx="9843">
                  <c:v>15</c:v>
                </c:pt>
                <c:pt idx="9844">
                  <c:v>15</c:v>
                </c:pt>
                <c:pt idx="9845">
                  <c:v>15</c:v>
                </c:pt>
                <c:pt idx="9846">
                  <c:v>16</c:v>
                </c:pt>
                <c:pt idx="9847">
                  <c:v>16</c:v>
                </c:pt>
                <c:pt idx="9848">
                  <c:v>15</c:v>
                </c:pt>
                <c:pt idx="9849">
                  <c:v>15</c:v>
                </c:pt>
                <c:pt idx="9850">
                  <c:v>16</c:v>
                </c:pt>
                <c:pt idx="9851">
                  <c:v>24</c:v>
                </c:pt>
                <c:pt idx="9852">
                  <c:v>24</c:v>
                </c:pt>
                <c:pt idx="9853">
                  <c:v>24</c:v>
                </c:pt>
                <c:pt idx="9854">
                  <c:v>24</c:v>
                </c:pt>
                <c:pt idx="9855">
                  <c:v>24</c:v>
                </c:pt>
                <c:pt idx="9856">
                  <c:v>24</c:v>
                </c:pt>
                <c:pt idx="9857">
                  <c:v>19</c:v>
                </c:pt>
                <c:pt idx="9858">
                  <c:v>19</c:v>
                </c:pt>
                <c:pt idx="9859">
                  <c:v>19</c:v>
                </c:pt>
                <c:pt idx="9860">
                  <c:v>19</c:v>
                </c:pt>
                <c:pt idx="9861">
                  <c:v>23</c:v>
                </c:pt>
                <c:pt idx="9862">
                  <c:v>23</c:v>
                </c:pt>
                <c:pt idx="9863">
                  <c:v>24</c:v>
                </c:pt>
                <c:pt idx="9864">
                  <c:v>24</c:v>
                </c:pt>
                <c:pt idx="9865">
                  <c:v>24</c:v>
                </c:pt>
                <c:pt idx="9866">
                  <c:v>23</c:v>
                </c:pt>
                <c:pt idx="9867">
                  <c:v>24</c:v>
                </c:pt>
                <c:pt idx="9868">
                  <c:v>24</c:v>
                </c:pt>
                <c:pt idx="9869">
                  <c:v>23</c:v>
                </c:pt>
                <c:pt idx="9870">
                  <c:v>24</c:v>
                </c:pt>
                <c:pt idx="9871">
                  <c:v>23</c:v>
                </c:pt>
                <c:pt idx="9872">
                  <c:v>24</c:v>
                </c:pt>
                <c:pt idx="9873">
                  <c:v>23</c:v>
                </c:pt>
                <c:pt idx="9874">
                  <c:v>24</c:v>
                </c:pt>
                <c:pt idx="9875">
                  <c:v>24</c:v>
                </c:pt>
                <c:pt idx="9876">
                  <c:v>23</c:v>
                </c:pt>
                <c:pt idx="9877">
                  <c:v>23</c:v>
                </c:pt>
                <c:pt idx="9878">
                  <c:v>24</c:v>
                </c:pt>
                <c:pt idx="9879">
                  <c:v>23</c:v>
                </c:pt>
                <c:pt idx="9880">
                  <c:v>24</c:v>
                </c:pt>
                <c:pt idx="9881">
                  <c:v>24</c:v>
                </c:pt>
                <c:pt idx="9882">
                  <c:v>21</c:v>
                </c:pt>
                <c:pt idx="9883">
                  <c:v>21</c:v>
                </c:pt>
                <c:pt idx="9884">
                  <c:v>20</c:v>
                </c:pt>
                <c:pt idx="9885">
                  <c:v>18</c:v>
                </c:pt>
                <c:pt idx="9886">
                  <c:v>18</c:v>
                </c:pt>
                <c:pt idx="9887">
                  <c:v>18</c:v>
                </c:pt>
                <c:pt idx="9888">
                  <c:v>26</c:v>
                </c:pt>
                <c:pt idx="9889">
                  <c:v>26</c:v>
                </c:pt>
                <c:pt idx="9890">
                  <c:v>26</c:v>
                </c:pt>
                <c:pt idx="9891">
                  <c:v>26</c:v>
                </c:pt>
                <c:pt idx="9892">
                  <c:v>25</c:v>
                </c:pt>
                <c:pt idx="9893">
                  <c:v>26</c:v>
                </c:pt>
                <c:pt idx="9894">
                  <c:v>26</c:v>
                </c:pt>
                <c:pt idx="9895">
                  <c:v>22</c:v>
                </c:pt>
                <c:pt idx="9896">
                  <c:v>23</c:v>
                </c:pt>
                <c:pt idx="9897">
                  <c:v>23</c:v>
                </c:pt>
                <c:pt idx="9898">
                  <c:v>22</c:v>
                </c:pt>
                <c:pt idx="9899">
                  <c:v>23</c:v>
                </c:pt>
                <c:pt idx="9900">
                  <c:v>22</c:v>
                </c:pt>
                <c:pt idx="9901">
                  <c:v>22</c:v>
                </c:pt>
                <c:pt idx="9902">
                  <c:v>23</c:v>
                </c:pt>
                <c:pt idx="9903">
                  <c:v>22</c:v>
                </c:pt>
                <c:pt idx="9904">
                  <c:v>22</c:v>
                </c:pt>
                <c:pt idx="9905">
                  <c:v>26</c:v>
                </c:pt>
                <c:pt idx="9906">
                  <c:v>25</c:v>
                </c:pt>
                <c:pt idx="9907">
                  <c:v>26</c:v>
                </c:pt>
                <c:pt idx="9908">
                  <c:v>25</c:v>
                </c:pt>
                <c:pt idx="9909">
                  <c:v>26</c:v>
                </c:pt>
                <c:pt idx="9910">
                  <c:v>27</c:v>
                </c:pt>
                <c:pt idx="9911">
                  <c:v>25</c:v>
                </c:pt>
                <c:pt idx="9912">
                  <c:v>25</c:v>
                </c:pt>
                <c:pt idx="9913">
                  <c:v>29</c:v>
                </c:pt>
                <c:pt idx="9914">
                  <c:v>26</c:v>
                </c:pt>
                <c:pt idx="9915">
                  <c:v>25</c:v>
                </c:pt>
                <c:pt idx="9916">
                  <c:v>25</c:v>
                </c:pt>
                <c:pt idx="9917">
                  <c:v>27</c:v>
                </c:pt>
                <c:pt idx="9918">
                  <c:v>26</c:v>
                </c:pt>
                <c:pt idx="9919">
                  <c:v>29</c:v>
                </c:pt>
                <c:pt idx="9920">
                  <c:v>25</c:v>
                </c:pt>
                <c:pt idx="9921">
                  <c:v>27</c:v>
                </c:pt>
                <c:pt idx="9922">
                  <c:v>19</c:v>
                </c:pt>
                <c:pt idx="9923">
                  <c:v>19</c:v>
                </c:pt>
                <c:pt idx="9924">
                  <c:v>19</c:v>
                </c:pt>
                <c:pt idx="9925">
                  <c:v>24</c:v>
                </c:pt>
                <c:pt idx="9926">
                  <c:v>26</c:v>
                </c:pt>
                <c:pt idx="9927">
                  <c:v>27</c:v>
                </c:pt>
                <c:pt idx="9928">
                  <c:v>24</c:v>
                </c:pt>
                <c:pt idx="9929">
                  <c:v>27</c:v>
                </c:pt>
                <c:pt idx="9930">
                  <c:v>27</c:v>
                </c:pt>
                <c:pt idx="9931">
                  <c:v>24</c:v>
                </c:pt>
                <c:pt idx="9932">
                  <c:v>27</c:v>
                </c:pt>
                <c:pt idx="9933">
                  <c:v>27</c:v>
                </c:pt>
                <c:pt idx="9934">
                  <c:v>27</c:v>
                </c:pt>
                <c:pt idx="9935">
                  <c:v>23</c:v>
                </c:pt>
                <c:pt idx="9936">
                  <c:v>23</c:v>
                </c:pt>
                <c:pt idx="9937">
                  <c:v>22</c:v>
                </c:pt>
                <c:pt idx="9938">
                  <c:v>22</c:v>
                </c:pt>
                <c:pt idx="9939">
                  <c:v>22</c:v>
                </c:pt>
                <c:pt idx="9940">
                  <c:v>23</c:v>
                </c:pt>
                <c:pt idx="9941">
                  <c:v>23</c:v>
                </c:pt>
                <c:pt idx="9942">
                  <c:v>22</c:v>
                </c:pt>
                <c:pt idx="9943">
                  <c:v>23</c:v>
                </c:pt>
                <c:pt idx="9944">
                  <c:v>22</c:v>
                </c:pt>
                <c:pt idx="9945">
                  <c:v>23</c:v>
                </c:pt>
                <c:pt idx="9946">
                  <c:v>22</c:v>
                </c:pt>
                <c:pt idx="9947">
                  <c:v>22</c:v>
                </c:pt>
                <c:pt idx="9948">
                  <c:v>23</c:v>
                </c:pt>
                <c:pt idx="9949">
                  <c:v>22</c:v>
                </c:pt>
                <c:pt idx="9950">
                  <c:v>22</c:v>
                </c:pt>
                <c:pt idx="9951">
                  <c:v>23</c:v>
                </c:pt>
                <c:pt idx="9952">
                  <c:v>23</c:v>
                </c:pt>
                <c:pt idx="9953">
                  <c:v>17</c:v>
                </c:pt>
                <c:pt idx="9954">
                  <c:v>15</c:v>
                </c:pt>
                <c:pt idx="9955">
                  <c:v>17</c:v>
                </c:pt>
                <c:pt idx="9956">
                  <c:v>17</c:v>
                </c:pt>
                <c:pt idx="9957">
                  <c:v>17</c:v>
                </c:pt>
                <c:pt idx="9958">
                  <c:v>17</c:v>
                </c:pt>
                <c:pt idx="9959">
                  <c:v>32</c:v>
                </c:pt>
                <c:pt idx="9960">
                  <c:v>26</c:v>
                </c:pt>
                <c:pt idx="9961">
                  <c:v>32</c:v>
                </c:pt>
                <c:pt idx="9962">
                  <c:v>32</c:v>
                </c:pt>
                <c:pt idx="9963">
                  <c:v>32</c:v>
                </c:pt>
                <c:pt idx="9964">
                  <c:v>32</c:v>
                </c:pt>
                <c:pt idx="9965">
                  <c:v>32</c:v>
                </c:pt>
                <c:pt idx="9966">
                  <c:v>32</c:v>
                </c:pt>
                <c:pt idx="9967">
                  <c:v>32</c:v>
                </c:pt>
                <c:pt idx="9968">
                  <c:v>32</c:v>
                </c:pt>
                <c:pt idx="9969">
                  <c:v>32</c:v>
                </c:pt>
                <c:pt idx="9970">
                  <c:v>26</c:v>
                </c:pt>
                <c:pt idx="9971">
                  <c:v>32</c:v>
                </c:pt>
                <c:pt idx="9972">
                  <c:v>32</c:v>
                </c:pt>
                <c:pt idx="9973">
                  <c:v>32</c:v>
                </c:pt>
                <c:pt idx="9974">
                  <c:v>26</c:v>
                </c:pt>
                <c:pt idx="9975">
                  <c:v>29</c:v>
                </c:pt>
                <c:pt idx="9976">
                  <c:v>29</c:v>
                </c:pt>
                <c:pt idx="9977">
                  <c:v>29</c:v>
                </c:pt>
                <c:pt idx="9978">
                  <c:v>29</c:v>
                </c:pt>
                <c:pt idx="9979">
                  <c:v>29</c:v>
                </c:pt>
                <c:pt idx="9980">
                  <c:v>29</c:v>
                </c:pt>
                <c:pt idx="9981">
                  <c:v>29</c:v>
                </c:pt>
                <c:pt idx="9982">
                  <c:v>29</c:v>
                </c:pt>
                <c:pt idx="9983">
                  <c:v>29</c:v>
                </c:pt>
                <c:pt idx="9984">
                  <c:v>29</c:v>
                </c:pt>
                <c:pt idx="9985">
                  <c:v>27</c:v>
                </c:pt>
                <c:pt idx="9986">
                  <c:v>27</c:v>
                </c:pt>
                <c:pt idx="9987">
                  <c:v>30</c:v>
                </c:pt>
                <c:pt idx="9988">
                  <c:v>30</c:v>
                </c:pt>
                <c:pt idx="9989">
                  <c:v>30</c:v>
                </c:pt>
                <c:pt idx="9990">
                  <c:v>33</c:v>
                </c:pt>
                <c:pt idx="9991">
                  <c:v>33</c:v>
                </c:pt>
                <c:pt idx="9992">
                  <c:v>32</c:v>
                </c:pt>
                <c:pt idx="9993">
                  <c:v>32</c:v>
                </c:pt>
                <c:pt idx="9994">
                  <c:v>15</c:v>
                </c:pt>
                <c:pt idx="9995">
                  <c:v>16</c:v>
                </c:pt>
                <c:pt idx="9996">
                  <c:v>19</c:v>
                </c:pt>
                <c:pt idx="9997">
                  <c:v>22</c:v>
                </c:pt>
                <c:pt idx="9998">
                  <c:v>22</c:v>
                </c:pt>
                <c:pt idx="9999">
                  <c:v>22</c:v>
                </c:pt>
                <c:pt idx="10000">
                  <c:v>22</c:v>
                </c:pt>
                <c:pt idx="10001">
                  <c:v>22</c:v>
                </c:pt>
                <c:pt idx="10002">
                  <c:v>22</c:v>
                </c:pt>
                <c:pt idx="10003">
                  <c:v>23</c:v>
                </c:pt>
                <c:pt idx="10004">
                  <c:v>23</c:v>
                </c:pt>
                <c:pt idx="10005">
                  <c:v>23</c:v>
                </c:pt>
                <c:pt idx="10006">
                  <c:v>23</c:v>
                </c:pt>
                <c:pt idx="10007">
                  <c:v>22</c:v>
                </c:pt>
                <c:pt idx="10008">
                  <c:v>22</c:v>
                </c:pt>
                <c:pt idx="10009">
                  <c:v>22</c:v>
                </c:pt>
                <c:pt idx="10010">
                  <c:v>22</c:v>
                </c:pt>
                <c:pt idx="10011">
                  <c:v>39</c:v>
                </c:pt>
                <c:pt idx="10012">
                  <c:v>38</c:v>
                </c:pt>
                <c:pt idx="10013">
                  <c:v>38</c:v>
                </c:pt>
                <c:pt idx="10014">
                  <c:v>31</c:v>
                </c:pt>
                <c:pt idx="10015">
                  <c:v>31</c:v>
                </c:pt>
                <c:pt idx="10016">
                  <c:v>38</c:v>
                </c:pt>
                <c:pt idx="10017">
                  <c:v>38</c:v>
                </c:pt>
                <c:pt idx="10018">
                  <c:v>30</c:v>
                </c:pt>
                <c:pt idx="10019">
                  <c:v>29</c:v>
                </c:pt>
                <c:pt idx="10020">
                  <c:v>30</c:v>
                </c:pt>
                <c:pt idx="10021">
                  <c:v>30</c:v>
                </c:pt>
                <c:pt idx="10022">
                  <c:v>30</c:v>
                </c:pt>
                <c:pt idx="10023">
                  <c:v>32</c:v>
                </c:pt>
                <c:pt idx="10024">
                  <c:v>30</c:v>
                </c:pt>
                <c:pt idx="10025">
                  <c:v>30</c:v>
                </c:pt>
                <c:pt idx="10026">
                  <c:v>33</c:v>
                </c:pt>
                <c:pt idx="10027">
                  <c:v>30</c:v>
                </c:pt>
                <c:pt idx="10028">
                  <c:v>33</c:v>
                </c:pt>
                <c:pt idx="10029">
                  <c:v>30</c:v>
                </c:pt>
                <c:pt idx="10030">
                  <c:v>30</c:v>
                </c:pt>
                <c:pt idx="10031">
                  <c:v>29</c:v>
                </c:pt>
                <c:pt idx="10032">
                  <c:v>30</c:v>
                </c:pt>
                <c:pt idx="10033">
                  <c:v>29</c:v>
                </c:pt>
                <c:pt idx="10034">
                  <c:v>29</c:v>
                </c:pt>
                <c:pt idx="10035">
                  <c:v>30</c:v>
                </c:pt>
                <c:pt idx="10036">
                  <c:v>32</c:v>
                </c:pt>
                <c:pt idx="10037">
                  <c:v>32</c:v>
                </c:pt>
                <c:pt idx="10038">
                  <c:v>33</c:v>
                </c:pt>
                <c:pt idx="10039">
                  <c:v>30</c:v>
                </c:pt>
                <c:pt idx="10040">
                  <c:v>33</c:v>
                </c:pt>
                <c:pt idx="10041">
                  <c:v>30</c:v>
                </c:pt>
                <c:pt idx="10042">
                  <c:v>30</c:v>
                </c:pt>
                <c:pt idx="10043">
                  <c:v>30</c:v>
                </c:pt>
                <c:pt idx="10044">
                  <c:v>30</c:v>
                </c:pt>
                <c:pt idx="10045">
                  <c:v>29</c:v>
                </c:pt>
                <c:pt idx="10046">
                  <c:v>32</c:v>
                </c:pt>
                <c:pt idx="10047">
                  <c:v>30</c:v>
                </c:pt>
                <c:pt idx="10048">
                  <c:v>30</c:v>
                </c:pt>
                <c:pt idx="10049">
                  <c:v>29</c:v>
                </c:pt>
                <c:pt idx="10050">
                  <c:v>33</c:v>
                </c:pt>
                <c:pt idx="10051">
                  <c:v>16</c:v>
                </c:pt>
                <c:pt idx="10052">
                  <c:v>20</c:v>
                </c:pt>
                <c:pt idx="10053">
                  <c:v>18</c:v>
                </c:pt>
                <c:pt idx="10054">
                  <c:v>20</c:v>
                </c:pt>
                <c:pt idx="10055">
                  <c:v>22</c:v>
                </c:pt>
                <c:pt idx="10056">
                  <c:v>18</c:v>
                </c:pt>
                <c:pt idx="10057">
                  <c:v>17</c:v>
                </c:pt>
                <c:pt idx="10058">
                  <c:v>19</c:v>
                </c:pt>
                <c:pt idx="10059">
                  <c:v>22</c:v>
                </c:pt>
                <c:pt idx="10060">
                  <c:v>17</c:v>
                </c:pt>
                <c:pt idx="10061">
                  <c:v>19</c:v>
                </c:pt>
                <c:pt idx="10062">
                  <c:v>22</c:v>
                </c:pt>
                <c:pt idx="10063">
                  <c:v>19</c:v>
                </c:pt>
                <c:pt idx="10064">
                  <c:v>18</c:v>
                </c:pt>
                <c:pt idx="10065">
                  <c:v>18</c:v>
                </c:pt>
                <c:pt idx="10066">
                  <c:v>19</c:v>
                </c:pt>
                <c:pt idx="10067">
                  <c:v>19</c:v>
                </c:pt>
                <c:pt idx="10068">
                  <c:v>24</c:v>
                </c:pt>
                <c:pt idx="10069">
                  <c:v>21</c:v>
                </c:pt>
                <c:pt idx="10070">
                  <c:v>20</c:v>
                </c:pt>
                <c:pt idx="10071">
                  <c:v>24</c:v>
                </c:pt>
                <c:pt idx="10072">
                  <c:v>19</c:v>
                </c:pt>
                <c:pt idx="10073">
                  <c:v>25</c:v>
                </c:pt>
                <c:pt idx="10074">
                  <c:v>24</c:v>
                </c:pt>
                <c:pt idx="10075">
                  <c:v>21</c:v>
                </c:pt>
                <c:pt idx="10076">
                  <c:v>21</c:v>
                </c:pt>
                <c:pt idx="10077">
                  <c:v>21</c:v>
                </c:pt>
                <c:pt idx="10078">
                  <c:v>19</c:v>
                </c:pt>
                <c:pt idx="10079">
                  <c:v>21</c:v>
                </c:pt>
                <c:pt idx="10080">
                  <c:v>19</c:v>
                </c:pt>
                <c:pt idx="10081">
                  <c:v>21</c:v>
                </c:pt>
                <c:pt idx="10082">
                  <c:v>21</c:v>
                </c:pt>
                <c:pt idx="10083">
                  <c:v>24</c:v>
                </c:pt>
                <c:pt idx="10084">
                  <c:v>21</c:v>
                </c:pt>
                <c:pt idx="10085">
                  <c:v>21</c:v>
                </c:pt>
                <c:pt idx="10086">
                  <c:v>21</c:v>
                </c:pt>
                <c:pt idx="10087">
                  <c:v>23</c:v>
                </c:pt>
                <c:pt idx="10088">
                  <c:v>23</c:v>
                </c:pt>
                <c:pt idx="10089">
                  <c:v>23</c:v>
                </c:pt>
                <c:pt idx="10090">
                  <c:v>23</c:v>
                </c:pt>
                <c:pt idx="10091">
                  <c:v>23</c:v>
                </c:pt>
                <c:pt idx="10092">
                  <c:v>24</c:v>
                </c:pt>
                <c:pt idx="10093">
                  <c:v>23</c:v>
                </c:pt>
                <c:pt idx="10094">
                  <c:v>23</c:v>
                </c:pt>
                <c:pt idx="10095">
                  <c:v>20</c:v>
                </c:pt>
                <c:pt idx="10096">
                  <c:v>20</c:v>
                </c:pt>
                <c:pt idx="10097">
                  <c:v>23</c:v>
                </c:pt>
                <c:pt idx="10098">
                  <c:v>24</c:v>
                </c:pt>
                <c:pt idx="10099">
                  <c:v>23</c:v>
                </c:pt>
                <c:pt idx="10100">
                  <c:v>24</c:v>
                </c:pt>
                <c:pt idx="10101">
                  <c:v>23</c:v>
                </c:pt>
                <c:pt idx="10102">
                  <c:v>23</c:v>
                </c:pt>
                <c:pt idx="10103">
                  <c:v>24</c:v>
                </c:pt>
                <c:pt idx="10104">
                  <c:v>24</c:v>
                </c:pt>
                <c:pt idx="10105">
                  <c:v>22</c:v>
                </c:pt>
                <c:pt idx="10106">
                  <c:v>24</c:v>
                </c:pt>
                <c:pt idx="10107">
                  <c:v>22</c:v>
                </c:pt>
                <c:pt idx="10108">
                  <c:v>21</c:v>
                </c:pt>
                <c:pt idx="10109">
                  <c:v>24</c:v>
                </c:pt>
                <c:pt idx="10110">
                  <c:v>23</c:v>
                </c:pt>
                <c:pt idx="10111">
                  <c:v>24</c:v>
                </c:pt>
                <c:pt idx="10112">
                  <c:v>23</c:v>
                </c:pt>
                <c:pt idx="10113">
                  <c:v>23</c:v>
                </c:pt>
                <c:pt idx="10114">
                  <c:v>23</c:v>
                </c:pt>
                <c:pt idx="10115">
                  <c:v>23</c:v>
                </c:pt>
                <c:pt idx="10116">
                  <c:v>20</c:v>
                </c:pt>
                <c:pt idx="10117">
                  <c:v>20</c:v>
                </c:pt>
                <c:pt idx="10118">
                  <c:v>21</c:v>
                </c:pt>
                <c:pt idx="10119">
                  <c:v>24</c:v>
                </c:pt>
                <c:pt idx="10120">
                  <c:v>23</c:v>
                </c:pt>
                <c:pt idx="10121">
                  <c:v>23</c:v>
                </c:pt>
                <c:pt idx="10122">
                  <c:v>23</c:v>
                </c:pt>
                <c:pt idx="10123">
                  <c:v>23</c:v>
                </c:pt>
                <c:pt idx="10124">
                  <c:v>23</c:v>
                </c:pt>
                <c:pt idx="10125">
                  <c:v>23</c:v>
                </c:pt>
                <c:pt idx="10126">
                  <c:v>23</c:v>
                </c:pt>
                <c:pt idx="10127">
                  <c:v>23</c:v>
                </c:pt>
                <c:pt idx="10128">
                  <c:v>24</c:v>
                </c:pt>
                <c:pt idx="10129">
                  <c:v>24</c:v>
                </c:pt>
                <c:pt idx="10130">
                  <c:v>20</c:v>
                </c:pt>
                <c:pt idx="10131">
                  <c:v>23</c:v>
                </c:pt>
                <c:pt idx="10132">
                  <c:v>24</c:v>
                </c:pt>
                <c:pt idx="10133">
                  <c:v>23</c:v>
                </c:pt>
                <c:pt idx="10134">
                  <c:v>22</c:v>
                </c:pt>
                <c:pt idx="10135">
                  <c:v>23</c:v>
                </c:pt>
                <c:pt idx="10136">
                  <c:v>24</c:v>
                </c:pt>
                <c:pt idx="10137">
                  <c:v>24</c:v>
                </c:pt>
                <c:pt idx="10138">
                  <c:v>23</c:v>
                </c:pt>
                <c:pt idx="10139">
                  <c:v>21</c:v>
                </c:pt>
                <c:pt idx="10140">
                  <c:v>22</c:v>
                </c:pt>
                <c:pt idx="10141">
                  <c:v>23</c:v>
                </c:pt>
                <c:pt idx="10142">
                  <c:v>24</c:v>
                </c:pt>
                <c:pt idx="10143">
                  <c:v>23</c:v>
                </c:pt>
                <c:pt idx="10144">
                  <c:v>23</c:v>
                </c:pt>
                <c:pt idx="10145">
                  <c:v>24</c:v>
                </c:pt>
                <c:pt idx="10146">
                  <c:v>24</c:v>
                </c:pt>
                <c:pt idx="10147">
                  <c:v>23</c:v>
                </c:pt>
                <c:pt idx="10148">
                  <c:v>23</c:v>
                </c:pt>
                <c:pt idx="10149">
                  <c:v>23</c:v>
                </c:pt>
                <c:pt idx="10150">
                  <c:v>23</c:v>
                </c:pt>
                <c:pt idx="10151">
                  <c:v>23</c:v>
                </c:pt>
                <c:pt idx="10152">
                  <c:v>23</c:v>
                </c:pt>
                <c:pt idx="10153">
                  <c:v>15</c:v>
                </c:pt>
                <c:pt idx="10154">
                  <c:v>16</c:v>
                </c:pt>
                <c:pt idx="10155">
                  <c:v>22</c:v>
                </c:pt>
                <c:pt idx="10156">
                  <c:v>23</c:v>
                </c:pt>
                <c:pt idx="10157">
                  <c:v>22</c:v>
                </c:pt>
                <c:pt idx="10158">
                  <c:v>23</c:v>
                </c:pt>
                <c:pt idx="10159">
                  <c:v>23</c:v>
                </c:pt>
                <c:pt idx="10160">
                  <c:v>22</c:v>
                </c:pt>
                <c:pt idx="10161">
                  <c:v>22</c:v>
                </c:pt>
                <c:pt idx="10162">
                  <c:v>23</c:v>
                </c:pt>
                <c:pt idx="10163">
                  <c:v>22</c:v>
                </c:pt>
                <c:pt idx="10164">
                  <c:v>23</c:v>
                </c:pt>
                <c:pt idx="10165">
                  <c:v>22</c:v>
                </c:pt>
                <c:pt idx="10166">
                  <c:v>23</c:v>
                </c:pt>
                <c:pt idx="10167">
                  <c:v>22</c:v>
                </c:pt>
                <c:pt idx="10168">
                  <c:v>22</c:v>
                </c:pt>
                <c:pt idx="10169">
                  <c:v>23</c:v>
                </c:pt>
                <c:pt idx="10170">
                  <c:v>23</c:v>
                </c:pt>
                <c:pt idx="10171">
                  <c:v>23</c:v>
                </c:pt>
                <c:pt idx="10172">
                  <c:v>22</c:v>
                </c:pt>
                <c:pt idx="10173">
                  <c:v>22</c:v>
                </c:pt>
                <c:pt idx="10174">
                  <c:v>22</c:v>
                </c:pt>
                <c:pt idx="10175">
                  <c:v>24</c:v>
                </c:pt>
                <c:pt idx="10176">
                  <c:v>24</c:v>
                </c:pt>
                <c:pt idx="10177">
                  <c:v>22</c:v>
                </c:pt>
                <c:pt idx="10178">
                  <c:v>24</c:v>
                </c:pt>
                <c:pt idx="10179">
                  <c:v>24</c:v>
                </c:pt>
                <c:pt idx="10180">
                  <c:v>22</c:v>
                </c:pt>
                <c:pt idx="10181">
                  <c:v>22</c:v>
                </c:pt>
                <c:pt idx="10182">
                  <c:v>24</c:v>
                </c:pt>
                <c:pt idx="10183">
                  <c:v>22</c:v>
                </c:pt>
                <c:pt idx="10184">
                  <c:v>24</c:v>
                </c:pt>
                <c:pt idx="10185">
                  <c:v>29</c:v>
                </c:pt>
                <c:pt idx="10186">
                  <c:v>29</c:v>
                </c:pt>
                <c:pt idx="10187">
                  <c:v>25</c:v>
                </c:pt>
                <c:pt idx="10188">
                  <c:v>26</c:v>
                </c:pt>
                <c:pt idx="10189">
                  <c:v>26</c:v>
                </c:pt>
                <c:pt idx="10190">
                  <c:v>29</c:v>
                </c:pt>
                <c:pt idx="10191">
                  <c:v>27</c:v>
                </c:pt>
                <c:pt idx="10192">
                  <c:v>27</c:v>
                </c:pt>
                <c:pt idx="10193">
                  <c:v>27</c:v>
                </c:pt>
                <c:pt idx="10194">
                  <c:v>24</c:v>
                </c:pt>
                <c:pt idx="10195">
                  <c:v>24</c:v>
                </c:pt>
                <c:pt idx="10196">
                  <c:v>24</c:v>
                </c:pt>
                <c:pt idx="10197">
                  <c:v>27</c:v>
                </c:pt>
                <c:pt idx="10198">
                  <c:v>27</c:v>
                </c:pt>
                <c:pt idx="10199">
                  <c:v>24</c:v>
                </c:pt>
                <c:pt idx="10200">
                  <c:v>24</c:v>
                </c:pt>
                <c:pt idx="10201">
                  <c:v>24</c:v>
                </c:pt>
                <c:pt idx="10202">
                  <c:v>27</c:v>
                </c:pt>
                <c:pt idx="10203">
                  <c:v>22</c:v>
                </c:pt>
                <c:pt idx="10204">
                  <c:v>23</c:v>
                </c:pt>
                <c:pt idx="10205">
                  <c:v>22</c:v>
                </c:pt>
                <c:pt idx="10206">
                  <c:v>31</c:v>
                </c:pt>
                <c:pt idx="10207">
                  <c:v>31</c:v>
                </c:pt>
                <c:pt idx="10208">
                  <c:v>31</c:v>
                </c:pt>
                <c:pt idx="10209">
                  <c:v>31</c:v>
                </c:pt>
                <c:pt idx="10210">
                  <c:v>31</c:v>
                </c:pt>
                <c:pt idx="10211">
                  <c:v>31</c:v>
                </c:pt>
                <c:pt idx="10212">
                  <c:v>31</c:v>
                </c:pt>
                <c:pt idx="10213">
                  <c:v>31</c:v>
                </c:pt>
                <c:pt idx="10214">
                  <c:v>31</c:v>
                </c:pt>
                <c:pt idx="10215">
                  <c:v>31</c:v>
                </c:pt>
                <c:pt idx="10216">
                  <c:v>31</c:v>
                </c:pt>
                <c:pt idx="10217">
                  <c:v>31</c:v>
                </c:pt>
                <c:pt idx="10218">
                  <c:v>31</c:v>
                </c:pt>
                <c:pt idx="10219">
                  <c:v>31</c:v>
                </c:pt>
                <c:pt idx="10220">
                  <c:v>30</c:v>
                </c:pt>
                <c:pt idx="10221">
                  <c:v>30</c:v>
                </c:pt>
                <c:pt idx="10222">
                  <c:v>26</c:v>
                </c:pt>
                <c:pt idx="10223">
                  <c:v>30</c:v>
                </c:pt>
                <c:pt idx="10224">
                  <c:v>26</c:v>
                </c:pt>
                <c:pt idx="10225">
                  <c:v>30</c:v>
                </c:pt>
                <c:pt idx="10226">
                  <c:v>30</c:v>
                </c:pt>
                <c:pt idx="10227">
                  <c:v>30</c:v>
                </c:pt>
                <c:pt idx="10228">
                  <c:v>30</c:v>
                </c:pt>
                <c:pt idx="10229">
                  <c:v>30</c:v>
                </c:pt>
                <c:pt idx="10230">
                  <c:v>30</c:v>
                </c:pt>
                <c:pt idx="10231">
                  <c:v>35</c:v>
                </c:pt>
                <c:pt idx="10232">
                  <c:v>35</c:v>
                </c:pt>
                <c:pt idx="10233">
                  <c:v>36</c:v>
                </c:pt>
                <c:pt idx="10234">
                  <c:v>35</c:v>
                </c:pt>
                <c:pt idx="10235">
                  <c:v>35</c:v>
                </c:pt>
                <c:pt idx="10236">
                  <c:v>35</c:v>
                </c:pt>
                <c:pt idx="10237">
                  <c:v>35</c:v>
                </c:pt>
                <c:pt idx="10238">
                  <c:v>32</c:v>
                </c:pt>
                <c:pt idx="10239">
                  <c:v>29</c:v>
                </c:pt>
                <c:pt idx="10240">
                  <c:v>32</c:v>
                </c:pt>
                <c:pt idx="10241">
                  <c:v>32</c:v>
                </c:pt>
                <c:pt idx="10242">
                  <c:v>29</c:v>
                </c:pt>
                <c:pt idx="10243">
                  <c:v>32</c:v>
                </c:pt>
                <c:pt idx="10244">
                  <c:v>29</c:v>
                </c:pt>
                <c:pt idx="10245">
                  <c:v>32</c:v>
                </c:pt>
                <c:pt idx="10246">
                  <c:v>29</c:v>
                </c:pt>
                <c:pt idx="10247">
                  <c:v>32</c:v>
                </c:pt>
                <c:pt idx="10248">
                  <c:v>29</c:v>
                </c:pt>
                <c:pt idx="10249">
                  <c:v>32</c:v>
                </c:pt>
                <c:pt idx="10250">
                  <c:v>32</c:v>
                </c:pt>
                <c:pt idx="10251">
                  <c:v>32</c:v>
                </c:pt>
                <c:pt idx="10252">
                  <c:v>29</c:v>
                </c:pt>
                <c:pt idx="10253">
                  <c:v>32</c:v>
                </c:pt>
                <c:pt idx="10254">
                  <c:v>29</c:v>
                </c:pt>
                <c:pt idx="10255">
                  <c:v>32</c:v>
                </c:pt>
                <c:pt idx="10256">
                  <c:v>29</c:v>
                </c:pt>
                <c:pt idx="10257">
                  <c:v>29</c:v>
                </c:pt>
                <c:pt idx="10258">
                  <c:v>28</c:v>
                </c:pt>
                <c:pt idx="10259">
                  <c:v>31</c:v>
                </c:pt>
                <c:pt idx="10260">
                  <c:v>28</c:v>
                </c:pt>
                <c:pt idx="10261">
                  <c:v>31</c:v>
                </c:pt>
                <c:pt idx="10262">
                  <c:v>31</c:v>
                </c:pt>
                <c:pt idx="10263">
                  <c:v>28</c:v>
                </c:pt>
                <c:pt idx="10264">
                  <c:v>31</c:v>
                </c:pt>
                <c:pt idx="10265">
                  <c:v>31</c:v>
                </c:pt>
                <c:pt idx="10266">
                  <c:v>28</c:v>
                </c:pt>
                <c:pt idx="10267">
                  <c:v>21</c:v>
                </c:pt>
                <c:pt idx="10268">
                  <c:v>23</c:v>
                </c:pt>
                <c:pt idx="10269">
                  <c:v>23</c:v>
                </c:pt>
                <c:pt idx="10270">
                  <c:v>21</c:v>
                </c:pt>
                <c:pt idx="10271">
                  <c:v>21</c:v>
                </c:pt>
                <c:pt idx="10272">
                  <c:v>23</c:v>
                </c:pt>
                <c:pt idx="10273">
                  <c:v>23</c:v>
                </c:pt>
                <c:pt idx="10274">
                  <c:v>21</c:v>
                </c:pt>
                <c:pt idx="10275">
                  <c:v>23</c:v>
                </c:pt>
                <c:pt idx="10276">
                  <c:v>23</c:v>
                </c:pt>
                <c:pt idx="10277">
                  <c:v>23</c:v>
                </c:pt>
                <c:pt idx="10278">
                  <c:v>22</c:v>
                </c:pt>
                <c:pt idx="10279">
                  <c:v>22</c:v>
                </c:pt>
                <c:pt idx="10280">
                  <c:v>22</c:v>
                </c:pt>
                <c:pt idx="10281">
                  <c:v>22</c:v>
                </c:pt>
                <c:pt idx="10282">
                  <c:v>21</c:v>
                </c:pt>
                <c:pt idx="10283">
                  <c:v>21</c:v>
                </c:pt>
                <c:pt idx="10284">
                  <c:v>22</c:v>
                </c:pt>
                <c:pt idx="10285">
                  <c:v>22</c:v>
                </c:pt>
                <c:pt idx="10286">
                  <c:v>27</c:v>
                </c:pt>
                <c:pt idx="10287">
                  <c:v>24</c:v>
                </c:pt>
                <c:pt idx="10288">
                  <c:v>24</c:v>
                </c:pt>
                <c:pt idx="10289">
                  <c:v>28</c:v>
                </c:pt>
                <c:pt idx="10290">
                  <c:v>24</c:v>
                </c:pt>
                <c:pt idx="10291">
                  <c:v>24</c:v>
                </c:pt>
                <c:pt idx="10292">
                  <c:v>24</c:v>
                </c:pt>
                <c:pt idx="10293">
                  <c:v>24</c:v>
                </c:pt>
                <c:pt idx="10294">
                  <c:v>24</c:v>
                </c:pt>
                <c:pt idx="10295">
                  <c:v>27</c:v>
                </c:pt>
                <c:pt idx="10296">
                  <c:v>24</c:v>
                </c:pt>
                <c:pt idx="10297">
                  <c:v>24</c:v>
                </c:pt>
                <c:pt idx="10298">
                  <c:v>28</c:v>
                </c:pt>
                <c:pt idx="10299">
                  <c:v>23</c:v>
                </c:pt>
                <c:pt idx="10300">
                  <c:v>27</c:v>
                </c:pt>
                <c:pt idx="10301">
                  <c:v>24</c:v>
                </c:pt>
                <c:pt idx="10302">
                  <c:v>24</c:v>
                </c:pt>
                <c:pt idx="10303">
                  <c:v>24</c:v>
                </c:pt>
                <c:pt idx="10304">
                  <c:v>28</c:v>
                </c:pt>
                <c:pt idx="10305">
                  <c:v>24</c:v>
                </c:pt>
                <c:pt idx="10306">
                  <c:v>26</c:v>
                </c:pt>
                <c:pt idx="10307">
                  <c:v>26</c:v>
                </c:pt>
                <c:pt idx="10308">
                  <c:v>26</c:v>
                </c:pt>
                <c:pt idx="10309">
                  <c:v>26</c:v>
                </c:pt>
                <c:pt idx="10310">
                  <c:v>26</c:v>
                </c:pt>
                <c:pt idx="10311">
                  <c:v>26</c:v>
                </c:pt>
                <c:pt idx="10312">
                  <c:v>26</c:v>
                </c:pt>
                <c:pt idx="10313">
                  <c:v>26</c:v>
                </c:pt>
                <c:pt idx="10314">
                  <c:v>26</c:v>
                </c:pt>
                <c:pt idx="10315">
                  <c:v>26</c:v>
                </c:pt>
                <c:pt idx="10316">
                  <c:v>26</c:v>
                </c:pt>
                <c:pt idx="10317">
                  <c:v>26</c:v>
                </c:pt>
                <c:pt idx="10318">
                  <c:v>26</c:v>
                </c:pt>
                <c:pt idx="10319">
                  <c:v>26</c:v>
                </c:pt>
                <c:pt idx="10320">
                  <c:v>26</c:v>
                </c:pt>
                <c:pt idx="10321">
                  <c:v>26</c:v>
                </c:pt>
                <c:pt idx="10322">
                  <c:v>26</c:v>
                </c:pt>
                <c:pt idx="10323">
                  <c:v>26</c:v>
                </c:pt>
                <c:pt idx="10324">
                  <c:v>24</c:v>
                </c:pt>
                <c:pt idx="10325">
                  <c:v>24</c:v>
                </c:pt>
                <c:pt idx="10326">
                  <c:v>24</c:v>
                </c:pt>
                <c:pt idx="10327">
                  <c:v>24</c:v>
                </c:pt>
                <c:pt idx="10328">
                  <c:v>24</c:v>
                </c:pt>
                <c:pt idx="10329">
                  <c:v>24</c:v>
                </c:pt>
                <c:pt idx="10330">
                  <c:v>24</c:v>
                </c:pt>
                <c:pt idx="10331">
                  <c:v>24</c:v>
                </c:pt>
                <c:pt idx="10332">
                  <c:v>17</c:v>
                </c:pt>
                <c:pt idx="10333">
                  <c:v>18</c:v>
                </c:pt>
                <c:pt idx="10334">
                  <c:v>17</c:v>
                </c:pt>
                <c:pt idx="10335">
                  <c:v>18</c:v>
                </c:pt>
                <c:pt idx="10336">
                  <c:v>17</c:v>
                </c:pt>
                <c:pt idx="10337">
                  <c:v>18</c:v>
                </c:pt>
                <c:pt idx="10338">
                  <c:v>18</c:v>
                </c:pt>
                <c:pt idx="10339">
                  <c:v>17</c:v>
                </c:pt>
                <c:pt idx="10340">
                  <c:v>17</c:v>
                </c:pt>
                <c:pt idx="10341">
                  <c:v>17</c:v>
                </c:pt>
                <c:pt idx="10342">
                  <c:v>18</c:v>
                </c:pt>
                <c:pt idx="10343">
                  <c:v>17</c:v>
                </c:pt>
                <c:pt idx="10344">
                  <c:v>18</c:v>
                </c:pt>
                <c:pt idx="10345">
                  <c:v>17</c:v>
                </c:pt>
                <c:pt idx="10346">
                  <c:v>18</c:v>
                </c:pt>
                <c:pt idx="10347">
                  <c:v>17</c:v>
                </c:pt>
                <c:pt idx="10348">
                  <c:v>18</c:v>
                </c:pt>
                <c:pt idx="10349">
                  <c:v>17</c:v>
                </c:pt>
                <c:pt idx="10350">
                  <c:v>18</c:v>
                </c:pt>
                <c:pt idx="10351">
                  <c:v>17</c:v>
                </c:pt>
                <c:pt idx="10352">
                  <c:v>18</c:v>
                </c:pt>
                <c:pt idx="10353">
                  <c:v>17</c:v>
                </c:pt>
                <c:pt idx="10354">
                  <c:v>17</c:v>
                </c:pt>
                <c:pt idx="10355">
                  <c:v>17</c:v>
                </c:pt>
                <c:pt idx="10356">
                  <c:v>18</c:v>
                </c:pt>
                <c:pt idx="10357">
                  <c:v>17</c:v>
                </c:pt>
                <c:pt idx="10358">
                  <c:v>21</c:v>
                </c:pt>
                <c:pt idx="10359">
                  <c:v>21</c:v>
                </c:pt>
                <c:pt idx="10360">
                  <c:v>21</c:v>
                </c:pt>
                <c:pt idx="10361">
                  <c:v>20</c:v>
                </c:pt>
                <c:pt idx="10362">
                  <c:v>21</c:v>
                </c:pt>
                <c:pt idx="10363">
                  <c:v>21</c:v>
                </c:pt>
                <c:pt idx="10364">
                  <c:v>21</c:v>
                </c:pt>
                <c:pt idx="10365">
                  <c:v>21</c:v>
                </c:pt>
                <c:pt idx="10366">
                  <c:v>21</c:v>
                </c:pt>
                <c:pt idx="10367">
                  <c:v>26</c:v>
                </c:pt>
                <c:pt idx="10368">
                  <c:v>29</c:v>
                </c:pt>
                <c:pt idx="10369">
                  <c:v>26</c:v>
                </c:pt>
                <c:pt idx="10370">
                  <c:v>26</c:v>
                </c:pt>
                <c:pt idx="10371">
                  <c:v>29</c:v>
                </c:pt>
                <c:pt idx="10372">
                  <c:v>25</c:v>
                </c:pt>
                <c:pt idx="10373">
                  <c:v>29</c:v>
                </c:pt>
                <c:pt idx="10374">
                  <c:v>29</c:v>
                </c:pt>
                <c:pt idx="10375">
                  <c:v>26</c:v>
                </c:pt>
                <c:pt idx="10376">
                  <c:v>26</c:v>
                </c:pt>
                <c:pt idx="10377">
                  <c:v>25</c:v>
                </c:pt>
                <c:pt idx="10378">
                  <c:v>29</c:v>
                </c:pt>
                <c:pt idx="10379">
                  <c:v>26</c:v>
                </c:pt>
                <c:pt idx="10380">
                  <c:v>29</c:v>
                </c:pt>
                <c:pt idx="10381">
                  <c:v>29</c:v>
                </c:pt>
                <c:pt idx="10382">
                  <c:v>29</c:v>
                </c:pt>
                <c:pt idx="10383">
                  <c:v>29</c:v>
                </c:pt>
                <c:pt idx="10384">
                  <c:v>25</c:v>
                </c:pt>
                <c:pt idx="10385">
                  <c:v>26</c:v>
                </c:pt>
                <c:pt idx="10386">
                  <c:v>29</c:v>
                </c:pt>
                <c:pt idx="10387">
                  <c:v>26</c:v>
                </c:pt>
                <c:pt idx="10388">
                  <c:v>26</c:v>
                </c:pt>
                <c:pt idx="10389">
                  <c:v>29</c:v>
                </c:pt>
                <c:pt idx="10390">
                  <c:v>31</c:v>
                </c:pt>
                <c:pt idx="10391">
                  <c:v>35</c:v>
                </c:pt>
                <c:pt idx="10392">
                  <c:v>34</c:v>
                </c:pt>
                <c:pt idx="10393">
                  <c:v>34</c:v>
                </c:pt>
                <c:pt idx="10394">
                  <c:v>31</c:v>
                </c:pt>
                <c:pt idx="10395">
                  <c:v>35</c:v>
                </c:pt>
                <c:pt idx="10396">
                  <c:v>34</c:v>
                </c:pt>
                <c:pt idx="10397">
                  <c:v>31</c:v>
                </c:pt>
                <c:pt idx="10398">
                  <c:v>34</c:v>
                </c:pt>
                <c:pt idx="10399">
                  <c:v>34</c:v>
                </c:pt>
                <c:pt idx="10400">
                  <c:v>35</c:v>
                </c:pt>
                <c:pt idx="10401">
                  <c:v>31</c:v>
                </c:pt>
                <c:pt idx="10402">
                  <c:v>34</c:v>
                </c:pt>
                <c:pt idx="10403">
                  <c:v>35</c:v>
                </c:pt>
                <c:pt idx="10404">
                  <c:v>34</c:v>
                </c:pt>
                <c:pt idx="10405">
                  <c:v>35</c:v>
                </c:pt>
                <c:pt idx="10406">
                  <c:v>31</c:v>
                </c:pt>
                <c:pt idx="10407">
                  <c:v>35</c:v>
                </c:pt>
                <c:pt idx="10408">
                  <c:v>31</c:v>
                </c:pt>
                <c:pt idx="10409">
                  <c:v>34</c:v>
                </c:pt>
                <c:pt idx="10410">
                  <c:v>34</c:v>
                </c:pt>
                <c:pt idx="10411">
                  <c:v>24</c:v>
                </c:pt>
                <c:pt idx="10412">
                  <c:v>24</c:v>
                </c:pt>
                <c:pt idx="10413">
                  <c:v>24</c:v>
                </c:pt>
                <c:pt idx="10414">
                  <c:v>24</c:v>
                </c:pt>
                <c:pt idx="10415">
                  <c:v>24</c:v>
                </c:pt>
                <c:pt idx="10416">
                  <c:v>24</c:v>
                </c:pt>
                <c:pt idx="10417">
                  <c:v>23</c:v>
                </c:pt>
                <c:pt idx="10418">
                  <c:v>24</c:v>
                </c:pt>
                <c:pt idx="10419">
                  <c:v>24</c:v>
                </c:pt>
                <c:pt idx="10420">
                  <c:v>24</c:v>
                </c:pt>
                <c:pt idx="10421">
                  <c:v>24</c:v>
                </c:pt>
                <c:pt idx="10422">
                  <c:v>24</c:v>
                </c:pt>
                <c:pt idx="10423">
                  <c:v>24</c:v>
                </c:pt>
                <c:pt idx="10424">
                  <c:v>24</c:v>
                </c:pt>
                <c:pt idx="10425">
                  <c:v>24</c:v>
                </c:pt>
                <c:pt idx="10426">
                  <c:v>24</c:v>
                </c:pt>
                <c:pt idx="10427">
                  <c:v>17</c:v>
                </c:pt>
                <c:pt idx="10428">
                  <c:v>20</c:v>
                </c:pt>
                <c:pt idx="10429">
                  <c:v>20</c:v>
                </c:pt>
                <c:pt idx="10430">
                  <c:v>25</c:v>
                </c:pt>
                <c:pt idx="10431">
                  <c:v>20</c:v>
                </c:pt>
                <c:pt idx="10432">
                  <c:v>18</c:v>
                </c:pt>
                <c:pt idx="10433">
                  <c:v>29</c:v>
                </c:pt>
                <c:pt idx="10434">
                  <c:v>29</c:v>
                </c:pt>
                <c:pt idx="10435">
                  <c:v>23</c:v>
                </c:pt>
                <c:pt idx="10436">
                  <c:v>23</c:v>
                </c:pt>
                <c:pt idx="10437">
                  <c:v>23</c:v>
                </c:pt>
                <c:pt idx="10438">
                  <c:v>23</c:v>
                </c:pt>
                <c:pt idx="10439">
                  <c:v>24</c:v>
                </c:pt>
                <c:pt idx="10440">
                  <c:v>29</c:v>
                </c:pt>
                <c:pt idx="10441">
                  <c:v>23</c:v>
                </c:pt>
                <c:pt idx="10442">
                  <c:v>23</c:v>
                </c:pt>
                <c:pt idx="10443">
                  <c:v>29</c:v>
                </c:pt>
                <c:pt idx="10444">
                  <c:v>23</c:v>
                </c:pt>
                <c:pt idx="10445">
                  <c:v>29</c:v>
                </c:pt>
                <c:pt idx="10446">
                  <c:v>23</c:v>
                </c:pt>
                <c:pt idx="10447">
                  <c:v>29</c:v>
                </c:pt>
                <c:pt idx="10448">
                  <c:v>23</c:v>
                </c:pt>
                <c:pt idx="10449">
                  <c:v>23</c:v>
                </c:pt>
                <c:pt idx="10450">
                  <c:v>23</c:v>
                </c:pt>
                <c:pt idx="10451">
                  <c:v>25</c:v>
                </c:pt>
                <c:pt idx="10452">
                  <c:v>25</c:v>
                </c:pt>
                <c:pt idx="10453">
                  <c:v>25</c:v>
                </c:pt>
                <c:pt idx="10454">
                  <c:v>25</c:v>
                </c:pt>
                <c:pt idx="10455">
                  <c:v>25</c:v>
                </c:pt>
                <c:pt idx="10456">
                  <c:v>25</c:v>
                </c:pt>
                <c:pt idx="10457">
                  <c:v>25</c:v>
                </c:pt>
                <c:pt idx="10458">
                  <c:v>25</c:v>
                </c:pt>
                <c:pt idx="10459">
                  <c:v>25</c:v>
                </c:pt>
                <c:pt idx="10460">
                  <c:v>25</c:v>
                </c:pt>
                <c:pt idx="10461">
                  <c:v>25</c:v>
                </c:pt>
                <c:pt idx="10462">
                  <c:v>25</c:v>
                </c:pt>
                <c:pt idx="10463">
                  <c:v>25</c:v>
                </c:pt>
                <c:pt idx="10464">
                  <c:v>25</c:v>
                </c:pt>
                <c:pt idx="10465">
                  <c:v>25</c:v>
                </c:pt>
                <c:pt idx="10466">
                  <c:v>25</c:v>
                </c:pt>
                <c:pt idx="10467">
                  <c:v>25</c:v>
                </c:pt>
                <c:pt idx="10468">
                  <c:v>24</c:v>
                </c:pt>
                <c:pt idx="10469">
                  <c:v>24</c:v>
                </c:pt>
                <c:pt idx="10470">
                  <c:v>24</c:v>
                </c:pt>
                <c:pt idx="10471">
                  <c:v>24</c:v>
                </c:pt>
                <c:pt idx="10472">
                  <c:v>24</c:v>
                </c:pt>
                <c:pt idx="10473">
                  <c:v>24</c:v>
                </c:pt>
                <c:pt idx="10474">
                  <c:v>24</c:v>
                </c:pt>
                <c:pt idx="10475">
                  <c:v>24</c:v>
                </c:pt>
                <c:pt idx="10476">
                  <c:v>23</c:v>
                </c:pt>
                <c:pt idx="10477">
                  <c:v>24</c:v>
                </c:pt>
                <c:pt idx="10478">
                  <c:v>23</c:v>
                </c:pt>
                <c:pt idx="10479">
                  <c:v>19</c:v>
                </c:pt>
                <c:pt idx="10480">
                  <c:v>23</c:v>
                </c:pt>
                <c:pt idx="10481">
                  <c:v>19</c:v>
                </c:pt>
                <c:pt idx="10482">
                  <c:v>24</c:v>
                </c:pt>
                <c:pt idx="10483">
                  <c:v>19</c:v>
                </c:pt>
                <c:pt idx="10484">
                  <c:v>19</c:v>
                </c:pt>
                <c:pt idx="10485">
                  <c:v>19</c:v>
                </c:pt>
                <c:pt idx="10486">
                  <c:v>23</c:v>
                </c:pt>
                <c:pt idx="10487">
                  <c:v>24</c:v>
                </c:pt>
                <c:pt idx="10488">
                  <c:v>24</c:v>
                </c:pt>
                <c:pt idx="10489">
                  <c:v>23</c:v>
                </c:pt>
                <c:pt idx="10490">
                  <c:v>19</c:v>
                </c:pt>
                <c:pt idx="10491">
                  <c:v>23</c:v>
                </c:pt>
                <c:pt idx="10492">
                  <c:v>20</c:v>
                </c:pt>
                <c:pt idx="10493">
                  <c:v>20</c:v>
                </c:pt>
                <c:pt idx="10494">
                  <c:v>20</c:v>
                </c:pt>
                <c:pt idx="10495">
                  <c:v>20</c:v>
                </c:pt>
                <c:pt idx="10496">
                  <c:v>20</c:v>
                </c:pt>
                <c:pt idx="10497">
                  <c:v>19</c:v>
                </c:pt>
                <c:pt idx="10498">
                  <c:v>19</c:v>
                </c:pt>
                <c:pt idx="10499">
                  <c:v>18</c:v>
                </c:pt>
                <c:pt idx="10500">
                  <c:v>18</c:v>
                </c:pt>
                <c:pt idx="10501">
                  <c:v>17</c:v>
                </c:pt>
                <c:pt idx="10502">
                  <c:v>18</c:v>
                </c:pt>
                <c:pt idx="10503">
                  <c:v>17</c:v>
                </c:pt>
                <c:pt idx="10504">
                  <c:v>18</c:v>
                </c:pt>
                <c:pt idx="10505">
                  <c:v>19</c:v>
                </c:pt>
                <c:pt idx="10506">
                  <c:v>19</c:v>
                </c:pt>
                <c:pt idx="10507">
                  <c:v>19</c:v>
                </c:pt>
                <c:pt idx="10508">
                  <c:v>19</c:v>
                </c:pt>
                <c:pt idx="10509">
                  <c:v>20</c:v>
                </c:pt>
                <c:pt idx="10510">
                  <c:v>17</c:v>
                </c:pt>
                <c:pt idx="10511">
                  <c:v>16</c:v>
                </c:pt>
                <c:pt idx="10512">
                  <c:v>20</c:v>
                </c:pt>
                <c:pt idx="10513">
                  <c:v>16</c:v>
                </c:pt>
                <c:pt idx="10514">
                  <c:v>17</c:v>
                </c:pt>
                <c:pt idx="10515">
                  <c:v>20</c:v>
                </c:pt>
                <c:pt idx="10516">
                  <c:v>20</c:v>
                </c:pt>
                <c:pt idx="10517">
                  <c:v>20</c:v>
                </c:pt>
                <c:pt idx="10518">
                  <c:v>20</c:v>
                </c:pt>
                <c:pt idx="10519">
                  <c:v>20</c:v>
                </c:pt>
                <c:pt idx="10520">
                  <c:v>20</c:v>
                </c:pt>
                <c:pt idx="10521">
                  <c:v>20</c:v>
                </c:pt>
                <c:pt idx="10522">
                  <c:v>20</c:v>
                </c:pt>
                <c:pt idx="10523">
                  <c:v>16</c:v>
                </c:pt>
                <c:pt idx="10524">
                  <c:v>20</c:v>
                </c:pt>
                <c:pt idx="10525">
                  <c:v>16</c:v>
                </c:pt>
                <c:pt idx="10526">
                  <c:v>16</c:v>
                </c:pt>
                <c:pt idx="10527">
                  <c:v>20</c:v>
                </c:pt>
                <c:pt idx="10528">
                  <c:v>16</c:v>
                </c:pt>
                <c:pt idx="10529">
                  <c:v>20</c:v>
                </c:pt>
                <c:pt idx="10530">
                  <c:v>20</c:v>
                </c:pt>
                <c:pt idx="10531">
                  <c:v>20</c:v>
                </c:pt>
                <c:pt idx="10532">
                  <c:v>20</c:v>
                </c:pt>
                <c:pt idx="10533">
                  <c:v>16</c:v>
                </c:pt>
                <c:pt idx="10534">
                  <c:v>20</c:v>
                </c:pt>
                <c:pt idx="10535">
                  <c:v>20</c:v>
                </c:pt>
                <c:pt idx="10536">
                  <c:v>16</c:v>
                </c:pt>
                <c:pt idx="10537">
                  <c:v>20</c:v>
                </c:pt>
                <c:pt idx="10538">
                  <c:v>20</c:v>
                </c:pt>
                <c:pt idx="10539">
                  <c:v>24</c:v>
                </c:pt>
                <c:pt idx="10540">
                  <c:v>23</c:v>
                </c:pt>
                <c:pt idx="10541">
                  <c:v>23</c:v>
                </c:pt>
                <c:pt idx="10542">
                  <c:v>23</c:v>
                </c:pt>
                <c:pt idx="10543">
                  <c:v>23</c:v>
                </c:pt>
                <c:pt idx="10544">
                  <c:v>23</c:v>
                </c:pt>
                <c:pt idx="10545">
                  <c:v>23</c:v>
                </c:pt>
                <c:pt idx="10546">
                  <c:v>28</c:v>
                </c:pt>
                <c:pt idx="10547">
                  <c:v>29</c:v>
                </c:pt>
                <c:pt idx="10548">
                  <c:v>28</c:v>
                </c:pt>
                <c:pt idx="10549">
                  <c:v>29</c:v>
                </c:pt>
                <c:pt idx="10550">
                  <c:v>28</c:v>
                </c:pt>
                <c:pt idx="10551">
                  <c:v>29</c:v>
                </c:pt>
                <c:pt idx="10552">
                  <c:v>29</c:v>
                </c:pt>
                <c:pt idx="10553">
                  <c:v>29</c:v>
                </c:pt>
                <c:pt idx="10554">
                  <c:v>28</c:v>
                </c:pt>
                <c:pt idx="10555">
                  <c:v>28</c:v>
                </c:pt>
                <c:pt idx="10556">
                  <c:v>28</c:v>
                </c:pt>
                <c:pt idx="10557">
                  <c:v>29</c:v>
                </c:pt>
                <c:pt idx="10558">
                  <c:v>29</c:v>
                </c:pt>
                <c:pt idx="10559">
                  <c:v>28</c:v>
                </c:pt>
                <c:pt idx="10560">
                  <c:v>29</c:v>
                </c:pt>
                <c:pt idx="10561">
                  <c:v>29</c:v>
                </c:pt>
                <c:pt idx="10562">
                  <c:v>28</c:v>
                </c:pt>
                <c:pt idx="10563">
                  <c:v>28</c:v>
                </c:pt>
                <c:pt idx="10564">
                  <c:v>28</c:v>
                </c:pt>
                <c:pt idx="10565">
                  <c:v>28</c:v>
                </c:pt>
                <c:pt idx="10566">
                  <c:v>29</c:v>
                </c:pt>
                <c:pt idx="10567">
                  <c:v>28</c:v>
                </c:pt>
                <c:pt idx="10568">
                  <c:v>29</c:v>
                </c:pt>
                <c:pt idx="10569">
                  <c:v>28</c:v>
                </c:pt>
                <c:pt idx="10570">
                  <c:v>29</c:v>
                </c:pt>
                <c:pt idx="10571">
                  <c:v>28</c:v>
                </c:pt>
                <c:pt idx="10572">
                  <c:v>29</c:v>
                </c:pt>
                <c:pt idx="10573">
                  <c:v>29</c:v>
                </c:pt>
                <c:pt idx="10574">
                  <c:v>29</c:v>
                </c:pt>
                <c:pt idx="10575">
                  <c:v>29</c:v>
                </c:pt>
                <c:pt idx="10576">
                  <c:v>27</c:v>
                </c:pt>
                <c:pt idx="10577">
                  <c:v>27</c:v>
                </c:pt>
                <c:pt idx="10578">
                  <c:v>27</c:v>
                </c:pt>
                <c:pt idx="10579">
                  <c:v>27</c:v>
                </c:pt>
                <c:pt idx="10580">
                  <c:v>27</c:v>
                </c:pt>
                <c:pt idx="10581">
                  <c:v>27</c:v>
                </c:pt>
                <c:pt idx="10582">
                  <c:v>27</c:v>
                </c:pt>
                <c:pt idx="10583">
                  <c:v>27</c:v>
                </c:pt>
                <c:pt idx="10584">
                  <c:v>27</c:v>
                </c:pt>
                <c:pt idx="10585">
                  <c:v>27</c:v>
                </c:pt>
                <c:pt idx="10586">
                  <c:v>27</c:v>
                </c:pt>
                <c:pt idx="10587">
                  <c:v>27</c:v>
                </c:pt>
                <c:pt idx="10588">
                  <c:v>27</c:v>
                </c:pt>
                <c:pt idx="10589">
                  <c:v>27</c:v>
                </c:pt>
                <c:pt idx="10590">
                  <c:v>27</c:v>
                </c:pt>
                <c:pt idx="10591">
                  <c:v>27</c:v>
                </c:pt>
                <c:pt idx="10592">
                  <c:v>19</c:v>
                </c:pt>
                <c:pt idx="10593">
                  <c:v>19</c:v>
                </c:pt>
                <c:pt idx="10594">
                  <c:v>19</c:v>
                </c:pt>
                <c:pt idx="10595">
                  <c:v>19</c:v>
                </c:pt>
                <c:pt idx="10596">
                  <c:v>19</c:v>
                </c:pt>
                <c:pt idx="10597">
                  <c:v>19</c:v>
                </c:pt>
                <c:pt idx="10598">
                  <c:v>19</c:v>
                </c:pt>
                <c:pt idx="10599">
                  <c:v>19</c:v>
                </c:pt>
                <c:pt idx="10600">
                  <c:v>19</c:v>
                </c:pt>
                <c:pt idx="10601">
                  <c:v>19</c:v>
                </c:pt>
                <c:pt idx="10602">
                  <c:v>19</c:v>
                </c:pt>
                <c:pt idx="10603">
                  <c:v>19</c:v>
                </c:pt>
                <c:pt idx="10604">
                  <c:v>19</c:v>
                </c:pt>
                <c:pt idx="10605">
                  <c:v>19</c:v>
                </c:pt>
                <c:pt idx="10606">
                  <c:v>19</c:v>
                </c:pt>
                <c:pt idx="10607">
                  <c:v>19</c:v>
                </c:pt>
                <c:pt idx="10608">
                  <c:v>19</c:v>
                </c:pt>
                <c:pt idx="10609">
                  <c:v>19</c:v>
                </c:pt>
                <c:pt idx="10610">
                  <c:v>19</c:v>
                </c:pt>
                <c:pt idx="10611">
                  <c:v>19</c:v>
                </c:pt>
                <c:pt idx="10612">
                  <c:v>19</c:v>
                </c:pt>
                <c:pt idx="10613">
                  <c:v>19</c:v>
                </c:pt>
                <c:pt idx="10614">
                  <c:v>19</c:v>
                </c:pt>
                <c:pt idx="10615">
                  <c:v>19</c:v>
                </c:pt>
                <c:pt idx="10616">
                  <c:v>19</c:v>
                </c:pt>
                <c:pt idx="10617">
                  <c:v>19</c:v>
                </c:pt>
                <c:pt idx="10618">
                  <c:v>19</c:v>
                </c:pt>
                <c:pt idx="10619">
                  <c:v>19</c:v>
                </c:pt>
                <c:pt idx="10620">
                  <c:v>19</c:v>
                </c:pt>
                <c:pt idx="10621">
                  <c:v>19</c:v>
                </c:pt>
                <c:pt idx="10622">
                  <c:v>19</c:v>
                </c:pt>
                <c:pt idx="10623">
                  <c:v>19</c:v>
                </c:pt>
                <c:pt idx="10624">
                  <c:v>19</c:v>
                </c:pt>
                <c:pt idx="10625">
                  <c:v>19</c:v>
                </c:pt>
                <c:pt idx="10626">
                  <c:v>19</c:v>
                </c:pt>
                <c:pt idx="10627">
                  <c:v>19</c:v>
                </c:pt>
                <c:pt idx="10628">
                  <c:v>19</c:v>
                </c:pt>
                <c:pt idx="10629">
                  <c:v>19</c:v>
                </c:pt>
                <c:pt idx="10630">
                  <c:v>19</c:v>
                </c:pt>
                <c:pt idx="10631">
                  <c:v>19</c:v>
                </c:pt>
                <c:pt idx="10632">
                  <c:v>19</c:v>
                </c:pt>
                <c:pt idx="10633">
                  <c:v>19</c:v>
                </c:pt>
                <c:pt idx="10634">
                  <c:v>19</c:v>
                </c:pt>
                <c:pt idx="10635">
                  <c:v>19</c:v>
                </c:pt>
                <c:pt idx="10636">
                  <c:v>19</c:v>
                </c:pt>
                <c:pt idx="10637">
                  <c:v>19</c:v>
                </c:pt>
                <c:pt idx="10638">
                  <c:v>19</c:v>
                </c:pt>
                <c:pt idx="10639">
                  <c:v>19</c:v>
                </c:pt>
                <c:pt idx="10640">
                  <c:v>23</c:v>
                </c:pt>
                <c:pt idx="10641">
                  <c:v>24</c:v>
                </c:pt>
                <c:pt idx="10642">
                  <c:v>23</c:v>
                </c:pt>
                <c:pt idx="10643">
                  <c:v>23</c:v>
                </c:pt>
                <c:pt idx="10644">
                  <c:v>24</c:v>
                </c:pt>
                <c:pt idx="10645">
                  <c:v>23</c:v>
                </c:pt>
                <c:pt idx="10646">
                  <c:v>24</c:v>
                </c:pt>
                <c:pt idx="10647">
                  <c:v>24</c:v>
                </c:pt>
                <c:pt idx="10648">
                  <c:v>22</c:v>
                </c:pt>
                <c:pt idx="10649">
                  <c:v>22</c:v>
                </c:pt>
                <c:pt idx="10650">
                  <c:v>22</c:v>
                </c:pt>
                <c:pt idx="10651">
                  <c:v>22</c:v>
                </c:pt>
                <c:pt idx="10652">
                  <c:v>22</c:v>
                </c:pt>
                <c:pt idx="10653">
                  <c:v>22</c:v>
                </c:pt>
                <c:pt idx="10654">
                  <c:v>22</c:v>
                </c:pt>
                <c:pt idx="10655">
                  <c:v>22</c:v>
                </c:pt>
                <c:pt idx="10656">
                  <c:v>22</c:v>
                </c:pt>
                <c:pt idx="10657">
                  <c:v>22</c:v>
                </c:pt>
                <c:pt idx="10658">
                  <c:v>22</c:v>
                </c:pt>
                <c:pt idx="10659">
                  <c:v>22</c:v>
                </c:pt>
                <c:pt idx="10660">
                  <c:v>22</c:v>
                </c:pt>
                <c:pt idx="10661">
                  <c:v>22</c:v>
                </c:pt>
                <c:pt idx="10662">
                  <c:v>22</c:v>
                </c:pt>
                <c:pt idx="10663">
                  <c:v>22</c:v>
                </c:pt>
                <c:pt idx="10664">
                  <c:v>22</c:v>
                </c:pt>
                <c:pt idx="10665">
                  <c:v>22</c:v>
                </c:pt>
                <c:pt idx="10666">
                  <c:v>34</c:v>
                </c:pt>
                <c:pt idx="10667">
                  <c:v>31</c:v>
                </c:pt>
                <c:pt idx="10668">
                  <c:v>31</c:v>
                </c:pt>
                <c:pt idx="10669">
                  <c:v>34</c:v>
                </c:pt>
                <c:pt idx="10670">
                  <c:v>31</c:v>
                </c:pt>
                <c:pt idx="10671">
                  <c:v>34</c:v>
                </c:pt>
                <c:pt idx="10672">
                  <c:v>34</c:v>
                </c:pt>
                <c:pt idx="10673">
                  <c:v>31</c:v>
                </c:pt>
                <c:pt idx="10674">
                  <c:v>31</c:v>
                </c:pt>
                <c:pt idx="10675">
                  <c:v>31</c:v>
                </c:pt>
                <c:pt idx="10676">
                  <c:v>34</c:v>
                </c:pt>
                <c:pt idx="10677">
                  <c:v>31</c:v>
                </c:pt>
                <c:pt idx="10678">
                  <c:v>34</c:v>
                </c:pt>
                <c:pt idx="10679">
                  <c:v>34</c:v>
                </c:pt>
                <c:pt idx="10680">
                  <c:v>31</c:v>
                </c:pt>
                <c:pt idx="10681">
                  <c:v>34</c:v>
                </c:pt>
                <c:pt idx="10682">
                  <c:v>30</c:v>
                </c:pt>
                <c:pt idx="10683">
                  <c:v>33</c:v>
                </c:pt>
                <c:pt idx="10684">
                  <c:v>30</c:v>
                </c:pt>
                <c:pt idx="10685">
                  <c:v>33</c:v>
                </c:pt>
                <c:pt idx="10686">
                  <c:v>30</c:v>
                </c:pt>
                <c:pt idx="10687">
                  <c:v>33</c:v>
                </c:pt>
                <c:pt idx="10688">
                  <c:v>21</c:v>
                </c:pt>
                <c:pt idx="10689">
                  <c:v>21</c:v>
                </c:pt>
                <c:pt idx="10690">
                  <c:v>21</c:v>
                </c:pt>
                <c:pt idx="10691">
                  <c:v>21</c:v>
                </c:pt>
                <c:pt idx="10692">
                  <c:v>21</c:v>
                </c:pt>
                <c:pt idx="10693">
                  <c:v>30</c:v>
                </c:pt>
                <c:pt idx="10694">
                  <c:v>27</c:v>
                </c:pt>
                <c:pt idx="10695">
                  <c:v>27</c:v>
                </c:pt>
                <c:pt idx="10696">
                  <c:v>30</c:v>
                </c:pt>
                <c:pt idx="10697">
                  <c:v>31</c:v>
                </c:pt>
                <c:pt idx="10698">
                  <c:v>31</c:v>
                </c:pt>
                <c:pt idx="10699">
                  <c:v>27</c:v>
                </c:pt>
                <c:pt idx="10700">
                  <c:v>27</c:v>
                </c:pt>
                <c:pt idx="10701">
                  <c:v>25</c:v>
                </c:pt>
                <c:pt idx="10702">
                  <c:v>28</c:v>
                </c:pt>
                <c:pt idx="10703">
                  <c:v>26</c:v>
                </c:pt>
                <c:pt idx="10704">
                  <c:v>28</c:v>
                </c:pt>
                <c:pt idx="10705">
                  <c:v>24</c:v>
                </c:pt>
                <c:pt idx="10706">
                  <c:v>25</c:v>
                </c:pt>
                <c:pt idx="10707">
                  <c:v>25</c:v>
                </c:pt>
                <c:pt idx="10708">
                  <c:v>24</c:v>
                </c:pt>
                <c:pt idx="10709">
                  <c:v>28</c:v>
                </c:pt>
                <c:pt idx="10710">
                  <c:v>28</c:v>
                </c:pt>
                <c:pt idx="10711">
                  <c:v>26</c:v>
                </c:pt>
                <c:pt idx="10712">
                  <c:v>26</c:v>
                </c:pt>
                <c:pt idx="10713">
                  <c:v>24</c:v>
                </c:pt>
                <c:pt idx="10714">
                  <c:v>26</c:v>
                </c:pt>
                <c:pt idx="10715">
                  <c:v>26</c:v>
                </c:pt>
                <c:pt idx="10716">
                  <c:v>28</c:v>
                </c:pt>
                <c:pt idx="10717">
                  <c:v>28</c:v>
                </c:pt>
                <c:pt idx="10718">
                  <c:v>28</c:v>
                </c:pt>
                <c:pt idx="10719">
                  <c:v>28</c:v>
                </c:pt>
                <c:pt idx="10720">
                  <c:v>25</c:v>
                </c:pt>
                <c:pt idx="10721">
                  <c:v>23</c:v>
                </c:pt>
                <c:pt idx="10722">
                  <c:v>26</c:v>
                </c:pt>
                <c:pt idx="10723">
                  <c:v>28</c:v>
                </c:pt>
                <c:pt idx="10724">
                  <c:v>26</c:v>
                </c:pt>
                <c:pt idx="10725">
                  <c:v>28</c:v>
                </c:pt>
                <c:pt idx="10726">
                  <c:v>23</c:v>
                </c:pt>
                <c:pt idx="10727">
                  <c:v>28</c:v>
                </c:pt>
                <c:pt idx="10728">
                  <c:v>26</c:v>
                </c:pt>
                <c:pt idx="10729">
                  <c:v>28</c:v>
                </c:pt>
                <c:pt idx="10730">
                  <c:v>26</c:v>
                </c:pt>
                <c:pt idx="10731">
                  <c:v>25</c:v>
                </c:pt>
                <c:pt idx="10732">
                  <c:v>25</c:v>
                </c:pt>
                <c:pt idx="10733">
                  <c:v>20</c:v>
                </c:pt>
                <c:pt idx="10734">
                  <c:v>21</c:v>
                </c:pt>
                <c:pt idx="10735">
                  <c:v>18</c:v>
                </c:pt>
                <c:pt idx="10736">
                  <c:v>21</c:v>
                </c:pt>
                <c:pt idx="10737">
                  <c:v>20</c:v>
                </c:pt>
                <c:pt idx="10738">
                  <c:v>17</c:v>
                </c:pt>
                <c:pt idx="10739">
                  <c:v>17</c:v>
                </c:pt>
                <c:pt idx="10740">
                  <c:v>21</c:v>
                </c:pt>
                <c:pt idx="10741">
                  <c:v>21</c:v>
                </c:pt>
                <c:pt idx="10742">
                  <c:v>26</c:v>
                </c:pt>
                <c:pt idx="10743">
                  <c:v>20</c:v>
                </c:pt>
                <c:pt idx="10744">
                  <c:v>21</c:v>
                </c:pt>
                <c:pt idx="10745">
                  <c:v>26</c:v>
                </c:pt>
                <c:pt idx="10746">
                  <c:v>17</c:v>
                </c:pt>
                <c:pt idx="10747">
                  <c:v>24</c:v>
                </c:pt>
                <c:pt idx="10748">
                  <c:v>20</c:v>
                </c:pt>
                <c:pt idx="10749">
                  <c:v>24</c:v>
                </c:pt>
                <c:pt idx="10750">
                  <c:v>24</c:v>
                </c:pt>
                <c:pt idx="10751">
                  <c:v>20</c:v>
                </c:pt>
                <c:pt idx="10752">
                  <c:v>19</c:v>
                </c:pt>
                <c:pt idx="10753">
                  <c:v>17</c:v>
                </c:pt>
                <c:pt idx="10754">
                  <c:v>17</c:v>
                </c:pt>
                <c:pt idx="10755">
                  <c:v>19</c:v>
                </c:pt>
                <c:pt idx="10756">
                  <c:v>24</c:v>
                </c:pt>
                <c:pt idx="10757">
                  <c:v>24</c:v>
                </c:pt>
                <c:pt idx="10758">
                  <c:v>18</c:v>
                </c:pt>
                <c:pt idx="10759">
                  <c:v>18</c:v>
                </c:pt>
                <c:pt idx="10760">
                  <c:v>18</c:v>
                </c:pt>
                <c:pt idx="10761">
                  <c:v>24</c:v>
                </c:pt>
                <c:pt idx="10762">
                  <c:v>24</c:v>
                </c:pt>
                <c:pt idx="10763">
                  <c:v>18</c:v>
                </c:pt>
                <c:pt idx="10764">
                  <c:v>23</c:v>
                </c:pt>
                <c:pt idx="10765">
                  <c:v>18</c:v>
                </c:pt>
                <c:pt idx="10766">
                  <c:v>23</c:v>
                </c:pt>
                <c:pt idx="10767">
                  <c:v>18</c:v>
                </c:pt>
                <c:pt idx="10768">
                  <c:v>23</c:v>
                </c:pt>
                <c:pt idx="10769">
                  <c:v>23</c:v>
                </c:pt>
                <c:pt idx="10770">
                  <c:v>30</c:v>
                </c:pt>
                <c:pt idx="10771">
                  <c:v>30</c:v>
                </c:pt>
                <c:pt idx="10772">
                  <c:v>30</c:v>
                </c:pt>
                <c:pt idx="10773">
                  <c:v>30</c:v>
                </c:pt>
                <c:pt idx="10774">
                  <c:v>30</c:v>
                </c:pt>
                <c:pt idx="10775">
                  <c:v>30</c:v>
                </c:pt>
                <c:pt idx="10776">
                  <c:v>31</c:v>
                </c:pt>
                <c:pt idx="10777">
                  <c:v>28</c:v>
                </c:pt>
                <c:pt idx="10778">
                  <c:v>28</c:v>
                </c:pt>
                <c:pt idx="10779">
                  <c:v>31</c:v>
                </c:pt>
                <c:pt idx="10780">
                  <c:v>31</c:v>
                </c:pt>
                <c:pt idx="10781">
                  <c:v>29</c:v>
                </c:pt>
                <c:pt idx="10782">
                  <c:v>31</c:v>
                </c:pt>
                <c:pt idx="10783">
                  <c:v>31</c:v>
                </c:pt>
                <c:pt idx="10784">
                  <c:v>29</c:v>
                </c:pt>
                <c:pt idx="10785">
                  <c:v>31</c:v>
                </c:pt>
                <c:pt idx="10786">
                  <c:v>28</c:v>
                </c:pt>
                <c:pt idx="10787">
                  <c:v>29</c:v>
                </c:pt>
                <c:pt idx="10788">
                  <c:v>31</c:v>
                </c:pt>
                <c:pt idx="10789">
                  <c:v>28</c:v>
                </c:pt>
                <c:pt idx="10790">
                  <c:v>31</c:v>
                </c:pt>
                <c:pt idx="10791">
                  <c:v>31</c:v>
                </c:pt>
                <c:pt idx="10792">
                  <c:v>25</c:v>
                </c:pt>
                <c:pt idx="10793">
                  <c:v>25</c:v>
                </c:pt>
                <c:pt idx="10794">
                  <c:v>31</c:v>
                </c:pt>
                <c:pt idx="10795">
                  <c:v>31</c:v>
                </c:pt>
                <c:pt idx="10796">
                  <c:v>30</c:v>
                </c:pt>
                <c:pt idx="10797">
                  <c:v>30</c:v>
                </c:pt>
                <c:pt idx="10798">
                  <c:v>30</c:v>
                </c:pt>
                <c:pt idx="10799">
                  <c:v>30</c:v>
                </c:pt>
                <c:pt idx="10800">
                  <c:v>31</c:v>
                </c:pt>
                <c:pt idx="10801">
                  <c:v>31</c:v>
                </c:pt>
                <c:pt idx="10802">
                  <c:v>27</c:v>
                </c:pt>
                <c:pt idx="10803">
                  <c:v>27</c:v>
                </c:pt>
                <c:pt idx="10804">
                  <c:v>28</c:v>
                </c:pt>
                <c:pt idx="10805">
                  <c:v>29</c:v>
                </c:pt>
                <c:pt idx="10806">
                  <c:v>25</c:v>
                </c:pt>
                <c:pt idx="10807">
                  <c:v>28</c:v>
                </c:pt>
                <c:pt idx="10808">
                  <c:v>25</c:v>
                </c:pt>
                <c:pt idx="10809">
                  <c:v>25</c:v>
                </c:pt>
                <c:pt idx="10810">
                  <c:v>25</c:v>
                </c:pt>
                <c:pt idx="10811">
                  <c:v>25</c:v>
                </c:pt>
                <c:pt idx="10812">
                  <c:v>33</c:v>
                </c:pt>
                <c:pt idx="10813">
                  <c:v>31</c:v>
                </c:pt>
                <c:pt idx="10814">
                  <c:v>30</c:v>
                </c:pt>
                <c:pt idx="10815">
                  <c:v>26</c:v>
                </c:pt>
                <c:pt idx="10816">
                  <c:v>28</c:v>
                </c:pt>
                <c:pt idx="10817">
                  <c:v>28</c:v>
                </c:pt>
                <c:pt idx="10818">
                  <c:v>30</c:v>
                </c:pt>
                <c:pt idx="10819">
                  <c:v>31</c:v>
                </c:pt>
                <c:pt idx="10820">
                  <c:v>30</c:v>
                </c:pt>
                <c:pt idx="10821">
                  <c:v>26</c:v>
                </c:pt>
                <c:pt idx="10822">
                  <c:v>30</c:v>
                </c:pt>
                <c:pt idx="10823">
                  <c:v>30</c:v>
                </c:pt>
                <c:pt idx="10824">
                  <c:v>28</c:v>
                </c:pt>
                <c:pt idx="10825">
                  <c:v>28</c:v>
                </c:pt>
                <c:pt idx="10826">
                  <c:v>32</c:v>
                </c:pt>
                <c:pt idx="10827">
                  <c:v>30</c:v>
                </c:pt>
                <c:pt idx="10828">
                  <c:v>18</c:v>
                </c:pt>
                <c:pt idx="10829">
                  <c:v>18</c:v>
                </c:pt>
                <c:pt idx="10830">
                  <c:v>18</c:v>
                </c:pt>
                <c:pt idx="10831">
                  <c:v>17</c:v>
                </c:pt>
                <c:pt idx="10832">
                  <c:v>18</c:v>
                </c:pt>
                <c:pt idx="10833">
                  <c:v>17</c:v>
                </c:pt>
                <c:pt idx="10834">
                  <c:v>17</c:v>
                </c:pt>
                <c:pt idx="10835">
                  <c:v>17</c:v>
                </c:pt>
                <c:pt idx="10836">
                  <c:v>17</c:v>
                </c:pt>
                <c:pt idx="10837">
                  <c:v>17</c:v>
                </c:pt>
                <c:pt idx="10838">
                  <c:v>19</c:v>
                </c:pt>
                <c:pt idx="10839">
                  <c:v>17</c:v>
                </c:pt>
                <c:pt idx="10840">
                  <c:v>17</c:v>
                </c:pt>
                <c:pt idx="10841">
                  <c:v>18</c:v>
                </c:pt>
                <c:pt idx="10842">
                  <c:v>17</c:v>
                </c:pt>
                <c:pt idx="10843">
                  <c:v>17</c:v>
                </c:pt>
                <c:pt idx="10844">
                  <c:v>17</c:v>
                </c:pt>
                <c:pt idx="10845">
                  <c:v>17</c:v>
                </c:pt>
                <c:pt idx="10846">
                  <c:v>17</c:v>
                </c:pt>
                <c:pt idx="10847">
                  <c:v>18</c:v>
                </c:pt>
                <c:pt idx="10848">
                  <c:v>17</c:v>
                </c:pt>
                <c:pt idx="10849">
                  <c:v>17</c:v>
                </c:pt>
                <c:pt idx="10850">
                  <c:v>17</c:v>
                </c:pt>
                <c:pt idx="10851">
                  <c:v>17</c:v>
                </c:pt>
                <c:pt idx="10852">
                  <c:v>18</c:v>
                </c:pt>
                <c:pt idx="10853">
                  <c:v>17</c:v>
                </c:pt>
                <c:pt idx="10854">
                  <c:v>17</c:v>
                </c:pt>
                <c:pt idx="10855">
                  <c:v>17</c:v>
                </c:pt>
                <c:pt idx="10856">
                  <c:v>17</c:v>
                </c:pt>
                <c:pt idx="10857">
                  <c:v>19</c:v>
                </c:pt>
                <c:pt idx="10858">
                  <c:v>18</c:v>
                </c:pt>
                <c:pt idx="10859">
                  <c:v>19</c:v>
                </c:pt>
                <c:pt idx="10860">
                  <c:v>17</c:v>
                </c:pt>
                <c:pt idx="10861">
                  <c:v>18</c:v>
                </c:pt>
                <c:pt idx="10862">
                  <c:v>18</c:v>
                </c:pt>
                <c:pt idx="10863">
                  <c:v>18</c:v>
                </c:pt>
                <c:pt idx="10864">
                  <c:v>17</c:v>
                </c:pt>
                <c:pt idx="10865">
                  <c:v>18</c:v>
                </c:pt>
                <c:pt idx="10866">
                  <c:v>17</c:v>
                </c:pt>
                <c:pt idx="10867">
                  <c:v>18</c:v>
                </c:pt>
                <c:pt idx="10868">
                  <c:v>17</c:v>
                </c:pt>
                <c:pt idx="10869">
                  <c:v>18</c:v>
                </c:pt>
                <c:pt idx="10870">
                  <c:v>18</c:v>
                </c:pt>
                <c:pt idx="10871">
                  <c:v>17</c:v>
                </c:pt>
                <c:pt idx="10872">
                  <c:v>18</c:v>
                </c:pt>
                <c:pt idx="10873">
                  <c:v>18</c:v>
                </c:pt>
                <c:pt idx="10874">
                  <c:v>18</c:v>
                </c:pt>
                <c:pt idx="10875">
                  <c:v>18</c:v>
                </c:pt>
                <c:pt idx="10876">
                  <c:v>18</c:v>
                </c:pt>
                <c:pt idx="10877">
                  <c:v>17</c:v>
                </c:pt>
                <c:pt idx="10878">
                  <c:v>17</c:v>
                </c:pt>
                <c:pt idx="10879">
                  <c:v>17</c:v>
                </c:pt>
                <c:pt idx="10880">
                  <c:v>18</c:v>
                </c:pt>
                <c:pt idx="10881">
                  <c:v>18</c:v>
                </c:pt>
                <c:pt idx="10882">
                  <c:v>17</c:v>
                </c:pt>
                <c:pt idx="10883">
                  <c:v>17</c:v>
                </c:pt>
                <c:pt idx="10884">
                  <c:v>18</c:v>
                </c:pt>
                <c:pt idx="10885">
                  <c:v>18</c:v>
                </c:pt>
                <c:pt idx="10886">
                  <c:v>17</c:v>
                </c:pt>
                <c:pt idx="10887">
                  <c:v>17</c:v>
                </c:pt>
                <c:pt idx="10888">
                  <c:v>19</c:v>
                </c:pt>
                <c:pt idx="10889">
                  <c:v>18</c:v>
                </c:pt>
                <c:pt idx="10890">
                  <c:v>19</c:v>
                </c:pt>
                <c:pt idx="10891">
                  <c:v>18</c:v>
                </c:pt>
                <c:pt idx="10892">
                  <c:v>17</c:v>
                </c:pt>
                <c:pt idx="10893">
                  <c:v>17</c:v>
                </c:pt>
                <c:pt idx="10894">
                  <c:v>18</c:v>
                </c:pt>
                <c:pt idx="10895">
                  <c:v>17</c:v>
                </c:pt>
                <c:pt idx="10896">
                  <c:v>17</c:v>
                </c:pt>
                <c:pt idx="10897">
                  <c:v>18</c:v>
                </c:pt>
                <c:pt idx="10898">
                  <c:v>17</c:v>
                </c:pt>
                <c:pt idx="10899">
                  <c:v>17</c:v>
                </c:pt>
                <c:pt idx="10900">
                  <c:v>18</c:v>
                </c:pt>
                <c:pt idx="10901">
                  <c:v>18</c:v>
                </c:pt>
                <c:pt idx="10902">
                  <c:v>18</c:v>
                </c:pt>
                <c:pt idx="10903">
                  <c:v>17</c:v>
                </c:pt>
                <c:pt idx="10904">
                  <c:v>18</c:v>
                </c:pt>
                <c:pt idx="10905">
                  <c:v>18</c:v>
                </c:pt>
                <c:pt idx="10906">
                  <c:v>19</c:v>
                </c:pt>
                <c:pt idx="10907">
                  <c:v>17</c:v>
                </c:pt>
                <c:pt idx="10908">
                  <c:v>17</c:v>
                </c:pt>
                <c:pt idx="10909">
                  <c:v>18</c:v>
                </c:pt>
                <c:pt idx="10910">
                  <c:v>17</c:v>
                </c:pt>
                <c:pt idx="10911">
                  <c:v>18</c:v>
                </c:pt>
                <c:pt idx="10912">
                  <c:v>17</c:v>
                </c:pt>
                <c:pt idx="10913">
                  <c:v>17</c:v>
                </c:pt>
                <c:pt idx="10914">
                  <c:v>17</c:v>
                </c:pt>
                <c:pt idx="10915">
                  <c:v>17</c:v>
                </c:pt>
                <c:pt idx="10916">
                  <c:v>18</c:v>
                </c:pt>
                <c:pt idx="10917">
                  <c:v>17</c:v>
                </c:pt>
                <c:pt idx="10918">
                  <c:v>17</c:v>
                </c:pt>
                <c:pt idx="10919">
                  <c:v>17</c:v>
                </c:pt>
                <c:pt idx="10920">
                  <c:v>18</c:v>
                </c:pt>
                <c:pt idx="10921">
                  <c:v>17</c:v>
                </c:pt>
                <c:pt idx="10922">
                  <c:v>19</c:v>
                </c:pt>
                <c:pt idx="10923">
                  <c:v>18</c:v>
                </c:pt>
                <c:pt idx="10924">
                  <c:v>17</c:v>
                </c:pt>
                <c:pt idx="10925">
                  <c:v>18</c:v>
                </c:pt>
                <c:pt idx="10926">
                  <c:v>17</c:v>
                </c:pt>
                <c:pt idx="10927">
                  <c:v>18</c:v>
                </c:pt>
                <c:pt idx="10928">
                  <c:v>18</c:v>
                </c:pt>
                <c:pt idx="10929">
                  <c:v>17</c:v>
                </c:pt>
                <c:pt idx="10930">
                  <c:v>18</c:v>
                </c:pt>
                <c:pt idx="10931">
                  <c:v>17</c:v>
                </c:pt>
                <c:pt idx="10932">
                  <c:v>18</c:v>
                </c:pt>
                <c:pt idx="10933">
                  <c:v>18</c:v>
                </c:pt>
                <c:pt idx="10934">
                  <c:v>17</c:v>
                </c:pt>
                <c:pt idx="10935">
                  <c:v>17</c:v>
                </c:pt>
                <c:pt idx="10936">
                  <c:v>19</c:v>
                </c:pt>
                <c:pt idx="10937">
                  <c:v>18</c:v>
                </c:pt>
                <c:pt idx="10938">
                  <c:v>18</c:v>
                </c:pt>
                <c:pt idx="10939">
                  <c:v>17</c:v>
                </c:pt>
                <c:pt idx="10940">
                  <c:v>18</c:v>
                </c:pt>
                <c:pt idx="10941">
                  <c:v>17</c:v>
                </c:pt>
                <c:pt idx="10942">
                  <c:v>18</c:v>
                </c:pt>
                <c:pt idx="10943">
                  <c:v>17</c:v>
                </c:pt>
                <c:pt idx="10944">
                  <c:v>18</c:v>
                </c:pt>
                <c:pt idx="10945">
                  <c:v>18</c:v>
                </c:pt>
                <c:pt idx="10946">
                  <c:v>17</c:v>
                </c:pt>
                <c:pt idx="10947">
                  <c:v>18</c:v>
                </c:pt>
                <c:pt idx="10948">
                  <c:v>18</c:v>
                </c:pt>
                <c:pt idx="10949">
                  <c:v>17</c:v>
                </c:pt>
                <c:pt idx="10950">
                  <c:v>18</c:v>
                </c:pt>
                <c:pt idx="10951">
                  <c:v>17</c:v>
                </c:pt>
                <c:pt idx="10952">
                  <c:v>18</c:v>
                </c:pt>
                <c:pt idx="10953">
                  <c:v>17</c:v>
                </c:pt>
                <c:pt idx="10954">
                  <c:v>17</c:v>
                </c:pt>
                <c:pt idx="10955">
                  <c:v>18</c:v>
                </c:pt>
                <c:pt idx="10956">
                  <c:v>19</c:v>
                </c:pt>
                <c:pt idx="10957">
                  <c:v>18</c:v>
                </c:pt>
                <c:pt idx="10958">
                  <c:v>18</c:v>
                </c:pt>
                <c:pt idx="10959">
                  <c:v>17</c:v>
                </c:pt>
                <c:pt idx="10960">
                  <c:v>18</c:v>
                </c:pt>
                <c:pt idx="10961">
                  <c:v>17</c:v>
                </c:pt>
                <c:pt idx="10962">
                  <c:v>17</c:v>
                </c:pt>
                <c:pt idx="10963">
                  <c:v>18</c:v>
                </c:pt>
                <c:pt idx="10964">
                  <c:v>17</c:v>
                </c:pt>
                <c:pt idx="10965">
                  <c:v>17</c:v>
                </c:pt>
                <c:pt idx="10966">
                  <c:v>17</c:v>
                </c:pt>
                <c:pt idx="10967">
                  <c:v>17</c:v>
                </c:pt>
                <c:pt idx="10968">
                  <c:v>17</c:v>
                </c:pt>
                <c:pt idx="10969">
                  <c:v>17</c:v>
                </c:pt>
                <c:pt idx="10970">
                  <c:v>23</c:v>
                </c:pt>
                <c:pt idx="10971">
                  <c:v>23</c:v>
                </c:pt>
                <c:pt idx="10972">
                  <c:v>23</c:v>
                </c:pt>
                <c:pt idx="10973">
                  <c:v>23</c:v>
                </c:pt>
                <c:pt idx="10974">
                  <c:v>23</c:v>
                </c:pt>
                <c:pt idx="10975">
                  <c:v>23</c:v>
                </c:pt>
                <c:pt idx="10976">
                  <c:v>23</c:v>
                </c:pt>
                <c:pt idx="10977">
                  <c:v>23</c:v>
                </c:pt>
                <c:pt idx="10978">
                  <c:v>21</c:v>
                </c:pt>
                <c:pt idx="10979">
                  <c:v>23</c:v>
                </c:pt>
                <c:pt idx="10980">
                  <c:v>23</c:v>
                </c:pt>
                <c:pt idx="10981">
                  <c:v>23</c:v>
                </c:pt>
                <c:pt idx="10982">
                  <c:v>23</c:v>
                </c:pt>
                <c:pt idx="10983">
                  <c:v>23</c:v>
                </c:pt>
                <c:pt idx="10984">
                  <c:v>23</c:v>
                </c:pt>
                <c:pt idx="10985">
                  <c:v>23</c:v>
                </c:pt>
                <c:pt idx="10986">
                  <c:v>23</c:v>
                </c:pt>
                <c:pt idx="10987">
                  <c:v>23</c:v>
                </c:pt>
                <c:pt idx="10988">
                  <c:v>23</c:v>
                </c:pt>
                <c:pt idx="10989">
                  <c:v>23</c:v>
                </c:pt>
                <c:pt idx="10990">
                  <c:v>23</c:v>
                </c:pt>
                <c:pt idx="10991">
                  <c:v>23</c:v>
                </c:pt>
                <c:pt idx="10992">
                  <c:v>23</c:v>
                </c:pt>
                <c:pt idx="10993">
                  <c:v>18</c:v>
                </c:pt>
                <c:pt idx="10994">
                  <c:v>16</c:v>
                </c:pt>
                <c:pt idx="10995">
                  <c:v>16</c:v>
                </c:pt>
                <c:pt idx="10996">
                  <c:v>16</c:v>
                </c:pt>
                <c:pt idx="10997">
                  <c:v>18</c:v>
                </c:pt>
                <c:pt idx="10998">
                  <c:v>18</c:v>
                </c:pt>
                <c:pt idx="10999">
                  <c:v>18</c:v>
                </c:pt>
                <c:pt idx="11000">
                  <c:v>17</c:v>
                </c:pt>
                <c:pt idx="11001">
                  <c:v>17</c:v>
                </c:pt>
                <c:pt idx="11002">
                  <c:v>17</c:v>
                </c:pt>
                <c:pt idx="11003">
                  <c:v>17</c:v>
                </c:pt>
                <c:pt idx="11004">
                  <c:v>17</c:v>
                </c:pt>
                <c:pt idx="11005">
                  <c:v>17</c:v>
                </c:pt>
                <c:pt idx="11006">
                  <c:v>27</c:v>
                </c:pt>
                <c:pt idx="11007">
                  <c:v>27</c:v>
                </c:pt>
                <c:pt idx="11008">
                  <c:v>27</c:v>
                </c:pt>
                <c:pt idx="11009">
                  <c:v>27</c:v>
                </c:pt>
                <c:pt idx="11010">
                  <c:v>31</c:v>
                </c:pt>
                <c:pt idx="11011">
                  <c:v>26</c:v>
                </c:pt>
                <c:pt idx="11012">
                  <c:v>26</c:v>
                </c:pt>
                <c:pt idx="11013">
                  <c:v>30</c:v>
                </c:pt>
                <c:pt idx="11014">
                  <c:v>30</c:v>
                </c:pt>
                <c:pt idx="11015">
                  <c:v>30</c:v>
                </c:pt>
                <c:pt idx="11016">
                  <c:v>28</c:v>
                </c:pt>
                <c:pt idx="11017">
                  <c:v>28</c:v>
                </c:pt>
                <c:pt idx="11018">
                  <c:v>28</c:v>
                </c:pt>
                <c:pt idx="11019">
                  <c:v>28</c:v>
                </c:pt>
                <c:pt idx="11020">
                  <c:v>30</c:v>
                </c:pt>
                <c:pt idx="11021">
                  <c:v>30</c:v>
                </c:pt>
                <c:pt idx="11022">
                  <c:v>28</c:v>
                </c:pt>
                <c:pt idx="11023">
                  <c:v>29</c:v>
                </c:pt>
                <c:pt idx="11024">
                  <c:v>37</c:v>
                </c:pt>
                <c:pt idx="11025">
                  <c:v>28</c:v>
                </c:pt>
                <c:pt idx="11026">
                  <c:v>29</c:v>
                </c:pt>
                <c:pt idx="11027">
                  <c:v>37</c:v>
                </c:pt>
                <c:pt idx="11028">
                  <c:v>31</c:v>
                </c:pt>
                <c:pt idx="11029">
                  <c:v>29</c:v>
                </c:pt>
                <c:pt idx="11030">
                  <c:v>27</c:v>
                </c:pt>
                <c:pt idx="11031">
                  <c:v>29</c:v>
                </c:pt>
                <c:pt idx="11032">
                  <c:v>31</c:v>
                </c:pt>
                <c:pt idx="11033">
                  <c:v>29</c:v>
                </c:pt>
                <c:pt idx="11034">
                  <c:v>29</c:v>
                </c:pt>
                <c:pt idx="11035">
                  <c:v>27</c:v>
                </c:pt>
                <c:pt idx="11036">
                  <c:v>27</c:v>
                </c:pt>
                <c:pt idx="11037">
                  <c:v>29</c:v>
                </c:pt>
                <c:pt idx="11038">
                  <c:v>29</c:v>
                </c:pt>
                <c:pt idx="11039">
                  <c:v>31</c:v>
                </c:pt>
                <c:pt idx="11040">
                  <c:v>36</c:v>
                </c:pt>
                <c:pt idx="11041">
                  <c:v>36</c:v>
                </c:pt>
                <c:pt idx="11042">
                  <c:v>36</c:v>
                </c:pt>
                <c:pt idx="11043">
                  <c:v>24</c:v>
                </c:pt>
                <c:pt idx="11044">
                  <c:v>25</c:v>
                </c:pt>
                <c:pt idx="11045">
                  <c:v>27</c:v>
                </c:pt>
                <c:pt idx="11046">
                  <c:v>27</c:v>
                </c:pt>
                <c:pt idx="11047">
                  <c:v>19</c:v>
                </c:pt>
                <c:pt idx="11048">
                  <c:v>19</c:v>
                </c:pt>
                <c:pt idx="11049">
                  <c:v>19</c:v>
                </c:pt>
                <c:pt idx="11050">
                  <c:v>21</c:v>
                </c:pt>
                <c:pt idx="11051">
                  <c:v>19</c:v>
                </c:pt>
                <c:pt idx="11052">
                  <c:v>21</c:v>
                </c:pt>
                <c:pt idx="11053">
                  <c:v>21</c:v>
                </c:pt>
                <c:pt idx="11054">
                  <c:v>21</c:v>
                </c:pt>
                <c:pt idx="11055">
                  <c:v>19</c:v>
                </c:pt>
                <c:pt idx="11056">
                  <c:v>19</c:v>
                </c:pt>
                <c:pt idx="11057">
                  <c:v>19</c:v>
                </c:pt>
                <c:pt idx="11058">
                  <c:v>19</c:v>
                </c:pt>
                <c:pt idx="11059">
                  <c:v>21</c:v>
                </c:pt>
                <c:pt idx="11060">
                  <c:v>21</c:v>
                </c:pt>
                <c:pt idx="11061">
                  <c:v>21</c:v>
                </c:pt>
                <c:pt idx="11062">
                  <c:v>19</c:v>
                </c:pt>
                <c:pt idx="11063">
                  <c:v>21</c:v>
                </c:pt>
                <c:pt idx="11064">
                  <c:v>21</c:v>
                </c:pt>
                <c:pt idx="11065">
                  <c:v>21</c:v>
                </c:pt>
                <c:pt idx="11066">
                  <c:v>19</c:v>
                </c:pt>
                <c:pt idx="11067">
                  <c:v>19</c:v>
                </c:pt>
                <c:pt idx="11068">
                  <c:v>19</c:v>
                </c:pt>
                <c:pt idx="11069">
                  <c:v>19</c:v>
                </c:pt>
                <c:pt idx="11070">
                  <c:v>21</c:v>
                </c:pt>
                <c:pt idx="11071">
                  <c:v>19</c:v>
                </c:pt>
                <c:pt idx="11072">
                  <c:v>21</c:v>
                </c:pt>
                <c:pt idx="11073">
                  <c:v>19</c:v>
                </c:pt>
                <c:pt idx="11074">
                  <c:v>21</c:v>
                </c:pt>
                <c:pt idx="11075">
                  <c:v>21</c:v>
                </c:pt>
                <c:pt idx="11076">
                  <c:v>21</c:v>
                </c:pt>
                <c:pt idx="11077">
                  <c:v>19</c:v>
                </c:pt>
                <c:pt idx="11078">
                  <c:v>21</c:v>
                </c:pt>
                <c:pt idx="11079">
                  <c:v>18</c:v>
                </c:pt>
                <c:pt idx="11080">
                  <c:v>18</c:v>
                </c:pt>
                <c:pt idx="11081">
                  <c:v>18</c:v>
                </c:pt>
                <c:pt idx="11082">
                  <c:v>23</c:v>
                </c:pt>
                <c:pt idx="11083">
                  <c:v>15</c:v>
                </c:pt>
                <c:pt idx="11084">
                  <c:v>16</c:v>
                </c:pt>
                <c:pt idx="11085">
                  <c:v>15</c:v>
                </c:pt>
                <c:pt idx="11086">
                  <c:v>18</c:v>
                </c:pt>
                <c:pt idx="11087">
                  <c:v>18</c:v>
                </c:pt>
                <c:pt idx="11088">
                  <c:v>18</c:v>
                </c:pt>
                <c:pt idx="11089">
                  <c:v>18</c:v>
                </c:pt>
                <c:pt idx="11090">
                  <c:v>18</c:v>
                </c:pt>
                <c:pt idx="11091">
                  <c:v>18</c:v>
                </c:pt>
                <c:pt idx="11092">
                  <c:v>18</c:v>
                </c:pt>
                <c:pt idx="11093">
                  <c:v>18</c:v>
                </c:pt>
                <c:pt idx="11094">
                  <c:v>20</c:v>
                </c:pt>
                <c:pt idx="11095">
                  <c:v>20</c:v>
                </c:pt>
                <c:pt idx="11096">
                  <c:v>20</c:v>
                </c:pt>
                <c:pt idx="11097">
                  <c:v>20</c:v>
                </c:pt>
                <c:pt idx="11098">
                  <c:v>16</c:v>
                </c:pt>
                <c:pt idx="11099">
                  <c:v>20</c:v>
                </c:pt>
                <c:pt idx="11100">
                  <c:v>20</c:v>
                </c:pt>
                <c:pt idx="11101">
                  <c:v>15</c:v>
                </c:pt>
                <c:pt idx="11102">
                  <c:v>20</c:v>
                </c:pt>
                <c:pt idx="11103">
                  <c:v>20</c:v>
                </c:pt>
                <c:pt idx="11104">
                  <c:v>20</c:v>
                </c:pt>
                <c:pt idx="11105">
                  <c:v>19</c:v>
                </c:pt>
                <c:pt idx="11106">
                  <c:v>20</c:v>
                </c:pt>
                <c:pt idx="11107">
                  <c:v>19</c:v>
                </c:pt>
                <c:pt idx="11108">
                  <c:v>19</c:v>
                </c:pt>
                <c:pt idx="11109">
                  <c:v>21</c:v>
                </c:pt>
                <c:pt idx="11110">
                  <c:v>21</c:v>
                </c:pt>
                <c:pt idx="11111">
                  <c:v>21</c:v>
                </c:pt>
                <c:pt idx="11112">
                  <c:v>21</c:v>
                </c:pt>
                <c:pt idx="11113">
                  <c:v>21</c:v>
                </c:pt>
                <c:pt idx="11114">
                  <c:v>21</c:v>
                </c:pt>
                <c:pt idx="11115">
                  <c:v>19</c:v>
                </c:pt>
                <c:pt idx="11116">
                  <c:v>20</c:v>
                </c:pt>
                <c:pt idx="11117">
                  <c:v>31</c:v>
                </c:pt>
                <c:pt idx="11118">
                  <c:v>36</c:v>
                </c:pt>
                <c:pt idx="11119">
                  <c:v>36</c:v>
                </c:pt>
                <c:pt idx="11120">
                  <c:v>36</c:v>
                </c:pt>
                <c:pt idx="11121">
                  <c:v>33</c:v>
                </c:pt>
                <c:pt idx="11122">
                  <c:v>33</c:v>
                </c:pt>
                <c:pt idx="11123">
                  <c:v>35</c:v>
                </c:pt>
                <c:pt idx="11124">
                  <c:v>35</c:v>
                </c:pt>
                <c:pt idx="11125">
                  <c:v>36</c:v>
                </c:pt>
                <c:pt idx="11126">
                  <c:v>35</c:v>
                </c:pt>
                <c:pt idx="11127">
                  <c:v>33</c:v>
                </c:pt>
                <c:pt idx="11128">
                  <c:v>31</c:v>
                </c:pt>
                <c:pt idx="11129">
                  <c:v>36</c:v>
                </c:pt>
                <c:pt idx="11130">
                  <c:v>36</c:v>
                </c:pt>
                <c:pt idx="11131">
                  <c:v>31</c:v>
                </c:pt>
                <c:pt idx="11132">
                  <c:v>36</c:v>
                </c:pt>
                <c:pt idx="11133">
                  <c:v>36</c:v>
                </c:pt>
                <c:pt idx="11134">
                  <c:v>35</c:v>
                </c:pt>
                <c:pt idx="11135">
                  <c:v>33</c:v>
                </c:pt>
                <c:pt idx="11136">
                  <c:v>33</c:v>
                </c:pt>
                <c:pt idx="11137">
                  <c:v>36</c:v>
                </c:pt>
                <c:pt idx="11138">
                  <c:v>35</c:v>
                </c:pt>
                <c:pt idx="11139">
                  <c:v>33</c:v>
                </c:pt>
                <c:pt idx="11140">
                  <c:v>33</c:v>
                </c:pt>
                <c:pt idx="11141">
                  <c:v>36</c:v>
                </c:pt>
                <c:pt idx="11142">
                  <c:v>35</c:v>
                </c:pt>
                <c:pt idx="11143">
                  <c:v>33</c:v>
                </c:pt>
                <c:pt idx="11144">
                  <c:v>33</c:v>
                </c:pt>
                <c:pt idx="11145">
                  <c:v>33</c:v>
                </c:pt>
                <c:pt idx="11146">
                  <c:v>33</c:v>
                </c:pt>
                <c:pt idx="11147">
                  <c:v>22</c:v>
                </c:pt>
                <c:pt idx="11148">
                  <c:v>22</c:v>
                </c:pt>
                <c:pt idx="11149">
                  <c:v>24</c:v>
                </c:pt>
                <c:pt idx="11150">
                  <c:v>24</c:v>
                </c:pt>
                <c:pt idx="11151">
                  <c:v>24</c:v>
                </c:pt>
                <c:pt idx="11152">
                  <c:v>22</c:v>
                </c:pt>
                <c:pt idx="11153">
                  <c:v>24</c:v>
                </c:pt>
                <c:pt idx="11154">
                  <c:v>24</c:v>
                </c:pt>
                <c:pt idx="11155">
                  <c:v>24</c:v>
                </c:pt>
                <c:pt idx="11156">
                  <c:v>24</c:v>
                </c:pt>
                <c:pt idx="11157">
                  <c:v>24</c:v>
                </c:pt>
                <c:pt idx="11158">
                  <c:v>24</c:v>
                </c:pt>
                <c:pt idx="11159">
                  <c:v>24</c:v>
                </c:pt>
                <c:pt idx="11160">
                  <c:v>22</c:v>
                </c:pt>
                <c:pt idx="11161">
                  <c:v>24</c:v>
                </c:pt>
                <c:pt idx="11162">
                  <c:v>24</c:v>
                </c:pt>
                <c:pt idx="11163">
                  <c:v>24</c:v>
                </c:pt>
                <c:pt idx="11164">
                  <c:v>24</c:v>
                </c:pt>
                <c:pt idx="11165">
                  <c:v>24</c:v>
                </c:pt>
                <c:pt idx="11166">
                  <c:v>24</c:v>
                </c:pt>
                <c:pt idx="11167">
                  <c:v>24</c:v>
                </c:pt>
                <c:pt idx="11168">
                  <c:v>24</c:v>
                </c:pt>
                <c:pt idx="11169">
                  <c:v>26</c:v>
                </c:pt>
                <c:pt idx="11170">
                  <c:v>25</c:v>
                </c:pt>
                <c:pt idx="11171">
                  <c:v>25</c:v>
                </c:pt>
                <c:pt idx="11172">
                  <c:v>26</c:v>
                </c:pt>
                <c:pt idx="11173">
                  <c:v>26</c:v>
                </c:pt>
                <c:pt idx="11174">
                  <c:v>26</c:v>
                </c:pt>
                <c:pt idx="11175">
                  <c:v>26</c:v>
                </c:pt>
                <c:pt idx="11176">
                  <c:v>26</c:v>
                </c:pt>
                <c:pt idx="11177">
                  <c:v>25</c:v>
                </c:pt>
                <c:pt idx="11178">
                  <c:v>26</c:v>
                </c:pt>
                <c:pt idx="11179">
                  <c:v>26</c:v>
                </c:pt>
                <c:pt idx="11180">
                  <c:v>25</c:v>
                </c:pt>
                <c:pt idx="11181">
                  <c:v>26</c:v>
                </c:pt>
                <c:pt idx="11182">
                  <c:v>26</c:v>
                </c:pt>
                <c:pt idx="11183">
                  <c:v>25</c:v>
                </c:pt>
                <c:pt idx="11184">
                  <c:v>25</c:v>
                </c:pt>
                <c:pt idx="11185">
                  <c:v>26</c:v>
                </c:pt>
                <c:pt idx="11186">
                  <c:v>26</c:v>
                </c:pt>
                <c:pt idx="11187">
                  <c:v>26</c:v>
                </c:pt>
                <c:pt idx="11188">
                  <c:v>26</c:v>
                </c:pt>
                <c:pt idx="11189">
                  <c:v>25</c:v>
                </c:pt>
                <c:pt idx="11190">
                  <c:v>26</c:v>
                </c:pt>
                <c:pt idx="11191">
                  <c:v>25</c:v>
                </c:pt>
                <c:pt idx="11192">
                  <c:v>26</c:v>
                </c:pt>
                <c:pt idx="11193">
                  <c:v>26</c:v>
                </c:pt>
                <c:pt idx="11194">
                  <c:v>26</c:v>
                </c:pt>
                <c:pt idx="11195">
                  <c:v>26</c:v>
                </c:pt>
                <c:pt idx="11196">
                  <c:v>22</c:v>
                </c:pt>
                <c:pt idx="11197">
                  <c:v>23</c:v>
                </c:pt>
                <c:pt idx="11198">
                  <c:v>23</c:v>
                </c:pt>
                <c:pt idx="11199">
                  <c:v>22</c:v>
                </c:pt>
                <c:pt idx="11200">
                  <c:v>22</c:v>
                </c:pt>
                <c:pt idx="11201">
                  <c:v>22</c:v>
                </c:pt>
                <c:pt idx="11202">
                  <c:v>21</c:v>
                </c:pt>
                <c:pt idx="11203">
                  <c:v>21</c:v>
                </c:pt>
                <c:pt idx="11204">
                  <c:v>21</c:v>
                </c:pt>
                <c:pt idx="11205">
                  <c:v>21</c:v>
                </c:pt>
                <c:pt idx="11206">
                  <c:v>22</c:v>
                </c:pt>
                <c:pt idx="11207">
                  <c:v>22</c:v>
                </c:pt>
                <c:pt idx="11208">
                  <c:v>32</c:v>
                </c:pt>
                <c:pt idx="11209">
                  <c:v>30</c:v>
                </c:pt>
                <c:pt idx="11210">
                  <c:v>32</c:v>
                </c:pt>
                <c:pt idx="11211">
                  <c:v>32</c:v>
                </c:pt>
                <c:pt idx="11212">
                  <c:v>32</c:v>
                </c:pt>
                <c:pt idx="11213">
                  <c:v>32</c:v>
                </c:pt>
                <c:pt idx="11214">
                  <c:v>32</c:v>
                </c:pt>
                <c:pt idx="11215">
                  <c:v>32</c:v>
                </c:pt>
                <c:pt idx="11216">
                  <c:v>32</c:v>
                </c:pt>
                <c:pt idx="11217">
                  <c:v>32</c:v>
                </c:pt>
                <c:pt idx="11218">
                  <c:v>30</c:v>
                </c:pt>
                <c:pt idx="11219">
                  <c:v>31</c:v>
                </c:pt>
                <c:pt idx="11220">
                  <c:v>31</c:v>
                </c:pt>
                <c:pt idx="11221">
                  <c:v>31</c:v>
                </c:pt>
                <c:pt idx="11222">
                  <c:v>25</c:v>
                </c:pt>
                <c:pt idx="11223">
                  <c:v>25</c:v>
                </c:pt>
                <c:pt idx="11224">
                  <c:v>25</c:v>
                </c:pt>
                <c:pt idx="11225">
                  <c:v>25</c:v>
                </c:pt>
                <c:pt idx="11226">
                  <c:v>25</c:v>
                </c:pt>
                <c:pt idx="11227">
                  <c:v>25</c:v>
                </c:pt>
                <c:pt idx="11228">
                  <c:v>40</c:v>
                </c:pt>
                <c:pt idx="11229">
                  <c:v>40</c:v>
                </c:pt>
                <c:pt idx="11230">
                  <c:v>40</c:v>
                </c:pt>
                <c:pt idx="11231">
                  <c:v>40</c:v>
                </c:pt>
                <c:pt idx="11232">
                  <c:v>40</c:v>
                </c:pt>
                <c:pt idx="11233">
                  <c:v>36</c:v>
                </c:pt>
                <c:pt idx="11234">
                  <c:v>40</c:v>
                </c:pt>
                <c:pt idx="11235">
                  <c:v>40</c:v>
                </c:pt>
                <c:pt idx="11236">
                  <c:v>36</c:v>
                </c:pt>
                <c:pt idx="11237">
                  <c:v>40</c:v>
                </c:pt>
                <c:pt idx="11238">
                  <c:v>40</c:v>
                </c:pt>
                <c:pt idx="11239">
                  <c:v>40</c:v>
                </c:pt>
                <c:pt idx="11240">
                  <c:v>39</c:v>
                </c:pt>
                <c:pt idx="11241">
                  <c:v>39</c:v>
                </c:pt>
                <c:pt idx="11242">
                  <c:v>39</c:v>
                </c:pt>
                <c:pt idx="11243">
                  <c:v>39</c:v>
                </c:pt>
                <c:pt idx="11244">
                  <c:v>40</c:v>
                </c:pt>
                <c:pt idx="11245">
                  <c:v>40</c:v>
                </c:pt>
                <c:pt idx="11246">
                  <c:v>40</c:v>
                </c:pt>
                <c:pt idx="11247">
                  <c:v>36</c:v>
                </c:pt>
                <c:pt idx="11248">
                  <c:v>40</c:v>
                </c:pt>
                <c:pt idx="11249">
                  <c:v>35</c:v>
                </c:pt>
                <c:pt idx="11250">
                  <c:v>40</c:v>
                </c:pt>
                <c:pt idx="11251">
                  <c:v>35</c:v>
                </c:pt>
                <c:pt idx="11252">
                  <c:v>40</c:v>
                </c:pt>
                <c:pt idx="11253">
                  <c:v>40</c:v>
                </c:pt>
                <c:pt idx="11254">
                  <c:v>36</c:v>
                </c:pt>
                <c:pt idx="11255">
                  <c:v>39</c:v>
                </c:pt>
                <c:pt idx="11256">
                  <c:v>35</c:v>
                </c:pt>
                <c:pt idx="11257">
                  <c:v>36</c:v>
                </c:pt>
                <c:pt idx="11258">
                  <c:v>39</c:v>
                </c:pt>
                <c:pt idx="11259">
                  <c:v>39</c:v>
                </c:pt>
                <c:pt idx="11260">
                  <c:v>14</c:v>
                </c:pt>
                <c:pt idx="11261">
                  <c:v>14</c:v>
                </c:pt>
                <c:pt idx="11262">
                  <c:v>14</c:v>
                </c:pt>
                <c:pt idx="11263">
                  <c:v>33</c:v>
                </c:pt>
                <c:pt idx="11264">
                  <c:v>32</c:v>
                </c:pt>
                <c:pt idx="11265">
                  <c:v>28</c:v>
                </c:pt>
                <c:pt idx="11266">
                  <c:v>28</c:v>
                </c:pt>
                <c:pt idx="11267">
                  <c:v>26</c:v>
                </c:pt>
                <c:pt idx="11268">
                  <c:v>26</c:v>
                </c:pt>
                <c:pt idx="11269">
                  <c:v>32</c:v>
                </c:pt>
                <c:pt idx="11270">
                  <c:v>28</c:v>
                </c:pt>
                <c:pt idx="11271">
                  <c:v>28</c:v>
                </c:pt>
                <c:pt idx="11272">
                  <c:v>24</c:v>
                </c:pt>
                <c:pt idx="11273">
                  <c:v>24</c:v>
                </c:pt>
                <c:pt idx="11274">
                  <c:v>24</c:v>
                </c:pt>
                <c:pt idx="11275">
                  <c:v>24</c:v>
                </c:pt>
                <c:pt idx="11276">
                  <c:v>24</c:v>
                </c:pt>
                <c:pt idx="11277">
                  <c:v>24</c:v>
                </c:pt>
                <c:pt idx="11278">
                  <c:v>21</c:v>
                </c:pt>
                <c:pt idx="11279">
                  <c:v>21</c:v>
                </c:pt>
                <c:pt idx="11280">
                  <c:v>21</c:v>
                </c:pt>
                <c:pt idx="11281">
                  <c:v>21</c:v>
                </c:pt>
                <c:pt idx="11282">
                  <c:v>21</c:v>
                </c:pt>
                <c:pt idx="11283">
                  <c:v>21</c:v>
                </c:pt>
                <c:pt idx="11284">
                  <c:v>21</c:v>
                </c:pt>
                <c:pt idx="11285">
                  <c:v>21</c:v>
                </c:pt>
                <c:pt idx="11286">
                  <c:v>21</c:v>
                </c:pt>
                <c:pt idx="11287">
                  <c:v>19</c:v>
                </c:pt>
                <c:pt idx="11288">
                  <c:v>19</c:v>
                </c:pt>
                <c:pt idx="11289">
                  <c:v>19</c:v>
                </c:pt>
                <c:pt idx="11290">
                  <c:v>19</c:v>
                </c:pt>
                <c:pt idx="11291">
                  <c:v>19</c:v>
                </c:pt>
                <c:pt idx="11292">
                  <c:v>18</c:v>
                </c:pt>
                <c:pt idx="11293">
                  <c:v>18</c:v>
                </c:pt>
                <c:pt idx="11294">
                  <c:v>23</c:v>
                </c:pt>
                <c:pt idx="11295">
                  <c:v>23</c:v>
                </c:pt>
                <c:pt idx="11296">
                  <c:v>23</c:v>
                </c:pt>
                <c:pt idx="11297">
                  <c:v>23</c:v>
                </c:pt>
                <c:pt idx="11298">
                  <c:v>24</c:v>
                </c:pt>
                <c:pt idx="11299">
                  <c:v>23</c:v>
                </c:pt>
                <c:pt idx="11300">
                  <c:v>23</c:v>
                </c:pt>
                <c:pt idx="11301">
                  <c:v>23</c:v>
                </c:pt>
                <c:pt idx="11302">
                  <c:v>23</c:v>
                </c:pt>
                <c:pt idx="11303">
                  <c:v>23</c:v>
                </c:pt>
                <c:pt idx="11304">
                  <c:v>24</c:v>
                </c:pt>
                <c:pt idx="11305">
                  <c:v>23</c:v>
                </c:pt>
                <c:pt idx="11306">
                  <c:v>20</c:v>
                </c:pt>
                <c:pt idx="11307">
                  <c:v>20</c:v>
                </c:pt>
                <c:pt idx="11308">
                  <c:v>20</c:v>
                </c:pt>
                <c:pt idx="11309">
                  <c:v>21</c:v>
                </c:pt>
                <c:pt idx="11310">
                  <c:v>22</c:v>
                </c:pt>
                <c:pt idx="11311">
                  <c:v>22</c:v>
                </c:pt>
                <c:pt idx="11312">
                  <c:v>22</c:v>
                </c:pt>
                <c:pt idx="11313">
                  <c:v>24</c:v>
                </c:pt>
                <c:pt idx="11314">
                  <c:v>23</c:v>
                </c:pt>
                <c:pt idx="11315">
                  <c:v>25</c:v>
                </c:pt>
                <c:pt idx="11316">
                  <c:v>24</c:v>
                </c:pt>
                <c:pt idx="11317">
                  <c:v>24</c:v>
                </c:pt>
                <c:pt idx="11318">
                  <c:v>24</c:v>
                </c:pt>
                <c:pt idx="11319">
                  <c:v>24</c:v>
                </c:pt>
                <c:pt idx="11320">
                  <c:v>22</c:v>
                </c:pt>
                <c:pt idx="11321">
                  <c:v>22</c:v>
                </c:pt>
                <c:pt idx="11322">
                  <c:v>24</c:v>
                </c:pt>
                <c:pt idx="11323">
                  <c:v>23</c:v>
                </c:pt>
                <c:pt idx="11324">
                  <c:v>24</c:v>
                </c:pt>
                <c:pt idx="11325">
                  <c:v>22</c:v>
                </c:pt>
                <c:pt idx="11326">
                  <c:v>21</c:v>
                </c:pt>
                <c:pt idx="11327">
                  <c:v>22</c:v>
                </c:pt>
                <c:pt idx="11328">
                  <c:v>22</c:v>
                </c:pt>
                <c:pt idx="11329">
                  <c:v>22</c:v>
                </c:pt>
                <c:pt idx="11330">
                  <c:v>22</c:v>
                </c:pt>
                <c:pt idx="11331">
                  <c:v>22</c:v>
                </c:pt>
                <c:pt idx="11332">
                  <c:v>22</c:v>
                </c:pt>
                <c:pt idx="11333">
                  <c:v>22</c:v>
                </c:pt>
                <c:pt idx="11334">
                  <c:v>21</c:v>
                </c:pt>
                <c:pt idx="11335">
                  <c:v>21</c:v>
                </c:pt>
                <c:pt idx="11336">
                  <c:v>21</c:v>
                </c:pt>
                <c:pt idx="11337">
                  <c:v>21</c:v>
                </c:pt>
                <c:pt idx="11338">
                  <c:v>21</c:v>
                </c:pt>
                <c:pt idx="11339">
                  <c:v>21</c:v>
                </c:pt>
                <c:pt idx="11340">
                  <c:v>22</c:v>
                </c:pt>
                <c:pt idx="11341">
                  <c:v>22</c:v>
                </c:pt>
                <c:pt idx="11342">
                  <c:v>22</c:v>
                </c:pt>
                <c:pt idx="11343">
                  <c:v>22</c:v>
                </c:pt>
                <c:pt idx="11344">
                  <c:v>22</c:v>
                </c:pt>
                <c:pt idx="11345">
                  <c:v>22</c:v>
                </c:pt>
                <c:pt idx="11346">
                  <c:v>21</c:v>
                </c:pt>
                <c:pt idx="11347">
                  <c:v>21</c:v>
                </c:pt>
                <c:pt idx="11348">
                  <c:v>21</c:v>
                </c:pt>
                <c:pt idx="11349">
                  <c:v>23</c:v>
                </c:pt>
                <c:pt idx="11350">
                  <c:v>25</c:v>
                </c:pt>
                <c:pt idx="11351">
                  <c:v>23</c:v>
                </c:pt>
                <c:pt idx="11352">
                  <c:v>23</c:v>
                </c:pt>
                <c:pt idx="11353">
                  <c:v>28</c:v>
                </c:pt>
                <c:pt idx="11354">
                  <c:v>25</c:v>
                </c:pt>
                <c:pt idx="11355">
                  <c:v>28</c:v>
                </c:pt>
                <c:pt idx="11356">
                  <c:v>28</c:v>
                </c:pt>
                <c:pt idx="11357">
                  <c:v>23</c:v>
                </c:pt>
                <c:pt idx="11358">
                  <c:v>23</c:v>
                </c:pt>
                <c:pt idx="11359">
                  <c:v>27</c:v>
                </c:pt>
                <c:pt idx="11360">
                  <c:v>23</c:v>
                </c:pt>
                <c:pt idx="11361">
                  <c:v>27</c:v>
                </c:pt>
                <c:pt idx="11362">
                  <c:v>23</c:v>
                </c:pt>
                <c:pt idx="11363">
                  <c:v>24</c:v>
                </c:pt>
                <c:pt idx="11364">
                  <c:v>24</c:v>
                </c:pt>
                <c:pt idx="11365">
                  <c:v>27</c:v>
                </c:pt>
                <c:pt idx="11366">
                  <c:v>23</c:v>
                </c:pt>
                <c:pt idx="11367">
                  <c:v>27</c:v>
                </c:pt>
                <c:pt idx="11368">
                  <c:v>24</c:v>
                </c:pt>
                <c:pt idx="11369">
                  <c:v>23</c:v>
                </c:pt>
                <c:pt idx="11370">
                  <c:v>27</c:v>
                </c:pt>
                <c:pt idx="11371">
                  <c:v>24</c:v>
                </c:pt>
                <c:pt idx="11372">
                  <c:v>27</c:v>
                </c:pt>
                <c:pt idx="11373">
                  <c:v>23</c:v>
                </c:pt>
                <c:pt idx="11374">
                  <c:v>26</c:v>
                </c:pt>
                <c:pt idx="11375">
                  <c:v>26</c:v>
                </c:pt>
                <c:pt idx="11376">
                  <c:v>26</c:v>
                </c:pt>
                <c:pt idx="11377">
                  <c:v>26</c:v>
                </c:pt>
                <c:pt idx="11378">
                  <c:v>26</c:v>
                </c:pt>
                <c:pt idx="11379">
                  <c:v>26</c:v>
                </c:pt>
                <c:pt idx="11380">
                  <c:v>26</c:v>
                </c:pt>
                <c:pt idx="11381">
                  <c:v>34</c:v>
                </c:pt>
                <c:pt idx="11382">
                  <c:v>32</c:v>
                </c:pt>
                <c:pt idx="11383">
                  <c:v>27</c:v>
                </c:pt>
                <c:pt idx="11384">
                  <c:v>32</c:v>
                </c:pt>
                <c:pt idx="11385">
                  <c:v>32</c:v>
                </c:pt>
                <c:pt idx="11386">
                  <c:v>31</c:v>
                </c:pt>
                <c:pt idx="11387">
                  <c:v>26</c:v>
                </c:pt>
                <c:pt idx="11388">
                  <c:v>28</c:v>
                </c:pt>
                <c:pt idx="11389">
                  <c:v>34</c:v>
                </c:pt>
                <c:pt idx="11390">
                  <c:v>28</c:v>
                </c:pt>
                <c:pt idx="11391">
                  <c:v>28</c:v>
                </c:pt>
                <c:pt idx="11392">
                  <c:v>27</c:v>
                </c:pt>
                <c:pt idx="11393">
                  <c:v>28</c:v>
                </c:pt>
                <c:pt idx="11394">
                  <c:v>34</c:v>
                </c:pt>
                <c:pt idx="11395">
                  <c:v>34</c:v>
                </c:pt>
                <c:pt idx="11396">
                  <c:v>26</c:v>
                </c:pt>
                <c:pt idx="11397">
                  <c:v>28</c:v>
                </c:pt>
                <c:pt idx="11398">
                  <c:v>28</c:v>
                </c:pt>
                <c:pt idx="11399">
                  <c:v>28</c:v>
                </c:pt>
                <c:pt idx="11400">
                  <c:v>27</c:v>
                </c:pt>
                <c:pt idx="11401">
                  <c:v>25</c:v>
                </c:pt>
                <c:pt idx="11402">
                  <c:v>28</c:v>
                </c:pt>
                <c:pt idx="11403">
                  <c:v>27</c:v>
                </c:pt>
                <c:pt idx="11404">
                  <c:v>26</c:v>
                </c:pt>
                <c:pt idx="11405">
                  <c:v>28</c:v>
                </c:pt>
                <c:pt idx="11406">
                  <c:v>19</c:v>
                </c:pt>
                <c:pt idx="11407">
                  <c:v>19</c:v>
                </c:pt>
                <c:pt idx="11408">
                  <c:v>19</c:v>
                </c:pt>
                <c:pt idx="11409">
                  <c:v>31</c:v>
                </c:pt>
                <c:pt idx="11410">
                  <c:v>27</c:v>
                </c:pt>
                <c:pt idx="11411">
                  <c:v>27</c:v>
                </c:pt>
                <c:pt idx="11412">
                  <c:v>22</c:v>
                </c:pt>
                <c:pt idx="11413">
                  <c:v>24</c:v>
                </c:pt>
                <c:pt idx="11414">
                  <c:v>21</c:v>
                </c:pt>
                <c:pt idx="11415">
                  <c:v>30</c:v>
                </c:pt>
                <c:pt idx="11416">
                  <c:v>25</c:v>
                </c:pt>
                <c:pt idx="11417">
                  <c:v>24</c:v>
                </c:pt>
                <c:pt idx="11418">
                  <c:v>25</c:v>
                </c:pt>
                <c:pt idx="11419">
                  <c:v>30</c:v>
                </c:pt>
                <c:pt idx="11420">
                  <c:v>21</c:v>
                </c:pt>
                <c:pt idx="11421">
                  <c:v>19</c:v>
                </c:pt>
                <c:pt idx="11422">
                  <c:v>19</c:v>
                </c:pt>
                <c:pt idx="11423">
                  <c:v>19</c:v>
                </c:pt>
                <c:pt idx="11424">
                  <c:v>27</c:v>
                </c:pt>
                <c:pt idx="11425">
                  <c:v>22</c:v>
                </c:pt>
                <c:pt idx="11426">
                  <c:v>27</c:v>
                </c:pt>
                <c:pt idx="11427">
                  <c:v>24</c:v>
                </c:pt>
                <c:pt idx="11428">
                  <c:v>25</c:v>
                </c:pt>
                <c:pt idx="11429">
                  <c:v>21</c:v>
                </c:pt>
                <c:pt idx="11430">
                  <c:v>25</c:v>
                </c:pt>
                <c:pt idx="11431">
                  <c:v>21</c:v>
                </c:pt>
                <c:pt idx="11432">
                  <c:v>24</c:v>
                </c:pt>
                <c:pt idx="11433">
                  <c:v>34</c:v>
                </c:pt>
                <c:pt idx="11434">
                  <c:v>34</c:v>
                </c:pt>
                <c:pt idx="11435">
                  <c:v>35</c:v>
                </c:pt>
                <c:pt idx="11436">
                  <c:v>34</c:v>
                </c:pt>
                <c:pt idx="11437">
                  <c:v>35</c:v>
                </c:pt>
                <c:pt idx="11438">
                  <c:v>34</c:v>
                </c:pt>
                <c:pt idx="11439">
                  <c:v>28</c:v>
                </c:pt>
                <c:pt idx="11440">
                  <c:v>28</c:v>
                </c:pt>
                <c:pt idx="11441">
                  <c:v>28</c:v>
                </c:pt>
                <c:pt idx="11442">
                  <c:v>28</c:v>
                </c:pt>
                <c:pt idx="11443">
                  <c:v>28</c:v>
                </c:pt>
                <c:pt idx="11444">
                  <c:v>28</c:v>
                </c:pt>
                <c:pt idx="11445">
                  <c:v>28</c:v>
                </c:pt>
                <c:pt idx="11446">
                  <c:v>28</c:v>
                </c:pt>
                <c:pt idx="11447">
                  <c:v>28</c:v>
                </c:pt>
                <c:pt idx="11448">
                  <c:v>28</c:v>
                </c:pt>
                <c:pt idx="11449">
                  <c:v>24</c:v>
                </c:pt>
                <c:pt idx="11450">
                  <c:v>24</c:v>
                </c:pt>
                <c:pt idx="11451">
                  <c:v>30</c:v>
                </c:pt>
                <c:pt idx="11452">
                  <c:v>24</c:v>
                </c:pt>
                <c:pt idx="11453">
                  <c:v>24</c:v>
                </c:pt>
                <c:pt idx="11454">
                  <c:v>24</c:v>
                </c:pt>
                <c:pt idx="11455">
                  <c:v>31</c:v>
                </c:pt>
                <c:pt idx="11456">
                  <c:v>31</c:v>
                </c:pt>
                <c:pt idx="11457">
                  <c:v>24</c:v>
                </c:pt>
                <c:pt idx="11458">
                  <c:v>24</c:v>
                </c:pt>
                <c:pt idx="11459">
                  <c:v>31</c:v>
                </c:pt>
                <c:pt idx="11460">
                  <c:v>25</c:v>
                </c:pt>
                <c:pt idx="11461">
                  <c:v>30</c:v>
                </c:pt>
                <c:pt idx="11462">
                  <c:v>30</c:v>
                </c:pt>
                <c:pt idx="11463">
                  <c:v>31</c:v>
                </c:pt>
                <c:pt idx="11464">
                  <c:v>24</c:v>
                </c:pt>
                <c:pt idx="11465">
                  <c:v>31</c:v>
                </c:pt>
                <c:pt idx="11466">
                  <c:v>31</c:v>
                </c:pt>
                <c:pt idx="11467">
                  <c:v>24</c:v>
                </c:pt>
                <c:pt idx="11468">
                  <c:v>25</c:v>
                </c:pt>
                <c:pt idx="11469">
                  <c:v>25</c:v>
                </c:pt>
                <c:pt idx="11470">
                  <c:v>30</c:v>
                </c:pt>
                <c:pt idx="11471">
                  <c:v>31</c:v>
                </c:pt>
                <c:pt idx="11472">
                  <c:v>24</c:v>
                </c:pt>
                <c:pt idx="11473">
                  <c:v>24</c:v>
                </c:pt>
                <c:pt idx="11474">
                  <c:v>25</c:v>
                </c:pt>
                <c:pt idx="11475">
                  <c:v>30</c:v>
                </c:pt>
                <c:pt idx="11476">
                  <c:v>25</c:v>
                </c:pt>
                <c:pt idx="11477">
                  <c:v>30</c:v>
                </c:pt>
                <c:pt idx="11478">
                  <c:v>25</c:v>
                </c:pt>
                <c:pt idx="11479">
                  <c:v>24</c:v>
                </c:pt>
                <c:pt idx="11480">
                  <c:v>30</c:v>
                </c:pt>
                <c:pt idx="11481">
                  <c:v>25</c:v>
                </c:pt>
                <c:pt idx="11482">
                  <c:v>29</c:v>
                </c:pt>
                <c:pt idx="11483">
                  <c:v>26</c:v>
                </c:pt>
                <c:pt idx="11484">
                  <c:v>26</c:v>
                </c:pt>
                <c:pt idx="11485">
                  <c:v>23</c:v>
                </c:pt>
                <c:pt idx="11486">
                  <c:v>23</c:v>
                </c:pt>
                <c:pt idx="11487">
                  <c:v>28</c:v>
                </c:pt>
                <c:pt idx="11488">
                  <c:v>23</c:v>
                </c:pt>
                <c:pt idx="11489">
                  <c:v>31</c:v>
                </c:pt>
                <c:pt idx="11490">
                  <c:v>31</c:v>
                </c:pt>
                <c:pt idx="11491">
                  <c:v>28</c:v>
                </c:pt>
                <c:pt idx="11492">
                  <c:v>23</c:v>
                </c:pt>
                <c:pt idx="11493">
                  <c:v>26</c:v>
                </c:pt>
                <c:pt idx="11494">
                  <c:v>28</c:v>
                </c:pt>
                <c:pt idx="11495">
                  <c:v>28</c:v>
                </c:pt>
                <c:pt idx="11496">
                  <c:v>29</c:v>
                </c:pt>
                <c:pt idx="11497">
                  <c:v>31</c:v>
                </c:pt>
                <c:pt idx="11498">
                  <c:v>30</c:v>
                </c:pt>
                <c:pt idx="11499">
                  <c:v>29</c:v>
                </c:pt>
                <c:pt idx="11500">
                  <c:v>29</c:v>
                </c:pt>
                <c:pt idx="11501">
                  <c:v>29</c:v>
                </c:pt>
                <c:pt idx="11502">
                  <c:v>30</c:v>
                </c:pt>
                <c:pt idx="11503">
                  <c:v>26</c:v>
                </c:pt>
                <c:pt idx="11504">
                  <c:v>24</c:v>
                </c:pt>
                <c:pt idx="11505">
                  <c:v>24</c:v>
                </c:pt>
                <c:pt idx="11506">
                  <c:v>25</c:v>
                </c:pt>
                <c:pt idx="11507">
                  <c:v>31</c:v>
                </c:pt>
                <c:pt idx="11508">
                  <c:v>24</c:v>
                </c:pt>
                <c:pt idx="11509">
                  <c:v>25</c:v>
                </c:pt>
                <c:pt idx="11510">
                  <c:v>31</c:v>
                </c:pt>
                <c:pt idx="11511">
                  <c:v>31</c:v>
                </c:pt>
                <c:pt idx="11512">
                  <c:v>26</c:v>
                </c:pt>
                <c:pt idx="11513">
                  <c:v>26</c:v>
                </c:pt>
                <c:pt idx="11514">
                  <c:v>31</c:v>
                </c:pt>
                <c:pt idx="11515">
                  <c:v>26</c:v>
                </c:pt>
                <c:pt idx="11516">
                  <c:v>26</c:v>
                </c:pt>
                <c:pt idx="11517">
                  <c:v>31</c:v>
                </c:pt>
                <c:pt idx="11518">
                  <c:v>31</c:v>
                </c:pt>
                <c:pt idx="11519">
                  <c:v>26</c:v>
                </c:pt>
                <c:pt idx="11520">
                  <c:v>31</c:v>
                </c:pt>
                <c:pt idx="11521">
                  <c:v>25</c:v>
                </c:pt>
                <c:pt idx="11522">
                  <c:v>25</c:v>
                </c:pt>
                <c:pt idx="11523">
                  <c:v>25</c:v>
                </c:pt>
                <c:pt idx="11524">
                  <c:v>25</c:v>
                </c:pt>
                <c:pt idx="11525">
                  <c:v>26</c:v>
                </c:pt>
                <c:pt idx="11526">
                  <c:v>25</c:v>
                </c:pt>
                <c:pt idx="11527">
                  <c:v>25</c:v>
                </c:pt>
                <c:pt idx="11528">
                  <c:v>26</c:v>
                </c:pt>
                <c:pt idx="11529">
                  <c:v>25</c:v>
                </c:pt>
                <c:pt idx="11530">
                  <c:v>25</c:v>
                </c:pt>
                <c:pt idx="11531">
                  <c:v>25</c:v>
                </c:pt>
                <c:pt idx="11532">
                  <c:v>26</c:v>
                </c:pt>
                <c:pt idx="11533">
                  <c:v>26</c:v>
                </c:pt>
                <c:pt idx="11534">
                  <c:v>25</c:v>
                </c:pt>
                <c:pt idx="11535">
                  <c:v>25</c:v>
                </c:pt>
                <c:pt idx="11536">
                  <c:v>26</c:v>
                </c:pt>
                <c:pt idx="11537">
                  <c:v>25</c:v>
                </c:pt>
                <c:pt idx="11538">
                  <c:v>23</c:v>
                </c:pt>
                <c:pt idx="11539">
                  <c:v>33</c:v>
                </c:pt>
                <c:pt idx="11540">
                  <c:v>33</c:v>
                </c:pt>
                <c:pt idx="11541">
                  <c:v>33</c:v>
                </c:pt>
                <c:pt idx="11542">
                  <c:v>33</c:v>
                </c:pt>
                <c:pt idx="11543">
                  <c:v>33</c:v>
                </c:pt>
                <c:pt idx="11544">
                  <c:v>33</c:v>
                </c:pt>
                <c:pt idx="11545">
                  <c:v>33</c:v>
                </c:pt>
                <c:pt idx="11546">
                  <c:v>33</c:v>
                </c:pt>
                <c:pt idx="11547">
                  <c:v>33</c:v>
                </c:pt>
                <c:pt idx="11548">
                  <c:v>33</c:v>
                </c:pt>
                <c:pt idx="11549">
                  <c:v>25</c:v>
                </c:pt>
                <c:pt idx="11550">
                  <c:v>25</c:v>
                </c:pt>
                <c:pt idx="11551">
                  <c:v>24</c:v>
                </c:pt>
                <c:pt idx="11552">
                  <c:v>24</c:v>
                </c:pt>
                <c:pt idx="11553">
                  <c:v>24</c:v>
                </c:pt>
                <c:pt idx="11554">
                  <c:v>24</c:v>
                </c:pt>
                <c:pt idx="11555">
                  <c:v>24</c:v>
                </c:pt>
                <c:pt idx="11556">
                  <c:v>24</c:v>
                </c:pt>
                <c:pt idx="11557">
                  <c:v>21</c:v>
                </c:pt>
                <c:pt idx="11558">
                  <c:v>20</c:v>
                </c:pt>
                <c:pt idx="11559">
                  <c:v>20</c:v>
                </c:pt>
                <c:pt idx="11560">
                  <c:v>21</c:v>
                </c:pt>
                <c:pt idx="11561">
                  <c:v>21</c:v>
                </c:pt>
                <c:pt idx="11562">
                  <c:v>20</c:v>
                </c:pt>
                <c:pt idx="11563">
                  <c:v>20</c:v>
                </c:pt>
                <c:pt idx="11564">
                  <c:v>20</c:v>
                </c:pt>
                <c:pt idx="11565">
                  <c:v>20</c:v>
                </c:pt>
                <c:pt idx="11566">
                  <c:v>21</c:v>
                </c:pt>
                <c:pt idx="11567">
                  <c:v>20</c:v>
                </c:pt>
                <c:pt idx="11568">
                  <c:v>20</c:v>
                </c:pt>
                <c:pt idx="11569">
                  <c:v>20</c:v>
                </c:pt>
                <c:pt idx="11570">
                  <c:v>21</c:v>
                </c:pt>
                <c:pt idx="11571">
                  <c:v>20</c:v>
                </c:pt>
                <c:pt idx="11572">
                  <c:v>20</c:v>
                </c:pt>
                <c:pt idx="11573">
                  <c:v>21</c:v>
                </c:pt>
                <c:pt idx="11574">
                  <c:v>20</c:v>
                </c:pt>
                <c:pt idx="11575">
                  <c:v>21</c:v>
                </c:pt>
                <c:pt idx="11576">
                  <c:v>21</c:v>
                </c:pt>
                <c:pt idx="11577">
                  <c:v>21</c:v>
                </c:pt>
                <c:pt idx="11578">
                  <c:v>20</c:v>
                </c:pt>
                <c:pt idx="11579">
                  <c:v>21</c:v>
                </c:pt>
                <c:pt idx="11580">
                  <c:v>20</c:v>
                </c:pt>
                <c:pt idx="11581">
                  <c:v>20</c:v>
                </c:pt>
                <c:pt idx="11582">
                  <c:v>20</c:v>
                </c:pt>
                <c:pt idx="11583">
                  <c:v>21</c:v>
                </c:pt>
                <c:pt idx="11584">
                  <c:v>21</c:v>
                </c:pt>
                <c:pt idx="11585">
                  <c:v>21</c:v>
                </c:pt>
                <c:pt idx="11586">
                  <c:v>22</c:v>
                </c:pt>
                <c:pt idx="11587">
                  <c:v>21</c:v>
                </c:pt>
                <c:pt idx="11588">
                  <c:v>22</c:v>
                </c:pt>
                <c:pt idx="11589">
                  <c:v>21</c:v>
                </c:pt>
                <c:pt idx="11590">
                  <c:v>22</c:v>
                </c:pt>
                <c:pt idx="11591">
                  <c:v>21</c:v>
                </c:pt>
                <c:pt idx="11592">
                  <c:v>21</c:v>
                </c:pt>
                <c:pt idx="11593">
                  <c:v>21</c:v>
                </c:pt>
                <c:pt idx="11594">
                  <c:v>21</c:v>
                </c:pt>
                <c:pt idx="11595">
                  <c:v>22</c:v>
                </c:pt>
                <c:pt idx="11596">
                  <c:v>21</c:v>
                </c:pt>
                <c:pt idx="11597">
                  <c:v>21</c:v>
                </c:pt>
                <c:pt idx="11598">
                  <c:v>22</c:v>
                </c:pt>
                <c:pt idx="11599">
                  <c:v>21</c:v>
                </c:pt>
                <c:pt idx="11600">
                  <c:v>22</c:v>
                </c:pt>
                <c:pt idx="11601">
                  <c:v>22</c:v>
                </c:pt>
                <c:pt idx="11602">
                  <c:v>22</c:v>
                </c:pt>
                <c:pt idx="11603">
                  <c:v>22</c:v>
                </c:pt>
                <c:pt idx="11604">
                  <c:v>22</c:v>
                </c:pt>
                <c:pt idx="11605">
                  <c:v>22</c:v>
                </c:pt>
                <c:pt idx="11606">
                  <c:v>22</c:v>
                </c:pt>
                <c:pt idx="11607">
                  <c:v>22</c:v>
                </c:pt>
                <c:pt idx="11608">
                  <c:v>22</c:v>
                </c:pt>
                <c:pt idx="11609">
                  <c:v>22</c:v>
                </c:pt>
                <c:pt idx="11610">
                  <c:v>22</c:v>
                </c:pt>
                <c:pt idx="11611">
                  <c:v>22</c:v>
                </c:pt>
                <c:pt idx="11612">
                  <c:v>22</c:v>
                </c:pt>
                <c:pt idx="11613">
                  <c:v>22</c:v>
                </c:pt>
                <c:pt idx="11614">
                  <c:v>22</c:v>
                </c:pt>
                <c:pt idx="11615">
                  <c:v>22</c:v>
                </c:pt>
                <c:pt idx="11616">
                  <c:v>22</c:v>
                </c:pt>
                <c:pt idx="11617">
                  <c:v>24</c:v>
                </c:pt>
                <c:pt idx="11618">
                  <c:v>23</c:v>
                </c:pt>
                <c:pt idx="11619">
                  <c:v>24</c:v>
                </c:pt>
                <c:pt idx="11620">
                  <c:v>23</c:v>
                </c:pt>
                <c:pt idx="11621">
                  <c:v>24</c:v>
                </c:pt>
                <c:pt idx="11622">
                  <c:v>24</c:v>
                </c:pt>
                <c:pt idx="11623">
                  <c:v>23</c:v>
                </c:pt>
                <c:pt idx="11624">
                  <c:v>23</c:v>
                </c:pt>
                <c:pt idx="11625">
                  <c:v>20</c:v>
                </c:pt>
                <c:pt idx="11626">
                  <c:v>21</c:v>
                </c:pt>
                <c:pt idx="11627">
                  <c:v>21</c:v>
                </c:pt>
                <c:pt idx="11628">
                  <c:v>23</c:v>
                </c:pt>
                <c:pt idx="11629">
                  <c:v>24</c:v>
                </c:pt>
                <c:pt idx="11630">
                  <c:v>24</c:v>
                </c:pt>
                <c:pt idx="11631">
                  <c:v>24</c:v>
                </c:pt>
                <c:pt idx="11632">
                  <c:v>24</c:v>
                </c:pt>
                <c:pt idx="11633">
                  <c:v>24</c:v>
                </c:pt>
                <c:pt idx="11634">
                  <c:v>24</c:v>
                </c:pt>
                <c:pt idx="11635">
                  <c:v>24</c:v>
                </c:pt>
                <c:pt idx="11636">
                  <c:v>26</c:v>
                </c:pt>
                <c:pt idx="11637">
                  <c:v>27</c:v>
                </c:pt>
                <c:pt idx="11638">
                  <c:v>27</c:v>
                </c:pt>
                <c:pt idx="11639">
                  <c:v>26</c:v>
                </c:pt>
                <c:pt idx="11640">
                  <c:v>27</c:v>
                </c:pt>
                <c:pt idx="11641">
                  <c:v>26</c:v>
                </c:pt>
                <c:pt idx="11642">
                  <c:v>20</c:v>
                </c:pt>
                <c:pt idx="11643">
                  <c:v>20</c:v>
                </c:pt>
                <c:pt idx="11644">
                  <c:v>20</c:v>
                </c:pt>
                <c:pt idx="11645">
                  <c:v>20</c:v>
                </c:pt>
                <c:pt idx="11646">
                  <c:v>22</c:v>
                </c:pt>
                <c:pt idx="11647">
                  <c:v>20</c:v>
                </c:pt>
                <c:pt idx="11648">
                  <c:v>22</c:v>
                </c:pt>
                <c:pt idx="11649">
                  <c:v>20</c:v>
                </c:pt>
                <c:pt idx="11650">
                  <c:v>22</c:v>
                </c:pt>
                <c:pt idx="11651">
                  <c:v>20</c:v>
                </c:pt>
                <c:pt idx="11652">
                  <c:v>20</c:v>
                </c:pt>
                <c:pt idx="11653">
                  <c:v>20</c:v>
                </c:pt>
                <c:pt idx="11654">
                  <c:v>22</c:v>
                </c:pt>
                <c:pt idx="11655">
                  <c:v>20</c:v>
                </c:pt>
                <c:pt idx="11656">
                  <c:v>20</c:v>
                </c:pt>
                <c:pt idx="11657">
                  <c:v>20</c:v>
                </c:pt>
                <c:pt idx="11658">
                  <c:v>20</c:v>
                </c:pt>
                <c:pt idx="11659">
                  <c:v>20</c:v>
                </c:pt>
                <c:pt idx="11660">
                  <c:v>22</c:v>
                </c:pt>
                <c:pt idx="11661">
                  <c:v>20</c:v>
                </c:pt>
                <c:pt idx="11662">
                  <c:v>22</c:v>
                </c:pt>
                <c:pt idx="11663">
                  <c:v>26</c:v>
                </c:pt>
                <c:pt idx="11664">
                  <c:v>28</c:v>
                </c:pt>
                <c:pt idx="11665">
                  <c:v>28</c:v>
                </c:pt>
                <c:pt idx="11666">
                  <c:v>24</c:v>
                </c:pt>
                <c:pt idx="11667">
                  <c:v>26</c:v>
                </c:pt>
                <c:pt idx="11668">
                  <c:v>26</c:v>
                </c:pt>
                <c:pt idx="11669">
                  <c:v>28</c:v>
                </c:pt>
                <c:pt idx="11670">
                  <c:v>24</c:v>
                </c:pt>
                <c:pt idx="11671">
                  <c:v>28</c:v>
                </c:pt>
                <c:pt idx="11672">
                  <c:v>28</c:v>
                </c:pt>
                <c:pt idx="11673">
                  <c:v>28</c:v>
                </c:pt>
                <c:pt idx="11674">
                  <c:v>28</c:v>
                </c:pt>
                <c:pt idx="11675">
                  <c:v>26</c:v>
                </c:pt>
                <c:pt idx="11676">
                  <c:v>23</c:v>
                </c:pt>
                <c:pt idx="11677">
                  <c:v>26</c:v>
                </c:pt>
                <c:pt idx="11678">
                  <c:v>23</c:v>
                </c:pt>
                <c:pt idx="11679">
                  <c:v>28</c:v>
                </c:pt>
                <c:pt idx="11680">
                  <c:v>26</c:v>
                </c:pt>
                <c:pt idx="11681">
                  <c:v>28</c:v>
                </c:pt>
                <c:pt idx="11682">
                  <c:v>26</c:v>
                </c:pt>
                <c:pt idx="11683">
                  <c:v>28</c:v>
                </c:pt>
                <c:pt idx="11684">
                  <c:v>26</c:v>
                </c:pt>
                <c:pt idx="11685">
                  <c:v>26</c:v>
                </c:pt>
                <c:pt idx="11686">
                  <c:v>23</c:v>
                </c:pt>
                <c:pt idx="11687">
                  <c:v>23</c:v>
                </c:pt>
                <c:pt idx="11688">
                  <c:v>28</c:v>
                </c:pt>
                <c:pt idx="11689">
                  <c:v>28</c:v>
                </c:pt>
                <c:pt idx="11690">
                  <c:v>29</c:v>
                </c:pt>
                <c:pt idx="11691">
                  <c:v>26</c:v>
                </c:pt>
                <c:pt idx="11692">
                  <c:v>23</c:v>
                </c:pt>
                <c:pt idx="11693">
                  <c:v>30</c:v>
                </c:pt>
                <c:pt idx="11694">
                  <c:v>33</c:v>
                </c:pt>
                <c:pt idx="11695">
                  <c:v>33</c:v>
                </c:pt>
                <c:pt idx="11696">
                  <c:v>33</c:v>
                </c:pt>
                <c:pt idx="11697">
                  <c:v>33</c:v>
                </c:pt>
                <c:pt idx="11698">
                  <c:v>33</c:v>
                </c:pt>
                <c:pt idx="11699">
                  <c:v>33</c:v>
                </c:pt>
                <c:pt idx="11700">
                  <c:v>30</c:v>
                </c:pt>
                <c:pt idx="11701">
                  <c:v>34</c:v>
                </c:pt>
                <c:pt idx="11702">
                  <c:v>34</c:v>
                </c:pt>
                <c:pt idx="11703">
                  <c:v>34</c:v>
                </c:pt>
                <c:pt idx="11704">
                  <c:v>31</c:v>
                </c:pt>
                <c:pt idx="11705">
                  <c:v>31</c:v>
                </c:pt>
                <c:pt idx="11706">
                  <c:v>34</c:v>
                </c:pt>
                <c:pt idx="11707">
                  <c:v>39</c:v>
                </c:pt>
                <c:pt idx="11708">
                  <c:v>40</c:v>
                </c:pt>
                <c:pt idx="11709">
                  <c:v>37</c:v>
                </c:pt>
                <c:pt idx="11710">
                  <c:v>36</c:v>
                </c:pt>
                <c:pt idx="11711">
                  <c:v>36</c:v>
                </c:pt>
                <c:pt idx="11712">
                  <c:v>36</c:v>
                </c:pt>
                <c:pt idx="11713">
                  <c:v>37</c:v>
                </c:pt>
                <c:pt idx="11714">
                  <c:v>36</c:v>
                </c:pt>
                <c:pt idx="11715">
                  <c:v>36</c:v>
                </c:pt>
                <c:pt idx="11716">
                  <c:v>36</c:v>
                </c:pt>
                <c:pt idx="11717">
                  <c:v>37</c:v>
                </c:pt>
                <c:pt idx="11718">
                  <c:v>36</c:v>
                </c:pt>
                <c:pt idx="11719">
                  <c:v>36</c:v>
                </c:pt>
                <c:pt idx="11720">
                  <c:v>37</c:v>
                </c:pt>
                <c:pt idx="11721">
                  <c:v>36</c:v>
                </c:pt>
                <c:pt idx="11722">
                  <c:v>36</c:v>
                </c:pt>
                <c:pt idx="11723">
                  <c:v>35</c:v>
                </c:pt>
                <c:pt idx="11724">
                  <c:v>35</c:v>
                </c:pt>
                <c:pt idx="11725">
                  <c:v>36</c:v>
                </c:pt>
                <c:pt idx="11726">
                  <c:v>35</c:v>
                </c:pt>
                <c:pt idx="11727">
                  <c:v>35</c:v>
                </c:pt>
                <c:pt idx="11728">
                  <c:v>35</c:v>
                </c:pt>
                <c:pt idx="11729">
                  <c:v>36</c:v>
                </c:pt>
                <c:pt idx="11730">
                  <c:v>15</c:v>
                </c:pt>
                <c:pt idx="11731">
                  <c:v>23</c:v>
                </c:pt>
                <c:pt idx="11732">
                  <c:v>23</c:v>
                </c:pt>
                <c:pt idx="11733">
                  <c:v>23</c:v>
                </c:pt>
                <c:pt idx="11734">
                  <c:v>23</c:v>
                </c:pt>
                <c:pt idx="11735">
                  <c:v>23</c:v>
                </c:pt>
                <c:pt idx="11736">
                  <c:v>23</c:v>
                </c:pt>
                <c:pt idx="11737">
                  <c:v>23</c:v>
                </c:pt>
                <c:pt idx="11738">
                  <c:v>23</c:v>
                </c:pt>
                <c:pt idx="11739">
                  <c:v>23</c:v>
                </c:pt>
                <c:pt idx="11740">
                  <c:v>23</c:v>
                </c:pt>
                <c:pt idx="11741">
                  <c:v>23</c:v>
                </c:pt>
                <c:pt idx="11742">
                  <c:v>23</c:v>
                </c:pt>
                <c:pt idx="11743">
                  <c:v>22</c:v>
                </c:pt>
                <c:pt idx="11744">
                  <c:v>23</c:v>
                </c:pt>
                <c:pt idx="11745">
                  <c:v>22</c:v>
                </c:pt>
                <c:pt idx="11746">
                  <c:v>21</c:v>
                </c:pt>
                <c:pt idx="11747">
                  <c:v>20</c:v>
                </c:pt>
                <c:pt idx="11748">
                  <c:v>23</c:v>
                </c:pt>
                <c:pt idx="11749">
                  <c:v>23</c:v>
                </c:pt>
                <c:pt idx="11750">
                  <c:v>23</c:v>
                </c:pt>
                <c:pt idx="11751">
                  <c:v>22</c:v>
                </c:pt>
                <c:pt idx="11752">
                  <c:v>22</c:v>
                </c:pt>
                <c:pt idx="11753">
                  <c:v>22</c:v>
                </c:pt>
                <c:pt idx="11754">
                  <c:v>20</c:v>
                </c:pt>
                <c:pt idx="11755">
                  <c:v>22</c:v>
                </c:pt>
                <c:pt idx="11756">
                  <c:v>22</c:v>
                </c:pt>
                <c:pt idx="11757">
                  <c:v>20</c:v>
                </c:pt>
                <c:pt idx="11758">
                  <c:v>22</c:v>
                </c:pt>
                <c:pt idx="11759">
                  <c:v>23</c:v>
                </c:pt>
                <c:pt idx="11760">
                  <c:v>23</c:v>
                </c:pt>
                <c:pt idx="11761">
                  <c:v>22</c:v>
                </c:pt>
                <c:pt idx="11762">
                  <c:v>23</c:v>
                </c:pt>
                <c:pt idx="11763">
                  <c:v>22</c:v>
                </c:pt>
                <c:pt idx="11764">
                  <c:v>23</c:v>
                </c:pt>
                <c:pt idx="11765">
                  <c:v>21</c:v>
                </c:pt>
                <c:pt idx="11766">
                  <c:v>21</c:v>
                </c:pt>
                <c:pt idx="11767">
                  <c:v>22</c:v>
                </c:pt>
                <c:pt idx="11768">
                  <c:v>22</c:v>
                </c:pt>
                <c:pt idx="11769">
                  <c:v>21</c:v>
                </c:pt>
                <c:pt idx="11770">
                  <c:v>23</c:v>
                </c:pt>
                <c:pt idx="11771">
                  <c:v>23</c:v>
                </c:pt>
                <c:pt idx="11772">
                  <c:v>22</c:v>
                </c:pt>
                <c:pt idx="11773">
                  <c:v>20</c:v>
                </c:pt>
                <c:pt idx="11774">
                  <c:v>23</c:v>
                </c:pt>
                <c:pt idx="11775">
                  <c:v>22</c:v>
                </c:pt>
                <c:pt idx="11776">
                  <c:v>22</c:v>
                </c:pt>
                <c:pt idx="11777">
                  <c:v>22</c:v>
                </c:pt>
                <c:pt idx="11778">
                  <c:v>23</c:v>
                </c:pt>
                <c:pt idx="11779">
                  <c:v>24</c:v>
                </c:pt>
                <c:pt idx="11780">
                  <c:v>24</c:v>
                </c:pt>
                <c:pt idx="11781">
                  <c:v>25</c:v>
                </c:pt>
                <c:pt idx="11782">
                  <c:v>26</c:v>
                </c:pt>
                <c:pt idx="11783">
                  <c:v>25</c:v>
                </c:pt>
                <c:pt idx="11784">
                  <c:v>26</c:v>
                </c:pt>
                <c:pt idx="11785">
                  <c:v>26</c:v>
                </c:pt>
                <c:pt idx="11786">
                  <c:v>25</c:v>
                </c:pt>
                <c:pt idx="11787">
                  <c:v>26</c:v>
                </c:pt>
                <c:pt idx="11788">
                  <c:v>22</c:v>
                </c:pt>
                <c:pt idx="11789">
                  <c:v>22</c:v>
                </c:pt>
                <c:pt idx="11790">
                  <c:v>23</c:v>
                </c:pt>
                <c:pt idx="11791">
                  <c:v>23</c:v>
                </c:pt>
                <c:pt idx="11792">
                  <c:v>34</c:v>
                </c:pt>
                <c:pt idx="11793">
                  <c:v>26</c:v>
                </c:pt>
                <c:pt idx="11794">
                  <c:v>24</c:v>
                </c:pt>
                <c:pt idx="11795">
                  <c:v>34</c:v>
                </c:pt>
                <c:pt idx="11796">
                  <c:v>24</c:v>
                </c:pt>
                <c:pt idx="11797">
                  <c:v>24</c:v>
                </c:pt>
                <c:pt idx="11798">
                  <c:v>24</c:v>
                </c:pt>
                <c:pt idx="11799">
                  <c:v>34</c:v>
                </c:pt>
                <c:pt idx="11800">
                  <c:v>24</c:v>
                </c:pt>
                <c:pt idx="11801">
                  <c:v>19</c:v>
                </c:pt>
                <c:pt idx="11802">
                  <c:v>19</c:v>
                </c:pt>
                <c:pt idx="11803">
                  <c:v>19</c:v>
                </c:pt>
                <c:pt idx="11804">
                  <c:v>23</c:v>
                </c:pt>
                <c:pt idx="11805">
                  <c:v>23</c:v>
                </c:pt>
                <c:pt idx="11806">
                  <c:v>23</c:v>
                </c:pt>
                <c:pt idx="11807">
                  <c:v>23</c:v>
                </c:pt>
                <c:pt idx="11808">
                  <c:v>23</c:v>
                </c:pt>
                <c:pt idx="11809">
                  <c:v>23</c:v>
                </c:pt>
                <c:pt idx="11810">
                  <c:v>23</c:v>
                </c:pt>
                <c:pt idx="11811">
                  <c:v>26</c:v>
                </c:pt>
              </c:numCache>
            </c:numRef>
          </c:yVal>
          <c:smooth val="0"/>
          <c:extLst>
            <c:ext xmlns:c16="http://schemas.microsoft.com/office/drawing/2014/chart" uri="{C3380CC4-5D6E-409C-BE32-E72D297353CC}">
              <c16:uniqueId val="{00000001-7F2C-CA4C-AB72-E697511218F3}"/>
            </c:ext>
          </c:extLst>
        </c:ser>
        <c:dLbls>
          <c:showLegendKey val="0"/>
          <c:showVal val="0"/>
          <c:showCatName val="0"/>
          <c:showSerName val="0"/>
          <c:showPercent val="0"/>
          <c:showBubbleSize val="0"/>
        </c:dLbls>
        <c:axId val="214073728"/>
        <c:axId val="214075648"/>
      </c:scatterChart>
      <c:valAx>
        <c:axId val="214073728"/>
        <c:scaling>
          <c:orientation val="minMax"/>
        </c:scaling>
        <c:delete val="0"/>
        <c:axPos val="b"/>
        <c:majorGridlines/>
        <c:minorGridlines/>
        <c:title>
          <c:tx>
            <c:rich>
              <a:bodyPr/>
              <a:lstStyle/>
              <a:p>
                <a:pPr>
                  <a:defRPr/>
                </a:pPr>
                <a:r>
                  <a:rPr lang="en-US"/>
                  <a:t>No of engine cylinders</a:t>
                </a:r>
              </a:p>
            </c:rich>
          </c:tx>
          <c:overlay val="0"/>
        </c:title>
        <c:numFmt formatCode="General" sourceLinked="1"/>
        <c:majorTickMark val="out"/>
        <c:minorTickMark val="none"/>
        <c:tickLblPos val="nextTo"/>
        <c:crossAx val="214075648"/>
        <c:crosses val="autoZero"/>
        <c:crossBetween val="midCat"/>
      </c:valAx>
      <c:valAx>
        <c:axId val="214075648"/>
        <c:scaling>
          <c:orientation val="minMax"/>
        </c:scaling>
        <c:delete val="0"/>
        <c:axPos val="l"/>
        <c:majorGridlines/>
        <c:minorGridlines/>
        <c:title>
          <c:tx>
            <c:rich>
              <a:bodyPr/>
              <a:lstStyle/>
              <a:p>
                <a:pPr>
                  <a:defRPr/>
                </a:pPr>
                <a:r>
                  <a:rPr lang="en-US"/>
                  <a:t>Highway MPG</a:t>
                </a:r>
              </a:p>
            </c:rich>
          </c:tx>
          <c:overlay val="0"/>
        </c:title>
        <c:numFmt formatCode="General" sourceLinked="1"/>
        <c:majorTickMark val="out"/>
        <c:minorTickMark val="none"/>
        <c:tickLblPos val="nextTo"/>
        <c:crossAx val="214073728"/>
        <c:crosses val="autoZero"/>
        <c:crossBetween val="midCat"/>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[pro 7 2.xlsx]Sheet10!PivotTable2</c:name>
    <c:fmtId val="3"/>
  </c:pivotSource>
  <c:chart>
    <c:title>
      <c:tx>
        <c:rich>
          <a:bodyPr/>
          <a:lstStyle/>
          <a:p>
            <a:pPr>
              <a:defRPr/>
            </a:pPr>
            <a:r>
              <a:rPr lang="en-US" sz="1600" b="1" i="0" u="none" strike="noStrike" baseline="0" dirty="0">
                <a:solidFill>
                  <a:srgbClr val="FF66CC"/>
                </a:solidFill>
                <a:effectLst/>
                <a:latin typeface="Arial Black" panose="020B0A04020102020204" pitchFamily="34" charset="0"/>
              </a:rPr>
              <a:t>Distribution</a:t>
            </a:r>
            <a:r>
              <a:rPr lang="en-US" sz="1400" b="1" i="0" u="none" strike="noStrike" baseline="0" dirty="0">
                <a:solidFill>
                  <a:srgbClr val="FF66CC"/>
                </a:solidFill>
                <a:effectLst/>
                <a:latin typeface="Arial Black" panose="020B0A04020102020204" pitchFamily="34" charset="0"/>
              </a:rPr>
              <a:t> </a:t>
            </a:r>
            <a:r>
              <a:rPr lang="en-US" sz="1600" b="1" i="0" u="none" strike="noStrike" baseline="0" dirty="0">
                <a:solidFill>
                  <a:srgbClr val="FF66CC"/>
                </a:solidFill>
                <a:effectLst/>
                <a:latin typeface="Arial Black" panose="020B0A04020102020204" pitchFamily="34" charset="0"/>
              </a:rPr>
              <a:t>of car prices vary by brand and body style</a:t>
            </a:r>
            <a:endParaRPr lang="en-US" sz="1400" dirty="0">
              <a:solidFill>
                <a:srgbClr val="FF66CC"/>
              </a:solidFill>
              <a:latin typeface="Arial Black" panose="020B0A04020102020204" pitchFamily="34" charset="0"/>
            </a:endParaRPr>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s>
    <c:plotArea>
      <c:layout/>
      <c:barChart>
        <c:barDir val="col"/>
        <c:grouping val="stacked"/>
        <c:varyColors val="0"/>
        <c:ser>
          <c:idx val="0"/>
          <c:order val="0"/>
          <c:tx>
            <c:strRef>
              <c:f>Sheet10!$B$3:$B$4</c:f>
              <c:strCache>
                <c:ptCount val="1"/>
                <c:pt idx="0">
                  <c:v>2dr Hatchback</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Sheet10!$B$5:$B$52</c:f>
              <c:numCache>
                <c:formatCode>General</c:formatCode>
                <c:ptCount val="47"/>
                <c:pt idx="0">
                  <c:v>480917</c:v>
                </c:pt>
                <c:pt idx="3">
                  <c:v>4000</c:v>
                </c:pt>
                <c:pt idx="5">
                  <c:v>80097</c:v>
                </c:pt>
                <c:pt idx="9">
                  <c:v>8000</c:v>
                </c:pt>
                <c:pt idx="10">
                  <c:v>98805</c:v>
                </c:pt>
                <c:pt idx="11">
                  <c:v>48000</c:v>
                </c:pt>
                <c:pt idx="13">
                  <c:v>325315</c:v>
                </c:pt>
                <c:pt idx="14">
                  <c:v>36000</c:v>
                </c:pt>
                <c:pt idx="17">
                  <c:v>413200</c:v>
                </c:pt>
                <c:pt idx="19">
                  <c:v>1038050</c:v>
                </c:pt>
                <c:pt idx="29">
                  <c:v>22000</c:v>
                </c:pt>
                <c:pt idx="32">
                  <c:v>394868</c:v>
                </c:pt>
                <c:pt idx="33">
                  <c:v>14683</c:v>
                </c:pt>
                <c:pt idx="35">
                  <c:v>42000</c:v>
                </c:pt>
                <c:pt idx="36">
                  <c:v>163505</c:v>
                </c:pt>
                <c:pt idx="37">
                  <c:v>28827</c:v>
                </c:pt>
                <c:pt idx="39">
                  <c:v>14000</c:v>
                </c:pt>
                <c:pt idx="40">
                  <c:v>366325</c:v>
                </c:pt>
                <c:pt idx="42">
                  <c:v>12000</c:v>
                </c:pt>
                <c:pt idx="43">
                  <c:v>46496</c:v>
                </c:pt>
                <c:pt idx="44">
                  <c:v>473750</c:v>
                </c:pt>
                <c:pt idx="45">
                  <c:v>4171275</c:v>
                </c:pt>
                <c:pt idx="46">
                  <c:v>157550</c:v>
                </c:pt>
              </c:numCache>
            </c:numRef>
          </c:val>
          <c:extLst>
            <c:ext xmlns:c16="http://schemas.microsoft.com/office/drawing/2014/chart" uri="{C3380CC4-5D6E-409C-BE32-E72D297353CC}">
              <c16:uniqueId val="{00000000-D38D-8A4F-9DFA-F6D6966A1B68}"/>
            </c:ext>
          </c:extLst>
        </c:ser>
        <c:ser>
          <c:idx val="1"/>
          <c:order val="1"/>
          <c:tx>
            <c:strRef>
              <c:f>Sheet10!$C$3:$C$4</c:f>
              <c:strCache>
                <c:ptCount val="1"/>
                <c:pt idx="0">
                  <c:v>2dr SUV</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Sheet10!$C$5:$C$52</c:f>
              <c:numCache>
                <c:formatCode>General</c:formatCode>
                <c:ptCount val="47"/>
                <c:pt idx="9">
                  <c:v>213310</c:v>
                </c:pt>
                <c:pt idx="11">
                  <c:v>44000</c:v>
                </c:pt>
                <c:pt idx="14">
                  <c:v>479873</c:v>
                </c:pt>
                <c:pt idx="16">
                  <c:v>144319</c:v>
                </c:pt>
                <c:pt idx="23">
                  <c:v>476394</c:v>
                </c:pt>
                <c:pt idx="29">
                  <c:v>24000</c:v>
                </c:pt>
                <c:pt idx="43">
                  <c:v>14000</c:v>
                </c:pt>
              </c:numCache>
            </c:numRef>
          </c:val>
          <c:extLst>
            <c:ext xmlns:c16="http://schemas.microsoft.com/office/drawing/2014/chart" uri="{C3380CC4-5D6E-409C-BE32-E72D297353CC}">
              <c16:uniqueId val="{00000001-D38D-8A4F-9DFA-F6D6966A1B68}"/>
            </c:ext>
          </c:extLst>
        </c:ser>
        <c:ser>
          <c:idx val="2"/>
          <c:order val="2"/>
          <c:tx>
            <c:strRef>
              <c:f>Sheet10!$D$3:$D$4</c:f>
              <c:strCache>
                <c:ptCount val="1"/>
                <c:pt idx="0">
                  <c:v>4dr Hatchback</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Sheet10!$D$5:$D$52</c:f>
              <c:numCache>
                <c:formatCode>General</c:formatCode>
                <c:ptCount val="47"/>
                <c:pt idx="0">
                  <c:v>357440</c:v>
                </c:pt>
                <c:pt idx="5">
                  <c:v>1144950</c:v>
                </c:pt>
                <c:pt idx="9">
                  <c:v>1209735</c:v>
                </c:pt>
                <c:pt idx="11">
                  <c:v>18000</c:v>
                </c:pt>
                <c:pt idx="14">
                  <c:v>480155</c:v>
                </c:pt>
                <c:pt idx="17">
                  <c:v>2015270</c:v>
                </c:pt>
                <c:pt idx="19">
                  <c:v>528880</c:v>
                </c:pt>
                <c:pt idx="21">
                  <c:v>406960</c:v>
                </c:pt>
                <c:pt idx="24">
                  <c:v>94700</c:v>
                </c:pt>
                <c:pt idx="29">
                  <c:v>853180</c:v>
                </c:pt>
                <c:pt idx="31">
                  <c:v>122800</c:v>
                </c:pt>
                <c:pt idx="32">
                  <c:v>338850</c:v>
                </c:pt>
                <c:pt idx="33">
                  <c:v>1023090</c:v>
                </c:pt>
                <c:pt idx="35">
                  <c:v>16000</c:v>
                </c:pt>
                <c:pt idx="36">
                  <c:v>162975</c:v>
                </c:pt>
                <c:pt idx="39">
                  <c:v>36586</c:v>
                </c:pt>
                <c:pt idx="40">
                  <c:v>282470</c:v>
                </c:pt>
                <c:pt idx="42">
                  <c:v>678060</c:v>
                </c:pt>
                <c:pt idx="43">
                  <c:v>584387</c:v>
                </c:pt>
                <c:pt idx="44">
                  <c:v>1397750</c:v>
                </c:pt>
                <c:pt idx="45">
                  <c:v>3222275</c:v>
                </c:pt>
              </c:numCache>
            </c:numRef>
          </c:val>
          <c:extLst>
            <c:ext xmlns:c16="http://schemas.microsoft.com/office/drawing/2014/chart" uri="{C3380CC4-5D6E-409C-BE32-E72D297353CC}">
              <c16:uniqueId val="{00000002-D38D-8A4F-9DFA-F6D6966A1B68}"/>
            </c:ext>
          </c:extLst>
        </c:ser>
        <c:ser>
          <c:idx val="3"/>
          <c:order val="3"/>
          <c:tx>
            <c:strRef>
              <c:f>Sheet10!$E$3:$E$4</c:f>
              <c:strCache>
                <c:ptCount val="1"/>
                <c:pt idx="0">
                  <c:v>4dr SUV</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Sheet10!$E$5:$E$52</c:f>
              <c:numCache>
                <c:formatCode>General</c:formatCode>
                <c:ptCount val="47"/>
                <c:pt idx="0">
                  <c:v>2663505</c:v>
                </c:pt>
                <c:pt idx="3">
                  <c:v>2674900</c:v>
                </c:pt>
                <c:pt idx="5">
                  <c:v>3160950</c:v>
                </c:pt>
                <c:pt idx="7">
                  <c:v>2141770</c:v>
                </c:pt>
                <c:pt idx="8">
                  <c:v>7182555</c:v>
                </c:pt>
                <c:pt idx="9">
                  <c:v>6569568</c:v>
                </c:pt>
                <c:pt idx="10">
                  <c:v>250545</c:v>
                </c:pt>
                <c:pt idx="11">
                  <c:v>2572405</c:v>
                </c:pt>
                <c:pt idx="13">
                  <c:v>369305</c:v>
                </c:pt>
                <c:pt idx="14">
                  <c:v>4370871</c:v>
                </c:pt>
                <c:pt idx="16">
                  <c:v>6641919</c:v>
                </c:pt>
                <c:pt idx="17">
                  <c:v>3953209</c:v>
                </c:pt>
                <c:pt idx="18">
                  <c:v>377490</c:v>
                </c:pt>
                <c:pt idx="19">
                  <c:v>2128890</c:v>
                </c:pt>
                <c:pt idx="20">
                  <c:v>4340200</c:v>
                </c:pt>
                <c:pt idx="21">
                  <c:v>2049645</c:v>
                </c:pt>
                <c:pt idx="23">
                  <c:v>9076595</c:v>
                </c:pt>
                <c:pt idx="24">
                  <c:v>3152974</c:v>
                </c:pt>
                <c:pt idx="25">
                  <c:v>3422570</c:v>
                </c:pt>
                <c:pt idx="27">
                  <c:v>155000</c:v>
                </c:pt>
                <c:pt idx="29">
                  <c:v>3222525</c:v>
                </c:pt>
                <c:pt idx="31">
                  <c:v>4924810</c:v>
                </c:pt>
                <c:pt idx="32">
                  <c:v>2066505</c:v>
                </c:pt>
                <c:pt idx="33">
                  <c:v>4149630</c:v>
                </c:pt>
                <c:pt idx="34">
                  <c:v>238150</c:v>
                </c:pt>
                <c:pt idx="36">
                  <c:v>401550</c:v>
                </c:pt>
                <c:pt idx="37">
                  <c:v>1815200</c:v>
                </c:pt>
                <c:pt idx="39">
                  <c:v>541905</c:v>
                </c:pt>
                <c:pt idx="42">
                  <c:v>3020230</c:v>
                </c:pt>
                <c:pt idx="43">
                  <c:v>2362141</c:v>
                </c:pt>
                <c:pt idx="44">
                  <c:v>4957050</c:v>
                </c:pt>
                <c:pt idx="45">
                  <c:v>2084955</c:v>
                </c:pt>
                <c:pt idx="46">
                  <c:v>3219000</c:v>
                </c:pt>
              </c:numCache>
            </c:numRef>
          </c:val>
          <c:extLst>
            <c:ext xmlns:c16="http://schemas.microsoft.com/office/drawing/2014/chart" uri="{C3380CC4-5D6E-409C-BE32-E72D297353CC}">
              <c16:uniqueId val="{00000003-D38D-8A4F-9DFA-F6D6966A1B68}"/>
            </c:ext>
          </c:extLst>
        </c:ser>
        <c:ser>
          <c:idx val="4"/>
          <c:order val="4"/>
          <c:tx>
            <c:strRef>
              <c:f>Sheet10!$F$3:$F$4</c:f>
              <c:strCache>
                <c:ptCount val="1"/>
                <c:pt idx="0">
                  <c:v>Cargo Minivan</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Sheet10!$F$5:$F$52</c:f>
              <c:numCache>
                <c:formatCode>General</c:formatCode>
                <c:ptCount val="47"/>
                <c:pt idx="9">
                  <c:v>420150</c:v>
                </c:pt>
                <c:pt idx="11">
                  <c:v>60520</c:v>
                </c:pt>
                <c:pt idx="14">
                  <c:v>680770</c:v>
                </c:pt>
                <c:pt idx="16">
                  <c:v>142750</c:v>
                </c:pt>
                <c:pt idx="31">
                  <c:v>28950</c:v>
                </c:pt>
                <c:pt idx="32">
                  <c:v>2000</c:v>
                </c:pt>
                <c:pt idx="33">
                  <c:v>128620</c:v>
                </c:pt>
              </c:numCache>
            </c:numRef>
          </c:val>
          <c:extLst>
            <c:ext xmlns:c16="http://schemas.microsoft.com/office/drawing/2014/chart" uri="{C3380CC4-5D6E-409C-BE32-E72D297353CC}">
              <c16:uniqueId val="{00000004-D38D-8A4F-9DFA-F6D6966A1B68}"/>
            </c:ext>
          </c:extLst>
        </c:ser>
        <c:ser>
          <c:idx val="5"/>
          <c:order val="5"/>
          <c:tx>
            <c:strRef>
              <c:f>Sheet10!$G$3:$G$4</c:f>
              <c:strCache>
                <c:ptCount val="1"/>
                <c:pt idx="0">
                  <c:v>Cargo Van</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Sheet10!$G$5:$G$52</c:f>
              <c:numCache>
                <c:formatCode>General</c:formatCode>
                <c:ptCount val="47"/>
                <c:pt idx="9">
                  <c:v>78688</c:v>
                </c:pt>
                <c:pt idx="11">
                  <c:v>338497</c:v>
                </c:pt>
                <c:pt idx="14">
                  <c:v>566351</c:v>
                </c:pt>
                <c:pt idx="16">
                  <c:v>468085</c:v>
                </c:pt>
              </c:numCache>
            </c:numRef>
          </c:val>
          <c:extLst>
            <c:ext xmlns:c16="http://schemas.microsoft.com/office/drawing/2014/chart" uri="{C3380CC4-5D6E-409C-BE32-E72D297353CC}">
              <c16:uniqueId val="{00000005-D38D-8A4F-9DFA-F6D6966A1B68}"/>
            </c:ext>
          </c:extLst>
        </c:ser>
        <c:ser>
          <c:idx val="6"/>
          <c:order val="6"/>
          <c:tx>
            <c:strRef>
              <c:f>Sheet10!$H$3:$H$4</c:f>
              <c:strCache>
                <c:ptCount val="1"/>
                <c:pt idx="0">
                  <c:v>Convertible</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Sheet10!$H$5:$H$52</c:f>
              <c:numCache>
                <c:formatCode>General</c:formatCode>
                <c:ptCount val="47"/>
                <c:pt idx="1">
                  <c:v>129800</c:v>
                </c:pt>
                <c:pt idx="2">
                  <c:v>7321655</c:v>
                </c:pt>
                <c:pt idx="3">
                  <c:v>3291405</c:v>
                </c:pt>
                <c:pt idx="4">
                  <c:v>6012870</c:v>
                </c:pt>
                <c:pt idx="5">
                  <c:v>4502671</c:v>
                </c:pt>
                <c:pt idx="7">
                  <c:v>179325</c:v>
                </c:pt>
                <c:pt idx="8">
                  <c:v>985607</c:v>
                </c:pt>
                <c:pt idx="9">
                  <c:v>2953245</c:v>
                </c:pt>
                <c:pt idx="10">
                  <c:v>630105</c:v>
                </c:pt>
                <c:pt idx="11">
                  <c:v>12000</c:v>
                </c:pt>
                <c:pt idx="12">
                  <c:v>4723811</c:v>
                </c:pt>
                <c:pt idx="13">
                  <c:v>327965</c:v>
                </c:pt>
                <c:pt idx="14">
                  <c:v>730007</c:v>
                </c:pt>
                <c:pt idx="17">
                  <c:v>252135</c:v>
                </c:pt>
                <c:pt idx="20">
                  <c:v>980050</c:v>
                </c:pt>
                <c:pt idx="22">
                  <c:v>7064450</c:v>
                </c:pt>
                <c:pt idx="24">
                  <c:v>472065</c:v>
                </c:pt>
                <c:pt idx="26">
                  <c:v>413260</c:v>
                </c:pt>
                <c:pt idx="27">
                  <c:v>2342963</c:v>
                </c:pt>
                <c:pt idx="28">
                  <c:v>2762750</c:v>
                </c:pt>
                <c:pt idx="29">
                  <c:v>870505</c:v>
                </c:pt>
                <c:pt idx="30">
                  <c:v>280225</c:v>
                </c:pt>
                <c:pt idx="31">
                  <c:v>5753964</c:v>
                </c:pt>
                <c:pt idx="32">
                  <c:v>209893</c:v>
                </c:pt>
                <c:pt idx="33">
                  <c:v>1406552</c:v>
                </c:pt>
                <c:pt idx="34">
                  <c:v>2000</c:v>
                </c:pt>
                <c:pt idx="35">
                  <c:v>85631</c:v>
                </c:pt>
                <c:pt idx="36">
                  <c:v>473481</c:v>
                </c:pt>
                <c:pt idx="37">
                  <c:v>4504586</c:v>
                </c:pt>
                <c:pt idx="38">
                  <c:v>2141365</c:v>
                </c:pt>
                <c:pt idx="39">
                  <c:v>632628</c:v>
                </c:pt>
                <c:pt idx="41">
                  <c:v>219990</c:v>
                </c:pt>
                <c:pt idx="44">
                  <c:v>386668</c:v>
                </c:pt>
                <c:pt idx="45">
                  <c:v>3612631</c:v>
                </c:pt>
                <c:pt idx="46">
                  <c:v>121600</c:v>
                </c:pt>
              </c:numCache>
            </c:numRef>
          </c:val>
          <c:extLst>
            <c:ext xmlns:c16="http://schemas.microsoft.com/office/drawing/2014/chart" uri="{C3380CC4-5D6E-409C-BE32-E72D297353CC}">
              <c16:uniqueId val="{00000006-D38D-8A4F-9DFA-F6D6966A1B68}"/>
            </c:ext>
          </c:extLst>
        </c:ser>
        <c:ser>
          <c:idx val="7"/>
          <c:order val="7"/>
          <c:tx>
            <c:strRef>
              <c:f>Sheet10!$I$3:$I$4</c:f>
              <c:strCache>
                <c:ptCount val="1"/>
                <c:pt idx="0">
                  <c:v>Convertible SUV</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Sheet10!$I$5:$I$52</c:f>
              <c:numCache>
                <c:formatCode>General</c:formatCode>
                <c:ptCount val="47"/>
                <c:pt idx="9">
                  <c:v>106300</c:v>
                </c:pt>
                <c:pt idx="23">
                  <c:v>145731</c:v>
                </c:pt>
                <c:pt idx="33">
                  <c:v>131075</c:v>
                </c:pt>
                <c:pt idx="43">
                  <c:v>122194</c:v>
                </c:pt>
              </c:numCache>
            </c:numRef>
          </c:val>
          <c:extLst>
            <c:ext xmlns:c16="http://schemas.microsoft.com/office/drawing/2014/chart" uri="{C3380CC4-5D6E-409C-BE32-E72D297353CC}">
              <c16:uniqueId val="{00000007-D38D-8A4F-9DFA-F6D6966A1B68}"/>
            </c:ext>
          </c:extLst>
        </c:ser>
        <c:ser>
          <c:idx val="8"/>
          <c:order val="8"/>
          <c:tx>
            <c:strRef>
              <c:f>Sheet10!$J$3:$J$4</c:f>
              <c:strCache>
                <c:ptCount val="1"/>
                <c:pt idx="0">
                  <c:v>Coupe</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Sheet10!$J$5:$J$52</c:f>
              <c:numCache>
                <c:formatCode>General</c:formatCode>
                <c:ptCount val="47"/>
                <c:pt idx="0">
                  <c:v>793748</c:v>
                </c:pt>
                <c:pt idx="1">
                  <c:v>178200</c:v>
                </c:pt>
                <c:pt idx="2">
                  <c:v>9635275</c:v>
                </c:pt>
                <c:pt idx="3">
                  <c:v>3556290</c:v>
                </c:pt>
                <c:pt idx="4">
                  <c:v>6356760</c:v>
                </c:pt>
                <c:pt idx="5">
                  <c:v>3419051</c:v>
                </c:pt>
                <c:pt idx="6">
                  <c:v>5271671</c:v>
                </c:pt>
                <c:pt idx="7">
                  <c:v>18534</c:v>
                </c:pt>
                <c:pt idx="8">
                  <c:v>2953574</c:v>
                </c:pt>
                <c:pt idx="9">
                  <c:v>3504525</c:v>
                </c:pt>
                <c:pt idx="10">
                  <c:v>114510</c:v>
                </c:pt>
                <c:pt idx="11">
                  <c:v>3264627</c:v>
                </c:pt>
                <c:pt idx="12">
                  <c:v>11418289</c:v>
                </c:pt>
                <c:pt idx="14">
                  <c:v>1398144</c:v>
                </c:pt>
                <c:pt idx="17">
                  <c:v>1588705</c:v>
                </c:pt>
                <c:pt idx="19">
                  <c:v>724070</c:v>
                </c:pt>
                <c:pt idx="20">
                  <c:v>2175750</c:v>
                </c:pt>
                <c:pt idx="21">
                  <c:v>142630</c:v>
                </c:pt>
                <c:pt idx="22">
                  <c:v>10177050</c:v>
                </c:pt>
                <c:pt idx="24">
                  <c:v>1016472</c:v>
                </c:pt>
                <c:pt idx="25">
                  <c:v>25342</c:v>
                </c:pt>
                <c:pt idx="26">
                  <c:v>1593200</c:v>
                </c:pt>
                <c:pt idx="27">
                  <c:v>1972284</c:v>
                </c:pt>
                <c:pt idx="29">
                  <c:v>14000</c:v>
                </c:pt>
                <c:pt idx="30">
                  <c:v>918800</c:v>
                </c:pt>
                <c:pt idx="31">
                  <c:v>6473107</c:v>
                </c:pt>
                <c:pt idx="33">
                  <c:v>2943632</c:v>
                </c:pt>
                <c:pt idx="34">
                  <c:v>286015</c:v>
                </c:pt>
                <c:pt idx="35">
                  <c:v>14000</c:v>
                </c:pt>
                <c:pt idx="36">
                  <c:v>667715</c:v>
                </c:pt>
                <c:pt idx="37">
                  <c:v>4758533</c:v>
                </c:pt>
                <c:pt idx="38">
                  <c:v>2204675</c:v>
                </c:pt>
                <c:pt idx="40">
                  <c:v>330210</c:v>
                </c:pt>
                <c:pt idx="41">
                  <c:v>419980</c:v>
                </c:pt>
                <c:pt idx="42">
                  <c:v>356476</c:v>
                </c:pt>
                <c:pt idx="44">
                  <c:v>811995</c:v>
                </c:pt>
                <c:pt idx="45">
                  <c:v>8000</c:v>
                </c:pt>
                <c:pt idx="46">
                  <c:v>6000</c:v>
                </c:pt>
              </c:numCache>
            </c:numRef>
          </c:val>
          <c:extLst>
            <c:ext xmlns:c16="http://schemas.microsoft.com/office/drawing/2014/chart" uri="{C3380CC4-5D6E-409C-BE32-E72D297353CC}">
              <c16:uniqueId val="{00000008-D38D-8A4F-9DFA-F6D6966A1B68}"/>
            </c:ext>
          </c:extLst>
        </c:ser>
        <c:ser>
          <c:idx val="9"/>
          <c:order val="9"/>
          <c:tx>
            <c:strRef>
              <c:f>Sheet10!$K$3:$K$4</c:f>
              <c:strCache>
                <c:ptCount val="1"/>
                <c:pt idx="0">
                  <c:v>Crew Cab Pickup</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Sheet10!$K$5:$K$52</c:f>
              <c:numCache>
                <c:formatCode>General</c:formatCode>
                <c:ptCount val="47"/>
                <c:pt idx="8">
                  <c:v>599150</c:v>
                </c:pt>
                <c:pt idx="9">
                  <c:v>5927617</c:v>
                </c:pt>
                <c:pt idx="11">
                  <c:v>2235775</c:v>
                </c:pt>
                <c:pt idx="14">
                  <c:v>3812353</c:v>
                </c:pt>
                <c:pt idx="16">
                  <c:v>4062482</c:v>
                </c:pt>
                <c:pt idx="17">
                  <c:v>787720</c:v>
                </c:pt>
                <c:pt idx="18">
                  <c:v>242405</c:v>
                </c:pt>
                <c:pt idx="25">
                  <c:v>453260</c:v>
                </c:pt>
                <c:pt idx="32">
                  <c:v>240210</c:v>
                </c:pt>
                <c:pt idx="33">
                  <c:v>2422300</c:v>
                </c:pt>
                <c:pt idx="42">
                  <c:v>365975</c:v>
                </c:pt>
                <c:pt idx="43">
                  <c:v>304131</c:v>
                </c:pt>
                <c:pt idx="44">
                  <c:v>3893760</c:v>
                </c:pt>
              </c:numCache>
            </c:numRef>
          </c:val>
          <c:extLst>
            <c:ext xmlns:c16="http://schemas.microsoft.com/office/drawing/2014/chart" uri="{C3380CC4-5D6E-409C-BE32-E72D297353CC}">
              <c16:uniqueId val="{00000009-D38D-8A4F-9DFA-F6D6966A1B68}"/>
            </c:ext>
          </c:extLst>
        </c:ser>
        <c:ser>
          <c:idx val="10"/>
          <c:order val="10"/>
          <c:tx>
            <c:strRef>
              <c:f>Sheet10!$L$3:$L$4</c:f>
              <c:strCache>
                <c:ptCount val="1"/>
                <c:pt idx="0">
                  <c:v>Extended Cab Pickup</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Sheet10!$L$5:$L$52</c:f>
              <c:numCache>
                <c:formatCode>General</c:formatCode>
                <c:ptCount val="47"/>
                <c:pt idx="9">
                  <c:v>3117951</c:v>
                </c:pt>
                <c:pt idx="11">
                  <c:v>864172</c:v>
                </c:pt>
                <c:pt idx="14">
                  <c:v>2285584</c:v>
                </c:pt>
                <c:pt idx="16">
                  <c:v>2183866</c:v>
                </c:pt>
                <c:pt idx="29">
                  <c:v>580033</c:v>
                </c:pt>
                <c:pt idx="32">
                  <c:v>134360</c:v>
                </c:pt>
                <c:pt idx="33">
                  <c:v>1026379</c:v>
                </c:pt>
                <c:pt idx="43">
                  <c:v>259659</c:v>
                </c:pt>
                <c:pt idx="44">
                  <c:v>3558504</c:v>
                </c:pt>
              </c:numCache>
            </c:numRef>
          </c:val>
          <c:extLst>
            <c:ext xmlns:c16="http://schemas.microsoft.com/office/drawing/2014/chart" uri="{C3380CC4-5D6E-409C-BE32-E72D297353CC}">
              <c16:uniqueId val="{0000000A-D38D-8A4F-9DFA-F6D6966A1B68}"/>
            </c:ext>
          </c:extLst>
        </c:ser>
        <c:ser>
          <c:idx val="11"/>
          <c:order val="11"/>
          <c:tx>
            <c:strRef>
              <c:f>Sheet10!$M$3:$M$4</c:f>
              <c:strCache>
                <c:ptCount val="1"/>
                <c:pt idx="0">
                  <c:v>Passenger Minivan</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Sheet10!$M$5:$M$52</c:f>
              <c:numCache>
                <c:formatCode>General</c:formatCode>
                <c:ptCount val="47"/>
                <c:pt idx="7">
                  <c:v>330065</c:v>
                </c:pt>
                <c:pt idx="9">
                  <c:v>1178515</c:v>
                </c:pt>
                <c:pt idx="10">
                  <c:v>922295</c:v>
                </c:pt>
                <c:pt idx="11">
                  <c:v>557425</c:v>
                </c:pt>
                <c:pt idx="14">
                  <c:v>1271330</c:v>
                </c:pt>
                <c:pt idx="16">
                  <c:v>150630</c:v>
                </c:pt>
                <c:pt idx="17">
                  <c:v>553185</c:v>
                </c:pt>
                <c:pt idx="19">
                  <c:v>133075</c:v>
                </c:pt>
                <c:pt idx="21">
                  <c:v>494650</c:v>
                </c:pt>
                <c:pt idx="29">
                  <c:v>443130</c:v>
                </c:pt>
                <c:pt idx="31">
                  <c:v>32500</c:v>
                </c:pt>
                <c:pt idx="32">
                  <c:v>2000</c:v>
                </c:pt>
                <c:pt idx="33">
                  <c:v>413320</c:v>
                </c:pt>
                <c:pt idx="34">
                  <c:v>492055</c:v>
                </c:pt>
                <c:pt idx="35">
                  <c:v>33688</c:v>
                </c:pt>
                <c:pt idx="36">
                  <c:v>541192</c:v>
                </c:pt>
                <c:pt idx="44">
                  <c:v>1956518</c:v>
                </c:pt>
                <c:pt idx="45">
                  <c:v>1038130</c:v>
                </c:pt>
              </c:numCache>
            </c:numRef>
          </c:val>
          <c:extLst>
            <c:ext xmlns:c16="http://schemas.microsoft.com/office/drawing/2014/chart" uri="{C3380CC4-5D6E-409C-BE32-E72D297353CC}">
              <c16:uniqueId val="{0000000B-D38D-8A4F-9DFA-F6D6966A1B68}"/>
            </c:ext>
          </c:extLst>
        </c:ser>
        <c:ser>
          <c:idx val="12"/>
          <c:order val="12"/>
          <c:tx>
            <c:strRef>
              <c:f>Sheet10!$N$3:$N$4</c:f>
              <c:strCache>
                <c:ptCount val="1"/>
                <c:pt idx="0">
                  <c:v>Passenger Van</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Sheet10!$N$5:$N$52</c:f>
              <c:numCache>
                <c:formatCode>General</c:formatCode>
                <c:ptCount val="47"/>
                <c:pt idx="9">
                  <c:v>607670</c:v>
                </c:pt>
                <c:pt idx="11">
                  <c:v>70708</c:v>
                </c:pt>
                <c:pt idx="14">
                  <c:v>2431898</c:v>
                </c:pt>
                <c:pt idx="16">
                  <c:v>603670</c:v>
                </c:pt>
              </c:numCache>
            </c:numRef>
          </c:val>
          <c:extLst>
            <c:ext xmlns:c16="http://schemas.microsoft.com/office/drawing/2014/chart" uri="{C3380CC4-5D6E-409C-BE32-E72D297353CC}">
              <c16:uniqueId val="{0000000C-D38D-8A4F-9DFA-F6D6966A1B68}"/>
            </c:ext>
          </c:extLst>
        </c:ser>
        <c:ser>
          <c:idx val="13"/>
          <c:order val="13"/>
          <c:tx>
            <c:strRef>
              <c:f>Sheet10!$O$3:$O$4</c:f>
              <c:strCache>
                <c:ptCount val="1"/>
                <c:pt idx="0">
                  <c:v>Regular Cab Pickup</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Sheet10!$O$5:$O$52</c:f>
              <c:numCache>
                <c:formatCode>General</c:formatCode>
                <c:ptCount val="47"/>
                <c:pt idx="9">
                  <c:v>2260032</c:v>
                </c:pt>
                <c:pt idx="11">
                  <c:v>719408</c:v>
                </c:pt>
                <c:pt idx="14">
                  <c:v>1299240</c:v>
                </c:pt>
                <c:pt idx="16">
                  <c:v>1306328</c:v>
                </c:pt>
                <c:pt idx="29">
                  <c:v>265486</c:v>
                </c:pt>
                <c:pt idx="32">
                  <c:v>8000</c:v>
                </c:pt>
                <c:pt idx="33">
                  <c:v>21914</c:v>
                </c:pt>
                <c:pt idx="44">
                  <c:v>373446</c:v>
                </c:pt>
              </c:numCache>
            </c:numRef>
          </c:val>
          <c:extLst>
            <c:ext xmlns:c16="http://schemas.microsoft.com/office/drawing/2014/chart" uri="{C3380CC4-5D6E-409C-BE32-E72D297353CC}">
              <c16:uniqueId val="{0000000D-D38D-8A4F-9DFA-F6D6966A1B68}"/>
            </c:ext>
          </c:extLst>
        </c:ser>
        <c:ser>
          <c:idx val="14"/>
          <c:order val="14"/>
          <c:tx>
            <c:strRef>
              <c:f>Sheet10!$P$3:$P$4</c:f>
              <c:strCache>
                <c:ptCount val="1"/>
                <c:pt idx="0">
                  <c:v>Sedan</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Sheet10!$P$5:$P$52</c:f>
              <c:numCache>
                <c:formatCode>General</c:formatCode>
                <c:ptCount val="47"/>
                <c:pt idx="0">
                  <c:v>4294702</c:v>
                </c:pt>
                <c:pt idx="2">
                  <c:v>1448735</c:v>
                </c:pt>
                <c:pt idx="3">
                  <c:v>7158348</c:v>
                </c:pt>
                <c:pt idx="4">
                  <c:v>5920900</c:v>
                </c:pt>
                <c:pt idx="5">
                  <c:v>7989300</c:v>
                </c:pt>
                <c:pt idx="7">
                  <c:v>2850590</c:v>
                </c:pt>
                <c:pt idx="8">
                  <c:v>9418847</c:v>
                </c:pt>
                <c:pt idx="9">
                  <c:v>3068812</c:v>
                </c:pt>
                <c:pt idx="10">
                  <c:v>2479859</c:v>
                </c:pt>
                <c:pt idx="11">
                  <c:v>2417585</c:v>
                </c:pt>
                <c:pt idx="14">
                  <c:v>2299348</c:v>
                </c:pt>
                <c:pt idx="15">
                  <c:v>139850</c:v>
                </c:pt>
                <c:pt idx="17">
                  <c:v>2340105</c:v>
                </c:pt>
                <c:pt idx="19">
                  <c:v>2899937</c:v>
                </c:pt>
                <c:pt idx="20">
                  <c:v>6494090</c:v>
                </c:pt>
                <c:pt idx="21">
                  <c:v>1980360</c:v>
                </c:pt>
                <c:pt idx="24">
                  <c:v>4837596</c:v>
                </c:pt>
                <c:pt idx="25">
                  <c:v>2458245</c:v>
                </c:pt>
                <c:pt idx="27">
                  <c:v>2153800</c:v>
                </c:pt>
                <c:pt idx="28">
                  <c:v>5976800</c:v>
                </c:pt>
                <c:pt idx="29">
                  <c:v>1618571</c:v>
                </c:pt>
                <c:pt idx="31">
                  <c:v>7080243</c:v>
                </c:pt>
                <c:pt idx="32">
                  <c:v>1058563</c:v>
                </c:pt>
                <c:pt idx="33">
                  <c:v>1769130</c:v>
                </c:pt>
                <c:pt idx="34">
                  <c:v>691161</c:v>
                </c:pt>
                <c:pt idx="35">
                  <c:v>46759</c:v>
                </c:pt>
                <c:pt idx="36">
                  <c:v>1160535</c:v>
                </c:pt>
                <c:pt idx="37">
                  <c:v>2713500</c:v>
                </c:pt>
                <c:pt idx="38">
                  <c:v>6539010</c:v>
                </c:pt>
                <c:pt idx="39">
                  <c:v>1066500</c:v>
                </c:pt>
                <c:pt idx="40">
                  <c:v>32500</c:v>
                </c:pt>
                <c:pt idx="42">
                  <c:v>1913100</c:v>
                </c:pt>
                <c:pt idx="43">
                  <c:v>1850818</c:v>
                </c:pt>
                <c:pt idx="44">
                  <c:v>2459596</c:v>
                </c:pt>
                <c:pt idx="45">
                  <c:v>6760050</c:v>
                </c:pt>
                <c:pt idx="46">
                  <c:v>2086945</c:v>
                </c:pt>
              </c:numCache>
            </c:numRef>
          </c:val>
          <c:extLst>
            <c:ext xmlns:c16="http://schemas.microsoft.com/office/drawing/2014/chart" uri="{C3380CC4-5D6E-409C-BE32-E72D297353CC}">
              <c16:uniqueId val="{0000000E-D38D-8A4F-9DFA-F6D6966A1B68}"/>
            </c:ext>
          </c:extLst>
        </c:ser>
        <c:ser>
          <c:idx val="15"/>
          <c:order val="15"/>
          <c:tx>
            <c:strRef>
              <c:f>Sheet10!$Q$3:$Q$4</c:f>
              <c:strCache>
                <c:ptCount val="1"/>
                <c:pt idx="0">
                  <c:v>Wagon</c:v>
                </c:pt>
              </c:strCache>
            </c:strRef>
          </c:tx>
          <c:invertIfNegative val="0"/>
          <c:cat>
            <c:strRef>
              <c:f>Sheet10!$A$5:$A$52</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Sheet10!$Q$5:$Q$52</c:f>
              <c:numCache>
                <c:formatCode>General</c:formatCode>
                <c:ptCount val="47"/>
                <c:pt idx="0">
                  <c:v>201360</c:v>
                </c:pt>
                <c:pt idx="3">
                  <c:v>847350</c:v>
                </c:pt>
                <c:pt idx="5">
                  <c:v>259600</c:v>
                </c:pt>
                <c:pt idx="7">
                  <c:v>8212</c:v>
                </c:pt>
                <c:pt idx="8">
                  <c:v>1184100</c:v>
                </c:pt>
                <c:pt idx="9">
                  <c:v>300675</c:v>
                </c:pt>
                <c:pt idx="10">
                  <c:v>501075</c:v>
                </c:pt>
                <c:pt idx="11">
                  <c:v>793055</c:v>
                </c:pt>
                <c:pt idx="13">
                  <c:v>287570</c:v>
                </c:pt>
                <c:pt idx="14">
                  <c:v>1635565</c:v>
                </c:pt>
                <c:pt idx="21">
                  <c:v>601155</c:v>
                </c:pt>
                <c:pt idx="24">
                  <c:v>31105</c:v>
                </c:pt>
                <c:pt idx="25">
                  <c:v>269705</c:v>
                </c:pt>
                <c:pt idx="29">
                  <c:v>33350</c:v>
                </c:pt>
                <c:pt idx="31">
                  <c:v>764935</c:v>
                </c:pt>
                <c:pt idx="33">
                  <c:v>175000</c:v>
                </c:pt>
                <c:pt idx="34">
                  <c:v>22000</c:v>
                </c:pt>
                <c:pt idx="35">
                  <c:v>18000</c:v>
                </c:pt>
                <c:pt idx="36">
                  <c:v>22855</c:v>
                </c:pt>
                <c:pt idx="39">
                  <c:v>751280</c:v>
                </c:pt>
                <c:pt idx="40">
                  <c:v>184445</c:v>
                </c:pt>
                <c:pt idx="42">
                  <c:v>10000</c:v>
                </c:pt>
                <c:pt idx="43">
                  <c:v>685707</c:v>
                </c:pt>
                <c:pt idx="44">
                  <c:v>1237955</c:v>
                </c:pt>
                <c:pt idx="45">
                  <c:v>1704025</c:v>
                </c:pt>
                <c:pt idx="46">
                  <c:v>2428971</c:v>
                </c:pt>
              </c:numCache>
            </c:numRef>
          </c:val>
          <c:extLst>
            <c:ext xmlns:c16="http://schemas.microsoft.com/office/drawing/2014/chart" uri="{C3380CC4-5D6E-409C-BE32-E72D297353CC}">
              <c16:uniqueId val="{0000000F-D38D-8A4F-9DFA-F6D6966A1B68}"/>
            </c:ext>
          </c:extLst>
        </c:ser>
        <c:dLbls>
          <c:showLegendKey val="0"/>
          <c:showVal val="0"/>
          <c:showCatName val="0"/>
          <c:showSerName val="0"/>
          <c:showPercent val="0"/>
          <c:showBubbleSize val="0"/>
        </c:dLbls>
        <c:gapWidth val="150"/>
        <c:overlap val="100"/>
        <c:axId val="211060224"/>
        <c:axId val="211061760"/>
      </c:barChart>
      <c:catAx>
        <c:axId val="211060224"/>
        <c:scaling>
          <c:orientation val="minMax"/>
        </c:scaling>
        <c:delete val="0"/>
        <c:axPos val="b"/>
        <c:numFmt formatCode="General" sourceLinked="0"/>
        <c:majorTickMark val="out"/>
        <c:minorTickMark val="none"/>
        <c:tickLblPos val="nextTo"/>
        <c:crossAx val="211061760"/>
        <c:crosses val="autoZero"/>
        <c:auto val="1"/>
        <c:lblAlgn val="ctr"/>
        <c:lblOffset val="100"/>
        <c:noMultiLvlLbl val="0"/>
      </c:catAx>
      <c:valAx>
        <c:axId val="211061760"/>
        <c:scaling>
          <c:orientation val="minMax"/>
        </c:scaling>
        <c:delete val="0"/>
        <c:axPos val="l"/>
        <c:majorGridlines/>
        <c:numFmt formatCode="General" sourceLinked="1"/>
        <c:majorTickMark val="out"/>
        <c:minorTickMark val="none"/>
        <c:tickLblPos val="nextTo"/>
        <c:crossAx val="211060224"/>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6"/>
    </mc:Choice>
    <mc:Fallback>
      <c:style val="46"/>
    </mc:Fallback>
  </mc:AlternateContent>
  <c:pivotSource>
    <c:name>[pro 7 2.xlsx]Sheet11!PivotTable1</c:name>
    <c:fmtId val="7"/>
  </c:pivotSource>
  <c:chart>
    <c:title>
      <c:tx>
        <c:rich>
          <a:bodyPr/>
          <a:lstStyle/>
          <a:p>
            <a:pPr>
              <a:defRPr/>
            </a:pPr>
            <a:r>
              <a:rPr lang="en-US" dirty="0">
                <a:solidFill>
                  <a:srgbClr val="1EE628"/>
                </a:solidFill>
                <a:latin typeface="Harrington" panose="04040505050A02020702" pitchFamily="82" charset="0"/>
              </a:rPr>
              <a:t>Average MSRPS across different car brands and body styles</a:t>
            </a:r>
          </a:p>
        </c:rich>
      </c:tx>
      <c:layout>
        <c:manualLayout>
          <c:xMode val="edge"/>
          <c:yMode val="edge"/>
          <c:x val="0.15465740560796468"/>
          <c:y val="4.8642627057981391E-2"/>
        </c:manualLayout>
      </c:layout>
      <c:overlay val="0"/>
    </c:title>
    <c:autoTitleDeleted val="0"/>
    <c:pivotFmts>
      <c:pivotFmt>
        <c:idx val="0"/>
      </c:pivotFmt>
      <c:pivotFmt>
        <c:idx val="1"/>
      </c:pivotFmt>
      <c:pivotFmt>
        <c:idx val="2"/>
      </c:pivotFmt>
      <c:pivotFmt>
        <c:idx val="3"/>
      </c:pivotFmt>
      <c:pivotFmt>
        <c:idx val="4"/>
      </c:pivotFmt>
      <c:pivotFmt>
        <c:idx val="5"/>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manualLayout>
          <c:layoutTarget val="inner"/>
          <c:xMode val="edge"/>
          <c:yMode val="edge"/>
          <c:x val="0.11895080235640736"/>
          <c:y val="0.16532990667833186"/>
          <c:w val="0.88104919764359269"/>
          <c:h val="0.44098170020414112"/>
        </c:manualLayout>
      </c:layout>
      <c:barChart>
        <c:barDir val="col"/>
        <c:grouping val="clustered"/>
        <c:varyColors val="0"/>
        <c:ser>
          <c:idx val="0"/>
          <c:order val="0"/>
          <c:tx>
            <c:strRef>
              <c:f>Sheet11!$B$1:$B$2</c:f>
              <c:strCache>
                <c:ptCount val="1"/>
                <c:pt idx="0">
                  <c:v>4dr Hatchback</c:v>
                </c:pt>
              </c:strCache>
            </c:strRef>
          </c:tx>
          <c:invertIfNegative val="0"/>
          <c:cat>
            <c:strRef>
              <c:f>Sheet11!$A$3:$A$48</c:f>
              <c:strCache>
                <c:ptCount val="45"/>
                <c:pt idx="0">
                  <c:v>Acura</c:v>
                </c:pt>
                <c:pt idx="1">
                  <c:v>Alfa Romeo</c:v>
                </c:pt>
                <c:pt idx="2">
                  <c:v>Aston Martin</c:v>
                </c:pt>
                <c:pt idx="3">
                  <c:v>Audi</c:v>
                </c:pt>
                <c:pt idx="4">
                  <c:v>Bentley</c:v>
                </c:pt>
                <c:pt idx="5">
                  <c:v>BMW</c:v>
                </c:pt>
                <c:pt idx="6">
                  <c:v>Buick</c:v>
                </c:pt>
                <c:pt idx="7">
                  <c:v>Cadillac</c:v>
                </c:pt>
                <c:pt idx="8">
                  <c:v>Chevrolet</c:v>
                </c:pt>
                <c:pt idx="9">
                  <c:v>Chrysler</c:v>
                </c:pt>
                <c:pt idx="10">
                  <c:v>Dodge</c:v>
                </c:pt>
                <c:pt idx="11">
                  <c:v>Ferrari</c:v>
                </c:pt>
                <c:pt idx="12">
                  <c:v>FIAT</c:v>
                </c:pt>
                <c:pt idx="13">
                  <c:v>Ford</c:v>
                </c:pt>
                <c:pt idx="14">
                  <c:v>GMC</c:v>
                </c:pt>
                <c:pt idx="15">
                  <c:v>Honda</c:v>
                </c:pt>
                <c:pt idx="16">
                  <c:v>HUMMER</c:v>
                </c:pt>
                <c:pt idx="17">
                  <c:v>Hyundai</c:v>
                </c:pt>
                <c:pt idx="18">
                  <c:v>Infiniti</c:v>
                </c:pt>
                <c:pt idx="19">
                  <c:v>Kia</c:v>
                </c:pt>
                <c:pt idx="20">
                  <c:v>Lamborghini</c:v>
                </c:pt>
                <c:pt idx="21">
                  <c:v>Land Rover</c:v>
                </c:pt>
                <c:pt idx="22">
                  <c:v>Lexus</c:v>
                </c:pt>
                <c:pt idx="23">
                  <c:v>Lincoln</c:v>
                </c:pt>
                <c:pt idx="24">
                  <c:v>Lotus</c:v>
                </c:pt>
                <c:pt idx="25">
                  <c:v>Maserati</c:v>
                </c:pt>
                <c:pt idx="26">
                  <c:v>Maybach</c:v>
                </c:pt>
                <c:pt idx="27">
                  <c:v>Mazda</c:v>
                </c:pt>
                <c:pt idx="28">
                  <c:v>McLaren</c:v>
                </c:pt>
                <c:pt idx="29">
                  <c:v>Mercedes-Benz</c:v>
                </c:pt>
                <c:pt idx="30">
                  <c:v>Mitsubishi</c:v>
                </c:pt>
                <c:pt idx="31">
                  <c:v>Nissan</c:v>
                </c:pt>
                <c:pt idx="32">
                  <c:v>Oldsmobile</c:v>
                </c:pt>
                <c:pt idx="33">
                  <c:v>Plymouth</c:v>
                </c:pt>
                <c:pt idx="34">
                  <c:v>Pontiac</c:v>
                </c:pt>
                <c:pt idx="35">
                  <c:v>Porsche</c:v>
                </c:pt>
                <c:pt idx="36">
                  <c:v>Rolls-Royce</c:v>
                </c:pt>
                <c:pt idx="37">
                  <c:v>Saab</c:v>
                </c:pt>
                <c:pt idx="38">
                  <c:v>Scion</c:v>
                </c:pt>
                <c:pt idx="39">
                  <c:v>Spyker</c:v>
                </c:pt>
                <c:pt idx="40">
                  <c:v>Subaru</c:v>
                </c:pt>
                <c:pt idx="41">
                  <c:v>Suzuki</c:v>
                </c:pt>
                <c:pt idx="42">
                  <c:v>Toyota</c:v>
                </c:pt>
                <c:pt idx="43">
                  <c:v>Volkswagen</c:v>
                </c:pt>
                <c:pt idx="44">
                  <c:v>Volvo</c:v>
                </c:pt>
              </c:strCache>
            </c:strRef>
          </c:cat>
          <c:val>
            <c:numRef>
              <c:f>Sheet11!$B$3:$B$48</c:f>
              <c:numCache>
                <c:formatCode>General</c:formatCode>
                <c:ptCount val="45"/>
                <c:pt idx="0">
                  <c:v>51062.857142857145</c:v>
                </c:pt>
                <c:pt idx="5">
                  <c:v>54521.428571428572</c:v>
                </c:pt>
                <c:pt idx="8">
                  <c:v>18329.31818181818</c:v>
                </c:pt>
                <c:pt idx="10">
                  <c:v>2000</c:v>
                </c:pt>
                <c:pt idx="13">
                  <c:v>18467.5</c:v>
                </c:pt>
                <c:pt idx="15">
                  <c:v>25836.794871794871</c:v>
                </c:pt>
                <c:pt idx="17">
                  <c:v>17629.333333333332</c:v>
                </c:pt>
                <c:pt idx="19">
                  <c:v>19379.047619047618</c:v>
                </c:pt>
                <c:pt idx="22">
                  <c:v>31566.666666666668</c:v>
                </c:pt>
                <c:pt idx="27">
                  <c:v>20809.268292682926</c:v>
                </c:pt>
                <c:pt idx="29">
                  <c:v>40933.333333333336</c:v>
                </c:pt>
                <c:pt idx="30">
                  <c:v>12101.785714285714</c:v>
                </c:pt>
                <c:pt idx="31">
                  <c:v>22241.08695652174</c:v>
                </c:pt>
                <c:pt idx="33">
                  <c:v>2000</c:v>
                </c:pt>
                <c:pt idx="34">
                  <c:v>18108.333333333332</c:v>
                </c:pt>
                <c:pt idx="37">
                  <c:v>2032.5555555555557</c:v>
                </c:pt>
                <c:pt idx="38">
                  <c:v>15692.777777777777</c:v>
                </c:pt>
                <c:pt idx="40">
                  <c:v>21189.375</c:v>
                </c:pt>
                <c:pt idx="41">
                  <c:v>16696.771428571428</c:v>
                </c:pt>
                <c:pt idx="42">
                  <c:v>22186.507936507936</c:v>
                </c:pt>
                <c:pt idx="43">
                  <c:v>27778.232758620688</c:v>
                </c:pt>
              </c:numCache>
            </c:numRef>
          </c:val>
          <c:extLst>
            <c:ext xmlns:c16="http://schemas.microsoft.com/office/drawing/2014/chart" uri="{C3380CC4-5D6E-409C-BE32-E72D297353CC}">
              <c16:uniqueId val="{00000000-C0FD-3444-BEAE-E88193BB09C1}"/>
            </c:ext>
          </c:extLst>
        </c:ser>
        <c:ser>
          <c:idx val="1"/>
          <c:order val="1"/>
          <c:tx>
            <c:strRef>
              <c:f>Sheet11!$C$1:$C$2</c:f>
              <c:strCache>
                <c:ptCount val="1"/>
                <c:pt idx="0">
                  <c:v>4dr SUV</c:v>
                </c:pt>
              </c:strCache>
            </c:strRef>
          </c:tx>
          <c:invertIfNegative val="0"/>
          <c:cat>
            <c:strRef>
              <c:f>Sheet11!$A$3:$A$48</c:f>
              <c:strCache>
                <c:ptCount val="45"/>
                <c:pt idx="0">
                  <c:v>Acura</c:v>
                </c:pt>
                <c:pt idx="1">
                  <c:v>Alfa Romeo</c:v>
                </c:pt>
                <c:pt idx="2">
                  <c:v>Aston Martin</c:v>
                </c:pt>
                <c:pt idx="3">
                  <c:v>Audi</c:v>
                </c:pt>
                <c:pt idx="4">
                  <c:v>Bentley</c:v>
                </c:pt>
                <c:pt idx="5">
                  <c:v>BMW</c:v>
                </c:pt>
                <c:pt idx="6">
                  <c:v>Buick</c:v>
                </c:pt>
                <c:pt idx="7">
                  <c:v>Cadillac</c:v>
                </c:pt>
                <c:pt idx="8">
                  <c:v>Chevrolet</c:v>
                </c:pt>
                <c:pt idx="9">
                  <c:v>Chrysler</c:v>
                </c:pt>
                <c:pt idx="10">
                  <c:v>Dodge</c:v>
                </c:pt>
                <c:pt idx="11">
                  <c:v>Ferrari</c:v>
                </c:pt>
                <c:pt idx="12">
                  <c:v>FIAT</c:v>
                </c:pt>
                <c:pt idx="13">
                  <c:v>Ford</c:v>
                </c:pt>
                <c:pt idx="14">
                  <c:v>GMC</c:v>
                </c:pt>
                <c:pt idx="15">
                  <c:v>Honda</c:v>
                </c:pt>
                <c:pt idx="16">
                  <c:v>HUMMER</c:v>
                </c:pt>
                <c:pt idx="17">
                  <c:v>Hyundai</c:v>
                </c:pt>
                <c:pt idx="18">
                  <c:v>Infiniti</c:v>
                </c:pt>
                <c:pt idx="19">
                  <c:v>Kia</c:v>
                </c:pt>
                <c:pt idx="20">
                  <c:v>Lamborghini</c:v>
                </c:pt>
                <c:pt idx="21">
                  <c:v>Land Rover</c:v>
                </c:pt>
                <c:pt idx="22">
                  <c:v>Lexus</c:v>
                </c:pt>
                <c:pt idx="23">
                  <c:v>Lincoln</c:v>
                </c:pt>
                <c:pt idx="24">
                  <c:v>Lotus</c:v>
                </c:pt>
                <c:pt idx="25">
                  <c:v>Maserati</c:v>
                </c:pt>
                <c:pt idx="26">
                  <c:v>Maybach</c:v>
                </c:pt>
                <c:pt idx="27">
                  <c:v>Mazda</c:v>
                </c:pt>
                <c:pt idx="28">
                  <c:v>McLaren</c:v>
                </c:pt>
                <c:pt idx="29">
                  <c:v>Mercedes-Benz</c:v>
                </c:pt>
                <c:pt idx="30">
                  <c:v>Mitsubishi</c:v>
                </c:pt>
                <c:pt idx="31">
                  <c:v>Nissan</c:v>
                </c:pt>
                <c:pt idx="32">
                  <c:v>Oldsmobile</c:v>
                </c:pt>
                <c:pt idx="33">
                  <c:v>Plymouth</c:v>
                </c:pt>
                <c:pt idx="34">
                  <c:v>Pontiac</c:v>
                </c:pt>
                <c:pt idx="35">
                  <c:v>Porsche</c:v>
                </c:pt>
                <c:pt idx="36">
                  <c:v>Rolls-Royce</c:v>
                </c:pt>
                <c:pt idx="37">
                  <c:v>Saab</c:v>
                </c:pt>
                <c:pt idx="38">
                  <c:v>Scion</c:v>
                </c:pt>
                <c:pt idx="39">
                  <c:v>Spyker</c:v>
                </c:pt>
                <c:pt idx="40">
                  <c:v>Subaru</c:v>
                </c:pt>
                <c:pt idx="41">
                  <c:v>Suzuki</c:v>
                </c:pt>
                <c:pt idx="42">
                  <c:v>Toyota</c:v>
                </c:pt>
                <c:pt idx="43">
                  <c:v>Volkswagen</c:v>
                </c:pt>
                <c:pt idx="44">
                  <c:v>Volvo</c:v>
                </c:pt>
              </c:strCache>
            </c:strRef>
          </c:cat>
          <c:val>
            <c:numRef>
              <c:f>Sheet11!$C$3:$C$48</c:f>
              <c:numCache>
                <c:formatCode>General</c:formatCode>
                <c:ptCount val="45"/>
                <c:pt idx="0">
                  <c:v>42959.758064516129</c:v>
                </c:pt>
                <c:pt idx="3">
                  <c:v>48634.545454545456</c:v>
                </c:pt>
                <c:pt idx="5">
                  <c:v>58536.111111111109</c:v>
                </c:pt>
                <c:pt idx="6">
                  <c:v>33996.349206349209</c:v>
                </c:pt>
                <c:pt idx="7">
                  <c:v>72551.060606060608</c:v>
                </c:pt>
                <c:pt idx="8">
                  <c:v>32046.673170731709</c:v>
                </c:pt>
                <c:pt idx="9">
                  <c:v>35792.142857142855</c:v>
                </c:pt>
                <c:pt idx="10">
                  <c:v>30992.831325301206</c:v>
                </c:pt>
                <c:pt idx="12">
                  <c:v>24620.333333333332</c:v>
                </c:pt>
                <c:pt idx="13">
                  <c:v>42027.605769230766</c:v>
                </c:pt>
                <c:pt idx="14">
                  <c:v>36695.685082872929</c:v>
                </c:pt>
                <c:pt idx="15">
                  <c:v>28855.5401459854</c:v>
                </c:pt>
                <c:pt idx="16">
                  <c:v>37749</c:v>
                </c:pt>
                <c:pt idx="17">
                  <c:v>30412.714285714286</c:v>
                </c:pt>
                <c:pt idx="18">
                  <c:v>45686.315789473687</c:v>
                </c:pt>
                <c:pt idx="19">
                  <c:v>31533</c:v>
                </c:pt>
                <c:pt idx="21">
                  <c:v>70910.8984375</c:v>
                </c:pt>
                <c:pt idx="22">
                  <c:v>45042.485714285714</c:v>
                </c:pt>
                <c:pt idx="23">
                  <c:v>50331.911764705881</c:v>
                </c:pt>
                <c:pt idx="25">
                  <c:v>77500</c:v>
                </c:pt>
                <c:pt idx="27">
                  <c:v>27080.042016806721</c:v>
                </c:pt>
                <c:pt idx="29">
                  <c:v>68400.138888888891</c:v>
                </c:pt>
                <c:pt idx="30">
                  <c:v>26158.291139240508</c:v>
                </c:pt>
                <c:pt idx="31">
                  <c:v>34294.462809917357</c:v>
                </c:pt>
                <c:pt idx="32">
                  <c:v>34021.428571428572</c:v>
                </c:pt>
                <c:pt idx="34">
                  <c:v>25096.875</c:v>
                </c:pt>
                <c:pt idx="35">
                  <c:v>82509.090909090912</c:v>
                </c:pt>
                <c:pt idx="37">
                  <c:v>41685</c:v>
                </c:pt>
                <c:pt idx="40">
                  <c:v>29322.6213592233</c:v>
                </c:pt>
                <c:pt idx="41">
                  <c:v>21090.544642857141</c:v>
                </c:pt>
                <c:pt idx="42">
                  <c:v>40631.557377049183</c:v>
                </c:pt>
                <c:pt idx="43">
                  <c:v>41699.1</c:v>
                </c:pt>
                <c:pt idx="44">
                  <c:v>45338.028169014084</c:v>
                </c:pt>
              </c:numCache>
            </c:numRef>
          </c:val>
          <c:extLst>
            <c:ext xmlns:c16="http://schemas.microsoft.com/office/drawing/2014/chart" uri="{C3380CC4-5D6E-409C-BE32-E72D297353CC}">
              <c16:uniqueId val="{00000001-C0FD-3444-BEAE-E88193BB09C1}"/>
            </c:ext>
          </c:extLst>
        </c:ser>
        <c:ser>
          <c:idx val="2"/>
          <c:order val="2"/>
          <c:tx>
            <c:strRef>
              <c:f>Sheet11!$D$1:$D$2</c:f>
              <c:strCache>
                <c:ptCount val="1"/>
                <c:pt idx="0">
                  <c:v>Cargo Minivan</c:v>
                </c:pt>
              </c:strCache>
            </c:strRef>
          </c:tx>
          <c:invertIfNegative val="0"/>
          <c:cat>
            <c:strRef>
              <c:f>Sheet11!$A$3:$A$48</c:f>
              <c:strCache>
                <c:ptCount val="45"/>
                <c:pt idx="0">
                  <c:v>Acura</c:v>
                </c:pt>
                <c:pt idx="1">
                  <c:v>Alfa Romeo</c:v>
                </c:pt>
                <c:pt idx="2">
                  <c:v>Aston Martin</c:v>
                </c:pt>
                <c:pt idx="3">
                  <c:v>Audi</c:v>
                </c:pt>
                <c:pt idx="4">
                  <c:v>Bentley</c:v>
                </c:pt>
                <c:pt idx="5">
                  <c:v>BMW</c:v>
                </c:pt>
                <c:pt idx="6">
                  <c:v>Buick</c:v>
                </c:pt>
                <c:pt idx="7">
                  <c:v>Cadillac</c:v>
                </c:pt>
                <c:pt idx="8">
                  <c:v>Chevrolet</c:v>
                </c:pt>
                <c:pt idx="9">
                  <c:v>Chrysler</c:v>
                </c:pt>
                <c:pt idx="10">
                  <c:v>Dodge</c:v>
                </c:pt>
                <c:pt idx="11">
                  <c:v>Ferrari</c:v>
                </c:pt>
                <c:pt idx="12">
                  <c:v>FIAT</c:v>
                </c:pt>
                <c:pt idx="13">
                  <c:v>Ford</c:v>
                </c:pt>
                <c:pt idx="14">
                  <c:v>GMC</c:v>
                </c:pt>
                <c:pt idx="15">
                  <c:v>Honda</c:v>
                </c:pt>
                <c:pt idx="16">
                  <c:v>HUMMER</c:v>
                </c:pt>
                <c:pt idx="17">
                  <c:v>Hyundai</c:v>
                </c:pt>
                <c:pt idx="18">
                  <c:v>Infiniti</c:v>
                </c:pt>
                <c:pt idx="19">
                  <c:v>Kia</c:v>
                </c:pt>
                <c:pt idx="20">
                  <c:v>Lamborghini</c:v>
                </c:pt>
                <c:pt idx="21">
                  <c:v>Land Rover</c:v>
                </c:pt>
                <c:pt idx="22">
                  <c:v>Lexus</c:v>
                </c:pt>
                <c:pt idx="23">
                  <c:v>Lincoln</c:v>
                </c:pt>
                <c:pt idx="24">
                  <c:v>Lotus</c:v>
                </c:pt>
                <c:pt idx="25">
                  <c:v>Maserati</c:v>
                </c:pt>
                <c:pt idx="26">
                  <c:v>Maybach</c:v>
                </c:pt>
                <c:pt idx="27">
                  <c:v>Mazda</c:v>
                </c:pt>
                <c:pt idx="28">
                  <c:v>McLaren</c:v>
                </c:pt>
                <c:pt idx="29">
                  <c:v>Mercedes-Benz</c:v>
                </c:pt>
                <c:pt idx="30">
                  <c:v>Mitsubishi</c:v>
                </c:pt>
                <c:pt idx="31">
                  <c:v>Nissan</c:v>
                </c:pt>
                <c:pt idx="32">
                  <c:v>Oldsmobile</c:v>
                </c:pt>
                <c:pt idx="33">
                  <c:v>Plymouth</c:v>
                </c:pt>
                <c:pt idx="34">
                  <c:v>Pontiac</c:v>
                </c:pt>
                <c:pt idx="35">
                  <c:v>Porsche</c:v>
                </c:pt>
                <c:pt idx="36">
                  <c:v>Rolls-Royce</c:v>
                </c:pt>
                <c:pt idx="37">
                  <c:v>Saab</c:v>
                </c:pt>
                <c:pt idx="38">
                  <c:v>Scion</c:v>
                </c:pt>
                <c:pt idx="39">
                  <c:v>Spyker</c:v>
                </c:pt>
                <c:pt idx="40">
                  <c:v>Subaru</c:v>
                </c:pt>
                <c:pt idx="41">
                  <c:v>Suzuki</c:v>
                </c:pt>
                <c:pt idx="42">
                  <c:v>Toyota</c:v>
                </c:pt>
                <c:pt idx="43">
                  <c:v>Volkswagen</c:v>
                </c:pt>
                <c:pt idx="44">
                  <c:v>Volvo</c:v>
                </c:pt>
              </c:strCache>
            </c:strRef>
          </c:cat>
          <c:val>
            <c:numRef>
              <c:f>Sheet11!$D$3:$D$48</c:f>
              <c:numCache>
                <c:formatCode>General</c:formatCode>
                <c:ptCount val="45"/>
                <c:pt idx="8">
                  <c:v>20007.142857142859</c:v>
                </c:pt>
                <c:pt idx="10">
                  <c:v>20173.333333333332</c:v>
                </c:pt>
                <c:pt idx="13">
                  <c:v>21274.0625</c:v>
                </c:pt>
                <c:pt idx="14">
                  <c:v>23791.666666666668</c:v>
                </c:pt>
                <c:pt idx="29">
                  <c:v>28950</c:v>
                </c:pt>
                <c:pt idx="30">
                  <c:v>2000</c:v>
                </c:pt>
                <c:pt idx="31">
                  <c:v>21436.666666666668</c:v>
                </c:pt>
              </c:numCache>
            </c:numRef>
          </c:val>
          <c:extLst>
            <c:ext xmlns:c16="http://schemas.microsoft.com/office/drawing/2014/chart" uri="{C3380CC4-5D6E-409C-BE32-E72D297353CC}">
              <c16:uniqueId val="{00000002-C0FD-3444-BEAE-E88193BB09C1}"/>
            </c:ext>
          </c:extLst>
        </c:ser>
        <c:ser>
          <c:idx val="3"/>
          <c:order val="3"/>
          <c:tx>
            <c:strRef>
              <c:f>Sheet11!$E$1:$E$2</c:f>
              <c:strCache>
                <c:ptCount val="1"/>
                <c:pt idx="0">
                  <c:v>Cargo Van</c:v>
                </c:pt>
              </c:strCache>
            </c:strRef>
          </c:tx>
          <c:invertIfNegative val="0"/>
          <c:cat>
            <c:strRef>
              <c:f>Sheet11!$A$3:$A$48</c:f>
              <c:strCache>
                <c:ptCount val="45"/>
                <c:pt idx="0">
                  <c:v>Acura</c:v>
                </c:pt>
                <c:pt idx="1">
                  <c:v>Alfa Romeo</c:v>
                </c:pt>
                <c:pt idx="2">
                  <c:v>Aston Martin</c:v>
                </c:pt>
                <c:pt idx="3">
                  <c:v>Audi</c:v>
                </c:pt>
                <c:pt idx="4">
                  <c:v>Bentley</c:v>
                </c:pt>
                <c:pt idx="5">
                  <c:v>BMW</c:v>
                </c:pt>
                <c:pt idx="6">
                  <c:v>Buick</c:v>
                </c:pt>
                <c:pt idx="7">
                  <c:v>Cadillac</c:v>
                </c:pt>
                <c:pt idx="8">
                  <c:v>Chevrolet</c:v>
                </c:pt>
                <c:pt idx="9">
                  <c:v>Chrysler</c:v>
                </c:pt>
                <c:pt idx="10">
                  <c:v>Dodge</c:v>
                </c:pt>
                <c:pt idx="11">
                  <c:v>Ferrari</c:v>
                </c:pt>
                <c:pt idx="12">
                  <c:v>FIAT</c:v>
                </c:pt>
                <c:pt idx="13">
                  <c:v>Ford</c:v>
                </c:pt>
                <c:pt idx="14">
                  <c:v>GMC</c:v>
                </c:pt>
                <c:pt idx="15">
                  <c:v>Honda</c:v>
                </c:pt>
                <c:pt idx="16">
                  <c:v>HUMMER</c:v>
                </c:pt>
                <c:pt idx="17">
                  <c:v>Hyundai</c:v>
                </c:pt>
                <c:pt idx="18">
                  <c:v>Infiniti</c:v>
                </c:pt>
                <c:pt idx="19">
                  <c:v>Kia</c:v>
                </c:pt>
                <c:pt idx="20">
                  <c:v>Lamborghini</c:v>
                </c:pt>
                <c:pt idx="21">
                  <c:v>Land Rover</c:v>
                </c:pt>
                <c:pt idx="22">
                  <c:v>Lexus</c:v>
                </c:pt>
                <c:pt idx="23">
                  <c:v>Lincoln</c:v>
                </c:pt>
                <c:pt idx="24">
                  <c:v>Lotus</c:v>
                </c:pt>
                <c:pt idx="25">
                  <c:v>Maserati</c:v>
                </c:pt>
                <c:pt idx="26">
                  <c:v>Maybach</c:v>
                </c:pt>
                <c:pt idx="27">
                  <c:v>Mazda</c:v>
                </c:pt>
                <c:pt idx="28">
                  <c:v>McLaren</c:v>
                </c:pt>
                <c:pt idx="29">
                  <c:v>Mercedes-Benz</c:v>
                </c:pt>
                <c:pt idx="30">
                  <c:v>Mitsubishi</c:v>
                </c:pt>
                <c:pt idx="31">
                  <c:v>Nissan</c:v>
                </c:pt>
                <c:pt idx="32">
                  <c:v>Oldsmobile</c:v>
                </c:pt>
                <c:pt idx="33">
                  <c:v>Plymouth</c:v>
                </c:pt>
                <c:pt idx="34">
                  <c:v>Pontiac</c:v>
                </c:pt>
                <c:pt idx="35">
                  <c:v>Porsche</c:v>
                </c:pt>
                <c:pt idx="36">
                  <c:v>Rolls-Royce</c:v>
                </c:pt>
                <c:pt idx="37">
                  <c:v>Saab</c:v>
                </c:pt>
                <c:pt idx="38">
                  <c:v>Scion</c:v>
                </c:pt>
                <c:pt idx="39">
                  <c:v>Spyker</c:v>
                </c:pt>
                <c:pt idx="40">
                  <c:v>Subaru</c:v>
                </c:pt>
                <c:pt idx="41">
                  <c:v>Suzuki</c:v>
                </c:pt>
                <c:pt idx="42">
                  <c:v>Toyota</c:v>
                </c:pt>
                <c:pt idx="43">
                  <c:v>Volkswagen</c:v>
                </c:pt>
                <c:pt idx="44">
                  <c:v>Volvo</c:v>
                </c:pt>
              </c:strCache>
            </c:strRef>
          </c:cat>
          <c:val>
            <c:numRef>
              <c:f>Sheet11!$E$3:$E$48</c:f>
              <c:numCache>
                <c:formatCode>General</c:formatCode>
                <c:ptCount val="45"/>
                <c:pt idx="8">
                  <c:v>7153.454545454545</c:v>
                </c:pt>
                <c:pt idx="10">
                  <c:v>12536.925925925925</c:v>
                </c:pt>
                <c:pt idx="13">
                  <c:v>17698.46875</c:v>
                </c:pt>
                <c:pt idx="14">
                  <c:v>18723.400000000001</c:v>
                </c:pt>
              </c:numCache>
            </c:numRef>
          </c:val>
          <c:extLst>
            <c:ext xmlns:c16="http://schemas.microsoft.com/office/drawing/2014/chart" uri="{C3380CC4-5D6E-409C-BE32-E72D297353CC}">
              <c16:uniqueId val="{00000003-C0FD-3444-BEAE-E88193BB09C1}"/>
            </c:ext>
          </c:extLst>
        </c:ser>
        <c:ser>
          <c:idx val="4"/>
          <c:order val="4"/>
          <c:tx>
            <c:strRef>
              <c:f>Sheet11!$F$1:$F$2</c:f>
              <c:strCache>
                <c:ptCount val="1"/>
                <c:pt idx="0">
                  <c:v>Convertible</c:v>
                </c:pt>
              </c:strCache>
            </c:strRef>
          </c:tx>
          <c:invertIfNegative val="0"/>
          <c:cat>
            <c:strRef>
              <c:f>Sheet11!$A$3:$A$48</c:f>
              <c:strCache>
                <c:ptCount val="45"/>
                <c:pt idx="0">
                  <c:v>Acura</c:v>
                </c:pt>
                <c:pt idx="1">
                  <c:v>Alfa Romeo</c:v>
                </c:pt>
                <c:pt idx="2">
                  <c:v>Aston Martin</c:v>
                </c:pt>
                <c:pt idx="3">
                  <c:v>Audi</c:v>
                </c:pt>
                <c:pt idx="4">
                  <c:v>Bentley</c:v>
                </c:pt>
                <c:pt idx="5">
                  <c:v>BMW</c:v>
                </c:pt>
                <c:pt idx="6">
                  <c:v>Buick</c:v>
                </c:pt>
                <c:pt idx="7">
                  <c:v>Cadillac</c:v>
                </c:pt>
                <c:pt idx="8">
                  <c:v>Chevrolet</c:v>
                </c:pt>
                <c:pt idx="9">
                  <c:v>Chrysler</c:v>
                </c:pt>
                <c:pt idx="10">
                  <c:v>Dodge</c:v>
                </c:pt>
                <c:pt idx="11">
                  <c:v>Ferrari</c:v>
                </c:pt>
                <c:pt idx="12">
                  <c:v>FIAT</c:v>
                </c:pt>
                <c:pt idx="13">
                  <c:v>Ford</c:v>
                </c:pt>
                <c:pt idx="14">
                  <c:v>GMC</c:v>
                </c:pt>
                <c:pt idx="15">
                  <c:v>Honda</c:v>
                </c:pt>
                <c:pt idx="16">
                  <c:v>HUMMER</c:v>
                </c:pt>
                <c:pt idx="17">
                  <c:v>Hyundai</c:v>
                </c:pt>
                <c:pt idx="18">
                  <c:v>Infiniti</c:v>
                </c:pt>
                <c:pt idx="19">
                  <c:v>Kia</c:v>
                </c:pt>
                <c:pt idx="20">
                  <c:v>Lamborghini</c:v>
                </c:pt>
                <c:pt idx="21">
                  <c:v>Land Rover</c:v>
                </c:pt>
                <c:pt idx="22">
                  <c:v>Lexus</c:v>
                </c:pt>
                <c:pt idx="23">
                  <c:v>Lincoln</c:v>
                </c:pt>
                <c:pt idx="24">
                  <c:v>Lotus</c:v>
                </c:pt>
                <c:pt idx="25">
                  <c:v>Maserati</c:v>
                </c:pt>
                <c:pt idx="26">
                  <c:v>Maybach</c:v>
                </c:pt>
                <c:pt idx="27">
                  <c:v>Mazda</c:v>
                </c:pt>
                <c:pt idx="28">
                  <c:v>McLaren</c:v>
                </c:pt>
                <c:pt idx="29">
                  <c:v>Mercedes-Benz</c:v>
                </c:pt>
                <c:pt idx="30">
                  <c:v>Mitsubishi</c:v>
                </c:pt>
                <c:pt idx="31">
                  <c:v>Nissan</c:v>
                </c:pt>
                <c:pt idx="32">
                  <c:v>Oldsmobile</c:v>
                </c:pt>
                <c:pt idx="33">
                  <c:v>Plymouth</c:v>
                </c:pt>
                <c:pt idx="34">
                  <c:v>Pontiac</c:v>
                </c:pt>
                <c:pt idx="35">
                  <c:v>Porsche</c:v>
                </c:pt>
                <c:pt idx="36">
                  <c:v>Rolls-Royce</c:v>
                </c:pt>
                <c:pt idx="37">
                  <c:v>Saab</c:v>
                </c:pt>
                <c:pt idx="38">
                  <c:v>Scion</c:v>
                </c:pt>
                <c:pt idx="39">
                  <c:v>Spyker</c:v>
                </c:pt>
                <c:pt idx="40">
                  <c:v>Subaru</c:v>
                </c:pt>
                <c:pt idx="41">
                  <c:v>Suzuki</c:v>
                </c:pt>
                <c:pt idx="42">
                  <c:v>Toyota</c:v>
                </c:pt>
                <c:pt idx="43">
                  <c:v>Volkswagen</c:v>
                </c:pt>
                <c:pt idx="44">
                  <c:v>Volvo</c:v>
                </c:pt>
              </c:strCache>
            </c:strRef>
          </c:cat>
          <c:val>
            <c:numRef>
              <c:f>Sheet11!$F$3:$F$48</c:f>
              <c:numCache>
                <c:formatCode>General</c:formatCode>
                <c:ptCount val="45"/>
                <c:pt idx="1">
                  <c:v>64900</c:v>
                </c:pt>
                <c:pt idx="2">
                  <c:v>203379.30555555556</c:v>
                </c:pt>
                <c:pt idx="3">
                  <c:v>70029.893617021284</c:v>
                </c:pt>
                <c:pt idx="4">
                  <c:v>250536.25</c:v>
                </c:pt>
                <c:pt idx="5">
                  <c:v>63417.901408450707</c:v>
                </c:pt>
                <c:pt idx="6">
                  <c:v>25617.857142857141</c:v>
                </c:pt>
                <c:pt idx="7">
                  <c:v>70400.5</c:v>
                </c:pt>
                <c:pt idx="8">
                  <c:v>62835</c:v>
                </c:pt>
                <c:pt idx="9">
                  <c:v>24234.807692307691</c:v>
                </c:pt>
                <c:pt idx="10">
                  <c:v>2000</c:v>
                </c:pt>
                <c:pt idx="11">
                  <c:v>214718.68181818182</c:v>
                </c:pt>
                <c:pt idx="12">
                  <c:v>23426.071428571428</c:v>
                </c:pt>
                <c:pt idx="13">
                  <c:v>34762.238095238092</c:v>
                </c:pt>
                <c:pt idx="15">
                  <c:v>36019.285714285717</c:v>
                </c:pt>
                <c:pt idx="18">
                  <c:v>46669.047619047618</c:v>
                </c:pt>
                <c:pt idx="20">
                  <c:v>336402.38095238095</c:v>
                </c:pt>
                <c:pt idx="22">
                  <c:v>52451.666666666664</c:v>
                </c:pt>
                <c:pt idx="24">
                  <c:v>51657.5</c:v>
                </c:pt>
                <c:pt idx="25">
                  <c:v>130164.61111111111</c:v>
                </c:pt>
                <c:pt idx="26">
                  <c:v>1381375</c:v>
                </c:pt>
                <c:pt idx="27">
                  <c:v>28080.806451612902</c:v>
                </c:pt>
                <c:pt idx="28">
                  <c:v>280225</c:v>
                </c:pt>
                <c:pt idx="29">
                  <c:v>104617.52727272727</c:v>
                </c:pt>
                <c:pt idx="30">
                  <c:v>29984.714285714286</c:v>
                </c:pt>
                <c:pt idx="31">
                  <c:v>39070.888888888891</c:v>
                </c:pt>
                <c:pt idx="32">
                  <c:v>2000</c:v>
                </c:pt>
                <c:pt idx="33">
                  <c:v>28543.666666666668</c:v>
                </c:pt>
                <c:pt idx="34">
                  <c:v>22546.714285714286</c:v>
                </c:pt>
                <c:pt idx="35">
                  <c:v>115502.20512820513</c:v>
                </c:pt>
                <c:pt idx="36">
                  <c:v>428273</c:v>
                </c:pt>
                <c:pt idx="37">
                  <c:v>28755.81818181818</c:v>
                </c:pt>
                <c:pt idx="39">
                  <c:v>219990</c:v>
                </c:pt>
                <c:pt idx="42">
                  <c:v>25777.866666666665</c:v>
                </c:pt>
                <c:pt idx="43">
                  <c:v>27789.469230769231</c:v>
                </c:pt>
                <c:pt idx="44">
                  <c:v>40533.333333333336</c:v>
                </c:pt>
              </c:numCache>
            </c:numRef>
          </c:val>
          <c:extLst>
            <c:ext xmlns:c16="http://schemas.microsoft.com/office/drawing/2014/chart" uri="{C3380CC4-5D6E-409C-BE32-E72D297353CC}">
              <c16:uniqueId val="{00000004-C0FD-3444-BEAE-E88193BB09C1}"/>
            </c:ext>
          </c:extLst>
        </c:ser>
        <c:ser>
          <c:idx val="5"/>
          <c:order val="5"/>
          <c:tx>
            <c:strRef>
              <c:f>Sheet11!$G$1:$G$2</c:f>
              <c:strCache>
                <c:ptCount val="1"/>
                <c:pt idx="0">
                  <c:v>Convertible SUV</c:v>
                </c:pt>
              </c:strCache>
            </c:strRef>
          </c:tx>
          <c:invertIfNegative val="0"/>
          <c:cat>
            <c:strRef>
              <c:f>Sheet11!$A$3:$A$48</c:f>
              <c:strCache>
                <c:ptCount val="45"/>
                <c:pt idx="0">
                  <c:v>Acura</c:v>
                </c:pt>
                <c:pt idx="1">
                  <c:v>Alfa Romeo</c:v>
                </c:pt>
                <c:pt idx="2">
                  <c:v>Aston Martin</c:v>
                </c:pt>
                <c:pt idx="3">
                  <c:v>Audi</c:v>
                </c:pt>
                <c:pt idx="4">
                  <c:v>Bentley</c:v>
                </c:pt>
                <c:pt idx="5">
                  <c:v>BMW</c:v>
                </c:pt>
                <c:pt idx="6">
                  <c:v>Buick</c:v>
                </c:pt>
                <c:pt idx="7">
                  <c:v>Cadillac</c:v>
                </c:pt>
                <c:pt idx="8">
                  <c:v>Chevrolet</c:v>
                </c:pt>
                <c:pt idx="9">
                  <c:v>Chrysler</c:v>
                </c:pt>
                <c:pt idx="10">
                  <c:v>Dodge</c:v>
                </c:pt>
                <c:pt idx="11">
                  <c:v>Ferrari</c:v>
                </c:pt>
                <c:pt idx="12">
                  <c:v>FIAT</c:v>
                </c:pt>
                <c:pt idx="13">
                  <c:v>Ford</c:v>
                </c:pt>
                <c:pt idx="14">
                  <c:v>GMC</c:v>
                </c:pt>
                <c:pt idx="15">
                  <c:v>Honda</c:v>
                </c:pt>
                <c:pt idx="16">
                  <c:v>HUMMER</c:v>
                </c:pt>
                <c:pt idx="17">
                  <c:v>Hyundai</c:v>
                </c:pt>
                <c:pt idx="18">
                  <c:v>Infiniti</c:v>
                </c:pt>
                <c:pt idx="19">
                  <c:v>Kia</c:v>
                </c:pt>
                <c:pt idx="20">
                  <c:v>Lamborghini</c:v>
                </c:pt>
                <c:pt idx="21">
                  <c:v>Land Rover</c:v>
                </c:pt>
                <c:pt idx="22">
                  <c:v>Lexus</c:v>
                </c:pt>
                <c:pt idx="23">
                  <c:v>Lincoln</c:v>
                </c:pt>
                <c:pt idx="24">
                  <c:v>Lotus</c:v>
                </c:pt>
                <c:pt idx="25">
                  <c:v>Maserati</c:v>
                </c:pt>
                <c:pt idx="26">
                  <c:v>Maybach</c:v>
                </c:pt>
                <c:pt idx="27">
                  <c:v>Mazda</c:v>
                </c:pt>
                <c:pt idx="28">
                  <c:v>McLaren</c:v>
                </c:pt>
                <c:pt idx="29">
                  <c:v>Mercedes-Benz</c:v>
                </c:pt>
                <c:pt idx="30">
                  <c:v>Mitsubishi</c:v>
                </c:pt>
                <c:pt idx="31">
                  <c:v>Nissan</c:v>
                </c:pt>
                <c:pt idx="32">
                  <c:v>Oldsmobile</c:v>
                </c:pt>
                <c:pt idx="33">
                  <c:v>Plymouth</c:v>
                </c:pt>
                <c:pt idx="34">
                  <c:v>Pontiac</c:v>
                </c:pt>
                <c:pt idx="35">
                  <c:v>Porsche</c:v>
                </c:pt>
                <c:pt idx="36">
                  <c:v>Rolls-Royce</c:v>
                </c:pt>
                <c:pt idx="37">
                  <c:v>Saab</c:v>
                </c:pt>
                <c:pt idx="38">
                  <c:v>Scion</c:v>
                </c:pt>
                <c:pt idx="39">
                  <c:v>Spyker</c:v>
                </c:pt>
                <c:pt idx="40">
                  <c:v>Subaru</c:v>
                </c:pt>
                <c:pt idx="41">
                  <c:v>Suzuki</c:v>
                </c:pt>
                <c:pt idx="42">
                  <c:v>Toyota</c:v>
                </c:pt>
                <c:pt idx="43">
                  <c:v>Volkswagen</c:v>
                </c:pt>
                <c:pt idx="44">
                  <c:v>Volvo</c:v>
                </c:pt>
              </c:strCache>
            </c:strRef>
          </c:cat>
          <c:val>
            <c:numRef>
              <c:f>Sheet11!$G$3:$G$48</c:f>
              <c:numCache>
                <c:formatCode>General</c:formatCode>
                <c:ptCount val="45"/>
                <c:pt idx="8">
                  <c:v>17716.666666666668</c:v>
                </c:pt>
                <c:pt idx="21">
                  <c:v>48577</c:v>
                </c:pt>
                <c:pt idx="31">
                  <c:v>43691.666666666664</c:v>
                </c:pt>
                <c:pt idx="41">
                  <c:v>7187.8823529411766</c:v>
                </c:pt>
              </c:numCache>
            </c:numRef>
          </c:val>
          <c:extLst>
            <c:ext xmlns:c16="http://schemas.microsoft.com/office/drawing/2014/chart" uri="{C3380CC4-5D6E-409C-BE32-E72D297353CC}">
              <c16:uniqueId val="{00000005-C0FD-3444-BEAE-E88193BB09C1}"/>
            </c:ext>
          </c:extLst>
        </c:ser>
        <c:dLbls>
          <c:showLegendKey val="0"/>
          <c:showVal val="0"/>
          <c:showCatName val="0"/>
          <c:showSerName val="0"/>
          <c:showPercent val="0"/>
          <c:showBubbleSize val="0"/>
        </c:dLbls>
        <c:gapWidth val="75"/>
        <c:overlap val="-25"/>
        <c:axId val="211326464"/>
        <c:axId val="211328000"/>
      </c:barChart>
      <c:catAx>
        <c:axId val="211326464"/>
        <c:scaling>
          <c:orientation val="minMax"/>
        </c:scaling>
        <c:delete val="0"/>
        <c:axPos val="b"/>
        <c:numFmt formatCode="General" sourceLinked="0"/>
        <c:majorTickMark val="none"/>
        <c:minorTickMark val="none"/>
        <c:tickLblPos val="nextTo"/>
        <c:crossAx val="211328000"/>
        <c:crosses val="autoZero"/>
        <c:auto val="1"/>
        <c:lblAlgn val="ctr"/>
        <c:lblOffset val="100"/>
        <c:noMultiLvlLbl val="0"/>
      </c:catAx>
      <c:valAx>
        <c:axId val="211328000"/>
        <c:scaling>
          <c:orientation val="minMax"/>
        </c:scaling>
        <c:delete val="0"/>
        <c:axPos val="l"/>
        <c:majorGridlines/>
        <c:numFmt formatCode="General" sourceLinked="1"/>
        <c:majorTickMark val="none"/>
        <c:minorTickMark val="none"/>
        <c:tickLblPos val="nextTo"/>
        <c:crossAx val="211326464"/>
        <c:crosses val="autoZero"/>
        <c:crossBetween val="between"/>
      </c:valAx>
      <c:spPr>
        <a:gradFill>
          <a:gsLst>
            <a:gs pos="24000">
              <a:srgbClr val="EC18A0"/>
            </a:gs>
            <a:gs pos="0">
              <a:schemeClr val="accent1">
                <a:tint val="66000"/>
                <a:satMod val="160000"/>
              </a:schemeClr>
            </a:gs>
            <a:gs pos="50000">
              <a:srgbClr val="CCD8F0">
                <a:lumMod val="87000"/>
                <a:lumOff val="13000"/>
                <a:alpha val="99000"/>
              </a:srgbClr>
            </a:gs>
            <a:gs pos="50000">
              <a:schemeClr val="accent1">
                <a:tint val="44500"/>
                <a:satMod val="160000"/>
              </a:schemeClr>
            </a:gs>
            <a:gs pos="100000">
              <a:schemeClr val="accent1">
                <a:tint val="23500"/>
                <a:satMod val="160000"/>
              </a:schemeClr>
            </a:gs>
          </a:gsLst>
          <a:lin ang="5400000" scaled="0"/>
        </a:gradFill>
      </c:spPr>
    </c:plotArea>
    <c:plotVisOnly val="1"/>
    <c:dispBlanksAs val="gap"/>
    <c:showDLblsOverMax val="0"/>
  </c:chart>
  <c:txPr>
    <a:bodyPr/>
    <a:lstStyle/>
    <a:p>
      <a:pPr>
        <a:defRPr sz="1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tx>
        <c:rich>
          <a:bodyPr/>
          <a:lstStyle/>
          <a:p>
            <a:pPr>
              <a:defRPr sz="1400">
                <a:solidFill>
                  <a:srgbClr val="E6F743"/>
                </a:solidFill>
              </a:defRPr>
            </a:pPr>
            <a:r>
              <a:rPr lang="en-US" sz="1400" b="0" dirty="0">
                <a:solidFill>
                  <a:srgbClr val="E6F743"/>
                </a:solidFill>
                <a:latin typeface="Stencil" panose="040409050D0802020404" pitchFamily="82" charset="0"/>
              </a:rPr>
              <a:t>AVERAGE MSRP FOR EACH COMBINATION OF TRANSMISSION TYPE AND BODY STYLE</a:t>
            </a:r>
            <a:endParaRPr lang="en-US" sz="1600" b="0" dirty="0">
              <a:solidFill>
                <a:srgbClr val="E6F743"/>
              </a:solidFill>
              <a:latin typeface="Stencil" panose="040409050D0802020404" pitchFamily="82" charset="0"/>
            </a:endParaRPr>
          </a:p>
        </c:rich>
      </c:tx>
      <c:layout>
        <c:manualLayout>
          <c:xMode val="edge"/>
          <c:yMode val="edge"/>
          <c:x val="0.12375224478519133"/>
          <c:y val="4.2929193509902173E-2"/>
        </c:manualLayout>
      </c:layout>
      <c:overlay val="0"/>
    </c:title>
    <c:autoTitleDeleted val="0"/>
    <c:plotArea>
      <c:layout/>
      <c:scatterChart>
        <c:scatterStyle val="lineMarker"/>
        <c:varyColors val="0"/>
        <c:ser>
          <c:idx val="0"/>
          <c:order val="0"/>
          <c:tx>
            <c:strRef>
              <c:f>Sheet12!$G$5:$G$6</c:f>
              <c:strCache>
                <c:ptCount val="1"/>
                <c:pt idx="0">
                  <c:v>Body style AUTOMATED_MANUAL</c:v>
                </c:pt>
              </c:strCache>
            </c:strRef>
          </c:tx>
          <c:spPr>
            <a:ln w="47625">
              <a:noFill/>
            </a:ln>
          </c:spPr>
          <c:xVal>
            <c:strRef>
              <c:f>Sheet12!$F$7:$F$21</c:f>
              <c:strCache>
                <c:ptCount val="15"/>
                <c:pt idx="0">
                  <c:v>2dr SUV</c:v>
                </c:pt>
                <c:pt idx="1">
                  <c:v>4dr Hatchback</c:v>
                </c:pt>
                <c:pt idx="2">
                  <c:v>4dr SUV</c:v>
                </c:pt>
                <c:pt idx="3">
                  <c:v>Cargo Minivan</c:v>
                </c:pt>
                <c:pt idx="4">
                  <c:v>Cargo Van</c:v>
                </c:pt>
                <c:pt idx="5">
                  <c:v>Convertible</c:v>
                </c:pt>
                <c:pt idx="6">
                  <c:v>Convertible SUV</c:v>
                </c:pt>
                <c:pt idx="7">
                  <c:v>Coupe</c:v>
                </c:pt>
                <c:pt idx="8">
                  <c:v>Crew Cab Pickup</c:v>
                </c:pt>
                <c:pt idx="9">
                  <c:v>Extended Cab Pickup</c:v>
                </c:pt>
                <c:pt idx="10">
                  <c:v>Passenger Minivan</c:v>
                </c:pt>
                <c:pt idx="11">
                  <c:v>Passenger Van</c:v>
                </c:pt>
                <c:pt idx="12">
                  <c:v>Regular Cab Pickup</c:v>
                </c:pt>
                <c:pt idx="13">
                  <c:v>Sedan</c:v>
                </c:pt>
                <c:pt idx="14">
                  <c:v>Wagon</c:v>
                </c:pt>
              </c:strCache>
            </c:strRef>
          </c:xVal>
          <c:yVal>
            <c:numRef>
              <c:f>Sheet12!$G$7:$G$21</c:f>
              <c:numCache>
                <c:formatCode>General</c:formatCode>
                <c:ptCount val="15"/>
                <c:pt idx="1">
                  <c:v>29249.074074074073</c:v>
                </c:pt>
                <c:pt idx="2">
                  <c:v>40451.153846153844</c:v>
                </c:pt>
                <c:pt idx="5">
                  <c:v>121256.64444444445</c:v>
                </c:pt>
                <c:pt idx="7">
                  <c:v>245588.35714285713</c:v>
                </c:pt>
                <c:pt idx="13">
                  <c:v>47498.708133971289</c:v>
                </c:pt>
                <c:pt idx="14">
                  <c:v>31985.277777777777</c:v>
                </c:pt>
              </c:numCache>
            </c:numRef>
          </c:yVal>
          <c:smooth val="0"/>
          <c:extLst>
            <c:ext xmlns:c16="http://schemas.microsoft.com/office/drawing/2014/chart" uri="{C3380CC4-5D6E-409C-BE32-E72D297353CC}">
              <c16:uniqueId val="{00000000-49D5-B445-9A89-8FBAFE7FC308}"/>
            </c:ext>
          </c:extLst>
        </c:ser>
        <c:ser>
          <c:idx val="1"/>
          <c:order val="1"/>
          <c:tx>
            <c:strRef>
              <c:f>Sheet12!$H$5:$H$6</c:f>
              <c:strCache>
                <c:ptCount val="1"/>
                <c:pt idx="0">
                  <c:v>Body style AUTOMATIC</c:v>
                </c:pt>
              </c:strCache>
            </c:strRef>
          </c:tx>
          <c:spPr>
            <a:ln w="47625">
              <a:noFill/>
            </a:ln>
          </c:spPr>
          <c:xVal>
            <c:strRef>
              <c:f>Sheet12!$F$7:$F$21</c:f>
              <c:strCache>
                <c:ptCount val="15"/>
                <c:pt idx="0">
                  <c:v>2dr SUV</c:v>
                </c:pt>
                <c:pt idx="1">
                  <c:v>4dr Hatchback</c:v>
                </c:pt>
                <c:pt idx="2">
                  <c:v>4dr SUV</c:v>
                </c:pt>
                <c:pt idx="3">
                  <c:v>Cargo Minivan</c:v>
                </c:pt>
                <c:pt idx="4">
                  <c:v>Cargo Van</c:v>
                </c:pt>
                <c:pt idx="5">
                  <c:v>Convertible</c:v>
                </c:pt>
                <c:pt idx="6">
                  <c:v>Convertible SUV</c:v>
                </c:pt>
                <c:pt idx="7">
                  <c:v>Coupe</c:v>
                </c:pt>
                <c:pt idx="8">
                  <c:v>Crew Cab Pickup</c:v>
                </c:pt>
                <c:pt idx="9">
                  <c:v>Extended Cab Pickup</c:v>
                </c:pt>
                <c:pt idx="10">
                  <c:v>Passenger Minivan</c:v>
                </c:pt>
                <c:pt idx="11">
                  <c:v>Passenger Van</c:v>
                </c:pt>
                <c:pt idx="12">
                  <c:v>Regular Cab Pickup</c:v>
                </c:pt>
                <c:pt idx="13">
                  <c:v>Sedan</c:v>
                </c:pt>
                <c:pt idx="14">
                  <c:v>Wagon</c:v>
                </c:pt>
              </c:strCache>
            </c:strRef>
          </c:xVal>
          <c:yVal>
            <c:numRef>
              <c:f>Sheet12!$H$7:$H$21</c:f>
              <c:numCache>
                <c:formatCode>General</c:formatCode>
                <c:ptCount val="15"/>
                <c:pt idx="0">
                  <c:v>18615.204545454544</c:v>
                </c:pt>
                <c:pt idx="1">
                  <c:v>23833.678977272728</c:v>
                </c:pt>
                <c:pt idx="2">
                  <c:v>41555.188245315163</c:v>
                </c:pt>
                <c:pt idx="3">
                  <c:v>20910.857142857141</c:v>
                </c:pt>
                <c:pt idx="4">
                  <c:v>15280.221052631579</c:v>
                </c:pt>
                <c:pt idx="5">
                  <c:v>90637.386904761908</c:v>
                </c:pt>
                <c:pt idx="6">
                  <c:v>38925.5</c:v>
                </c:pt>
                <c:pt idx="7">
                  <c:v>63852.008080808082</c:v>
                </c:pt>
                <c:pt idx="8">
                  <c:v>37744.071539657853</c:v>
                </c:pt>
                <c:pt idx="9">
                  <c:v>30637.349726775956</c:v>
                </c:pt>
                <c:pt idx="10">
                  <c:v>26391.997481108312</c:v>
                </c:pt>
                <c:pt idx="11">
                  <c:v>29015.203125</c:v>
                </c:pt>
                <c:pt idx="12">
                  <c:v>28536.823899371069</c:v>
                </c:pt>
                <c:pt idx="13">
                  <c:v>43794.386648745516</c:v>
                </c:pt>
                <c:pt idx="14">
                  <c:v>27613.191685912239</c:v>
                </c:pt>
              </c:numCache>
            </c:numRef>
          </c:yVal>
          <c:smooth val="0"/>
          <c:extLst>
            <c:ext xmlns:c16="http://schemas.microsoft.com/office/drawing/2014/chart" uri="{C3380CC4-5D6E-409C-BE32-E72D297353CC}">
              <c16:uniqueId val="{00000001-49D5-B445-9A89-8FBAFE7FC308}"/>
            </c:ext>
          </c:extLst>
        </c:ser>
        <c:ser>
          <c:idx val="2"/>
          <c:order val="2"/>
          <c:tx>
            <c:strRef>
              <c:f>Sheet12!$I$5:$I$6</c:f>
              <c:strCache>
                <c:ptCount val="1"/>
                <c:pt idx="0">
                  <c:v>Body style DIRECT_DRIVE</c:v>
                </c:pt>
              </c:strCache>
            </c:strRef>
          </c:tx>
          <c:spPr>
            <a:ln w="47625">
              <a:noFill/>
            </a:ln>
          </c:spPr>
          <c:xVal>
            <c:strRef>
              <c:f>Sheet12!$F$7:$F$21</c:f>
              <c:strCache>
                <c:ptCount val="15"/>
                <c:pt idx="0">
                  <c:v>2dr SUV</c:v>
                </c:pt>
                <c:pt idx="1">
                  <c:v>4dr Hatchback</c:v>
                </c:pt>
                <c:pt idx="2">
                  <c:v>4dr SUV</c:v>
                </c:pt>
                <c:pt idx="3">
                  <c:v>Cargo Minivan</c:v>
                </c:pt>
                <c:pt idx="4">
                  <c:v>Cargo Van</c:v>
                </c:pt>
                <c:pt idx="5">
                  <c:v>Convertible</c:v>
                </c:pt>
                <c:pt idx="6">
                  <c:v>Convertible SUV</c:v>
                </c:pt>
                <c:pt idx="7">
                  <c:v>Coupe</c:v>
                </c:pt>
                <c:pt idx="8">
                  <c:v>Crew Cab Pickup</c:v>
                </c:pt>
                <c:pt idx="9">
                  <c:v>Extended Cab Pickup</c:v>
                </c:pt>
                <c:pt idx="10">
                  <c:v>Passenger Minivan</c:v>
                </c:pt>
                <c:pt idx="11">
                  <c:v>Passenger Van</c:v>
                </c:pt>
                <c:pt idx="12">
                  <c:v>Regular Cab Pickup</c:v>
                </c:pt>
                <c:pt idx="13">
                  <c:v>Sedan</c:v>
                </c:pt>
                <c:pt idx="14">
                  <c:v>Wagon</c:v>
                </c:pt>
              </c:strCache>
            </c:strRef>
          </c:xVal>
          <c:yVal>
            <c:numRef>
              <c:f>Sheet12!$I$7:$I$21</c:f>
              <c:numCache>
                <c:formatCode>General</c:formatCode>
                <c:ptCount val="15"/>
                <c:pt idx="1">
                  <c:v>34511.923076923078</c:v>
                </c:pt>
                <c:pt idx="13">
                  <c:v>27822.5</c:v>
                </c:pt>
              </c:numCache>
            </c:numRef>
          </c:yVal>
          <c:smooth val="0"/>
          <c:extLst>
            <c:ext xmlns:c16="http://schemas.microsoft.com/office/drawing/2014/chart" uri="{C3380CC4-5D6E-409C-BE32-E72D297353CC}">
              <c16:uniqueId val="{00000002-49D5-B445-9A89-8FBAFE7FC308}"/>
            </c:ext>
          </c:extLst>
        </c:ser>
        <c:ser>
          <c:idx val="3"/>
          <c:order val="3"/>
          <c:tx>
            <c:strRef>
              <c:f>Sheet12!$J$5:$J$6</c:f>
              <c:strCache>
                <c:ptCount val="1"/>
                <c:pt idx="0">
                  <c:v>Body style MANUAL</c:v>
                </c:pt>
              </c:strCache>
            </c:strRef>
          </c:tx>
          <c:spPr>
            <a:ln w="47625">
              <a:noFill/>
            </a:ln>
          </c:spPr>
          <c:xVal>
            <c:strRef>
              <c:f>Sheet12!$F$7:$F$21</c:f>
              <c:strCache>
                <c:ptCount val="15"/>
                <c:pt idx="0">
                  <c:v>2dr SUV</c:v>
                </c:pt>
                <c:pt idx="1">
                  <c:v>4dr Hatchback</c:v>
                </c:pt>
                <c:pt idx="2">
                  <c:v>4dr SUV</c:v>
                </c:pt>
                <c:pt idx="3">
                  <c:v>Cargo Minivan</c:v>
                </c:pt>
                <c:pt idx="4">
                  <c:v>Cargo Van</c:v>
                </c:pt>
                <c:pt idx="5">
                  <c:v>Convertible</c:v>
                </c:pt>
                <c:pt idx="6">
                  <c:v>Convertible SUV</c:v>
                </c:pt>
                <c:pt idx="7">
                  <c:v>Coupe</c:v>
                </c:pt>
                <c:pt idx="8">
                  <c:v>Crew Cab Pickup</c:v>
                </c:pt>
                <c:pt idx="9">
                  <c:v>Extended Cab Pickup</c:v>
                </c:pt>
                <c:pt idx="10">
                  <c:v>Passenger Minivan</c:v>
                </c:pt>
                <c:pt idx="11">
                  <c:v>Passenger Van</c:v>
                </c:pt>
                <c:pt idx="12">
                  <c:v>Regular Cab Pickup</c:v>
                </c:pt>
                <c:pt idx="13">
                  <c:v>Sedan</c:v>
                </c:pt>
                <c:pt idx="14">
                  <c:v>Wagon</c:v>
                </c:pt>
              </c:strCache>
            </c:strRef>
          </c:xVal>
          <c:yVal>
            <c:numRef>
              <c:f>Sheet12!$J$7:$J$21</c:f>
              <c:numCache>
                <c:formatCode>General</c:formatCode>
                <c:ptCount val="15"/>
                <c:pt idx="0">
                  <c:v>6303.8111111111111</c:v>
                </c:pt>
                <c:pt idx="1">
                  <c:v>17594.413127413129</c:v>
                </c:pt>
                <c:pt idx="2">
                  <c:v>15426.462264150943</c:v>
                </c:pt>
                <c:pt idx="5">
                  <c:v>62357.756249999999</c:v>
                </c:pt>
                <c:pt idx="6">
                  <c:v>9233.1428571428569</c:v>
                </c:pt>
                <c:pt idx="7">
                  <c:v>51070.479717813054</c:v>
                </c:pt>
                <c:pt idx="8">
                  <c:v>28360.526315789473</c:v>
                </c:pt>
                <c:pt idx="9">
                  <c:v>10884.194552529183</c:v>
                </c:pt>
                <c:pt idx="10">
                  <c:v>4405.333333333333</c:v>
                </c:pt>
                <c:pt idx="12">
                  <c:v>7557.7733333333335</c:v>
                </c:pt>
                <c:pt idx="13">
                  <c:v>17119.233743409492</c:v>
                </c:pt>
                <c:pt idx="14">
                  <c:v>17844.139705882353</c:v>
                </c:pt>
              </c:numCache>
            </c:numRef>
          </c:yVal>
          <c:smooth val="0"/>
          <c:extLst>
            <c:ext xmlns:c16="http://schemas.microsoft.com/office/drawing/2014/chart" uri="{C3380CC4-5D6E-409C-BE32-E72D297353CC}">
              <c16:uniqueId val="{00000003-49D5-B445-9A89-8FBAFE7FC308}"/>
            </c:ext>
          </c:extLst>
        </c:ser>
        <c:ser>
          <c:idx val="4"/>
          <c:order val="4"/>
          <c:tx>
            <c:strRef>
              <c:f>Sheet12!$K$5:$K$6</c:f>
              <c:strCache>
                <c:ptCount val="1"/>
                <c:pt idx="0">
                  <c:v>Body style UNKNOWN</c:v>
                </c:pt>
              </c:strCache>
            </c:strRef>
          </c:tx>
          <c:spPr>
            <a:ln w="47625">
              <a:noFill/>
            </a:ln>
          </c:spPr>
          <c:marker>
            <c:spPr>
              <a:blipFill>
                <a:blip xmlns:r="http://schemas.openxmlformats.org/officeDocument/2006/relationships" r:embed="rId1"/>
                <a:tile tx="0" ty="0" sx="100000" sy="100000" flip="none" algn="tl"/>
              </a:blipFill>
            </c:spPr>
          </c:marker>
          <c:xVal>
            <c:strRef>
              <c:f>Sheet12!$F$7:$F$21</c:f>
              <c:strCache>
                <c:ptCount val="15"/>
                <c:pt idx="0">
                  <c:v>2dr SUV</c:v>
                </c:pt>
                <c:pt idx="1">
                  <c:v>4dr Hatchback</c:v>
                </c:pt>
                <c:pt idx="2">
                  <c:v>4dr SUV</c:v>
                </c:pt>
                <c:pt idx="3">
                  <c:v>Cargo Minivan</c:v>
                </c:pt>
                <c:pt idx="4">
                  <c:v>Cargo Van</c:v>
                </c:pt>
                <c:pt idx="5">
                  <c:v>Convertible</c:v>
                </c:pt>
                <c:pt idx="6">
                  <c:v>Convertible SUV</c:v>
                </c:pt>
                <c:pt idx="7">
                  <c:v>Coupe</c:v>
                </c:pt>
                <c:pt idx="8">
                  <c:v>Crew Cab Pickup</c:v>
                </c:pt>
                <c:pt idx="9">
                  <c:v>Extended Cab Pickup</c:v>
                </c:pt>
                <c:pt idx="10">
                  <c:v>Passenger Minivan</c:v>
                </c:pt>
                <c:pt idx="11">
                  <c:v>Passenger Van</c:v>
                </c:pt>
                <c:pt idx="12">
                  <c:v>Regular Cab Pickup</c:v>
                </c:pt>
                <c:pt idx="13">
                  <c:v>Sedan</c:v>
                </c:pt>
                <c:pt idx="14">
                  <c:v>Wagon</c:v>
                </c:pt>
              </c:strCache>
            </c:strRef>
          </c:xVal>
          <c:yVal>
            <c:numRef>
              <c:f>Sheet12!$K$7:$K$21</c:f>
              <c:numCache>
                <c:formatCode>General</c:formatCode>
                <c:ptCount val="15"/>
                <c:pt idx="0">
                  <c:v>2371</c:v>
                </c:pt>
                <c:pt idx="5">
                  <c:v>5783.5</c:v>
                </c:pt>
                <c:pt idx="7">
                  <c:v>2000</c:v>
                </c:pt>
                <c:pt idx="12">
                  <c:v>2000</c:v>
                </c:pt>
                <c:pt idx="13">
                  <c:v>2000</c:v>
                </c:pt>
              </c:numCache>
            </c:numRef>
          </c:yVal>
          <c:smooth val="0"/>
          <c:extLst>
            <c:ext xmlns:c16="http://schemas.microsoft.com/office/drawing/2014/chart" uri="{C3380CC4-5D6E-409C-BE32-E72D297353CC}">
              <c16:uniqueId val="{00000004-49D5-B445-9A89-8FBAFE7FC308}"/>
            </c:ext>
          </c:extLst>
        </c:ser>
        <c:ser>
          <c:idx val="5"/>
          <c:order val="5"/>
          <c:spPr>
            <a:ln w="47625">
              <a:noFill/>
            </a:ln>
          </c:spPr>
          <c:xVal>
            <c:strRef>
              <c:f>Sheet12!$F$4</c:f>
              <c:strCache>
                <c:ptCount val="1"/>
                <c:pt idx="0">
                  <c:v>AVERAGE MSRP FOR EACH COMBINATION OF TRANSMISSION TYPE AND BODY STYLE</c:v>
                </c:pt>
              </c:strCache>
            </c:strRef>
          </c:xVal>
          <c:yVal>
            <c:numRef>
              <c:f>Sheet12!$G$4</c:f>
              <c:numCache>
                <c:formatCode>General</c:formatCode>
                <c:ptCount val="1"/>
              </c:numCache>
            </c:numRef>
          </c:yVal>
          <c:smooth val="0"/>
          <c:extLst>
            <c:ext xmlns:c16="http://schemas.microsoft.com/office/drawing/2014/chart" uri="{C3380CC4-5D6E-409C-BE32-E72D297353CC}">
              <c16:uniqueId val="{00000005-49D5-B445-9A89-8FBAFE7FC308}"/>
            </c:ext>
          </c:extLst>
        </c:ser>
        <c:ser>
          <c:idx val="6"/>
          <c:order val="6"/>
          <c:spPr>
            <a:ln w="47625">
              <a:noFill/>
            </a:ln>
          </c:spPr>
          <c:xVal>
            <c:strRef>
              <c:f>Sheet12!$F$4</c:f>
              <c:strCache>
                <c:ptCount val="1"/>
                <c:pt idx="0">
                  <c:v>AVERAGE MSRP FOR EACH COMBINATION OF TRANSMISSION TYPE AND BODY STYLE</c:v>
                </c:pt>
              </c:strCache>
            </c:strRef>
          </c:xVal>
          <c:yVal>
            <c:numRef>
              <c:f>Sheet12!$H$4</c:f>
              <c:numCache>
                <c:formatCode>General</c:formatCode>
                <c:ptCount val="1"/>
              </c:numCache>
            </c:numRef>
          </c:yVal>
          <c:smooth val="0"/>
          <c:extLst>
            <c:ext xmlns:c16="http://schemas.microsoft.com/office/drawing/2014/chart" uri="{C3380CC4-5D6E-409C-BE32-E72D297353CC}">
              <c16:uniqueId val="{00000006-49D5-B445-9A89-8FBAFE7FC308}"/>
            </c:ext>
          </c:extLst>
        </c:ser>
        <c:ser>
          <c:idx val="7"/>
          <c:order val="7"/>
          <c:spPr>
            <a:ln w="47625">
              <a:noFill/>
            </a:ln>
          </c:spPr>
          <c:xVal>
            <c:strRef>
              <c:f>Sheet12!$F$4</c:f>
              <c:strCache>
                <c:ptCount val="1"/>
                <c:pt idx="0">
                  <c:v>AVERAGE MSRP FOR EACH COMBINATION OF TRANSMISSION TYPE AND BODY STYLE</c:v>
                </c:pt>
              </c:strCache>
            </c:strRef>
          </c:xVal>
          <c:yVal>
            <c:numRef>
              <c:f>Sheet12!$I$4</c:f>
              <c:numCache>
                <c:formatCode>General</c:formatCode>
                <c:ptCount val="1"/>
              </c:numCache>
            </c:numRef>
          </c:yVal>
          <c:smooth val="0"/>
          <c:extLst>
            <c:ext xmlns:c16="http://schemas.microsoft.com/office/drawing/2014/chart" uri="{C3380CC4-5D6E-409C-BE32-E72D297353CC}">
              <c16:uniqueId val="{00000007-49D5-B445-9A89-8FBAFE7FC308}"/>
            </c:ext>
          </c:extLst>
        </c:ser>
        <c:ser>
          <c:idx val="8"/>
          <c:order val="8"/>
          <c:spPr>
            <a:ln w="47625">
              <a:noFill/>
            </a:ln>
          </c:spPr>
          <c:xVal>
            <c:strRef>
              <c:f>Sheet12!$F$4</c:f>
              <c:strCache>
                <c:ptCount val="1"/>
                <c:pt idx="0">
                  <c:v>AVERAGE MSRP FOR EACH COMBINATION OF TRANSMISSION TYPE AND BODY STYLE</c:v>
                </c:pt>
              </c:strCache>
            </c:strRef>
          </c:xVal>
          <c:yVal>
            <c:numRef>
              <c:f>Sheet12!$J$4</c:f>
              <c:numCache>
                <c:formatCode>General</c:formatCode>
                <c:ptCount val="1"/>
              </c:numCache>
            </c:numRef>
          </c:yVal>
          <c:smooth val="0"/>
          <c:extLst>
            <c:ext xmlns:c16="http://schemas.microsoft.com/office/drawing/2014/chart" uri="{C3380CC4-5D6E-409C-BE32-E72D297353CC}">
              <c16:uniqueId val="{00000008-49D5-B445-9A89-8FBAFE7FC308}"/>
            </c:ext>
          </c:extLst>
        </c:ser>
        <c:dLbls>
          <c:showLegendKey val="0"/>
          <c:showVal val="0"/>
          <c:showCatName val="0"/>
          <c:showSerName val="0"/>
          <c:showPercent val="0"/>
          <c:showBubbleSize val="0"/>
        </c:dLbls>
        <c:axId val="211453440"/>
        <c:axId val="211454976"/>
      </c:scatterChart>
      <c:valAx>
        <c:axId val="211453440"/>
        <c:scaling>
          <c:orientation val="minMax"/>
        </c:scaling>
        <c:delete val="0"/>
        <c:axPos val="b"/>
        <c:majorGridlines/>
        <c:majorTickMark val="none"/>
        <c:minorTickMark val="none"/>
        <c:tickLblPos val="nextTo"/>
        <c:crossAx val="211454976"/>
        <c:crosses val="autoZero"/>
        <c:crossBetween val="midCat"/>
      </c:valAx>
      <c:valAx>
        <c:axId val="211454976"/>
        <c:scaling>
          <c:orientation val="minMax"/>
        </c:scaling>
        <c:delete val="0"/>
        <c:axPos val="l"/>
        <c:majorGridlines/>
        <c:numFmt formatCode="General" sourceLinked="1"/>
        <c:majorTickMark val="none"/>
        <c:minorTickMark val="none"/>
        <c:tickLblPos val="nextTo"/>
        <c:crossAx val="211453440"/>
        <c:crosses val="autoZero"/>
        <c:crossBetween val="midCat"/>
      </c:valAx>
    </c:plotArea>
    <c:legend>
      <c:legendPos val="b"/>
      <c:legendEntry>
        <c:idx val="5"/>
        <c:delete val="1"/>
      </c:legendEntry>
      <c:legendEntry>
        <c:idx val="6"/>
        <c:delete val="1"/>
      </c:legendEntry>
      <c:legendEntry>
        <c:idx val="7"/>
        <c:delete val="1"/>
      </c:legendEntry>
      <c:legendEntry>
        <c:idx val="8"/>
        <c:delete val="1"/>
      </c:legendEntry>
      <c:overlay val="0"/>
    </c:legend>
    <c:plotVisOnly val="1"/>
    <c:dispBlanksAs val="gap"/>
    <c:showDLblsOverMax val="0"/>
  </c:chart>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8"/>
    </mc:Choice>
    <mc:Fallback>
      <c:style val="48"/>
    </mc:Fallback>
  </mc:AlternateContent>
  <c:pivotSource>
    <c:name>[pro 7 2.xlsx]Sheet17!PivotTable2</c:name>
    <c:fmtId val="5"/>
  </c:pivotSource>
  <c:chart>
    <c:title>
      <c:tx>
        <c:rich>
          <a:bodyPr/>
          <a:lstStyle/>
          <a:p>
            <a:pPr>
              <a:defRPr/>
            </a:pPr>
            <a:r>
              <a:rPr lang="en-US">
                <a:latin typeface="Bauhaus 93" panose="04030905020B02020C02" pitchFamily="82" charset="0"/>
              </a:rPr>
              <a:t>Trends of fuel efficiency (MPG) over time</a:t>
            </a:r>
          </a:p>
        </c:rich>
      </c:tx>
      <c:overlay val="0"/>
      <c:spPr>
        <a:solidFill>
          <a:schemeClr val="accent2"/>
        </a:solidFill>
      </c:spPr>
    </c:title>
    <c:autoTitleDeleted val="0"/>
    <c:pivotFmts>
      <c:pivotFmt>
        <c:idx val="0"/>
      </c:pivotFmt>
      <c:pivotFmt>
        <c:idx val="1"/>
      </c:pivotFmt>
      <c:pivotFmt>
        <c:idx val="2"/>
      </c:pivotFmt>
      <c:pivotFmt>
        <c:idx val="3"/>
      </c:pivotFmt>
    </c:pivotFmts>
    <c:plotArea>
      <c:layout/>
      <c:lineChart>
        <c:grouping val="standard"/>
        <c:varyColors val="0"/>
        <c:ser>
          <c:idx val="0"/>
          <c:order val="0"/>
          <c:tx>
            <c:strRef>
              <c:f>Sheet17!$B$3</c:f>
              <c:strCache>
                <c:ptCount val="1"/>
                <c:pt idx="0">
                  <c:v>Total</c:v>
                </c:pt>
              </c:strCache>
            </c:strRef>
          </c:tx>
          <c:cat>
            <c:strRef>
              <c:f>Sheet17!$A$4:$A$32</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Sheet17!$B$4:$B$32</c:f>
              <c:numCache>
                <c:formatCode>General</c:formatCode>
                <c:ptCount val="28"/>
                <c:pt idx="0">
                  <c:v>23.073170731707318</c:v>
                </c:pt>
                <c:pt idx="1">
                  <c:v>22.151315789473685</c:v>
                </c:pt>
                <c:pt idx="2">
                  <c:v>24.050847457627118</c:v>
                </c:pt>
                <c:pt idx="3">
                  <c:v>24.216346153846153</c:v>
                </c:pt>
                <c:pt idx="4">
                  <c:v>23.87037037037037</c:v>
                </c:pt>
                <c:pt idx="5">
                  <c:v>23.231343283582088</c:v>
                </c:pt>
                <c:pt idx="6">
                  <c:v>23.725190839694658</c:v>
                </c:pt>
                <c:pt idx="7">
                  <c:v>22.30857142857143</c:v>
                </c:pt>
                <c:pt idx="8">
                  <c:v>21.850649350649352</c:v>
                </c:pt>
                <c:pt idx="9">
                  <c:v>22.975000000000001</c:v>
                </c:pt>
                <c:pt idx="10">
                  <c:v>24.042372881355931</c:v>
                </c:pt>
                <c:pt idx="11">
                  <c:v>23.708333333333332</c:v>
                </c:pt>
                <c:pt idx="12">
                  <c:v>22.765853658536585</c:v>
                </c:pt>
                <c:pt idx="13">
                  <c:v>22.735294117647058</c:v>
                </c:pt>
                <c:pt idx="14">
                  <c:v>23.125</c:v>
                </c:pt>
                <c:pt idx="15">
                  <c:v>23.642512077294686</c:v>
                </c:pt>
                <c:pt idx="16">
                  <c:v>23.42439024390244</c:v>
                </c:pt>
                <c:pt idx="17">
                  <c:v>21.939130434782609</c:v>
                </c:pt>
                <c:pt idx="18">
                  <c:v>22.988538681948423</c:v>
                </c:pt>
                <c:pt idx="19">
                  <c:v>23.887096774193548</c:v>
                </c:pt>
                <c:pt idx="20">
                  <c:v>24.1740614334471</c:v>
                </c:pt>
                <c:pt idx="21">
                  <c:v>25.225000000000001</c:v>
                </c:pt>
                <c:pt idx="22">
                  <c:v>26.349740932642487</c:v>
                </c:pt>
                <c:pt idx="23">
                  <c:v>27.446280991735538</c:v>
                </c:pt>
                <c:pt idx="24">
                  <c:v>26.8860103626943</c:v>
                </c:pt>
                <c:pt idx="25">
                  <c:v>28.509758364312269</c:v>
                </c:pt>
                <c:pt idx="26">
                  <c:v>28.539578454332553</c:v>
                </c:pt>
                <c:pt idx="27">
                  <c:v>28.332929047907822</c:v>
                </c:pt>
              </c:numCache>
            </c:numRef>
          </c:val>
          <c:smooth val="0"/>
          <c:extLst>
            <c:ext xmlns:c16="http://schemas.microsoft.com/office/drawing/2014/chart" uri="{C3380CC4-5D6E-409C-BE32-E72D297353CC}">
              <c16:uniqueId val="{00000000-DE65-4647-A88B-56755E84A1D7}"/>
            </c:ext>
          </c:extLst>
        </c:ser>
        <c:dLbls>
          <c:showLegendKey val="0"/>
          <c:showVal val="0"/>
          <c:showCatName val="0"/>
          <c:showSerName val="0"/>
          <c:showPercent val="0"/>
          <c:showBubbleSize val="0"/>
        </c:dLbls>
        <c:hiLowLines/>
        <c:marker val="1"/>
        <c:smooth val="0"/>
        <c:axId val="211499264"/>
        <c:axId val="211501056"/>
      </c:lineChart>
      <c:catAx>
        <c:axId val="211499264"/>
        <c:scaling>
          <c:orientation val="minMax"/>
        </c:scaling>
        <c:delete val="0"/>
        <c:axPos val="b"/>
        <c:numFmt formatCode="General" sourceLinked="0"/>
        <c:majorTickMark val="none"/>
        <c:minorTickMark val="none"/>
        <c:tickLblPos val="nextTo"/>
        <c:crossAx val="211501056"/>
        <c:crosses val="autoZero"/>
        <c:auto val="1"/>
        <c:lblAlgn val="ctr"/>
        <c:lblOffset val="100"/>
        <c:noMultiLvlLbl val="0"/>
      </c:catAx>
      <c:valAx>
        <c:axId val="211501056"/>
        <c:scaling>
          <c:orientation val="minMax"/>
        </c:scaling>
        <c:delete val="0"/>
        <c:axPos val="l"/>
        <c:majorGridlines/>
        <c:numFmt formatCode="General" sourceLinked="1"/>
        <c:majorTickMark val="out"/>
        <c:minorTickMark val="none"/>
        <c:tickLblPos val="nextTo"/>
        <c:crossAx val="211499264"/>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drawings/_rels/drawing1.xml.rels><?xml version="1.0" encoding="UTF-8" standalone="yes"?><Relationships xmlns="http://schemas.openxmlformats.org/package/2006/relationships"><Relationship Id="rId1" Type="http://schemas.openxmlformats.org/officeDocument/2006/relationships/image" Target="../media/image1.png"/></Relationships>
</file>

<file path=ppt/drawings/drawing1.xml><?xml version="1.0" encoding="utf-8"?>
<c:userShapes xmlns:c="http://schemas.openxmlformats.org/drawingml/2006/chart">
  <cdr:relSizeAnchor xmlns:cdr="http://schemas.openxmlformats.org/drawingml/2006/chartDrawing">
    <cdr:from>
      <cdr:x>0.11844</cdr:x>
      <cdr:y>0</cdr:y>
    </cdr:from>
    <cdr:to>
      <cdr:x>0.80169</cdr:x>
      <cdr:y>0.13582</cdr:y>
    </cdr:to>
    <cdr:pic>
      <cdr:nvPicPr>
        <cdr:cNvPr id="4" name="chart">
          <a:extLst xmlns:a="http://schemas.openxmlformats.org/drawingml/2006/main">
            <a:ext uri="{FF2B5EF4-FFF2-40B4-BE49-F238E27FC236}">
              <a16:creationId xmlns:a16="http://schemas.microsoft.com/office/drawing/2014/main" id="{66EA2FB5-95B0-B1A1-38E3-19DB8C976B3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duotone>
            <a:schemeClr val="accent6">
              <a:shade val="45000"/>
              <a:satMod val="135000"/>
            </a:schemeClr>
            <a:prstClr val="white"/>
          </a:duotone>
        </a:blip>
        <a:stretch xmlns:a="http://schemas.openxmlformats.org/drawingml/2006/main">
          <a:fillRect/>
        </a:stretch>
      </cdr:blipFill>
      <cdr:spPr>
        <a:xfrm xmlns:a="http://schemas.openxmlformats.org/drawingml/2006/main">
          <a:off x="1002921" y="0"/>
          <a:ext cx="5785605" cy="487722"/>
        </a:xfrm>
        <a:prstGeom xmlns:a="http://schemas.openxmlformats.org/drawingml/2006/main" prst="rect">
          <a:avLst/>
        </a:prstGeom>
        <a:scene3d xmlns:a="http://schemas.openxmlformats.org/drawingml/2006/main">
          <a:camera prst="orthographicFront">
            <a:rot lat="0" lon="1200000" rev="0"/>
          </a:camera>
          <a:lightRig rig="threePt" dir="t"/>
        </a:scene3d>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1792288" y="612775"/>
            <a:ext cx="5486400" cy="4114800"/>
          </a:xfrm>
          <a:prstGeom prst="rect">
            <a:avLst/>
          </a:prstGeom>
          <a:noFill/>
          <a:ln>
            <a:noFill/>
          </a:ln>
        </p:spPr>
      </p:sp>
      <p:sp>
        <p:nvSpPr>
          <p:cNvPr id="68" name="Google Shape;68;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5000"/>
          </a:blip>
          <a:stretch>
            <a:fillRect/>
          </a:stretch>
        </a:blip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chart" Target="../charts/char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chart" Target="../charts/char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hart" Target="../charts/chart6.xml"/><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chart" Target="../charts/char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chart" Target="../charts/char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hart" Target="../charts/char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chart" Target="../charts/char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15.png"/><Relationship Id="rId13" Type="http://schemas.openxmlformats.org/officeDocument/2006/relationships/chart" Target="../charts/chart15.xml"/><Relationship Id="rId12"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chart" Target="../charts/chart11.xml"/><Relationship Id="rId4" Type="http://schemas.openxmlformats.org/officeDocument/2006/relationships/image" Target="../media/image10.png"/><Relationship Id="rId9" Type="http://schemas.openxmlformats.org/officeDocument/2006/relationships/chart" Target="../charts/chart14.xml"/><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chart" Target="../charts/chart12.xml"/><Relationship Id="rId8" Type="http://schemas.openxmlformats.org/officeDocument/2006/relationships/chart" Target="../charts/char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drive.google.com/drive/folders/11LKWHefOOjVzPy3FpKaGGg_kKZ4kb45y" TargetMode="External"/><Relationship Id="rId4" Type="http://schemas.openxmlformats.org/officeDocument/2006/relationships/hyperlink" Target="https://drive.google.com/drive/folders/11LKWHefOOjVzPy3FpKaGGg_kKZ4kb45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600501" y="2049776"/>
            <a:ext cx="7924800"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6600" u="none" cap="none" strike="noStrike">
                <a:solidFill>
                  <a:srgbClr val="FF33CC"/>
                </a:solidFill>
                <a:latin typeface="Pacifico"/>
                <a:ea typeface="Pacifico"/>
                <a:cs typeface="Pacifico"/>
                <a:sym typeface="Pacifico"/>
              </a:rPr>
              <a:t>IMPACT OF CAR FEATURES</a:t>
            </a:r>
            <a:endParaRPr b="1" i="0" sz="6600" u="none" cap="none" strike="noStrike">
              <a:solidFill>
                <a:srgbClr val="FF33CC"/>
              </a:solidFill>
              <a:latin typeface="Pacifico"/>
              <a:ea typeface="Pacifico"/>
              <a:cs typeface="Pacifico"/>
              <a:sym typeface="Pacifico"/>
            </a:endParaRPr>
          </a:p>
        </p:txBody>
      </p:sp>
      <p:sp>
        <p:nvSpPr>
          <p:cNvPr id="89" name="Google Shape;89;p1"/>
          <p:cNvSpPr/>
          <p:nvPr/>
        </p:nvSpPr>
        <p:spPr>
          <a:xfrm>
            <a:off x="3936432" y="5683027"/>
            <a:ext cx="520756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FF0000"/>
                </a:solidFill>
                <a:latin typeface="Dancing Script"/>
                <a:ea typeface="Dancing Script"/>
                <a:cs typeface="Dancing Script"/>
                <a:sym typeface="Dancing Script"/>
              </a:rPr>
              <a:t>BY:DEEPTIRANI BENIA</a:t>
            </a:r>
            <a:endParaRPr b="1" i="0" sz="2000" u="none" cap="none" strike="noStrike">
              <a:solidFill>
                <a:srgbClr val="FF0000"/>
              </a:solidFill>
              <a:latin typeface="Dancing Script"/>
              <a:ea typeface="Dancing Script"/>
              <a:cs typeface="Dancing Script"/>
              <a:sym typeface="Dancing Script"/>
            </a:endParaRPr>
          </a:p>
        </p:txBody>
      </p:sp>
      <p:sp>
        <p:nvSpPr>
          <p:cNvPr id="90" name="Google Shape;90;p1"/>
          <p:cNvSpPr/>
          <p:nvPr/>
        </p:nvSpPr>
        <p:spPr>
          <a:xfrm>
            <a:off x="243142" y="266131"/>
            <a:ext cx="20024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rgbClr val="4F6128"/>
                </a:solidFill>
                <a:latin typeface="Dancing Script"/>
                <a:ea typeface="Dancing Script"/>
                <a:cs typeface="Dancing Script"/>
                <a:sym typeface="Dancing Script"/>
              </a:rPr>
              <a:t>PROJECT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nvSpPr>
        <p:spPr>
          <a:xfrm>
            <a:off x="152400" y="304800"/>
            <a:ext cx="87630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5F497A"/>
                </a:solidFill>
                <a:latin typeface="Lily Script One"/>
                <a:ea typeface="Lily Script One"/>
                <a:cs typeface="Lily Script One"/>
                <a:sym typeface="Lily Script One"/>
              </a:rPr>
              <a:t>RESULT:</a:t>
            </a:r>
            <a:r>
              <a:rPr i="1" lang="en-US" sz="2000">
                <a:solidFill>
                  <a:srgbClr val="FF0000"/>
                </a:solidFill>
                <a:latin typeface="Lily Script One"/>
                <a:ea typeface="Lily Script One"/>
                <a:cs typeface="Lily Script One"/>
                <a:sym typeface="Lily Script One"/>
              </a:rPr>
              <a:t> With a coefficient of 7003.308, the engine cylinders have the largest  correlation with</a:t>
            </a:r>
            <a:endParaRPr/>
          </a:p>
          <a:p>
            <a:pPr indent="0" lvl="0" marL="0" marR="0" rtl="0" algn="l">
              <a:spcBef>
                <a:spcPts val="0"/>
              </a:spcBef>
              <a:spcAft>
                <a:spcPts val="0"/>
              </a:spcAft>
              <a:buNone/>
            </a:pPr>
            <a:r>
              <a:rPr i="1" lang="en-US" sz="2000">
                <a:solidFill>
                  <a:srgbClr val="FF0000"/>
                </a:solidFill>
                <a:latin typeface="Lily Script One"/>
                <a:ea typeface="Lily Script One"/>
                <a:cs typeface="Lily Script One"/>
                <a:sym typeface="Lily Script One"/>
              </a:rPr>
              <a:t> car pricing. The price of car is least correlated with the number of doors (-4474.095258).</a:t>
            </a:r>
            <a:endParaRPr/>
          </a:p>
          <a:p>
            <a:pPr indent="0" lvl="0" marL="0" marR="0" rtl="0" algn="l">
              <a:spcBef>
                <a:spcPts val="0"/>
              </a:spcBef>
              <a:spcAft>
                <a:spcPts val="0"/>
              </a:spcAft>
              <a:buNone/>
            </a:pPr>
            <a:r>
              <a:rPr i="1" lang="en-US" sz="2000">
                <a:solidFill>
                  <a:srgbClr val="FF0000"/>
                </a:solidFill>
                <a:latin typeface="Lily Script One"/>
                <a:ea typeface="Lily Script One"/>
                <a:cs typeface="Lily Script One"/>
                <a:sym typeface="Lily Script One"/>
              </a:rPr>
              <a:t>This implies that a car’s price is mostly determined by the number of engine cylinders.</a:t>
            </a:r>
            <a:endParaRPr/>
          </a:p>
          <a:p>
            <a:pPr indent="0" lvl="0" marL="0" marR="0" rtl="0" algn="l">
              <a:spcBef>
                <a:spcPts val="0"/>
              </a:spcBef>
              <a:spcAft>
                <a:spcPts val="0"/>
              </a:spcAft>
              <a:buNone/>
            </a:pPr>
            <a:r>
              <a:rPr i="1" lang="en-US" sz="2000">
                <a:solidFill>
                  <a:srgbClr val="FF0000"/>
                </a:solidFill>
                <a:latin typeface="Lily Script One"/>
                <a:ea typeface="Lily Script One"/>
                <a:cs typeface="Lily Script One"/>
                <a:sym typeface="Lily Script One"/>
              </a:rPr>
              <a:t>On the other hand, the number of doors has little bearing</a:t>
            </a:r>
            <a:r>
              <a:rPr lang="en-US" sz="1800">
                <a:solidFill>
                  <a:schemeClr val="dk1"/>
                </a:solidFill>
                <a:latin typeface="Calibri"/>
                <a:ea typeface="Calibri"/>
                <a:cs typeface="Calibri"/>
                <a:sym typeface="Calibri"/>
              </a:rPr>
              <a:t>. </a:t>
            </a:r>
            <a:endParaRPr/>
          </a:p>
        </p:txBody>
      </p:sp>
      <p:sp>
        <p:nvSpPr>
          <p:cNvPr id="152" name="Google Shape;152;p10"/>
          <p:cNvSpPr/>
          <p:nvPr/>
        </p:nvSpPr>
        <p:spPr>
          <a:xfrm>
            <a:off x="533400" y="2362200"/>
            <a:ext cx="80772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rgbClr val="5F497A"/>
                </a:solidFill>
                <a:latin typeface="Lily Script One"/>
                <a:ea typeface="Lily Script One"/>
                <a:cs typeface="Lily Script One"/>
                <a:sym typeface="Lily Script One"/>
              </a:rPr>
              <a:t>Insight Required:</a:t>
            </a:r>
            <a:r>
              <a:rPr i="1" lang="en-US" sz="2000">
                <a:solidFill>
                  <a:srgbClr val="5F497A"/>
                </a:solidFill>
                <a:latin typeface="Lily Script One"/>
                <a:ea typeface="Lily Script One"/>
                <a:cs typeface="Lily Script One"/>
                <a:sym typeface="Lily Script One"/>
              </a:rPr>
              <a:t> </a:t>
            </a:r>
            <a:r>
              <a:rPr i="1" lang="en-US" sz="2000">
                <a:solidFill>
                  <a:srgbClr val="FF0000"/>
                </a:solidFill>
                <a:latin typeface="Lily Script One"/>
                <a:ea typeface="Lily Script One"/>
                <a:cs typeface="Lily Script One"/>
                <a:sym typeface="Lily Script One"/>
              </a:rPr>
              <a:t>How does the average price of a car vary across different manufacturers?</a:t>
            </a:r>
            <a:endParaRPr/>
          </a:p>
          <a:p>
            <a:pPr indent="0" lvl="0" marL="0" marR="0" rtl="0" algn="l">
              <a:spcBef>
                <a:spcPts val="0"/>
              </a:spcBef>
              <a:spcAft>
                <a:spcPts val="0"/>
              </a:spcAft>
              <a:buNone/>
            </a:pPr>
            <a:r>
              <a:rPr b="1" i="1" lang="en-US" sz="2000">
                <a:solidFill>
                  <a:srgbClr val="5F497A"/>
                </a:solidFill>
                <a:latin typeface="Lily Script One"/>
                <a:ea typeface="Lily Script One"/>
                <a:cs typeface="Lily Script One"/>
                <a:sym typeface="Lily Script One"/>
              </a:rPr>
              <a:t>Task 4.A:</a:t>
            </a:r>
            <a:r>
              <a:rPr i="1" lang="en-US" sz="2000">
                <a:solidFill>
                  <a:srgbClr val="FF0000"/>
                </a:solidFill>
                <a:latin typeface="Lily Script One"/>
                <a:ea typeface="Lily Script One"/>
                <a:cs typeface="Lily Script One"/>
                <a:sym typeface="Lily Script One"/>
              </a:rPr>
              <a:t> Create a pivot table that shows the average price of cars for each manufacturer. </a:t>
            </a:r>
            <a:endParaRPr/>
          </a:p>
          <a:p>
            <a:pPr indent="0" lvl="0" marL="0" marR="0" rtl="0" algn="l">
              <a:spcBef>
                <a:spcPts val="0"/>
              </a:spcBef>
              <a:spcAft>
                <a:spcPts val="0"/>
              </a:spcAft>
              <a:buNone/>
            </a:pPr>
            <a:r>
              <a:rPr b="1" i="1" lang="en-US" sz="2000">
                <a:solidFill>
                  <a:srgbClr val="5F497A"/>
                </a:solidFill>
                <a:latin typeface="Lily Script One"/>
                <a:ea typeface="Lily Script One"/>
                <a:cs typeface="Lily Script One"/>
                <a:sym typeface="Lily Script One"/>
              </a:rPr>
              <a:t>Task 4.B:</a:t>
            </a:r>
            <a:r>
              <a:rPr i="1" lang="en-US" sz="2000">
                <a:solidFill>
                  <a:srgbClr val="5F497A"/>
                </a:solidFill>
                <a:latin typeface="Lily Script One"/>
                <a:ea typeface="Lily Script One"/>
                <a:cs typeface="Lily Script One"/>
                <a:sym typeface="Lily Script One"/>
              </a:rPr>
              <a:t> </a:t>
            </a:r>
            <a:r>
              <a:rPr i="1" lang="en-US" sz="2000">
                <a:solidFill>
                  <a:srgbClr val="FF0000"/>
                </a:solidFill>
                <a:latin typeface="Lily Script One"/>
                <a:ea typeface="Lily Script One"/>
                <a:cs typeface="Lily Script One"/>
                <a:sym typeface="Lily Script One"/>
              </a:rPr>
              <a:t>Create a bar chart or a horizontal stacked bar chart that visualizes the relationship between manufacturer and average price.</a:t>
            </a:r>
            <a:endParaRPr/>
          </a:p>
        </p:txBody>
      </p:sp>
      <p:sp>
        <p:nvSpPr>
          <p:cNvPr id="153" name="Google Shape;153;p10"/>
          <p:cNvSpPr txBox="1"/>
          <p:nvPr/>
        </p:nvSpPr>
        <p:spPr>
          <a:xfrm>
            <a:off x="279703" y="4642513"/>
            <a:ext cx="8635697"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5F497A"/>
                </a:solidFill>
                <a:latin typeface="Lily Script One"/>
                <a:ea typeface="Lily Script One"/>
                <a:cs typeface="Lily Script One"/>
                <a:sym typeface="Lily Script One"/>
              </a:rPr>
              <a:t>RESULT: </a:t>
            </a:r>
            <a:r>
              <a:rPr i="1" lang="en-US" sz="2000">
                <a:solidFill>
                  <a:srgbClr val="FF0000"/>
                </a:solidFill>
                <a:latin typeface="Lily Script One"/>
                <a:ea typeface="Lily Script One"/>
                <a:cs typeface="Lily Script One"/>
                <a:sym typeface="Lily Script One"/>
              </a:rPr>
              <a:t>It is concluded that Bugatti has the highest average price of any brand </a:t>
            </a:r>
            <a:endParaRPr/>
          </a:p>
          <a:p>
            <a:pPr indent="0" lvl="0" marL="0" marR="0" rtl="0" algn="l">
              <a:spcBef>
                <a:spcPts val="0"/>
              </a:spcBef>
              <a:spcAft>
                <a:spcPts val="0"/>
              </a:spcAft>
              <a:buNone/>
            </a:pPr>
            <a:r>
              <a:rPr i="1" lang="en-US" sz="2000">
                <a:solidFill>
                  <a:srgbClr val="FF0000"/>
                </a:solidFill>
                <a:latin typeface="Lily Script One"/>
                <a:ea typeface="Lily Script One"/>
                <a:cs typeface="Lily Script One"/>
                <a:sym typeface="Lily Script One"/>
              </a:rPr>
              <a:t>with $1,757,224. Maybach comes next with an average price of $546,222.</a:t>
            </a:r>
            <a:endParaRPr/>
          </a:p>
          <a:p>
            <a:pPr indent="0" lvl="0" marL="0" marR="0" rtl="0" algn="l">
              <a:spcBef>
                <a:spcPts val="0"/>
              </a:spcBef>
              <a:spcAft>
                <a:spcPts val="0"/>
              </a:spcAft>
              <a:buNone/>
            </a:pPr>
            <a:r>
              <a:rPr i="1" lang="en-US" sz="2000">
                <a:solidFill>
                  <a:srgbClr val="FF0000"/>
                </a:solidFill>
                <a:latin typeface="Lily Script One"/>
                <a:ea typeface="Lily Script One"/>
                <a:cs typeface="Lily Script One"/>
                <a:sym typeface="Lily Script One"/>
              </a:rPr>
              <a:t>For car manufacturer, these information can help with pricing and positioning</a:t>
            </a:r>
            <a:endParaRPr/>
          </a:p>
          <a:p>
            <a:pPr indent="0" lvl="0" marL="0" marR="0" rtl="0" algn="l">
              <a:spcBef>
                <a:spcPts val="0"/>
              </a:spcBef>
              <a:spcAft>
                <a:spcPts val="0"/>
              </a:spcAft>
              <a:buNone/>
            </a:pPr>
            <a:r>
              <a:rPr i="1" lang="en-US" sz="2000">
                <a:solidFill>
                  <a:srgbClr val="FF0000"/>
                </a:solidFill>
                <a:latin typeface="Lily Script One"/>
                <a:ea typeface="Lily Script One"/>
                <a:cs typeface="Lily Script One"/>
                <a:sym typeface="Lily Script One"/>
              </a:rPr>
              <a:t>Initiatives.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11"/>
          <p:cNvGraphicFramePr/>
          <p:nvPr/>
        </p:nvGraphicFramePr>
        <p:xfrm>
          <a:off x="228600" y="152400"/>
          <a:ext cx="8534400" cy="6477000"/>
        </p:xfrm>
        <a:graphic>
          <a:graphicData uri="http://schemas.openxmlformats.org/drawingml/2006/chart">
            <c:chart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p:nvPr/>
        </p:nvSpPr>
        <p:spPr>
          <a:xfrm>
            <a:off x="76200" y="152400"/>
            <a:ext cx="89154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rgbClr val="5F497A"/>
                </a:solidFill>
                <a:latin typeface="Lily Script One"/>
                <a:ea typeface="Lily Script One"/>
                <a:cs typeface="Lily Script One"/>
                <a:sym typeface="Lily Script One"/>
              </a:rPr>
              <a:t>Insight Required:</a:t>
            </a:r>
            <a:r>
              <a:rPr i="1" lang="en-US" sz="2000">
                <a:solidFill>
                  <a:srgbClr val="5F497A"/>
                </a:solidFill>
                <a:latin typeface="Lily Script One"/>
                <a:ea typeface="Lily Script One"/>
                <a:cs typeface="Lily Script One"/>
                <a:sym typeface="Lily Script One"/>
              </a:rPr>
              <a:t> </a:t>
            </a:r>
            <a:r>
              <a:rPr i="1" lang="en-US" sz="2000">
                <a:solidFill>
                  <a:srgbClr val="FF0000"/>
                </a:solidFill>
                <a:latin typeface="Lily Script One"/>
                <a:ea typeface="Lily Script One"/>
                <a:cs typeface="Lily Script One"/>
                <a:sym typeface="Lily Script One"/>
              </a:rPr>
              <a:t>What is the relationship between fuel efficiency and the number of cylinders in a car's engine?</a:t>
            </a:r>
            <a:endParaRPr/>
          </a:p>
          <a:p>
            <a:pPr indent="0" lvl="0" marL="0" marR="0" rtl="0" algn="l">
              <a:spcBef>
                <a:spcPts val="0"/>
              </a:spcBef>
              <a:spcAft>
                <a:spcPts val="0"/>
              </a:spcAft>
              <a:buNone/>
            </a:pPr>
            <a:r>
              <a:rPr b="1" i="1" lang="en-US" sz="2000">
                <a:solidFill>
                  <a:srgbClr val="5F497A"/>
                </a:solidFill>
                <a:latin typeface="Lily Script One"/>
                <a:ea typeface="Lily Script One"/>
                <a:cs typeface="Lily Script One"/>
                <a:sym typeface="Lily Script One"/>
              </a:rPr>
              <a:t>Task 5.A:</a:t>
            </a:r>
            <a:r>
              <a:rPr i="1" lang="en-US" sz="2000">
                <a:solidFill>
                  <a:srgbClr val="5F497A"/>
                </a:solidFill>
                <a:latin typeface="Lily Script One"/>
                <a:ea typeface="Lily Script One"/>
                <a:cs typeface="Lily Script One"/>
                <a:sym typeface="Lily Script One"/>
              </a:rPr>
              <a:t> </a:t>
            </a:r>
            <a:r>
              <a:rPr i="1" lang="en-US" sz="2000">
                <a:solidFill>
                  <a:srgbClr val="FF0000"/>
                </a:solidFill>
                <a:latin typeface="Lily Script One"/>
                <a:ea typeface="Lily Script One"/>
                <a:cs typeface="Lily Script One"/>
                <a:sym typeface="Lily Script One"/>
              </a:rPr>
              <a:t>Create a scatter plot with the number of cylinders on the x-axis and highway MPG on the y-axis. Then create a trendline on the scatter plot to visually estimate the slope of the relationship and assess its significance.</a:t>
            </a:r>
            <a:endParaRPr/>
          </a:p>
          <a:p>
            <a:pPr indent="0" lvl="0" marL="0" marR="0" rtl="0" algn="l">
              <a:spcBef>
                <a:spcPts val="0"/>
              </a:spcBef>
              <a:spcAft>
                <a:spcPts val="0"/>
              </a:spcAft>
              <a:buNone/>
            </a:pPr>
            <a:r>
              <a:rPr b="1" i="1" lang="en-US" sz="2000">
                <a:solidFill>
                  <a:srgbClr val="5F497A"/>
                </a:solidFill>
                <a:latin typeface="Lily Script One"/>
                <a:ea typeface="Lily Script One"/>
                <a:cs typeface="Lily Script One"/>
                <a:sym typeface="Lily Script One"/>
              </a:rPr>
              <a:t>Task 5.B: </a:t>
            </a:r>
            <a:r>
              <a:rPr i="1" lang="en-US" sz="2000">
                <a:solidFill>
                  <a:srgbClr val="FF0000"/>
                </a:solidFill>
                <a:latin typeface="Lily Script One"/>
                <a:ea typeface="Lily Script One"/>
                <a:cs typeface="Lily Script One"/>
                <a:sym typeface="Lily Script One"/>
              </a:rPr>
              <a:t>Calculate the correlation coefficient between the number of cylinders and highway MPG to quantify the strength and direction of the relationship.</a:t>
            </a:r>
            <a:endParaRPr/>
          </a:p>
        </p:txBody>
      </p:sp>
      <p:graphicFrame>
        <p:nvGraphicFramePr>
          <p:cNvPr id="164" name="Google Shape;164;p12"/>
          <p:cNvGraphicFramePr/>
          <p:nvPr/>
        </p:nvGraphicFramePr>
        <p:xfrm>
          <a:off x="228600" y="2481858"/>
          <a:ext cx="8610600" cy="4136470"/>
        </p:xfrm>
        <a:graphic>
          <a:graphicData uri="http://schemas.openxmlformats.org/drawingml/2006/chart">
            <c:chart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aphicFrame>
        <p:nvGraphicFramePr>
          <p:cNvPr id="169" name="Google Shape;169;p13"/>
          <p:cNvGraphicFramePr/>
          <p:nvPr/>
        </p:nvGraphicFramePr>
        <p:xfrm>
          <a:off x="381000" y="609600"/>
          <a:ext cx="3000000" cy="3000000"/>
        </p:xfrm>
        <a:graphic>
          <a:graphicData uri="http://schemas.openxmlformats.org/drawingml/2006/table">
            <a:tbl>
              <a:tblPr>
                <a:noFill/>
                <a:tableStyleId>{493289D1-71E0-495F-B05D-EB4AB1380AF5}</a:tableStyleId>
              </a:tblPr>
              <a:tblGrid>
                <a:gridCol w="2743200"/>
              </a:tblGrid>
              <a:tr h="352425">
                <a:tc>
                  <a:txBody>
                    <a:bodyPr/>
                    <a:lstStyle/>
                    <a:p>
                      <a:pPr indent="0" lvl="0" marL="0" marR="0" rtl="0" algn="ctr">
                        <a:spcBef>
                          <a:spcPts val="0"/>
                        </a:spcBef>
                        <a:spcAft>
                          <a:spcPts val="0"/>
                        </a:spcAft>
                        <a:buNone/>
                      </a:pPr>
                      <a:r>
                        <a:rPr b="1" i="0" lang="en-US" sz="1600" u="none" cap="none" strike="noStrike">
                          <a:solidFill>
                            <a:srgbClr val="E6B8B7"/>
                          </a:solidFill>
                          <a:latin typeface="Calibri"/>
                          <a:ea typeface="Calibri"/>
                          <a:cs typeface="Calibri"/>
                          <a:sym typeface="Calibri"/>
                        </a:rPr>
                        <a:t>Correlation Coefficient =</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60497A"/>
                    </a:solidFill>
                  </a:tcPr>
                </a:tc>
              </a:tr>
              <a:tr h="352425">
                <a:tc>
                  <a:txBody>
                    <a:bodyPr/>
                    <a:lstStyle/>
                    <a:p>
                      <a:pPr indent="0" lvl="0" marL="0" marR="0" rtl="0" algn="ctr">
                        <a:spcBef>
                          <a:spcPts val="0"/>
                        </a:spcBef>
                        <a:spcAft>
                          <a:spcPts val="0"/>
                        </a:spcAft>
                        <a:buNone/>
                      </a:pPr>
                      <a:r>
                        <a:rPr b="0" i="0" lang="en-US" sz="1600" u="none" cap="none" strike="noStrike">
                          <a:solidFill>
                            <a:srgbClr val="FFFF00"/>
                          </a:solidFill>
                          <a:latin typeface="Calibri"/>
                          <a:ea typeface="Calibri"/>
                          <a:cs typeface="Calibri"/>
                          <a:sym typeface="Calibri"/>
                        </a:rPr>
                        <a:t>-0.620312551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1A0C7"/>
                    </a:solidFill>
                  </a:tcPr>
                </a:tc>
              </a:tr>
            </a:tbl>
          </a:graphicData>
        </a:graphic>
      </p:graphicFrame>
      <p:sp>
        <p:nvSpPr>
          <p:cNvPr id="170" name="Google Shape;170;p13"/>
          <p:cNvSpPr txBox="1"/>
          <p:nvPr/>
        </p:nvSpPr>
        <p:spPr>
          <a:xfrm>
            <a:off x="228600" y="1447800"/>
            <a:ext cx="891540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CC3300"/>
                </a:solidFill>
                <a:latin typeface="Lily Script One"/>
                <a:ea typeface="Lily Script One"/>
                <a:cs typeface="Lily Script One"/>
                <a:sym typeface="Lily Script One"/>
              </a:rPr>
              <a:t>Highway MPG tends to decline as the no of engine cylinders increase.  A negative association was found between the two variables.</a:t>
            </a:r>
            <a:endParaRPr/>
          </a:p>
          <a:p>
            <a:pPr indent="0" lvl="0" marL="0" marR="0" rtl="0" algn="l">
              <a:spcBef>
                <a:spcPts val="0"/>
              </a:spcBef>
              <a:spcAft>
                <a:spcPts val="0"/>
              </a:spcAft>
              <a:buNone/>
            </a:pPr>
            <a:r>
              <a:rPr i="1" lang="en-US" sz="2000">
                <a:solidFill>
                  <a:srgbClr val="CC3300"/>
                </a:solidFill>
                <a:latin typeface="Lily Script One"/>
                <a:ea typeface="Lily Script One"/>
                <a:cs typeface="Lily Script One"/>
                <a:sym typeface="Lily Script One"/>
              </a:rPr>
              <a:t>The automobile with 16 cylinders has the lowest highway  MPG of 14,depicts how engine capacity affects fuel economy.</a:t>
            </a:r>
            <a:endParaRPr/>
          </a:p>
          <a:p>
            <a:pPr indent="0" lvl="0" marL="0" marR="0" rtl="0" algn="l">
              <a:spcBef>
                <a:spcPts val="0"/>
              </a:spcBef>
              <a:spcAft>
                <a:spcPts val="0"/>
              </a:spcAft>
              <a:buNone/>
            </a:pPr>
            <a:r>
              <a:t/>
            </a:r>
            <a:endParaRPr i="1" sz="2000">
              <a:solidFill>
                <a:srgbClr val="CC3300"/>
              </a:solidFill>
              <a:latin typeface="Lily Script One"/>
              <a:ea typeface="Lily Script One"/>
              <a:cs typeface="Lily Script One"/>
              <a:sym typeface="Lily Script One"/>
            </a:endParaRPr>
          </a:p>
        </p:txBody>
      </p:sp>
      <p:sp>
        <p:nvSpPr>
          <p:cNvPr id="171" name="Google Shape;171;p13"/>
          <p:cNvSpPr/>
          <p:nvPr/>
        </p:nvSpPr>
        <p:spPr>
          <a:xfrm>
            <a:off x="304800" y="2690336"/>
            <a:ext cx="84582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CC3300"/>
                </a:solidFill>
                <a:latin typeface="Lily Script One"/>
                <a:ea typeface="Lily Script One"/>
                <a:cs typeface="Lily Script One"/>
                <a:sym typeface="Lily Script One"/>
              </a:rPr>
              <a:t>Also a relatively significant negative link is indicated  the correlation coefficient of    0.620312551 , which is derived between the number of</a:t>
            </a:r>
            <a:endParaRPr/>
          </a:p>
          <a:p>
            <a:pPr indent="0" lvl="0" marL="0" marR="0" rtl="0" algn="l">
              <a:spcBef>
                <a:spcPts val="0"/>
              </a:spcBef>
              <a:spcAft>
                <a:spcPts val="0"/>
              </a:spcAft>
              <a:buNone/>
            </a:pPr>
            <a:r>
              <a:rPr i="1" lang="en-US" sz="2000">
                <a:solidFill>
                  <a:srgbClr val="CC3300"/>
                </a:solidFill>
                <a:latin typeface="Lily Script One"/>
                <a:ea typeface="Lily Script One"/>
                <a:cs typeface="Lily Script One"/>
                <a:sym typeface="Lily Script One"/>
              </a:rPr>
              <a:t>cylinders  and highway MPG. </a:t>
            </a:r>
            <a:endParaRPr/>
          </a:p>
          <a:p>
            <a:pPr indent="0" lvl="0" marL="0" marR="0" rtl="0" algn="l">
              <a:spcBef>
                <a:spcPts val="0"/>
              </a:spcBef>
              <a:spcAft>
                <a:spcPts val="0"/>
              </a:spcAft>
              <a:buNone/>
            </a:pPr>
            <a:r>
              <a:t/>
            </a:r>
            <a:endParaRPr i="1" sz="2000">
              <a:solidFill>
                <a:srgbClr val="CC3300"/>
              </a:solidFill>
              <a:latin typeface="Lily Script One"/>
              <a:ea typeface="Lily Script One"/>
              <a:cs typeface="Lily Script One"/>
              <a:sym typeface="Lily Script One"/>
            </a:endParaRPr>
          </a:p>
        </p:txBody>
      </p:sp>
      <p:sp>
        <p:nvSpPr>
          <p:cNvPr id="172" name="Google Shape;172;p13"/>
          <p:cNvSpPr/>
          <p:nvPr/>
        </p:nvSpPr>
        <p:spPr>
          <a:xfrm>
            <a:off x="304800" y="3886200"/>
            <a:ext cx="754380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1EE628"/>
                </a:solidFill>
                <a:latin typeface="Baumans"/>
                <a:ea typeface="Baumans"/>
                <a:cs typeface="Baumans"/>
                <a:sym typeface="Baumans"/>
              </a:rPr>
              <a:t>Building the Dashboard:</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b="1" i="1" lang="en-US" sz="2000">
                <a:solidFill>
                  <a:srgbClr val="CC3300"/>
                </a:solidFill>
                <a:latin typeface="Lily Script One"/>
                <a:ea typeface="Lily Script One"/>
                <a:cs typeface="Lily Script One"/>
                <a:sym typeface="Lily Script One"/>
              </a:rPr>
              <a:t>Task 1:</a:t>
            </a:r>
            <a:r>
              <a:rPr i="1" lang="en-US" sz="2000">
                <a:solidFill>
                  <a:srgbClr val="CC3300"/>
                </a:solidFill>
                <a:latin typeface="Lily Script One"/>
                <a:ea typeface="Lily Script One"/>
                <a:cs typeface="Lily Script One"/>
                <a:sym typeface="Lily Script One"/>
              </a:rPr>
              <a:t> How does the distribution of car prices vary by brand and body style?</a:t>
            </a:r>
            <a:endParaRPr/>
          </a:p>
          <a:p>
            <a:pPr indent="0" lvl="0" marL="0" marR="0" rtl="0" algn="l">
              <a:spcBef>
                <a:spcPts val="0"/>
              </a:spcBef>
              <a:spcAft>
                <a:spcPts val="0"/>
              </a:spcAft>
              <a:buNone/>
            </a:pPr>
            <a:r>
              <a:rPr b="1" i="1" lang="en-US" sz="2000">
                <a:solidFill>
                  <a:srgbClr val="CC3300"/>
                </a:solidFill>
                <a:latin typeface="Lily Script One"/>
                <a:ea typeface="Lily Script One"/>
                <a:cs typeface="Lily Script One"/>
                <a:sym typeface="Lily Script One"/>
              </a:rPr>
              <a:t>Hints: </a:t>
            </a:r>
            <a:r>
              <a:rPr i="1" lang="en-US" sz="2000">
                <a:solidFill>
                  <a:srgbClr val="CC3300"/>
                </a:solidFill>
                <a:latin typeface="Lily Script One"/>
                <a:ea typeface="Lily Script One"/>
                <a:cs typeface="Lily Script One"/>
                <a:sym typeface="Lily Script One"/>
              </a:rPr>
              <a:t>Stacked column chart to show the distribution of car prices by brand and body style. Use filters and slicers to make the chart interactive. Calculate the total MSRP for each brand and body style using SUMIF or Pivot Tables.</a:t>
            </a:r>
            <a:endParaRPr/>
          </a:p>
          <a:p>
            <a:pPr indent="0" lvl="0" marL="0" marR="0" rtl="0" algn="l">
              <a:spcBef>
                <a:spcPts val="0"/>
              </a:spcBef>
              <a:spcAft>
                <a:spcPts val="0"/>
              </a:spcAft>
              <a:buNone/>
            </a:pPr>
            <a:br>
              <a:rPr i="1" lang="en-US" sz="2000">
                <a:solidFill>
                  <a:srgbClr val="CC3300"/>
                </a:solidFill>
                <a:latin typeface="Lily Script One"/>
                <a:ea typeface="Lily Script One"/>
                <a:cs typeface="Lily Script One"/>
                <a:sym typeface="Lily Script One"/>
              </a:rPr>
            </a:br>
            <a:endParaRPr i="1" sz="2000">
              <a:solidFill>
                <a:srgbClr val="CC3300"/>
              </a:solidFill>
              <a:latin typeface="Lily Script One"/>
              <a:ea typeface="Lily Script One"/>
              <a:cs typeface="Lily Script One"/>
              <a:sym typeface="Lily Script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aphicFrame>
        <p:nvGraphicFramePr>
          <p:cNvPr id="177" name="Google Shape;177;p14"/>
          <p:cNvGraphicFramePr/>
          <p:nvPr/>
        </p:nvGraphicFramePr>
        <p:xfrm>
          <a:off x="304800" y="152400"/>
          <a:ext cx="8458200" cy="3686175"/>
        </p:xfrm>
        <a:graphic>
          <a:graphicData uri="http://schemas.openxmlformats.org/drawingml/2006/chart">
            <c:chart r:id="rId3"/>
          </a:graphicData>
        </a:graphic>
      </p:graphicFrame>
      <p:pic>
        <p:nvPicPr>
          <p:cNvPr id="178" name="Google Shape;178;p14"/>
          <p:cNvPicPr preferRelativeResize="0"/>
          <p:nvPr/>
        </p:nvPicPr>
        <p:blipFill rotWithShape="1">
          <a:blip r:embed="rId4">
            <a:alphaModFix/>
          </a:blip>
          <a:srcRect b="0" l="0" r="0" t="0"/>
          <a:stretch/>
        </p:blipFill>
        <p:spPr>
          <a:xfrm>
            <a:off x="762000" y="4190998"/>
            <a:ext cx="2133600" cy="2232025"/>
          </a:xfrm>
          <a:prstGeom prst="rect">
            <a:avLst/>
          </a:prstGeom>
          <a:noFill/>
          <a:ln>
            <a:noFill/>
          </a:ln>
        </p:spPr>
      </p:pic>
      <p:pic>
        <p:nvPicPr>
          <p:cNvPr id="179" name="Google Shape;179;p14"/>
          <p:cNvPicPr preferRelativeResize="0"/>
          <p:nvPr/>
        </p:nvPicPr>
        <p:blipFill rotWithShape="1">
          <a:blip r:embed="rId5">
            <a:alphaModFix/>
          </a:blip>
          <a:srcRect b="0" l="0" r="0" t="0"/>
          <a:stretch/>
        </p:blipFill>
        <p:spPr>
          <a:xfrm>
            <a:off x="3429000" y="4190999"/>
            <a:ext cx="2133600" cy="2232025"/>
          </a:xfrm>
          <a:prstGeom prst="rect">
            <a:avLst/>
          </a:prstGeom>
          <a:noFill/>
          <a:ln>
            <a:noFill/>
          </a:ln>
        </p:spPr>
      </p:pic>
      <p:pic>
        <p:nvPicPr>
          <p:cNvPr id="180" name="Google Shape;180;p14"/>
          <p:cNvPicPr preferRelativeResize="0"/>
          <p:nvPr/>
        </p:nvPicPr>
        <p:blipFill rotWithShape="1">
          <a:blip r:embed="rId6">
            <a:alphaModFix/>
          </a:blip>
          <a:srcRect b="0" l="0" r="0" t="0"/>
          <a:stretch/>
        </p:blipFill>
        <p:spPr>
          <a:xfrm>
            <a:off x="6019800" y="4206240"/>
            <a:ext cx="2057400" cy="2232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5"/>
          <p:cNvPicPr preferRelativeResize="0"/>
          <p:nvPr/>
        </p:nvPicPr>
        <p:blipFill rotWithShape="1">
          <a:blip r:embed="rId3">
            <a:alphaModFix/>
          </a:blip>
          <a:srcRect b="0" l="0" r="0" t="0"/>
          <a:stretch/>
        </p:blipFill>
        <p:spPr>
          <a:xfrm>
            <a:off x="518160" y="947591"/>
            <a:ext cx="2377440" cy="2252809"/>
          </a:xfrm>
          <a:prstGeom prst="rect">
            <a:avLst/>
          </a:prstGeom>
          <a:noFill/>
          <a:ln>
            <a:noFill/>
          </a:ln>
        </p:spPr>
      </p:pic>
      <p:pic>
        <p:nvPicPr>
          <p:cNvPr id="186" name="Google Shape;186;p15"/>
          <p:cNvPicPr preferRelativeResize="0"/>
          <p:nvPr/>
        </p:nvPicPr>
        <p:blipFill rotWithShape="1">
          <a:blip r:embed="rId4">
            <a:alphaModFix/>
          </a:blip>
          <a:srcRect b="0" l="0" r="0" t="0"/>
          <a:stretch/>
        </p:blipFill>
        <p:spPr>
          <a:xfrm>
            <a:off x="3124200" y="939365"/>
            <a:ext cx="2362200" cy="2261036"/>
          </a:xfrm>
          <a:prstGeom prst="rect">
            <a:avLst/>
          </a:prstGeom>
          <a:noFill/>
          <a:ln>
            <a:noFill/>
          </a:ln>
        </p:spPr>
      </p:pic>
      <p:pic>
        <p:nvPicPr>
          <p:cNvPr id="187" name="Google Shape;187;p15"/>
          <p:cNvPicPr preferRelativeResize="0"/>
          <p:nvPr/>
        </p:nvPicPr>
        <p:blipFill rotWithShape="1">
          <a:blip r:embed="rId5">
            <a:alphaModFix/>
          </a:blip>
          <a:srcRect b="0" l="0" r="0" t="0"/>
          <a:stretch/>
        </p:blipFill>
        <p:spPr>
          <a:xfrm>
            <a:off x="5722620" y="951132"/>
            <a:ext cx="2430780" cy="2281008"/>
          </a:xfrm>
          <a:prstGeom prst="rect">
            <a:avLst/>
          </a:prstGeom>
          <a:noFill/>
          <a:ln>
            <a:noFill/>
          </a:ln>
        </p:spPr>
      </p:pic>
      <p:graphicFrame>
        <p:nvGraphicFramePr>
          <p:cNvPr id="188" name="Google Shape;188;p15"/>
          <p:cNvGraphicFramePr/>
          <p:nvPr/>
        </p:nvGraphicFramePr>
        <p:xfrm>
          <a:off x="152400" y="3352800"/>
          <a:ext cx="8763001" cy="3352800"/>
        </p:xfrm>
        <a:graphic>
          <a:graphicData uri="http://schemas.openxmlformats.org/drawingml/2006/chart">
            <c:chart r:id="rId6"/>
          </a:graphicData>
        </a:graphic>
      </p:graphicFrame>
      <p:sp>
        <p:nvSpPr>
          <p:cNvPr id="189" name="Google Shape;189;p15"/>
          <p:cNvSpPr/>
          <p:nvPr/>
        </p:nvSpPr>
        <p:spPr>
          <a:xfrm>
            <a:off x="609600" y="304800"/>
            <a:ext cx="7620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rgbClr val="5F497A"/>
                </a:solidFill>
                <a:latin typeface="Lily Script One"/>
                <a:ea typeface="Lily Script One"/>
                <a:cs typeface="Lily Script One"/>
                <a:sym typeface="Lily Script One"/>
              </a:rPr>
              <a:t>Task 2:</a:t>
            </a:r>
            <a:r>
              <a:rPr i="1" lang="en-US" sz="2000">
                <a:solidFill>
                  <a:srgbClr val="5F497A"/>
                </a:solidFill>
                <a:latin typeface="Lily Script One"/>
                <a:ea typeface="Lily Script One"/>
                <a:cs typeface="Lily Script One"/>
                <a:sym typeface="Lily Script One"/>
              </a:rPr>
              <a:t> </a:t>
            </a:r>
            <a:r>
              <a:rPr i="1" lang="en-US" sz="2000">
                <a:solidFill>
                  <a:srgbClr val="CC3300"/>
                </a:solidFill>
                <a:latin typeface="Lily Script One"/>
                <a:ea typeface="Lily Script One"/>
                <a:cs typeface="Lily Script One"/>
                <a:sym typeface="Lily Script One"/>
              </a:rPr>
              <a:t>Which car brands have the highest and lowest average MSRPs, and how does this vary by body style?</a:t>
            </a:r>
            <a:endParaRPr i="1" sz="1800">
              <a:solidFill>
                <a:srgbClr val="CC3300"/>
              </a:solidFill>
              <a:latin typeface="Lily Script One"/>
              <a:ea typeface="Lily Script One"/>
              <a:cs typeface="Lily Script One"/>
              <a:sym typeface="Lily Script On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p16"/>
          <p:cNvGraphicFramePr/>
          <p:nvPr/>
        </p:nvGraphicFramePr>
        <p:xfrm>
          <a:off x="228600" y="1981200"/>
          <a:ext cx="8686800" cy="4495800"/>
        </p:xfrm>
        <a:graphic>
          <a:graphicData uri="http://schemas.openxmlformats.org/drawingml/2006/chart">
            <c:chart r:id="rId3"/>
          </a:graphicData>
        </a:graphic>
      </p:graphicFrame>
      <p:sp>
        <p:nvSpPr>
          <p:cNvPr id="195" name="Google Shape;195;p16"/>
          <p:cNvSpPr/>
          <p:nvPr/>
        </p:nvSpPr>
        <p:spPr>
          <a:xfrm>
            <a:off x="762000" y="609599"/>
            <a:ext cx="70866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5F497A"/>
                </a:solidFill>
                <a:latin typeface="Lily Script One"/>
                <a:ea typeface="Lily Script One"/>
                <a:cs typeface="Lily Script One"/>
                <a:sym typeface="Lily Script One"/>
              </a:rPr>
              <a:t>Task 3:</a:t>
            </a:r>
            <a:r>
              <a:rPr i="1" lang="en-US" sz="2400">
                <a:solidFill>
                  <a:srgbClr val="5F497A"/>
                </a:solidFill>
                <a:latin typeface="Lily Script One"/>
                <a:ea typeface="Lily Script One"/>
                <a:cs typeface="Lily Script One"/>
                <a:sym typeface="Lily Script One"/>
              </a:rPr>
              <a:t> </a:t>
            </a:r>
            <a:r>
              <a:rPr i="1" lang="en-US" sz="2400">
                <a:solidFill>
                  <a:srgbClr val="CC3300"/>
                </a:solidFill>
                <a:latin typeface="Lily Script One"/>
                <a:ea typeface="Lily Script One"/>
                <a:cs typeface="Lily Script One"/>
                <a:sym typeface="Lily Script One"/>
              </a:rPr>
              <a:t>How do the different feature such as transmission type affect the MSRP, and how does this vary by body style?</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aphicFrame>
        <p:nvGraphicFramePr>
          <p:cNvPr id="200" name="Google Shape;200;p17"/>
          <p:cNvGraphicFramePr/>
          <p:nvPr/>
        </p:nvGraphicFramePr>
        <p:xfrm>
          <a:off x="152400" y="1447800"/>
          <a:ext cx="8915400" cy="4800600"/>
        </p:xfrm>
        <a:graphic>
          <a:graphicData uri="http://schemas.openxmlformats.org/drawingml/2006/chart">
            <c:chart r:id="rId3"/>
          </a:graphicData>
        </a:graphic>
      </p:graphicFrame>
      <p:sp>
        <p:nvSpPr>
          <p:cNvPr id="201" name="Google Shape;201;p17"/>
          <p:cNvSpPr/>
          <p:nvPr/>
        </p:nvSpPr>
        <p:spPr>
          <a:xfrm>
            <a:off x="838200" y="381000"/>
            <a:ext cx="77724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5F497A"/>
                </a:solidFill>
                <a:latin typeface="Lily Script One"/>
                <a:ea typeface="Lily Script One"/>
                <a:cs typeface="Lily Script One"/>
                <a:sym typeface="Lily Script One"/>
              </a:rPr>
              <a:t>Task 4:</a:t>
            </a:r>
            <a:r>
              <a:rPr i="1" lang="en-US" sz="2400">
                <a:solidFill>
                  <a:srgbClr val="5F497A"/>
                </a:solidFill>
                <a:latin typeface="Lily Script One"/>
                <a:ea typeface="Lily Script One"/>
                <a:cs typeface="Lily Script One"/>
                <a:sym typeface="Lily Script One"/>
              </a:rPr>
              <a:t> </a:t>
            </a:r>
            <a:r>
              <a:rPr i="1" lang="en-US" sz="2400">
                <a:solidFill>
                  <a:srgbClr val="CC3300"/>
                </a:solidFill>
                <a:latin typeface="Lily Script One"/>
                <a:ea typeface="Lily Script One"/>
                <a:cs typeface="Lily Script One"/>
                <a:sym typeface="Lily Script One"/>
              </a:rPr>
              <a:t>How does the fuel efficiency of cars vary across different body styles and model years? </a:t>
            </a:r>
            <a:endParaRPr/>
          </a:p>
          <a:p>
            <a:pPr indent="0" lvl="0" marL="0" marR="0" rtl="0" algn="l">
              <a:spcBef>
                <a:spcPts val="0"/>
              </a:spcBef>
              <a:spcAft>
                <a:spcPts val="0"/>
              </a:spcAft>
              <a:buNone/>
            </a:pPr>
            <a:br>
              <a:rPr i="1" lang="en-US" sz="2400">
                <a:solidFill>
                  <a:srgbClr val="CC3300"/>
                </a:solidFill>
                <a:latin typeface="Lily Script One"/>
                <a:ea typeface="Lily Script One"/>
                <a:cs typeface="Lily Script One"/>
                <a:sym typeface="Lily Script One"/>
              </a:rPr>
            </a:br>
            <a:endParaRPr i="1" sz="2400">
              <a:solidFill>
                <a:srgbClr val="CC3300"/>
              </a:solidFill>
              <a:latin typeface="Lily Script One"/>
              <a:ea typeface="Lily Script One"/>
              <a:cs typeface="Lily Script One"/>
              <a:sym typeface="Lily Script On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aphicFrame>
        <p:nvGraphicFramePr>
          <p:cNvPr id="206" name="Google Shape;206;p18"/>
          <p:cNvGraphicFramePr/>
          <p:nvPr/>
        </p:nvGraphicFramePr>
        <p:xfrm>
          <a:off x="-2743200" y="1447800"/>
          <a:ext cx="3000000" cy="3000000"/>
        </p:xfrm>
        <a:graphic>
          <a:graphicData uri="http://schemas.openxmlformats.org/drawingml/2006/table">
            <a:tbl>
              <a:tblPr>
                <a:noFill/>
                <a:tableStyleId>{493289D1-71E0-495F-B05D-EB4AB1380AF5}</a:tableStyleId>
              </a:tblPr>
              <a:tblGrid>
                <a:gridCol w="857650"/>
                <a:gridCol w="1809350"/>
              </a:tblGrid>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Years</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Average of highway MPG</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1990</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23.07317073</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1991</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22.15131579</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1992</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24.05084746</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14300">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1993</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24.21634615</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1994</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23.87037037</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1995</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23.23134328</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1996</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23.72519084</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14300">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1997</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22.30857143</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1998</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21.85064935</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1999</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22.975</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2000</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24.04237288</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2001</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23.70833333</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2002</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22.76585366</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2003</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22.73529412</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2004</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23.125</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2005</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23.64251208</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2006</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23.42439024</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2007</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21.93913043</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2008</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22.98853868</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2009</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23.88709677</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2010</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24.17406143</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2011</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25.225</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2012</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26.34974093</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2013</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27.44628099</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2014</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26.88601036</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2015</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28.50975836</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2016</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28.53957845</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2017</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28.33292905</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50875">
                <a:tc>
                  <a:txBody>
                    <a:bodyPr/>
                    <a:lstStyle/>
                    <a:p>
                      <a:pPr indent="0" lvl="0" marL="0" marR="0" rtl="0" algn="l">
                        <a:spcBef>
                          <a:spcPts val="0"/>
                        </a:spcBef>
                        <a:spcAft>
                          <a:spcPts val="0"/>
                        </a:spcAft>
                        <a:buNone/>
                      </a:pPr>
                      <a:r>
                        <a:rPr b="1" i="0" lang="en-US" sz="900" u="none" cap="none" strike="noStrike">
                          <a:solidFill>
                            <a:srgbClr val="000000"/>
                          </a:solidFill>
                          <a:latin typeface="Calibri"/>
                          <a:ea typeface="Calibri"/>
                          <a:cs typeface="Calibri"/>
                          <a:sym typeface="Calibri"/>
                        </a:rPr>
                        <a:t>Grand Total</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CE6F1"/>
                    </a:solidFill>
                  </a:tcPr>
                </a:tc>
                <a:tc>
                  <a:txBody>
                    <a:bodyPr/>
                    <a:lstStyle/>
                    <a:p>
                      <a:pPr indent="0" lvl="0" marL="0" marR="0" rtl="0" algn="r">
                        <a:spcBef>
                          <a:spcPts val="0"/>
                        </a:spcBef>
                        <a:spcAft>
                          <a:spcPts val="0"/>
                        </a:spcAft>
                        <a:buNone/>
                      </a:pPr>
                      <a:r>
                        <a:rPr b="1" i="0" lang="en-US" sz="900" u="none" cap="none" strike="noStrike">
                          <a:solidFill>
                            <a:srgbClr val="000000"/>
                          </a:solidFill>
                          <a:latin typeface="Calibri"/>
                          <a:ea typeface="Calibri"/>
                          <a:cs typeface="Calibri"/>
                          <a:sym typeface="Calibri"/>
                        </a:rPr>
                        <a:t>26.3209448</a:t>
                      </a:r>
                      <a:endParaRPr/>
                    </a:p>
                  </a:txBody>
                  <a:tcPr marT="7550" marB="0" marR="7550" marL="7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CE6F1"/>
                    </a:solidFill>
                  </a:tcPr>
                </a:tc>
              </a:tr>
            </a:tbl>
          </a:graphicData>
        </a:graphic>
      </p:graphicFrame>
      <p:graphicFrame>
        <p:nvGraphicFramePr>
          <p:cNvPr id="207" name="Google Shape;207;p18"/>
          <p:cNvGraphicFramePr/>
          <p:nvPr/>
        </p:nvGraphicFramePr>
        <p:xfrm>
          <a:off x="4267200" y="3333750"/>
          <a:ext cx="3000000" cy="3000000"/>
        </p:xfrm>
        <a:graphic>
          <a:graphicData uri="http://schemas.openxmlformats.org/drawingml/2006/table">
            <a:tbl>
              <a:tblPr>
                <a:noFill/>
                <a:tableStyleId>{FC7FEDA2-38DD-46B5-815D-B7610666F3B3}</a:tableStyleId>
              </a:tblPr>
              <a:tblGrid>
                <a:gridCol w="609600"/>
              </a:tblGrid>
              <a:tr h="190500">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pic>
        <p:nvPicPr>
          <p:cNvPr id="208" name="Google Shape;208;p18"/>
          <p:cNvPicPr preferRelativeResize="0"/>
          <p:nvPr/>
        </p:nvPicPr>
        <p:blipFill rotWithShape="1">
          <a:blip r:embed="rId3">
            <a:alphaModFix/>
          </a:blip>
          <a:srcRect b="0" l="0" r="0" t="0"/>
          <a:stretch/>
        </p:blipFill>
        <p:spPr>
          <a:xfrm>
            <a:off x="533400" y="169863"/>
            <a:ext cx="8229600" cy="65166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aphicFrame>
        <p:nvGraphicFramePr>
          <p:cNvPr id="213" name="Google Shape;213;p19"/>
          <p:cNvGraphicFramePr/>
          <p:nvPr/>
        </p:nvGraphicFramePr>
        <p:xfrm>
          <a:off x="76200" y="471101"/>
          <a:ext cx="9067800" cy="6386899"/>
        </p:xfrm>
        <a:graphic>
          <a:graphicData uri="http://schemas.openxmlformats.org/drawingml/2006/chart">
            <c:chart r:id="rId3"/>
          </a:graphicData>
        </a:graphic>
      </p:graphicFrame>
      <p:sp>
        <p:nvSpPr>
          <p:cNvPr id="214" name="Google Shape;214;p19"/>
          <p:cNvSpPr/>
          <p:nvPr/>
        </p:nvSpPr>
        <p:spPr>
          <a:xfrm>
            <a:off x="381000" y="9436"/>
            <a:ext cx="8458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5F497A"/>
                </a:solidFill>
                <a:latin typeface="Lily Script One"/>
                <a:ea typeface="Lily Script One"/>
                <a:cs typeface="Lily Script One"/>
                <a:sym typeface="Lily Script One"/>
              </a:rPr>
              <a:t>Task 5:</a:t>
            </a:r>
            <a:r>
              <a:rPr i="1" lang="en-US" sz="1800">
                <a:solidFill>
                  <a:srgbClr val="CC3300"/>
                </a:solidFill>
                <a:latin typeface="Lily Script One"/>
                <a:ea typeface="Lily Script One"/>
                <a:cs typeface="Lily Script One"/>
                <a:sym typeface="Lily Script One"/>
              </a:rPr>
              <a:t> How does the car's horsepower, MPG, and price vary across different Brands?</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386861" y="1252962"/>
            <a:ext cx="8370277" cy="563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Lily Script One"/>
              <a:buNone/>
            </a:pPr>
            <a:r>
              <a:rPr b="0" i="1" lang="en-US" sz="1800" u="none" cap="none" strike="noStrike">
                <a:solidFill>
                  <a:srgbClr val="FF0000"/>
                </a:solidFill>
                <a:latin typeface="Lily Script One"/>
                <a:ea typeface="Lily Script One"/>
                <a:cs typeface="Lily Script One"/>
                <a:sym typeface="Lily Script One"/>
              </a:rPr>
              <a:t>Over the past few decades, the automotive industry has undergone significant change, with an increasing emphasis on technological innovation, environmental sustainability, and fuel efficiency. Understanding the elements that influence consumer demand for cars is more crucial than ever due to growing manufacturer competition and a shifting consumer landscape. Electric and hybrid cars have become more popular in recent years, and people are becoming more interested in alternative fuels like natural gas and hydrogen. The market is still dominated by conventional gasoline-powered vehicles, however consumers can choose from a variety of fuel kinds and grades. </a:t>
            </a:r>
            <a:endParaRPr/>
          </a:p>
          <a:p>
            <a:pPr indent="0" lvl="0" marL="0" marR="0" rtl="0" algn="l">
              <a:spcBef>
                <a:spcPts val="0"/>
              </a:spcBef>
              <a:spcAft>
                <a:spcPts val="0"/>
              </a:spcAft>
              <a:buNone/>
            </a:pPr>
            <a:r>
              <a:rPr b="0" i="1" lang="en-US" sz="1800" u="none" cap="none" strike="noStrike">
                <a:solidFill>
                  <a:srgbClr val="FF0000"/>
                </a:solidFill>
                <a:latin typeface="Lily Script One"/>
                <a:ea typeface="Lily Script One"/>
                <a:cs typeface="Lily Script One"/>
                <a:sym typeface="Lily Script One"/>
              </a:rPr>
              <a:t>As a data analyst, the client wanted to know how a car manufacturer may meet customer demand while optimising pricing and product development decisions to maximise profitability for the supplied dataset. </a:t>
            </a:r>
            <a:endParaRPr/>
          </a:p>
          <a:p>
            <a:pPr indent="0" lvl="0" marL="0" marR="0" rtl="0" algn="l">
              <a:spcBef>
                <a:spcPts val="0"/>
              </a:spcBef>
              <a:spcAft>
                <a:spcPts val="0"/>
              </a:spcAft>
              <a:buNone/>
            </a:pPr>
            <a:r>
              <a:rPr b="0" i="1" lang="en-US" sz="1800" u="none" cap="none" strike="noStrike">
                <a:solidFill>
                  <a:srgbClr val="FF0000"/>
                </a:solidFill>
                <a:latin typeface="Lily Script One"/>
                <a:ea typeface="Lily Script One"/>
                <a:cs typeface="Lily Script One"/>
                <a:sym typeface="Lily Script One"/>
              </a:rPr>
              <a:t>The relationship between a car's characteristics, market category, and price could be examined in order to determine which features and categories are most well-liked by customers and generate the highest profits for the manufacturer. Using data analysis techniques such as regression analysis and market segmentation, the manufacturer might create a price plan that balances customer demand and profitability, as well as indicate which product characteristics to prioritise in future product development. This could help the manufacturer improve its market competitiveness and long-term profitability.  </a:t>
            </a:r>
            <a:br>
              <a:rPr b="0" i="1" lang="en-US" sz="1800" u="none" cap="none" strike="noStrike">
                <a:solidFill>
                  <a:srgbClr val="FF0000"/>
                </a:solidFill>
                <a:latin typeface="Lily Script One"/>
                <a:ea typeface="Lily Script One"/>
                <a:cs typeface="Lily Script One"/>
                <a:sym typeface="Lily Script One"/>
              </a:rPr>
            </a:br>
            <a:br>
              <a:rPr b="0" i="1" lang="en-US" sz="1800" u="none" cap="none" strike="noStrike">
                <a:solidFill>
                  <a:srgbClr val="FF0000"/>
                </a:solidFill>
                <a:latin typeface="Lily Script One"/>
                <a:ea typeface="Lily Script One"/>
                <a:cs typeface="Lily Script One"/>
                <a:sym typeface="Lily Script One"/>
              </a:rPr>
            </a:br>
            <a:endParaRPr b="0" i="0" sz="1800" u="none" cap="none" strike="noStrike">
              <a:solidFill>
                <a:schemeClr val="dk1"/>
              </a:solidFill>
              <a:latin typeface="Calibri"/>
              <a:ea typeface="Calibri"/>
              <a:cs typeface="Calibri"/>
              <a:sym typeface="Calibri"/>
            </a:endParaRPr>
          </a:p>
        </p:txBody>
      </p:sp>
      <p:sp>
        <p:nvSpPr>
          <p:cNvPr id="96" name="Google Shape;96;p2"/>
          <p:cNvSpPr txBox="1"/>
          <p:nvPr/>
        </p:nvSpPr>
        <p:spPr>
          <a:xfrm>
            <a:off x="483575" y="668181"/>
            <a:ext cx="5782500" cy="58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76923C"/>
                </a:solidFill>
                <a:latin typeface="Bad Script"/>
                <a:ea typeface="Bad Script"/>
                <a:cs typeface="Bad Script"/>
                <a:sym typeface="Bad Script"/>
              </a:rPr>
              <a:t>PROJECT DESCRIPTION</a:t>
            </a:r>
            <a:endParaRPr sz="3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aphicFrame>
        <p:nvGraphicFramePr>
          <p:cNvPr id="220" name="Google Shape;220;p20"/>
          <p:cNvGraphicFramePr/>
          <p:nvPr/>
        </p:nvGraphicFramePr>
        <p:xfrm>
          <a:off x="457200" y="1684338"/>
          <a:ext cx="3000000" cy="3000000"/>
        </p:xfrm>
        <a:graphic>
          <a:graphicData uri="http://schemas.openxmlformats.org/drawingml/2006/table">
            <a:tbl>
              <a:tblPr>
                <a:noFill/>
                <a:tableStyleId>{FC7FEDA2-38DD-46B5-815D-B7610666F3B3}</a:tableStyleId>
              </a:tblPr>
              <a:tblGrid>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tblGrid>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rowSpan="16">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rowSpan="16" hMerge="1"/>
                <a:tc rowSpan="16" hMerge="1"/>
                <a:tc rowSpan="16" hMerge="1"/>
                <a:tc rowSpan="16" hMerge="1"/>
                <a:tc rowSpan="16" h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6" vMerge="1"/>
                <a:tc hMerge="1" vMerge="1"/>
                <a:tc hMerge="1" vMerge="1"/>
                <a:tc hMerge="1" vMerge="1"/>
                <a:tc hMerge="1" vMerge="1"/>
                <a:tc hMerge="1" vMerge="1"/>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rowSpan="15">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rowSpan="15" hMerge="1"/>
                <a:tc rowSpan="15" hMerge="1"/>
                <a:tc rowSpan="15" hMerge="1"/>
                <a:tc rowSpan="15" hMerge="1"/>
                <a:tc rowSpan="15" hMerge="1"/>
                <a:tc rowSpan="15" hMerge="1"/>
                <a:tc rowSpan="15" hMerge="1"/>
                <a:tc gridSpan="17" rowSpan="15">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rowSpan="15" hMerge="1"/>
                <a:tc rowSpan="15" hMerge="1"/>
                <a:tc rowSpan="15" hMerge="1"/>
                <a:tc rowSpan="15" hMerge="1"/>
                <a:tc rowSpan="15" hMerge="1"/>
                <a:tc rowSpan="15" hMerge="1"/>
                <a:tc rowSpan="15" hMerge="1"/>
                <a:tc rowSpan="15" hMerge="1"/>
                <a:tc rowSpan="15" hMerge="1"/>
                <a:tc rowSpan="15" hMerge="1"/>
                <a:tc rowSpan="15" hMerge="1"/>
                <a:tc rowSpan="15" hMerge="1"/>
                <a:tc rowSpan="15" hMerge="1"/>
                <a:tc rowSpan="15" hMerge="1"/>
                <a:tc rowSpan="15" hMerge="1"/>
                <a:tc rowSpan="15" h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gridSpan="8" vMerge="1"/>
                <a:tc hMerge="1" vMerge="1"/>
                <a:tc hMerge="1" vMerge="1"/>
                <a:tc hMerge="1" vMerge="1"/>
                <a:tc hMerge="1" vMerge="1"/>
                <a:tc hMerge="1" vMerge="1"/>
                <a:tc hMerge="1" vMerge="1"/>
                <a:tc hMerge="1" vMerge="1"/>
                <a:tc gridSpan="17"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r h="91850">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l">
                        <a:spcBef>
                          <a:spcPts val="0"/>
                        </a:spcBef>
                        <a:spcAft>
                          <a:spcPts val="0"/>
                        </a:spcAft>
                        <a:buNone/>
                      </a:pPr>
                      <a:r>
                        <a:t/>
                      </a:r>
                      <a:endParaRPr b="0" i="0" sz="500" u="none" cap="none" strike="noStrike">
                        <a:solidFill>
                          <a:srgbClr val="000000"/>
                        </a:solidFill>
                        <a:latin typeface="Calibri"/>
                        <a:ea typeface="Calibri"/>
                        <a:cs typeface="Calibri"/>
                        <a:sym typeface="Calibri"/>
                      </a:endParaRPr>
                    </a:p>
                  </a:txBody>
                  <a:tcPr marT="0" marB="0" marR="0" marL="0" anchor="b"/>
                </a:tc>
              </a:tr>
            </a:tbl>
          </a:graphicData>
        </a:graphic>
      </p:graphicFrame>
      <p:graphicFrame>
        <p:nvGraphicFramePr>
          <p:cNvPr id="221" name="Google Shape;221;p20"/>
          <p:cNvGraphicFramePr/>
          <p:nvPr/>
        </p:nvGraphicFramePr>
        <p:xfrm>
          <a:off x="1524000" y="56151"/>
          <a:ext cx="4191001" cy="2202273"/>
        </p:xfrm>
        <a:graphic>
          <a:graphicData uri="http://schemas.openxmlformats.org/drawingml/2006/chart">
            <c:chart r:id="rId3"/>
          </a:graphicData>
        </a:graphic>
      </p:graphicFrame>
      <p:pic>
        <p:nvPicPr>
          <p:cNvPr id="222" name="Google Shape;222;p20"/>
          <p:cNvPicPr preferRelativeResize="0"/>
          <p:nvPr/>
        </p:nvPicPr>
        <p:blipFill rotWithShape="1">
          <a:blip r:embed="rId4">
            <a:alphaModFix/>
          </a:blip>
          <a:srcRect b="0" l="0" r="0" t="0"/>
          <a:stretch/>
        </p:blipFill>
        <p:spPr>
          <a:xfrm>
            <a:off x="19050" y="2340430"/>
            <a:ext cx="1438276" cy="1926770"/>
          </a:xfrm>
          <a:prstGeom prst="rect">
            <a:avLst/>
          </a:prstGeom>
          <a:noFill/>
          <a:ln>
            <a:noFill/>
          </a:ln>
        </p:spPr>
      </p:pic>
      <p:pic>
        <p:nvPicPr>
          <p:cNvPr id="223" name="Google Shape;223;p20"/>
          <p:cNvPicPr preferRelativeResize="0"/>
          <p:nvPr/>
        </p:nvPicPr>
        <p:blipFill rotWithShape="1">
          <a:blip r:embed="rId5">
            <a:alphaModFix/>
          </a:blip>
          <a:srcRect b="0" l="0" r="0" t="0"/>
          <a:stretch/>
        </p:blipFill>
        <p:spPr>
          <a:xfrm>
            <a:off x="9525" y="104776"/>
            <a:ext cx="1428750" cy="2105024"/>
          </a:xfrm>
          <a:prstGeom prst="rect">
            <a:avLst/>
          </a:prstGeom>
          <a:noFill/>
          <a:ln>
            <a:noFill/>
          </a:ln>
        </p:spPr>
      </p:pic>
      <p:pic>
        <p:nvPicPr>
          <p:cNvPr id="224" name="Google Shape;224;p20"/>
          <p:cNvPicPr preferRelativeResize="0"/>
          <p:nvPr/>
        </p:nvPicPr>
        <p:blipFill rotWithShape="1">
          <a:blip r:embed="rId6">
            <a:alphaModFix/>
          </a:blip>
          <a:srcRect b="0" l="0" r="0" t="0"/>
          <a:stretch/>
        </p:blipFill>
        <p:spPr>
          <a:xfrm>
            <a:off x="0" y="4343400"/>
            <a:ext cx="1438276" cy="2057400"/>
          </a:xfrm>
          <a:prstGeom prst="rect">
            <a:avLst/>
          </a:prstGeom>
          <a:noFill/>
          <a:ln>
            <a:noFill/>
          </a:ln>
        </p:spPr>
      </p:pic>
      <p:graphicFrame>
        <p:nvGraphicFramePr>
          <p:cNvPr id="225" name="Google Shape;225;p20"/>
          <p:cNvGraphicFramePr/>
          <p:nvPr/>
        </p:nvGraphicFramePr>
        <p:xfrm>
          <a:off x="1524000" y="2291329"/>
          <a:ext cx="4038600" cy="2356871"/>
        </p:xfrm>
        <a:graphic>
          <a:graphicData uri="http://schemas.openxmlformats.org/drawingml/2006/chart">
            <c:chart r:id="rId7"/>
          </a:graphicData>
        </a:graphic>
      </p:graphicFrame>
      <p:graphicFrame>
        <p:nvGraphicFramePr>
          <p:cNvPr id="226" name="Google Shape;226;p20"/>
          <p:cNvGraphicFramePr/>
          <p:nvPr/>
        </p:nvGraphicFramePr>
        <p:xfrm>
          <a:off x="1475468" y="4724400"/>
          <a:ext cx="7592331" cy="1975871"/>
        </p:xfrm>
        <a:graphic>
          <a:graphicData uri="http://schemas.openxmlformats.org/drawingml/2006/chart">
            <c:chart r:id="rId8"/>
          </a:graphicData>
        </a:graphic>
      </p:graphicFrame>
      <p:graphicFrame>
        <p:nvGraphicFramePr>
          <p:cNvPr id="227" name="Google Shape;227;p20"/>
          <p:cNvGraphicFramePr/>
          <p:nvPr/>
        </p:nvGraphicFramePr>
        <p:xfrm>
          <a:off x="5715000" y="60766"/>
          <a:ext cx="3429000" cy="2181691"/>
        </p:xfrm>
        <a:graphic>
          <a:graphicData uri="http://schemas.openxmlformats.org/drawingml/2006/chart">
            <c:chart r:id="rId9"/>
          </a:graphicData>
        </a:graphic>
      </p:graphicFrame>
      <p:pic>
        <p:nvPicPr>
          <p:cNvPr id="228" name="Google Shape;228;p20"/>
          <p:cNvPicPr preferRelativeResize="0"/>
          <p:nvPr/>
        </p:nvPicPr>
        <p:blipFill rotWithShape="1">
          <a:blip r:embed="rId10">
            <a:alphaModFix/>
          </a:blip>
          <a:srcRect b="0" l="0" r="0" t="0"/>
          <a:stretch/>
        </p:blipFill>
        <p:spPr>
          <a:xfrm>
            <a:off x="12744450" y="361950"/>
            <a:ext cx="2095500" cy="2122232"/>
          </a:xfrm>
          <a:prstGeom prst="rect">
            <a:avLst/>
          </a:prstGeom>
          <a:noFill/>
          <a:ln>
            <a:noFill/>
          </a:ln>
        </p:spPr>
      </p:pic>
      <p:pic>
        <p:nvPicPr>
          <p:cNvPr id="229" name="Google Shape;229;p20"/>
          <p:cNvPicPr preferRelativeResize="0"/>
          <p:nvPr/>
        </p:nvPicPr>
        <p:blipFill rotWithShape="1">
          <a:blip r:embed="rId11">
            <a:alphaModFix/>
          </a:blip>
          <a:srcRect b="0" l="0" r="0" t="0"/>
          <a:stretch/>
        </p:blipFill>
        <p:spPr>
          <a:xfrm>
            <a:off x="11058525" y="381000"/>
            <a:ext cx="2095500" cy="2113085"/>
          </a:xfrm>
          <a:prstGeom prst="rect">
            <a:avLst/>
          </a:prstGeom>
          <a:noFill/>
          <a:ln>
            <a:noFill/>
          </a:ln>
        </p:spPr>
      </p:pic>
      <p:pic>
        <p:nvPicPr>
          <p:cNvPr id="230" name="Google Shape;230;p20"/>
          <p:cNvPicPr preferRelativeResize="0"/>
          <p:nvPr/>
        </p:nvPicPr>
        <p:blipFill rotWithShape="1">
          <a:blip r:embed="rId12">
            <a:alphaModFix/>
          </a:blip>
          <a:srcRect b="0" l="0" r="0" t="0"/>
          <a:stretch/>
        </p:blipFill>
        <p:spPr>
          <a:xfrm>
            <a:off x="14363700" y="352425"/>
            <a:ext cx="2095500" cy="2133667"/>
          </a:xfrm>
          <a:prstGeom prst="rect">
            <a:avLst/>
          </a:prstGeom>
          <a:noFill/>
          <a:ln>
            <a:noFill/>
          </a:ln>
        </p:spPr>
      </p:pic>
      <p:graphicFrame>
        <p:nvGraphicFramePr>
          <p:cNvPr id="231" name="Google Shape;231;p20"/>
          <p:cNvGraphicFramePr/>
          <p:nvPr/>
        </p:nvGraphicFramePr>
        <p:xfrm>
          <a:off x="5562600" y="2311401"/>
          <a:ext cx="3581400" cy="2230315"/>
        </p:xfrm>
        <a:graphic>
          <a:graphicData uri="http://schemas.openxmlformats.org/drawingml/2006/chart">
            <c:chart r:id="rId13"/>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a:hlinkClick r:id="rId3"/>
          </p:cNvPr>
          <p:cNvSpPr/>
          <p:nvPr/>
        </p:nvSpPr>
        <p:spPr>
          <a:xfrm>
            <a:off x="448100" y="-57699"/>
            <a:ext cx="8086299" cy="640175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76923C"/>
              </a:buClr>
              <a:buSzPts val="3200"/>
              <a:buFont typeface="Quintessential"/>
              <a:buNone/>
            </a:pPr>
            <a:r>
              <a:rPr b="1" lang="en-US" sz="3200">
                <a:solidFill>
                  <a:srgbClr val="76923C"/>
                </a:solidFill>
                <a:latin typeface="Quintessential"/>
                <a:ea typeface="Quintessential"/>
                <a:cs typeface="Quintessential"/>
                <a:sym typeface="Quintessential"/>
              </a:rPr>
              <a:t>RESULT:</a:t>
            </a:r>
            <a:endParaRPr/>
          </a:p>
          <a:p>
            <a:pPr indent="0" lvl="0" marL="0" marR="0" rtl="0" algn="l">
              <a:lnSpc>
                <a:spcPct val="100000"/>
              </a:lnSpc>
              <a:spcBef>
                <a:spcPts val="0"/>
              </a:spcBef>
              <a:spcAft>
                <a:spcPts val="0"/>
              </a:spcAft>
              <a:buClr>
                <a:schemeClr val="dk1"/>
              </a:buClr>
              <a:buSzPts val="2400"/>
              <a:buFont typeface="Calibri"/>
              <a:buNone/>
            </a:pPr>
            <a:r>
              <a:t/>
            </a:r>
            <a:endParaRPr b="1" i="1" sz="2400">
              <a:solidFill>
                <a:srgbClr val="CC3300"/>
              </a:solidFill>
              <a:latin typeface="Lily Script One"/>
              <a:ea typeface="Lily Script One"/>
              <a:cs typeface="Lily Script One"/>
              <a:sym typeface="Lily Script One"/>
            </a:endParaRPr>
          </a:p>
          <a:p>
            <a:pPr indent="0" lvl="0" marL="0" marR="0" rtl="0" algn="l">
              <a:lnSpc>
                <a:spcPct val="100000"/>
              </a:lnSpc>
              <a:spcBef>
                <a:spcPts val="0"/>
              </a:spcBef>
              <a:spcAft>
                <a:spcPts val="0"/>
              </a:spcAft>
              <a:buClr>
                <a:srgbClr val="CC3300"/>
              </a:buClr>
              <a:buSzPts val="2400"/>
              <a:buFont typeface="Lily Script One"/>
              <a:buNone/>
            </a:pPr>
            <a:r>
              <a:rPr b="1" i="1" lang="en-US" sz="2400">
                <a:solidFill>
                  <a:srgbClr val="CC3300"/>
                </a:solidFill>
                <a:latin typeface="Lily Script One"/>
                <a:ea typeface="Lily Script One"/>
                <a:cs typeface="Lily Script One"/>
                <a:sym typeface="Lily Script One"/>
              </a:rPr>
              <a:t>Th</a:t>
            </a:r>
            <a:r>
              <a:rPr b="1" i="1" lang="en-US" sz="2400" u="none" cap="none" strike="noStrike">
                <a:solidFill>
                  <a:srgbClr val="CC3300"/>
                </a:solidFill>
                <a:latin typeface="Lily Script One"/>
                <a:ea typeface="Lily Script One"/>
                <a:cs typeface="Lily Script One"/>
                <a:sym typeface="Lily Script One"/>
              </a:rPr>
              <a:t>e data suggests that Ford's sedan-style cars with 250 horsepower engines and either manual or automatic transmissions are more popular with consumers, meaning that more people are purchasing them at a higher price. • We can design a car with comparable features by copying Ford's strategy. • In the future, electric cars with good mileage and fewer cylinders might become more popular as consumers value automobiles that offer excellent fuel efficiency at a cheap cost. • When the dependent variable is a numerical value, like price, regression analysis cannot be done on categorical values.</a:t>
            </a:r>
            <a:endParaRPr b="1" i="1" sz="2400" u="none" cap="none" strike="noStrike">
              <a:solidFill>
                <a:srgbClr val="CC3300"/>
              </a:solidFill>
              <a:latin typeface="Lily Script One"/>
              <a:ea typeface="Lily Script One"/>
              <a:cs typeface="Lily Script One"/>
              <a:sym typeface="Lily Script One"/>
            </a:endParaRPr>
          </a:p>
          <a:p>
            <a:pPr indent="0" lvl="0" marL="0" marR="0" rtl="0" algn="l">
              <a:lnSpc>
                <a:spcPct val="100000"/>
              </a:lnSpc>
              <a:spcBef>
                <a:spcPts val="0"/>
              </a:spcBef>
              <a:spcAft>
                <a:spcPts val="0"/>
              </a:spcAft>
              <a:buClr>
                <a:schemeClr val="dk1"/>
              </a:buClr>
              <a:buSzPts val="2400"/>
              <a:buFont typeface="Calibri"/>
              <a:buNone/>
            </a:pPr>
            <a:r>
              <a:t/>
            </a:r>
            <a:endParaRPr b="1" i="1" sz="2400">
              <a:solidFill>
                <a:srgbClr val="CC3300"/>
              </a:solidFill>
              <a:latin typeface="Lily Script One"/>
              <a:ea typeface="Lily Script One"/>
              <a:cs typeface="Lily Script One"/>
              <a:sym typeface="Lily Script One"/>
            </a:endParaRPr>
          </a:p>
          <a:p>
            <a:pPr indent="0" lvl="0" marL="0" marR="0" rtl="0" algn="l">
              <a:lnSpc>
                <a:spcPct val="100000"/>
              </a:lnSpc>
              <a:spcBef>
                <a:spcPts val="0"/>
              </a:spcBef>
              <a:spcAft>
                <a:spcPts val="0"/>
              </a:spcAft>
              <a:buClr>
                <a:srgbClr val="0070C0"/>
              </a:buClr>
              <a:buSzPts val="2400"/>
              <a:buFont typeface="Lily Script One"/>
              <a:buNone/>
            </a:pPr>
            <a:r>
              <a:rPr b="1" i="1" lang="en-US" sz="2400" u="sng" cap="none" strike="noStrike">
                <a:solidFill>
                  <a:srgbClr val="0070C0"/>
                </a:solidFill>
                <a:latin typeface="Lily Script One"/>
                <a:ea typeface="Lily Script One"/>
                <a:cs typeface="Lily Script One"/>
                <a:sym typeface="Lily Script One"/>
                <a:hlinkClick r:id="rId4">
                  <a:extLst>
                    <a:ext uri="{A12FA001-AC4F-418D-AE19-62706E023703}">
                      <ahyp:hlinkClr val="tx"/>
                    </a:ext>
                  </a:extLst>
                </a:hlinkClick>
              </a:rPr>
              <a:t>https://drive.google.com/drive/folders/11LKWHefOOjVzPy3FpKaGGg_kKZ4kb45y</a:t>
            </a:r>
            <a:endParaRPr b="1" i="1" sz="2400" u="none" cap="none" strike="noStrike">
              <a:solidFill>
                <a:srgbClr val="0070C0"/>
              </a:solidFill>
              <a:latin typeface="Lily Script One"/>
              <a:ea typeface="Lily Script One"/>
              <a:cs typeface="Lily Script One"/>
              <a:sym typeface="Lily Script One"/>
            </a:endParaRPr>
          </a:p>
          <a:p>
            <a:pPr indent="0" lvl="0" marL="0" marR="0" rtl="0" algn="l">
              <a:lnSpc>
                <a:spcPct val="100000"/>
              </a:lnSpc>
              <a:spcBef>
                <a:spcPts val="0"/>
              </a:spcBef>
              <a:spcAft>
                <a:spcPts val="0"/>
              </a:spcAft>
              <a:buClr>
                <a:schemeClr val="dk1"/>
              </a:buClr>
              <a:buSzPts val="2400"/>
              <a:buFont typeface="Calibri"/>
              <a:buNone/>
            </a:pPr>
            <a:r>
              <a:t/>
            </a:r>
            <a:endParaRPr b="1" i="1" sz="2400" u="none" cap="none" strike="noStrike">
              <a:solidFill>
                <a:srgbClr val="CC3300"/>
              </a:solidFill>
              <a:latin typeface="Lily Script One"/>
              <a:ea typeface="Lily Script One"/>
              <a:cs typeface="Lily Script One"/>
              <a:sym typeface="Lily Script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p:nvPr/>
        </p:nvSpPr>
        <p:spPr>
          <a:xfrm flipH="1">
            <a:off x="533399" y="1939500"/>
            <a:ext cx="8077200" cy="249299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76923C"/>
              </a:buClr>
              <a:buSzPts val="3600"/>
              <a:buFont typeface="Bad Script"/>
              <a:buNone/>
            </a:pPr>
            <a:r>
              <a:rPr b="1" i="0" lang="en-US" sz="3600" u="none" cap="none" strike="noStrike">
                <a:solidFill>
                  <a:srgbClr val="76923C"/>
                </a:solidFill>
                <a:latin typeface="Bad Script"/>
                <a:ea typeface="Bad Script"/>
                <a:cs typeface="Bad Script"/>
                <a:sym typeface="Bad Script"/>
              </a:rPr>
              <a:t>APPROACH</a:t>
            </a:r>
            <a:endParaRPr/>
          </a:p>
          <a:p>
            <a:pPr indent="0" lvl="0" marL="0" marR="0" rtl="0" algn="l">
              <a:spcBef>
                <a:spcPts val="0"/>
              </a:spcBef>
              <a:spcAft>
                <a:spcPts val="0"/>
              </a:spcAft>
              <a:buNone/>
            </a:pPr>
            <a:r>
              <a:rPr b="0" i="1" lang="en-US" sz="2400" u="none" cap="none" strike="noStrike">
                <a:solidFill>
                  <a:schemeClr val="dk1"/>
                </a:solidFill>
                <a:latin typeface="Lily Script One"/>
                <a:ea typeface="Lily Script One"/>
                <a:cs typeface="Lily Script One"/>
                <a:sym typeface="Lily Script One"/>
              </a:rPr>
              <a:t> </a:t>
            </a:r>
            <a:r>
              <a:rPr b="0" i="1" lang="en-US" sz="2400" u="none" cap="none" strike="noStrike">
                <a:solidFill>
                  <a:srgbClr val="FF0000"/>
                </a:solidFill>
                <a:latin typeface="Lily Script One"/>
                <a:ea typeface="Lily Script One"/>
                <a:cs typeface="Lily Script One"/>
                <a:sym typeface="Lily Script One"/>
              </a:rPr>
              <a:t>In this project, I utilized Excel  to visualize the information. After reading the data, I cleaned it up and replaced a few values. Pivot tables, Power Query, and data visualizations were the modelling techniques I employed. However, I struggled with regression analysis because it is unfamiliar to me.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p:nvPr/>
        </p:nvSpPr>
        <p:spPr>
          <a:xfrm>
            <a:off x="752900" y="3525414"/>
            <a:ext cx="7696200" cy="32316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5F497A"/>
                </a:solidFill>
                <a:latin typeface="Lily Script One"/>
                <a:ea typeface="Lily Script One"/>
                <a:cs typeface="Lily Script One"/>
                <a:sym typeface="Lily Script One"/>
              </a:rPr>
              <a:t>Insight Required:</a:t>
            </a:r>
            <a:r>
              <a:rPr b="1" i="1" lang="en-US" sz="2400">
                <a:solidFill>
                  <a:srgbClr val="FF0000"/>
                </a:solidFill>
                <a:latin typeface="Lily Script One"/>
                <a:ea typeface="Lily Script One"/>
                <a:cs typeface="Lily Script One"/>
                <a:sym typeface="Lily Script One"/>
              </a:rPr>
              <a:t> </a:t>
            </a:r>
            <a:r>
              <a:rPr i="1" lang="en-US" sz="2400">
                <a:solidFill>
                  <a:srgbClr val="FF0000"/>
                </a:solidFill>
                <a:latin typeface="Lily Script One"/>
                <a:ea typeface="Lily Script One"/>
                <a:cs typeface="Lily Script One"/>
                <a:sym typeface="Lily Script One"/>
              </a:rPr>
              <a:t>How does the popularity of a car model vary across different market categories?</a:t>
            </a:r>
            <a:endParaRPr/>
          </a:p>
          <a:p>
            <a:pPr indent="0" lvl="0" marL="0" marR="0" rtl="0" algn="l">
              <a:spcBef>
                <a:spcPts val="0"/>
              </a:spcBef>
              <a:spcAft>
                <a:spcPts val="0"/>
              </a:spcAft>
              <a:buNone/>
            </a:pPr>
            <a:r>
              <a:rPr b="1" i="1" lang="en-US" sz="2400">
                <a:solidFill>
                  <a:srgbClr val="5F497A"/>
                </a:solidFill>
                <a:latin typeface="Lily Script One"/>
                <a:ea typeface="Lily Script One"/>
                <a:cs typeface="Lily Script One"/>
                <a:sym typeface="Lily Script One"/>
              </a:rPr>
              <a:t>Task 1.A</a:t>
            </a:r>
            <a:r>
              <a:rPr b="1" i="1" lang="en-US" sz="2400">
                <a:solidFill>
                  <a:srgbClr val="FF0000"/>
                </a:solidFill>
                <a:latin typeface="Lily Script One"/>
                <a:ea typeface="Lily Script One"/>
                <a:cs typeface="Lily Script One"/>
                <a:sym typeface="Lily Script One"/>
              </a:rPr>
              <a:t>:</a:t>
            </a:r>
            <a:r>
              <a:rPr i="1" lang="en-US" sz="2400">
                <a:solidFill>
                  <a:srgbClr val="FF0000"/>
                </a:solidFill>
                <a:latin typeface="Lily Script One"/>
                <a:ea typeface="Lily Script One"/>
                <a:cs typeface="Lily Script One"/>
                <a:sym typeface="Lily Script One"/>
              </a:rPr>
              <a:t> Create a pivot table that shows the number of car models in each market category and their corresponding popularity scores.</a:t>
            </a:r>
            <a:endParaRPr/>
          </a:p>
          <a:p>
            <a:pPr indent="0" lvl="0" marL="0" marR="0" rtl="0" algn="l">
              <a:spcBef>
                <a:spcPts val="0"/>
              </a:spcBef>
              <a:spcAft>
                <a:spcPts val="0"/>
              </a:spcAft>
              <a:buNone/>
            </a:pPr>
            <a:r>
              <a:rPr b="1" i="1" lang="en-US" sz="2400">
                <a:solidFill>
                  <a:srgbClr val="5F497A"/>
                </a:solidFill>
                <a:latin typeface="Lily Script One"/>
                <a:ea typeface="Lily Script One"/>
                <a:cs typeface="Lily Script One"/>
                <a:sym typeface="Lily Script One"/>
              </a:rPr>
              <a:t>Task 1.B</a:t>
            </a:r>
            <a:r>
              <a:rPr b="1" i="1" lang="en-US" sz="2400">
                <a:solidFill>
                  <a:srgbClr val="FF0000"/>
                </a:solidFill>
                <a:latin typeface="Lily Script One"/>
                <a:ea typeface="Lily Script One"/>
                <a:cs typeface="Lily Script One"/>
                <a:sym typeface="Lily Script One"/>
              </a:rPr>
              <a:t>: </a:t>
            </a:r>
            <a:r>
              <a:rPr i="1" lang="en-US" sz="2400">
                <a:solidFill>
                  <a:srgbClr val="FF0000"/>
                </a:solidFill>
                <a:latin typeface="Lily Script One"/>
                <a:ea typeface="Lily Script One"/>
                <a:cs typeface="Lily Script One"/>
                <a:sym typeface="Lily Script One"/>
              </a:rPr>
              <a:t>Create a combo chart that visualizes the relationship between market category and popularity.</a:t>
            </a:r>
            <a:endParaRPr b="1" i="1" sz="2400">
              <a:solidFill>
                <a:srgbClr val="FF0000"/>
              </a:solidFill>
              <a:latin typeface="Lily Script One"/>
              <a:ea typeface="Lily Script One"/>
              <a:cs typeface="Lily Script One"/>
              <a:sym typeface="Lily Script One"/>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09" name="Google Shape;109;p4"/>
          <p:cNvSpPr/>
          <p:nvPr/>
        </p:nvSpPr>
        <p:spPr>
          <a:xfrm flipH="1">
            <a:off x="442177" y="1076079"/>
            <a:ext cx="8153400" cy="5847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76923C"/>
              </a:buClr>
              <a:buSzPts val="3200"/>
              <a:buFont typeface="Bad Script"/>
              <a:buNone/>
            </a:pPr>
            <a:r>
              <a:rPr b="1" i="0" lang="en-US" sz="3200" u="none" cap="none" strike="noStrike">
                <a:solidFill>
                  <a:srgbClr val="76923C"/>
                </a:solidFill>
                <a:latin typeface="Bad Script"/>
                <a:ea typeface="Bad Script"/>
                <a:cs typeface="Bad Script"/>
                <a:sym typeface="Bad Script"/>
              </a:rPr>
              <a:t>TECK STACK USED</a:t>
            </a:r>
            <a:r>
              <a:rPr b="0" i="1" lang="en-US" sz="2400" u="none" cap="none" strike="noStrike">
                <a:solidFill>
                  <a:srgbClr val="FF0000"/>
                </a:solidFill>
                <a:latin typeface="Lily Script One"/>
                <a:ea typeface="Lily Script One"/>
                <a:cs typeface="Lily Script One"/>
                <a:sym typeface="Lily Script One"/>
              </a:rPr>
              <a:t> </a:t>
            </a:r>
            <a:endParaRPr/>
          </a:p>
        </p:txBody>
      </p:sp>
      <p:sp>
        <p:nvSpPr>
          <p:cNvPr descr="File:Microsoft Excel 2013-2019 logo.svg - Wikipedia" id="110" name="Google Shape;110;p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File:Microsoft Excel 2013-2019 logo.svg - Wikipedia" id="111" name="Google Shape;111;p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4"/>
          <p:cNvPicPr preferRelativeResize="0"/>
          <p:nvPr/>
        </p:nvPicPr>
        <p:blipFill rotWithShape="1">
          <a:blip r:embed="rId3">
            <a:alphaModFix/>
          </a:blip>
          <a:srcRect b="0" l="0" r="0" t="0"/>
          <a:stretch/>
        </p:blipFill>
        <p:spPr>
          <a:xfrm>
            <a:off x="1354292" y="1941694"/>
            <a:ext cx="2376488" cy="1581445"/>
          </a:xfrm>
          <a:prstGeom prst="rect">
            <a:avLst/>
          </a:prstGeom>
          <a:noFill/>
          <a:ln>
            <a:noFill/>
          </a:ln>
        </p:spPr>
      </p:pic>
      <p:pic>
        <p:nvPicPr>
          <p:cNvPr id="113" name="Google Shape;113;p4"/>
          <p:cNvPicPr preferRelativeResize="0"/>
          <p:nvPr/>
        </p:nvPicPr>
        <p:blipFill rotWithShape="1">
          <a:blip r:embed="rId4">
            <a:alphaModFix/>
          </a:blip>
          <a:srcRect b="0" l="0" r="0" t="0"/>
          <a:stretch/>
        </p:blipFill>
        <p:spPr>
          <a:xfrm>
            <a:off x="4343399" y="1737052"/>
            <a:ext cx="1786087" cy="17860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9" name="Google Shape;119;p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graphicFrame>
        <p:nvGraphicFramePr>
          <p:cNvPr id="120" name="Google Shape;120;p5"/>
          <p:cNvGraphicFramePr/>
          <p:nvPr/>
        </p:nvGraphicFramePr>
        <p:xfrm>
          <a:off x="0" y="0"/>
          <a:ext cx="9137073" cy="6858000"/>
        </p:xfrm>
        <a:graphic>
          <a:graphicData uri="http://schemas.openxmlformats.org/drawingml/2006/chart">
            <c:chart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nvSpPr>
        <p:spPr>
          <a:xfrm>
            <a:off x="-26276" y="6056531"/>
            <a:ext cx="92464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rgbClr val="5F497A"/>
                </a:solidFill>
                <a:latin typeface="Lily Script One"/>
                <a:ea typeface="Lily Script One"/>
                <a:cs typeface="Lily Script One"/>
                <a:sym typeface="Lily Script One"/>
              </a:rPr>
              <a:t>RESULT:</a:t>
            </a:r>
            <a:r>
              <a:rPr i="1" lang="en-US" sz="1800">
                <a:solidFill>
                  <a:srgbClr val="FF0000"/>
                </a:solidFill>
                <a:latin typeface="Lily Script One"/>
                <a:ea typeface="Lily Script One"/>
                <a:cs typeface="Lily Script One"/>
                <a:sym typeface="Lily Script One"/>
              </a:rPr>
              <a:t> Based  on an average of 5657.00 views ,the market cateogories “Crossover,Flex,Fuel,</a:t>
            </a:r>
            <a:endParaRPr/>
          </a:p>
          <a:p>
            <a:pPr indent="0" lvl="0" marL="0" marR="0" rtl="0" algn="l">
              <a:spcBef>
                <a:spcPts val="0"/>
              </a:spcBef>
              <a:spcAft>
                <a:spcPts val="0"/>
              </a:spcAft>
              <a:buNone/>
            </a:pPr>
            <a:r>
              <a:rPr i="1" lang="en-US" sz="1800">
                <a:solidFill>
                  <a:srgbClr val="FF0000"/>
                </a:solidFill>
                <a:latin typeface="Lily Script One"/>
                <a:ea typeface="Lily Script One"/>
                <a:cs typeface="Lily Script One"/>
                <a:sym typeface="Lily Script One"/>
              </a:rPr>
              <a:t>Performance”,  “Flex Fuel Diesel”, and  “Hatchback,Flex Fuel” has the greatest averagepopularity.</a:t>
            </a:r>
            <a:endParaRPr/>
          </a:p>
        </p:txBody>
      </p:sp>
      <p:graphicFrame>
        <p:nvGraphicFramePr>
          <p:cNvPr id="126" name="Google Shape;126;p6"/>
          <p:cNvGraphicFramePr/>
          <p:nvPr/>
        </p:nvGraphicFramePr>
        <p:xfrm>
          <a:off x="-3124199" y="387927"/>
          <a:ext cx="3000000" cy="3000000"/>
        </p:xfrm>
        <a:graphic>
          <a:graphicData uri="http://schemas.openxmlformats.org/drawingml/2006/table">
            <a:tbl>
              <a:tblPr>
                <a:noFill/>
                <a:tableStyleId>{493289D1-71E0-495F-B05D-EB4AB1380AF5}</a:tableStyleId>
              </a:tblPr>
              <a:tblGrid>
                <a:gridCol w="1223025"/>
                <a:gridCol w="480475"/>
                <a:gridCol w="353925"/>
              </a:tblGrid>
              <a:tr h="31400">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Market Cateogary</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Average of Popularity</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Count of Model</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1545.263063</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1110</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Crossover,Diesel</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873</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7</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Crossover,Exotic,Luxury,High-Performance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238</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Crossover,Exotic,Luxury,Performance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238</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Crossover,Factory Tuner,Luxury,High-Performance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1823.461538</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Crossover,Factory Tuner,Luxury,Performance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2607.4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Crossover,Factory Tuner,Performance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210</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Crossover,Flex Fuel</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2073.75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64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Crossover,Flex Fuel,Luxury</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1173.2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10</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Crossover,Flex Fuel,Luxury,Performance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1624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Crossover,Flex Fuel,Performance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5657</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Crossover,Hatchback</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1675.694444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72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Crossover,Hatchback,Factory Tuner,Performance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2009</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Crossover,Hatchback,Luxury</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204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7</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Crossover,Hatchback,Performance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2009</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Crossover,Hybrid</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2563.380952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42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Crossover,Luxury</a:t>
                      </a:r>
                      <a:endParaRPr b="0" i="0" sz="300" u="none" cap="none" strike="noStrike">
                        <a:solidFill>
                          <a:srgbClr val="000000"/>
                        </a:solidFill>
                        <a:latin typeface="Calibri"/>
                        <a:ea typeface="Calibri"/>
                        <a:cs typeface="Calibri"/>
                        <a:sym typeface="Calibri"/>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884.5487805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410</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Crossover,Luxury,Diesel</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2149.411765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34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Crossover,Luxury,High-Performance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1037.222222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9</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Crossover,Luxury,Hybrid</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630.9166667</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Crossover,Luxury,Performance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1344.849558</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113</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Crossover,Luxury,Performance,Hybrid</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3916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Crossover,Performance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2585.956522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69</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Diesel</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1730.904762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84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Diesel,Luxury</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2275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51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Exotic,Factory Tuner,High-Performance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1046.380952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Exotic,Factory Tuner,Luxury,High-Performance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517.5384615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52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Exotic,Factory Tuner,Luxury,Performance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520</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3</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Exotic,Flex Fuel,Factory Tuner,Luxury,High-Performance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520</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13</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Exotic,Flex Fuel,Luxury,High-Performance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520</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Exotic,High-Performance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1271.333333</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261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Exotic,Luxury</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112.6666667</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Exotic,Luxury,High-Performance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467.0759494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79</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Exotic,Luxury,High-Performance,Hybrid</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204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Exotic,Luxury,Performance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217.0277778</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36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Exotic,Performance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1391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10</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Factory Tuner,High-Performance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1941.415094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106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Factory Tuner,Luxury</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617</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Factory Tuner,Luxury,High-Performance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2133.367442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215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Factory Tuner,Luxury,Performance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1413.419355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31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Factory Tuner,Performance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1695.695652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92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Flex Fuel</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2217.302752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872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Flex Fuel,Diesel</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5657</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Flex Fuel,Factory Tuner,Luxury,High-Performance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258</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Flex Fuel,Hybrid</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155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Flex Fuel,Luxury</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746.5384615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39</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Flex Fuel,Luxury,High-Performance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878.9090909</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33</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Flex Fuel,Luxury,Performance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1380.071429</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28</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Flex Fuel,Performance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1680.471264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87</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Flex Fuel,Performance,Hybrid</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155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Hatchback</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1318.865835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641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Hatchback,Diesel</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873</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Hatchback,Factory Tuner,High-Performance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1205.153846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13</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Hatchback,Factory Tuner,Luxury,Performance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886.8888889</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9</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Hatchback,Factory Tuner,Performance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2159.045455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Hatchback,Flex Fuel</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5657</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7</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Hatchback,Hybrid</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2121.25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72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Hatchback,Luxury</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1379.5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46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Hatchback,Luxury,Hybrid</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454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3</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Hatchback,Luxury,Performance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1566.131579</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38</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Hatchback,Performance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1039.646825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252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1821.447236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199</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Hybrid</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2105.569106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123</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Luxury</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1102.65731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855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Luxury,High-Performance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1668.017964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334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Luxury,High-Performance,Hybrid</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568.8333333</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Luxury,Hybrid</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673.6346154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52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Luxury,Performance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1292.615156</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673</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Luxury,Performance,Hybrid</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2333.181818</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N/A</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1676.889364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3742</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Performance</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1348.873544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601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Performance,Hybrid</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155</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300" u="none" cap="none" strike="noStrike">
                          <a:solidFill>
                            <a:srgbClr val="000000"/>
                          </a:solidFill>
                          <a:latin typeface="Calibri"/>
                          <a:ea typeface="Calibri"/>
                          <a:cs typeface="Calibri"/>
                          <a:sym typeface="Calibri"/>
                        </a:rPr>
                        <a:t>1</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400">
                <a:tc>
                  <a:txBody>
                    <a:bodyPr/>
                    <a:lstStyle/>
                    <a:p>
                      <a:pPr indent="0" lvl="0" marL="0" marR="0" rtl="0" algn="l">
                        <a:spcBef>
                          <a:spcPts val="0"/>
                        </a:spcBef>
                        <a:spcAft>
                          <a:spcPts val="0"/>
                        </a:spcAft>
                        <a:buNone/>
                      </a:pPr>
                      <a:r>
                        <a:rPr b="0" i="0" lang="en-US" sz="300" u="none" cap="none" strike="noStrike">
                          <a:solidFill>
                            <a:srgbClr val="000000"/>
                          </a:solidFill>
                          <a:latin typeface="Calibri"/>
                          <a:ea typeface="Calibri"/>
                          <a:cs typeface="Calibri"/>
                          <a:sym typeface="Calibri"/>
                        </a:rPr>
                        <a:t>(blank)</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300" u="none" cap="none" strike="noStrike">
                        <a:solidFill>
                          <a:srgbClr val="000000"/>
                        </a:solidFill>
                        <a:latin typeface="Calibri"/>
                        <a:ea typeface="Calibri"/>
                        <a:cs typeface="Calibri"/>
                        <a:sym typeface="Calibri"/>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300" u="none" cap="none" strike="noStrike">
                        <a:solidFill>
                          <a:srgbClr val="000000"/>
                        </a:solidFill>
                        <a:latin typeface="Calibri"/>
                        <a:ea typeface="Calibri"/>
                        <a:cs typeface="Calibri"/>
                        <a:sym typeface="Calibri"/>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5B3D7"/>
                      </a:solidFill>
                      <a:prstDash val="solid"/>
                      <a:round/>
                      <a:headEnd len="sm" w="sm" type="none"/>
                      <a:tailEnd len="sm" w="sm" type="none"/>
                    </a:lnB>
                  </a:tcPr>
                </a:tc>
              </a:tr>
              <a:tr h="31400">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Grand Total</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CE6F1"/>
                    </a:solidFill>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1554.911197</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CE6F1"/>
                    </a:solidFill>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11914</a:t>
                      </a:r>
                      <a:endParaRPr/>
                    </a:p>
                  </a:txBody>
                  <a:tcPr marT="3025" marB="0" marR="3025" marL="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CE6F1"/>
                    </a:solidFill>
                  </a:tcPr>
                </a:tc>
              </a:tr>
            </a:tbl>
          </a:graphicData>
        </a:graphic>
      </p:graphicFrame>
      <p:graphicFrame>
        <p:nvGraphicFramePr>
          <p:cNvPr id="127" name="Google Shape;127;p6"/>
          <p:cNvGraphicFramePr/>
          <p:nvPr/>
        </p:nvGraphicFramePr>
        <p:xfrm>
          <a:off x="152399" y="152427"/>
          <a:ext cx="3000000" cy="3000000"/>
        </p:xfrm>
        <a:graphic>
          <a:graphicData uri="http://schemas.openxmlformats.org/drawingml/2006/table">
            <a:tbl>
              <a:tblPr>
                <a:noFill/>
                <a:tableStyleId>{493289D1-71E0-495F-B05D-EB4AB1380AF5}</a:tableStyleId>
              </a:tblPr>
              <a:tblGrid>
                <a:gridCol w="5254450"/>
                <a:gridCol w="2064250"/>
                <a:gridCol w="1520525"/>
              </a:tblGrid>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Market Cateogary</a:t>
                      </a:r>
                      <a:endParaRPr b="1" i="0" sz="300" u="none" cap="none" strike="noStrike">
                        <a:solidFill>
                          <a:srgbClr val="000000"/>
                        </a:solidFill>
                        <a:latin typeface="Calibri"/>
                        <a:ea typeface="Calibri"/>
                        <a:cs typeface="Calibri"/>
                        <a:sym typeface="Calibri"/>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Average of Popularity</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Count of Model</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1545.263063</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1110</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Crossover,Diesel</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873</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7</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Crossover,Exotic,Luxury,High-Performance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238</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Crossover,Exotic,Luxury,Performance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238</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Crossover,Factory Tuner,Luxury,High-Performance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1823.461538</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26</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Crossover,Factory Tuner,Luxury,Performance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2607.4</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5</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Crossover,Factory Tuner,Performance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210</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4</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Crossover,Flex Fuel</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2073.75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64</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Crossover,Flex Fuel,Luxury</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1173.2</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10</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Crossover,Flex Fuel,Luxury,Performance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1624</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6</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Crossover,Flex Fuel,Performance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5657</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6</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Crossover,Hatchback</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1675.694444</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72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Crossover,Hatchback,Factory Tuner,Performance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2009</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6</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Crossover,Hatchback,Luxury</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204</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7</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Crossover,Hatchback,Performance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2009</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6</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Crossover,Hybrid</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2563.380952</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42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Crossover,Luxury</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884.5487805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410</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Crossover,Luxury,Diesel</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2149.411765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34</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Crossover,Luxury,High-Performance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1037.222222</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9</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Crossover,Luxury,Hybrid</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630.9166667</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24</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Crossover,Luxury,Performance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1344.849558</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113</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Crossover,Luxury,Performance,Hybrid</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3916</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Crossover,Performance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2585.956522</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69</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Diesel</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1730.904762</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84</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Diesel,Luxury</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2275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51</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Exotic,Factory Tuner,High-Performance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1046.380952</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21</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Exotic,Factory Tuner,Luxury,High-Performance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517.5384615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52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Exotic,Factory Tuner,Luxury,Performance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520</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3</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Exotic,Flex Fuel,Factory Tuner,Luxury,High-Performance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520</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13</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Exotic,Flex Fuel,Luxury,High-Performance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520</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11</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Exotic,High-Performance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1271.333333</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261</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Exotic,Luxury</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112.6666667</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Exotic,Luxury,High-Performance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467.0759494</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79</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Exotic,Luxury,High-Performance,Hybrid</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204</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Exotic,Luxury,Performance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217.0277778</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36</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Exotic,Performance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1391</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10</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Factory Tuner,High-Performance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1941.415094</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106</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Factory Tuner,Luxury</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617</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Factory Tuner,Luxury,High-Performance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2133.367442</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215</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Factory Tuner,Luxury,Performance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1413.419355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31</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Factory Tuner,Performance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1695.695652</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92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Flex Fuel</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2217.302752</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872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Flex Fuel,Diesel</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5657</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16</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Flex Fuel,Factory Tuner,Luxury,High-Performance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258</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Flex Fuel,Hybrid</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155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Flex Fuel,Luxury</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746.5384615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39</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Flex Fuel,Luxury,High-Performance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878.9090909</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33</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Flex Fuel,Luxury,Performance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1380.071429</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28</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Flex Fuel,Performance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1680.471264</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87</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Flex Fuel,Performance,Hybrid</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155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Hatchback</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1318.865835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641</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Hatchback,Diesel</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873</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14</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Hatchback,Factory Tuner,High-Performance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1205.153846</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13</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Hatchback,Factory Tuner,Luxury,Performance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886.8888889</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9</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Hatchback,Factory Tuner,Performance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2159.045455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Hatchback,Flex Fuel</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5657</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7</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Hatchback,Hybrid</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2121.25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72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Hatchback,Luxury</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1379.5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46</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Hatchback,Luxury,Hybrid</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454</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3</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Hatchback,Luxury,Performance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1566.131579</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38</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Hatchback,Performance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1039.646825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252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1821.447236</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199</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Hybrid</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2105.569106</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123</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Luxury</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1102.65731</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855</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Luxury,High-Performance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1668.017964</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334</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Luxury,High-Performance,Hybrid</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568.8333333</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Luxury,Hybrid</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673.6346154</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52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Luxury,Performance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1292.615156</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673</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Luxury,Performance,Hybrid</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2333.181818</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11</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N/A</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1676.889364</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3742</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Performance</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1348.873544</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601</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Performance,Hybrid</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155</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675">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(blank)</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 </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 </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2600">
                <a:tc>
                  <a:txBody>
                    <a:bodyPr/>
                    <a:lstStyle/>
                    <a:p>
                      <a:pPr indent="0" lvl="0" marL="0" marR="0" rtl="0" algn="l">
                        <a:spcBef>
                          <a:spcPts val="0"/>
                        </a:spcBef>
                        <a:spcAft>
                          <a:spcPts val="0"/>
                        </a:spcAft>
                        <a:buNone/>
                      </a:pPr>
                      <a:r>
                        <a:rPr b="1" i="0" lang="en-US" sz="300" u="none" cap="none" strike="noStrike">
                          <a:solidFill>
                            <a:srgbClr val="000000"/>
                          </a:solidFill>
                          <a:latin typeface="Calibri"/>
                          <a:ea typeface="Calibri"/>
                          <a:cs typeface="Calibri"/>
                          <a:sym typeface="Calibri"/>
                        </a:rPr>
                        <a:t>Grand Total</a:t>
                      </a:r>
                      <a:endParaRPr/>
                    </a:p>
                  </a:txBody>
                  <a:tcPr marT="3025" marB="0" marR="3025" marL="30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CE6F1"/>
                    </a:solidFill>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1554.911197</a:t>
                      </a:r>
                      <a:endParaRPr/>
                    </a:p>
                  </a:txBody>
                  <a:tcPr marT="3025" marB="0" marR="3025" marL="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CE6F1"/>
                    </a:solidFill>
                  </a:tcPr>
                </a:tc>
                <a:tc>
                  <a:txBody>
                    <a:bodyPr/>
                    <a:lstStyle/>
                    <a:p>
                      <a:pPr indent="0" lvl="0" marL="0" marR="0" rtl="0" algn="r">
                        <a:spcBef>
                          <a:spcPts val="0"/>
                        </a:spcBef>
                        <a:spcAft>
                          <a:spcPts val="0"/>
                        </a:spcAft>
                        <a:buNone/>
                      </a:pPr>
                      <a:r>
                        <a:rPr b="1" i="0" lang="en-US" sz="300" u="none" cap="none" strike="noStrike">
                          <a:solidFill>
                            <a:srgbClr val="000000"/>
                          </a:solidFill>
                          <a:latin typeface="Calibri"/>
                          <a:ea typeface="Calibri"/>
                          <a:cs typeface="Calibri"/>
                          <a:sym typeface="Calibri"/>
                        </a:rPr>
                        <a:t>11914</a:t>
                      </a:r>
                      <a:endParaRPr/>
                    </a:p>
                  </a:txBody>
                  <a:tcPr marT="3025" marB="0" marR="3025" marL="30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CE6F1"/>
                    </a:solidFill>
                  </a:tcPr>
                </a:tc>
              </a:tr>
            </a:tbl>
          </a:graphicData>
        </a:graphic>
      </p:graphicFrame>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aphicFrame>
        <p:nvGraphicFramePr>
          <p:cNvPr id="132" name="Google Shape;132;p7"/>
          <p:cNvGraphicFramePr/>
          <p:nvPr/>
        </p:nvGraphicFramePr>
        <p:xfrm>
          <a:off x="190500" y="1936670"/>
          <a:ext cx="8763000" cy="3998000"/>
        </p:xfrm>
        <a:graphic>
          <a:graphicData uri="http://schemas.openxmlformats.org/drawingml/2006/chart">
            <c:chart r:id="rId3"/>
          </a:graphicData>
        </a:graphic>
      </p:graphicFrame>
      <p:sp>
        <p:nvSpPr>
          <p:cNvPr id="133" name="Google Shape;133;p7"/>
          <p:cNvSpPr/>
          <p:nvPr/>
        </p:nvSpPr>
        <p:spPr>
          <a:xfrm>
            <a:off x="685800" y="381000"/>
            <a:ext cx="7772400" cy="21852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rgbClr val="5F497A"/>
                </a:solidFill>
                <a:latin typeface="Lily Script One"/>
                <a:ea typeface="Lily Script One"/>
                <a:cs typeface="Lily Script One"/>
                <a:sym typeface="Lily Script One"/>
              </a:rPr>
              <a:t>Insight Required: </a:t>
            </a:r>
            <a:r>
              <a:rPr i="1" lang="en-US" sz="2000">
                <a:solidFill>
                  <a:srgbClr val="FF0000"/>
                </a:solidFill>
                <a:latin typeface="Lily Script One"/>
                <a:ea typeface="Lily Script One"/>
                <a:cs typeface="Lily Script One"/>
                <a:sym typeface="Lily Script One"/>
              </a:rPr>
              <a:t>What is the relationship between a car's engine power and its price?</a:t>
            </a:r>
            <a:endParaRPr/>
          </a:p>
          <a:p>
            <a:pPr indent="0" lvl="0" marL="0" marR="0" rtl="0" algn="l">
              <a:spcBef>
                <a:spcPts val="0"/>
              </a:spcBef>
              <a:spcAft>
                <a:spcPts val="0"/>
              </a:spcAft>
              <a:buNone/>
            </a:pPr>
            <a:r>
              <a:rPr b="1" i="1" lang="en-US" sz="2000">
                <a:solidFill>
                  <a:srgbClr val="5F497A"/>
                </a:solidFill>
                <a:latin typeface="Lily Script One"/>
                <a:ea typeface="Lily Script One"/>
                <a:cs typeface="Lily Script One"/>
                <a:sym typeface="Lily Script One"/>
              </a:rPr>
              <a:t>Task 2:</a:t>
            </a:r>
            <a:r>
              <a:rPr i="1" lang="en-US" sz="2000">
                <a:solidFill>
                  <a:srgbClr val="5F497A"/>
                </a:solidFill>
                <a:latin typeface="Lily Script One"/>
                <a:ea typeface="Lily Script One"/>
                <a:cs typeface="Lily Script One"/>
                <a:sym typeface="Lily Script One"/>
              </a:rPr>
              <a:t>  </a:t>
            </a:r>
            <a:r>
              <a:rPr i="1" lang="en-US" sz="2000">
                <a:solidFill>
                  <a:srgbClr val="FF0000"/>
                </a:solidFill>
                <a:latin typeface="Lily Script One"/>
                <a:ea typeface="Lily Script One"/>
                <a:cs typeface="Lily Script One"/>
                <a:sym typeface="Lily Script One"/>
              </a:rPr>
              <a:t>Create a scatter chart that plots engine power on the x-axis and price on the y-axis. Add a trendline to the chart to visualize the relationship between these variables.</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34" name="Google Shape;134;p7"/>
          <p:cNvSpPr txBox="1"/>
          <p:nvPr/>
        </p:nvSpPr>
        <p:spPr>
          <a:xfrm>
            <a:off x="0" y="5934670"/>
            <a:ext cx="9371744" cy="8002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5F497A"/>
                </a:solidFill>
                <a:latin typeface="Quintessential"/>
                <a:ea typeface="Quintessential"/>
                <a:cs typeface="Quintessential"/>
                <a:sym typeface="Quintessential"/>
              </a:rPr>
              <a:t>RESULT: </a:t>
            </a:r>
            <a:r>
              <a:rPr lang="en-US" sz="1400">
                <a:solidFill>
                  <a:srgbClr val="FF0000"/>
                </a:solidFill>
                <a:latin typeface="Quintessential"/>
                <a:ea typeface="Quintessential"/>
                <a:cs typeface="Quintessential"/>
                <a:sym typeface="Quintessential"/>
              </a:rPr>
              <a:t>As seen by the rising costs associated with more engine power ,there appears to be a</a:t>
            </a:r>
            <a:endParaRPr/>
          </a:p>
          <a:p>
            <a:pPr indent="0" lvl="0" marL="0" marR="0" rtl="0" algn="l">
              <a:spcBef>
                <a:spcPts val="0"/>
              </a:spcBef>
              <a:spcAft>
                <a:spcPts val="0"/>
              </a:spcAft>
              <a:buNone/>
            </a:pPr>
            <a:r>
              <a:rPr lang="en-US" sz="1400">
                <a:solidFill>
                  <a:srgbClr val="FF0000"/>
                </a:solidFill>
                <a:latin typeface="Quintessential"/>
                <a:ea typeface="Quintessential"/>
                <a:cs typeface="Quintessential"/>
                <a:sym typeface="Quintessential"/>
              </a:rPr>
              <a:t> positive correlation between car’s price and engine power. Here the 1001 HP car has the  highest Price , indicating correlation between engine power and price</a:t>
            </a:r>
            <a:r>
              <a:rPr lang="en-US" sz="1800">
                <a:solidFill>
                  <a:schemeClr val="dk1"/>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aphicFrame>
        <p:nvGraphicFramePr>
          <p:cNvPr id="139" name="Google Shape;139;p8"/>
          <p:cNvGraphicFramePr/>
          <p:nvPr/>
        </p:nvGraphicFramePr>
        <p:xfrm>
          <a:off x="304800" y="2613124"/>
          <a:ext cx="8648700" cy="4038600"/>
        </p:xfrm>
        <a:graphic>
          <a:graphicData uri="http://schemas.openxmlformats.org/drawingml/2006/chart">
            <c:chart r:id="rId3"/>
          </a:graphicData>
        </a:graphic>
      </p:graphicFrame>
      <p:sp>
        <p:nvSpPr>
          <p:cNvPr id="140" name="Google Shape;140;p8"/>
          <p:cNvSpPr/>
          <p:nvPr/>
        </p:nvSpPr>
        <p:spPr>
          <a:xfrm>
            <a:off x="457200" y="304800"/>
            <a:ext cx="79248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5F497A"/>
                </a:solidFill>
                <a:latin typeface="Lily Script One"/>
                <a:ea typeface="Lily Script One"/>
                <a:cs typeface="Lily Script One"/>
                <a:sym typeface="Lily Script One"/>
              </a:rPr>
              <a:t>Insight Required:</a:t>
            </a:r>
            <a:r>
              <a:rPr i="1" lang="en-US" sz="2400">
                <a:solidFill>
                  <a:srgbClr val="5F497A"/>
                </a:solidFill>
                <a:latin typeface="Lily Script One"/>
                <a:ea typeface="Lily Script One"/>
                <a:cs typeface="Lily Script One"/>
                <a:sym typeface="Lily Script One"/>
              </a:rPr>
              <a:t> </a:t>
            </a:r>
            <a:r>
              <a:rPr i="1" lang="en-US" sz="2400">
                <a:solidFill>
                  <a:srgbClr val="FF0000"/>
                </a:solidFill>
                <a:latin typeface="Lily Script One"/>
                <a:ea typeface="Lily Script One"/>
                <a:cs typeface="Lily Script One"/>
                <a:sym typeface="Lily Script One"/>
              </a:rPr>
              <a:t>Which car features are most important in determining a car's price? </a:t>
            </a:r>
            <a:endParaRPr/>
          </a:p>
          <a:p>
            <a:pPr indent="0" lvl="0" marL="0" marR="0" rtl="0" algn="l">
              <a:spcBef>
                <a:spcPts val="0"/>
              </a:spcBef>
              <a:spcAft>
                <a:spcPts val="0"/>
              </a:spcAft>
              <a:buNone/>
            </a:pPr>
            <a:r>
              <a:rPr b="1" i="1" lang="en-US" sz="2400">
                <a:solidFill>
                  <a:srgbClr val="5F497A"/>
                </a:solidFill>
                <a:latin typeface="Lily Script One"/>
                <a:ea typeface="Lily Script One"/>
                <a:cs typeface="Lily Script One"/>
                <a:sym typeface="Lily Script One"/>
              </a:rPr>
              <a:t>Task 3:</a:t>
            </a:r>
            <a:r>
              <a:rPr i="1" lang="en-US" sz="2400">
                <a:solidFill>
                  <a:srgbClr val="FF0000"/>
                </a:solidFill>
                <a:latin typeface="Lily Script One"/>
                <a:ea typeface="Lily Script One"/>
                <a:cs typeface="Lily Script One"/>
                <a:sym typeface="Lily Script One"/>
              </a:rPr>
              <a:t> Use regression analysis to identify the variables that have the strongest relationship with a car's price. Then create a bar chart that shows the coefficient values for each variable to visualize their relative importance.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aphicFrame>
        <p:nvGraphicFramePr>
          <p:cNvPr id="145" name="Google Shape;145;p9"/>
          <p:cNvGraphicFramePr/>
          <p:nvPr/>
        </p:nvGraphicFramePr>
        <p:xfrm>
          <a:off x="152400" y="3352800"/>
          <a:ext cx="3000000" cy="3000000"/>
        </p:xfrm>
        <a:graphic>
          <a:graphicData uri="http://schemas.openxmlformats.org/drawingml/2006/table">
            <a:tbl>
              <a:tblPr>
                <a:noFill/>
                <a:tableStyleId>{493289D1-71E0-495F-B05D-EB4AB1380AF5}</a:tableStyleId>
              </a:tblPr>
              <a:tblGrid>
                <a:gridCol w="972050"/>
                <a:gridCol w="972050"/>
                <a:gridCol w="1117125"/>
                <a:gridCol w="972050"/>
                <a:gridCol w="914025"/>
                <a:gridCol w="972050"/>
                <a:gridCol w="914025"/>
                <a:gridCol w="972050"/>
                <a:gridCol w="957550"/>
              </a:tblGrid>
              <a:tr h="22322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Coefficients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Standard Error</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t Stat</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P-value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Lower 95%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Upper 95%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Lower 95.0%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Upper 95.0%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22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Intercept</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199123.7739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10193.33109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78.78297711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6.1287E-214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179143.1644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219104.3835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179143.1644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219104.3835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225">
                <a:tc>
                  <a:txBody>
                    <a:bodyPr/>
                    <a:lstStyle/>
                    <a:p>
                      <a:pPr indent="0" lvl="0" marL="0" marR="0" rtl="0" algn="l">
                        <a:spcBef>
                          <a:spcPts val="0"/>
                        </a:spcBef>
                        <a:spcAft>
                          <a:spcPts val="0"/>
                        </a:spcAft>
                        <a:buNone/>
                      </a:pPr>
                      <a:r>
                        <a:rPr b="1" i="0" lang="en-US" sz="1100" u="none" cap="none" strike="noStrike">
                          <a:solidFill>
                            <a:srgbClr val="FFFFFF"/>
                          </a:solidFill>
                          <a:latin typeface="Calibri"/>
                          <a:ea typeface="Calibri"/>
                          <a:cs typeface="Calibri"/>
                          <a:sym typeface="Calibri"/>
                        </a:rPr>
                        <a:t>Engine HP</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8A54"/>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-50594.08409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1037.114028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-48.78353075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-52626.99858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-48561.1696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-52626.99858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-48561.1696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5800">
                <a:tc>
                  <a:txBody>
                    <a:bodyPr/>
                    <a:lstStyle/>
                    <a:p>
                      <a:pPr indent="0" lvl="0" marL="0" marR="0" rtl="0" algn="l">
                        <a:spcBef>
                          <a:spcPts val="0"/>
                        </a:spcBef>
                        <a:spcAft>
                          <a:spcPts val="0"/>
                        </a:spcAft>
                        <a:buNone/>
                      </a:pPr>
                      <a:r>
                        <a:rPr b="1" i="0" lang="en-US" sz="1100" u="none" cap="none" strike="noStrike">
                          <a:solidFill>
                            <a:srgbClr val="FFFFFF"/>
                          </a:solidFill>
                          <a:latin typeface="Calibri"/>
                          <a:ea typeface="Calibri"/>
                          <a:cs typeface="Calibri"/>
                          <a:sym typeface="Calibri"/>
                        </a:rPr>
                        <a:t>Engine Cylinders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8A54"/>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-65209.70577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1571.708434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-41.48969641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-68290.51343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-62128.8981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-68290.51343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-62128.8981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5800">
                <a:tc>
                  <a:txBody>
                    <a:bodyPr/>
                    <a:lstStyle/>
                    <a:p>
                      <a:pPr indent="0" lvl="0" marL="0" marR="0" rtl="0" algn="l">
                        <a:spcBef>
                          <a:spcPts val="0"/>
                        </a:spcBef>
                        <a:spcAft>
                          <a:spcPts val="0"/>
                        </a:spcAft>
                        <a:buNone/>
                      </a:pPr>
                      <a:r>
                        <a:rPr b="1" i="0" lang="en-US" sz="1100" u="none" cap="none" strike="noStrike">
                          <a:solidFill>
                            <a:srgbClr val="FFFFFF"/>
                          </a:solidFill>
                          <a:latin typeface="Calibri"/>
                          <a:ea typeface="Calibri"/>
                          <a:cs typeface="Calibri"/>
                          <a:sym typeface="Calibri"/>
                        </a:rPr>
                        <a:t>Number of Doors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8A54"/>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70398.64117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2208.680517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31.87361894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6.1287E-214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66069.2632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74728.01914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66069.2632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74728.01914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5800">
                <a:tc>
                  <a:txBody>
                    <a:bodyPr/>
                    <a:lstStyle/>
                    <a:p>
                      <a:pPr indent="0" lvl="0" marL="0" marR="0" rtl="0" algn="l">
                        <a:spcBef>
                          <a:spcPts val="0"/>
                        </a:spcBef>
                        <a:spcAft>
                          <a:spcPts val="0"/>
                        </a:spcAft>
                        <a:buNone/>
                      </a:pPr>
                      <a:r>
                        <a:rPr b="1" i="0" lang="en-US" sz="1100" u="none" cap="none" strike="noStrike">
                          <a:solidFill>
                            <a:srgbClr val="FFFFFF"/>
                          </a:solidFill>
                          <a:latin typeface="Calibri"/>
                          <a:ea typeface="Calibri"/>
                          <a:cs typeface="Calibri"/>
                          <a:sym typeface="Calibri"/>
                        </a:rPr>
                        <a:t>highway MPG</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8A54"/>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82972.31337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1997.708827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41.53373718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79056.47469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86888.15204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79056.47469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86888.15204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225">
                <a:tc>
                  <a:txBody>
                    <a:bodyPr/>
                    <a:lstStyle/>
                    <a:p>
                      <a:pPr indent="0" lvl="0" marL="0" marR="0" rtl="0" algn="l">
                        <a:spcBef>
                          <a:spcPts val="0"/>
                        </a:spcBef>
                        <a:spcAft>
                          <a:spcPts val="0"/>
                        </a:spcAft>
                        <a:buNone/>
                      </a:pPr>
                      <a:r>
                        <a:rPr b="1" i="0" lang="en-US" sz="1100" u="none" cap="none" strike="noStrike">
                          <a:solidFill>
                            <a:srgbClr val="FFFFFF"/>
                          </a:solidFill>
                          <a:latin typeface="Calibri"/>
                          <a:ea typeface="Calibri"/>
                          <a:cs typeface="Calibri"/>
                          <a:sym typeface="Calibri"/>
                        </a:rPr>
                        <a:t>city mpg</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8A54"/>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80778.30462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1689.059642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47.82442407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77467.46924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84089.14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77467.46924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84089.14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46" name="Google Shape;146;p9"/>
          <p:cNvGraphicFramePr/>
          <p:nvPr/>
        </p:nvGraphicFramePr>
        <p:xfrm>
          <a:off x="304800" y="304800"/>
          <a:ext cx="3000000" cy="3000000"/>
        </p:xfrm>
        <a:graphic>
          <a:graphicData uri="http://schemas.openxmlformats.org/drawingml/2006/table">
            <a:tbl>
              <a:tblPr>
                <a:noFill/>
                <a:tableStyleId>{493289D1-71E0-495F-B05D-EB4AB1380AF5}</a:tableStyleId>
              </a:tblPr>
              <a:tblGrid>
                <a:gridCol w="1826200"/>
                <a:gridCol w="1287950"/>
                <a:gridCol w="1480175"/>
                <a:gridCol w="1287950"/>
                <a:gridCol w="1211050"/>
                <a:gridCol w="1364850"/>
              </a:tblGrid>
              <a:tr h="176300">
                <a:tc>
                  <a:txBody>
                    <a:bodyPr/>
                    <a:lstStyle/>
                    <a:p>
                      <a:pPr indent="0" lvl="0" marL="0" marR="0" rtl="0" algn="l">
                        <a:spcBef>
                          <a:spcPts val="0"/>
                        </a:spcBef>
                        <a:spcAft>
                          <a:spcPts val="0"/>
                        </a:spcAft>
                        <a:buNone/>
                      </a:pPr>
                      <a:r>
                        <a:rPr b="1" i="0" lang="en-US" sz="1100" u="none" cap="none" strike="noStrike">
                          <a:solidFill>
                            <a:srgbClr val="FF33CC"/>
                          </a:solidFill>
                          <a:latin typeface="Calibri"/>
                          <a:ea typeface="Calibri"/>
                          <a:cs typeface="Calibri"/>
                          <a:sym typeface="Calibri"/>
                        </a:rPr>
                        <a:t>SUMMARY OUTPUT</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r h="1763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r h="176300">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Regression Statistics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r h="1763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Multiple R</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0.127316325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r h="1763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 Square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0.016209446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r h="1763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Adjusted R Square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0.016126145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r h="1763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Standard Error</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59796.08359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r h="1763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Observations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11812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r h="1763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r h="176300">
                <a:tc>
                  <a:txBody>
                    <a:bodyPr/>
                    <a:lstStyle/>
                    <a:p>
                      <a:pPr indent="0" lvl="0" marL="0" marR="0" rtl="0" algn="l">
                        <a:spcBef>
                          <a:spcPts val="0"/>
                        </a:spcBef>
                        <a:spcAft>
                          <a:spcPts val="0"/>
                        </a:spcAft>
                        <a:buNone/>
                      </a:pPr>
                      <a:r>
                        <a:rPr b="1" i="0" lang="en-US" sz="1100" u="none" cap="none" strike="noStrike">
                          <a:solidFill>
                            <a:srgbClr val="FF33CC"/>
                          </a:solidFill>
                          <a:latin typeface="Calibri"/>
                          <a:ea typeface="Calibri"/>
                          <a:cs typeface="Calibri"/>
                          <a:sym typeface="Calibri"/>
                        </a:rPr>
                        <a:t>ANOVA</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r h="176300">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df</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SS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MS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F</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ctr">
                        <a:spcBef>
                          <a:spcPts val="0"/>
                        </a:spcBef>
                        <a:spcAft>
                          <a:spcPts val="0"/>
                        </a:spcAft>
                        <a:buNone/>
                      </a:pPr>
                      <a:r>
                        <a:rPr b="0" i="1" lang="en-US" sz="1100" u="none" cap="none" strike="noStrike">
                          <a:solidFill>
                            <a:srgbClr val="000000"/>
                          </a:solidFill>
                          <a:latin typeface="Calibri"/>
                          <a:ea typeface="Calibri"/>
                          <a:cs typeface="Calibri"/>
                          <a:sym typeface="Calibri"/>
                        </a:rPr>
                        <a:t>Significance F</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r h="3442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Regression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6.95762E+11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6.95762E+11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194.5877223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7.06082E-44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r h="3442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Residual</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11810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4.22275E+13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3575571612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r h="3442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Total</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11811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4.29233E+13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4BC"/>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2024-11-23T15:56:02Z</dcterms:created>
  <dc:creator>KALYANI</dc:creator>
</cp:coreProperties>
</file>