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0"/>
  </p:notesMasterIdLst>
  <p:sldIdLst>
    <p:sldId id="256" r:id="rId2"/>
    <p:sldId id="258" r:id="rId3"/>
    <p:sldId id="260" r:id="rId4"/>
    <p:sldId id="261" r:id="rId5"/>
    <p:sldId id="297" r:id="rId6"/>
    <p:sldId id="315" r:id="rId7"/>
    <p:sldId id="301" r:id="rId8"/>
    <p:sldId id="302" r:id="rId9"/>
    <p:sldId id="316" r:id="rId10"/>
    <p:sldId id="303" r:id="rId11"/>
    <p:sldId id="317" r:id="rId12"/>
    <p:sldId id="318" r:id="rId13"/>
    <p:sldId id="319" r:id="rId14"/>
    <p:sldId id="320" r:id="rId15"/>
    <p:sldId id="321" r:id="rId16"/>
    <p:sldId id="322" r:id="rId17"/>
    <p:sldId id="323" r:id="rId18"/>
    <p:sldId id="264" r:id="rId19"/>
  </p:sldIdLst>
  <p:sldSz cx="9144000" cy="5143500" type="screen16x9"/>
  <p:notesSz cx="6858000" cy="9144000"/>
  <p:embeddedFontLst>
    <p:embeddedFont>
      <p:font typeface="Poppins" panose="00000500000000000000" pitchFamily="2" charset="0"/>
      <p:regular r:id="rId21"/>
      <p:bold r:id="rId22"/>
      <p:italic r:id="rId23"/>
      <p:boldItalic r:id="rId24"/>
    </p:embeddedFont>
    <p:embeddedFont>
      <p:font typeface="Rubik" panose="020B0604020202020204" charset="-79"/>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05C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7511B9F-CF07-4A06-B1D4-9D2B70F1F2FC}">
  <a:tblStyle styleId="{E7511B9F-CF07-4A06-B1D4-9D2B70F1F2F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278ae5f976b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278ae5f976b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0799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278ae5f976b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278ae5f976b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5551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278ae5f976b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278ae5f976b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872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278ae5f976b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278ae5f976b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2744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278ae5f976b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278ae5f976b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6394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278ae5f976b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278ae5f976b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9217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278ae5f976b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278ae5f976b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7869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278ae5f976b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278ae5f976b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9817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278ae5f976b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278ae5f976b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2790cc7377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2790cc7377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278ae5f976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278ae5f976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278ae5f976b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278ae5f976b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278ae5f976b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278ae5f976b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3960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278ae5f976b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278ae5f976b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913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278ae5f976b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278ae5f976b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3946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278ae5f976b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278ae5f976b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0182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278ae5f976b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278ae5f976b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9039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69100" y="1820750"/>
            <a:ext cx="4268100" cy="1569600"/>
          </a:xfrm>
          <a:prstGeom prst="rect">
            <a:avLst/>
          </a:prstGeom>
        </p:spPr>
        <p:txBody>
          <a:bodyPr spcFirstLastPara="1" wrap="square" lIns="91425" tIns="91425" rIns="91425" bIns="91425" anchor="t" anchorCtr="0">
            <a:noAutofit/>
          </a:bodyPr>
          <a:lstStyle>
            <a:lvl1pPr lvl="0">
              <a:spcBef>
                <a:spcPts val="110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169100" y="3383000"/>
            <a:ext cx="2480400" cy="664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atin typeface="Rubik"/>
                <a:ea typeface="Rubik"/>
                <a:cs typeface="Rubik"/>
                <a:sym typeface="Rubik"/>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485"/>
        <p:cNvGrpSpPr/>
        <p:nvPr/>
      </p:nvGrpSpPr>
      <p:grpSpPr>
        <a:xfrm>
          <a:off x="0" y="0"/>
          <a:ext cx="0" cy="0"/>
          <a:chOff x="0" y="0"/>
          <a:chExt cx="0" cy="0"/>
        </a:xfrm>
      </p:grpSpPr>
      <p:grpSp>
        <p:nvGrpSpPr>
          <p:cNvPr id="486" name="Google Shape;486;p23"/>
          <p:cNvGrpSpPr/>
          <p:nvPr/>
        </p:nvGrpSpPr>
        <p:grpSpPr>
          <a:xfrm>
            <a:off x="185623" y="1551078"/>
            <a:ext cx="13605016" cy="5724229"/>
            <a:chOff x="185623" y="1551078"/>
            <a:chExt cx="13605016" cy="5724229"/>
          </a:xfrm>
        </p:grpSpPr>
        <p:grpSp>
          <p:nvGrpSpPr>
            <p:cNvPr id="487" name="Google Shape;487;p23"/>
            <p:cNvGrpSpPr/>
            <p:nvPr/>
          </p:nvGrpSpPr>
          <p:grpSpPr>
            <a:xfrm rot="5400000">
              <a:off x="-88908" y="2405016"/>
              <a:ext cx="882533" cy="333471"/>
              <a:chOff x="3551575" y="3215125"/>
              <a:chExt cx="389450" cy="147150"/>
            </a:xfrm>
          </p:grpSpPr>
          <p:sp>
            <p:nvSpPr>
              <p:cNvPr id="488" name="Google Shape;488;p23"/>
              <p:cNvSpPr/>
              <p:nvPr/>
            </p:nvSpPr>
            <p:spPr>
              <a:xfrm>
                <a:off x="3551575"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3551575"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361215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3"/>
              <p:cNvSpPr/>
              <p:nvPr/>
            </p:nvSpPr>
            <p:spPr>
              <a:xfrm>
                <a:off x="361215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3"/>
              <p:cNvSpPr/>
              <p:nvPr/>
            </p:nvSpPr>
            <p:spPr>
              <a:xfrm>
                <a:off x="3551575"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3"/>
              <p:cNvSpPr/>
              <p:nvPr/>
            </p:nvSpPr>
            <p:spPr>
              <a:xfrm>
                <a:off x="3551575"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3"/>
              <p:cNvSpPr/>
              <p:nvPr/>
            </p:nvSpPr>
            <p:spPr>
              <a:xfrm>
                <a:off x="367272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3"/>
              <p:cNvSpPr/>
              <p:nvPr/>
            </p:nvSpPr>
            <p:spPr>
              <a:xfrm>
                <a:off x="367272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3"/>
              <p:cNvSpPr/>
              <p:nvPr/>
            </p:nvSpPr>
            <p:spPr>
              <a:xfrm>
                <a:off x="373330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3"/>
              <p:cNvSpPr/>
              <p:nvPr/>
            </p:nvSpPr>
            <p:spPr>
              <a:xfrm>
                <a:off x="373330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3"/>
              <p:cNvSpPr/>
              <p:nvPr/>
            </p:nvSpPr>
            <p:spPr>
              <a:xfrm>
                <a:off x="367272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3"/>
              <p:cNvSpPr/>
              <p:nvPr/>
            </p:nvSpPr>
            <p:spPr>
              <a:xfrm>
                <a:off x="367272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3"/>
              <p:cNvSpPr/>
              <p:nvPr/>
            </p:nvSpPr>
            <p:spPr>
              <a:xfrm>
                <a:off x="379387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3"/>
              <p:cNvSpPr/>
              <p:nvPr/>
            </p:nvSpPr>
            <p:spPr>
              <a:xfrm>
                <a:off x="379387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3"/>
              <p:cNvSpPr/>
              <p:nvPr/>
            </p:nvSpPr>
            <p:spPr>
              <a:xfrm>
                <a:off x="3854475" y="3275700"/>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3"/>
              <p:cNvSpPr/>
              <p:nvPr/>
            </p:nvSpPr>
            <p:spPr>
              <a:xfrm>
                <a:off x="3854475" y="3275700"/>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3"/>
              <p:cNvSpPr/>
              <p:nvPr/>
            </p:nvSpPr>
            <p:spPr>
              <a:xfrm>
                <a:off x="379387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3"/>
              <p:cNvSpPr/>
              <p:nvPr/>
            </p:nvSpPr>
            <p:spPr>
              <a:xfrm>
                <a:off x="379387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3"/>
              <p:cNvSpPr/>
              <p:nvPr/>
            </p:nvSpPr>
            <p:spPr>
              <a:xfrm>
                <a:off x="3915050"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3"/>
              <p:cNvSpPr/>
              <p:nvPr/>
            </p:nvSpPr>
            <p:spPr>
              <a:xfrm>
                <a:off x="3915050"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3"/>
              <p:cNvSpPr/>
              <p:nvPr/>
            </p:nvSpPr>
            <p:spPr>
              <a:xfrm>
                <a:off x="3915050"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3"/>
              <p:cNvSpPr/>
              <p:nvPr/>
            </p:nvSpPr>
            <p:spPr>
              <a:xfrm>
                <a:off x="3915050"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23"/>
            <p:cNvGrpSpPr/>
            <p:nvPr/>
          </p:nvGrpSpPr>
          <p:grpSpPr>
            <a:xfrm rot="6249845">
              <a:off x="2612509" y="4760549"/>
              <a:ext cx="2325002" cy="2229611"/>
              <a:chOff x="5165475" y="-713653"/>
              <a:chExt cx="2324999" cy="2229609"/>
            </a:xfrm>
          </p:grpSpPr>
          <p:sp>
            <p:nvSpPr>
              <p:cNvPr id="511" name="Google Shape;511;p23"/>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3"/>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3" name="Google Shape;513;p23"/>
            <p:cNvGrpSpPr/>
            <p:nvPr/>
          </p:nvGrpSpPr>
          <p:grpSpPr>
            <a:xfrm rot="-5400000" flipH="1">
              <a:off x="8987199" y="1278232"/>
              <a:ext cx="4530594" cy="5076286"/>
              <a:chOff x="4826000" y="4400753"/>
              <a:chExt cx="4530594" cy="5076286"/>
            </a:xfrm>
          </p:grpSpPr>
          <p:sp>
            <p:nvSpPr>
              <p:cNvPr id="514" name="Google Shape;514;p23"/>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3"/>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6" name="Google Shape;516;p23"/>
          <p:cNvSpPr/>
          <p:nvPr/>
        </p:nvSpPr>
        <p:spPr>
          <a:xfrm>
            <a:off x="0" y="0"/>
            <a:ext cx="9144284" cy="341412"/>
          </a:xfrm>
          <a:custGeom>
            <a:avLst/>
            <a:gdLst/>
            <a:ahLst/>
            <a:cxnLst/>
            <a:rect l="l" t="t" r="r" b="b"/>
            <a:pathLst>
              <a:path w="283346" h="11992" extrusionOk="0">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grpSp>
        <p:nvGrpSpPr>
          <p:cNvPr id="81" name="Google Shape;81;p6"/>
          <p:cNvGrpSpPr/>
          <p:nvPr/>
        </p:nvGrpSpPr>
        <p:grpSpPr>
          <a:xfrm>
            <a:off x="185623" y="1551078"/>
            <a:ext cx="13605016" cy="5724229"/>
            <a:chOff x="185623" y="1551078"/>
            <a:chExt cx="13605016" cy="5724229"/>
          </a:xfrm>
        </p:grpSpPr>
        <p:grpSp>
          <p:nvGrpSpPr>
            <p:cNvPr id="82" name="Google Shape;82;p6"/>
            <p:cNvGrpSpPr/>
            <p:nvPr/>
          </p:nvGrpSpPr>
          <p:grpSpPr>
            <a:xfrm rot="5400000">
              <a:off x="-88908" y="2405016"/>
              <a:ext cx="882533" cy="333471"/>
              <a:chOff x="3551575" y="3215125"/>
              <a:chExt cx="389450" cy="147150"/>
            </a:xfrm>
          </p:grpSpPr>
          <p:sp>
            <p:nvSpPr>
              <p:cNvPr id="83" name="Google Shape;83;p6"/>
              <p:cNvSpPr/>
              <p:nvPr/>
            </p:nvSpPr>
            <p:spPr>
              <a:xfrm>
                <a:off x="3551575"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4" name="Google Shape;84;p6"/>
              <p:cNvSpPr/>
              <p:nvPr/>
            </p:nvSpPr>
            <p:spPr>
              <a:xfrm>
                <a:off x="3551575"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5" name="Google Shape;85;p6"/>
              <p:cNvSpPr/>
              <p:nvPr/>
            </p:nvSpPr>
            <p:spPr>
              <a:xfrm>
                <a:off x="361215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6" name="Google Shape;86;p6"/>
              <p:cNvSpPr/>
              <p:nvPr/>
            </p:nvSpPr>
            <p:spPr>
              <a:xfrm>
                <a:off x="361215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7" name="Google Shape;87;p6"/>
              <p:cNvSpPr/>
              <p:nvPr/>
            </p:nvSpPr>
            <p:spPr>
              <a:xfrm>
                <a:off x="3551575"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8" name="Google Shape;88;p6"/>
              <p:cNvSpPr/>
              <p:nvPr/>
            </p:nvSpPr>
            <p:spPr>
              <a:xfrm>
                <a:off x="3551575"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9" name="Google Shape;89;p6"/>
              <p:cNvSpPr/>
              <p:nvPr/>
            </p:nvSpPr>
            <p:spPr>
              <a:xfrm>
                <a:off x="367272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0" name="Google Shape;90;p6"/>
              <p:cNvSpPr/>
              <p:nvPr/>
            </p:nvSpPr>
            <p:spPr>
              <a:xfrm>
                <a:off x="367272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1" name="Google Shape;91;p6"/>
              <p:cNvSpPr/>
              <p:nvPr/>
            </p:nvSpPr>
            <p:spPr>
              <a:xfrm>
                <a:off x="373330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2" name="Google Shape;92;p6"/>
              <p:cNvSpPr/>
              <p:nvPr/>
            </p:nvSpPr>
            <p:spPr>
              <a:xfrm>
                <a:off x="373330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3" name="Google Shape;93;p6"/>
              <p:cNvSpPr/>
              <p:nvPr/>
            </p:nvSpPr>
            <p:spPr>
              <a:xfrm>
                <a:off x="367272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4" name="Google Shape;94;p6"/>
              <p:cNvSpPr/>
              <p:nvPr/>
            </p:nvSpPr>
            <p:spPr>
              <a:xfrm>
                <a:off x="367272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5" name="Google Shape;95;p6"/>
              <p:cNvSpPr/>
              <p:nvPr/>
            </p:nvSpPr>
            <p:spPr>
              <a:xfrm>
                <a:off x="379387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6" name="Google Shape;96;p6"/>
              <p:cNvSpPr/>
              <p:nvPr/>
            </p:nvSpPr>
            <p:spPr>
              <a:xfrm>
                <a:off x="379387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7" name="Google Shape;97;p6"/>
              <p:cNvSpPr/>
              <p:nvPr/>
            </p:nvSpPr>
            <p:spPr>
              <a:xfrm>
                <a:off x="3854475" y="3275700"/>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8" name="Google Shape;98;p6"/>
              <p:cNvSpPr/>
              <p:nvPr/>
            </p:nvSpPr>
            <p:spPr>
              <a:xfrm>
                <a:off x="3854475" y="3275700"/>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9" name="Google Shape;99;p6"/>
              <p:cNvSpPr/>
              <p:nvPr/>
            </p:nvSpPr>
            <p:spPr>
              <a:xfrm>
                <a:off x="379387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0" name="Google Shape;100;p6"/>
              <p:cNvSpPr/>
              <p:nvPr/>
            </p:nvSpPr>
            <p:spPr>
              <a:xfrm>
                <a:off x="379387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1" name="Google Shape;101;p6"/>
              <p:cNvSpPr/>
              <p:nvPr/>
            </p:nvSpPr>
            <p:spPr>
              <a:xfrm>
                <a:off x="3915050"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2" name="Google Shape;102;p6"/>
              <p:cNvSpPr/>
              <p:nvPr/>
            </p:nvSpPr>
            <p:spPr>
              <a:xfrm>
                <a:off x="3915050"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3" name="Google Shape;103;p6"/>
              <p:cNvSpPr/>
              <p:nvPr/>
            </p:nvSpPr>
            <p:spPr>
              <a:xfrm>
                <a:off x="3915050"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4" name="Google Shape;104;p6"/>
              <p:cNvSpPr/>
              <p:nvPr/>
            </p:nvSpPr>
            <p:spPr>
              <a:xfrm>
                <a:off x="3915050"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05" name="Google Shape;105;p6"/>
            <p:cNvGrpSpPr/>
            <p:nvPr/>
          </p:nvGrpSpPr>
          <p:grpSpPr>
            <a:xfrm rot="6249845">
              <a:off x="2612509" y="4760549"/>
              <a:ext cx="2325002" cy="2229611"/>
              <a:chOff x="5165475" y="-713653"/>
              <a:chExt cx="2324999" cy="2229609"/>
            </a:xfrm>
          </p:grpSpPr>
          <p:sp>
            <p:nvSpPr>
              <p:cNvPr id="106" name="Google Shape;106;p6"/>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7" name="Google Shape;107;p6"/>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08" name="Google Shape;108;p6"/>
            <p:cNvGrpSpPr/>
            <p:nvPr/>
          </p:nvGrpSpPr>
          <p:grpSpPr>
            <a:xfrm rot="-5400000" flipH="1">
              <a:off x="8987199" y="1278232"/>
              <a:ext cx="4530594" cy="5076286"/>
              <a:chOff x="4826000" y="4400753"/>
              <a:chExt cx="4530594" cy="5076286"/>
            </a:xfrm>
          </p:grpSpPr>
          <p:sp>
            <p:nvSpPr>
              <p:cNvPr id="109" name="Google Shape;109;p6"/>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0" name="Google Shape;110;p6"/>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sp>
        <p:nvSpPr>
          <p:cNvPr id="111" name="Google Shape;111;p6"/>
          <p:cNvSpPr/>
          <p:nvPr/>
        </p:nvSpPr>
        <p:spPr>
          <a:xfrm>
            <a:off x="0" y="0"/>
            <a:ext cx="9144284" cy="341412"/>
          </a:xfrm>
          <a:custGeom>
            <a:avLst/>
            <a:gdLst/>
            <a:ahLst/>
            <a:cxnLst/>
            <a:rect l="l" t="t" r="r" b="b"/>
            <a:pathLst>
              <a:path w="283346" h="11992" extrusionOk="0">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txBox="1">
            <a:spLocks noGrp="1"/>
          </p:cNvSpPr>
          <p:nvPr>
            <p:ph type="title"/>
          </p:nvPr>
        </p:nvSpPr>
        <p:spPr>
          <a:xfrm>
            <a:off x="713225" y="419625"/>
            <a:ext cx="7717500" cy="5775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b="0"/>
            </a:lvl1pPr>
            <a:lvl2pPr lvl="1">
              <a:spcBef>
                <a:spcPts val="0"/>
              </a:spcBef>
              <a:spcAft>
                <a:spcPts val="0"/>
              </a:spcAft>
              <a:buSzPts val="3000"/>
              <a:buNone/>
              <a:defRPr b="0"/>
            </a:lvl2pPr>
            <a:lvl3pPr lvl="2">
              <a:spcBef>
                <a:spcPts val="0"/>
              </a:spcBef>
              <a:spcAft>
                <a:spcPts val="0"/>
              </a:spcAft>
              <a:buSzPts val="3000"/>
              <a:buNone/>
              <a:defRPr b="0"/>
            </a:lvl3pPr>
            <a:lvl4pPr lvl="3">
              <a:spcBef>
                <a:spcPts val="0"/>
              </a:spcBef>
              <a:spcAft>
                <a:spcPts val="0"/>
              </a:spcAft>
              <a:buSzPts val="3000"/>
              <a:buNone/>
              <a:defRPr b="0"/>
            </a:lvl4pPr>
            <a:lvl5pPr lvl="4">
              <a:spcBef>
                <a:spcPts val="0"/>
              </a:spcBef>
              <a:spcAft>
                <a:spcPts val="0"/>
              </a:spcAft>
              <a:buSzPts val="3000"/>
              <a:buNone/>
              <a:defRPr b="0"/>
            </a:lvl5pPr>
            <a:lvl6pPr lvl="5">
              <a:spcBef>
                <a:spcPts val="0"/>
              </a:spcBef>
              <a:spcAft>
                <a:spcPts val="0"/>
              </a:spcAft>
              <a:buSzPts val="3000"/>
              <a:buNone/>
              <a:defRPr b="0"/>
            </a:lvl6pPr>
            <a:lvl7pPr lvl="6">
              <a:spcBef>
                <a:spcPts val="0"/>
              </a:spcBef>
              <a:spcAft>
                <a:spcPts val="0"/>
              </a:spcAft>
              <a:buSzPts val="3000"/>
              <a:buNone/>
              <a:defRPr b="0"/>
            </a:lvl7pPr>
            <a:lvl8pPr lvl="7">
              <a:spcBef>
                <a:spcPts val="0"/>
              </a:spcBef>
              <a:spcAft>
                <a:spcPts val="0"/>
              </a:spcAft>
              <a:buSzPts val="3000"/>
              <a:buNone/>
              <a:defRPr b="0"/>
            </a:lvl8pPr>
            <a:lvl9pPr lvl="8">
              <a:spcBef>
                <a:spcPts val="0"/>
              </a:spcBef>
              <a:spcAft>
                <a:spcPts val="0"/>
              </a:spcAft>
              <a:buSzPts val="3000"/>
              <a:buNone/>
              <a:defRPr b="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3"/>
        <p:cNvGrpSpPr/>
        <p:nvPr/>
      </p:nvGrpSpPr>
      <p:grpSpPr>
        <a:xfrm>
          <a:off x="0" y="0"/>
          <a:ext cx="0" cy="0"/>
          <a:chOff x="0" y="0"/>
          <a:chExt cx="0" cy="0"/>
        </a:xfrm>
      </p:grpSpPr>
      <p:sp>
        <p:nvSpPr>
          <p:cNvPr id="114" name="Google Shape;114;p7"/>
          <p:cNvSpPr/>
          <p:nvPr/>
        </p:nvSpPr>
        <p:spPr>
          <a:xfrm>
            <a:off x="0" y="0"/>
            <a:ext cx="9144284" cy="341412"/>
          </a:xfrm>
          <a:custGeom>
            <a:avLst/>
            <a:gdLst/>
            <a:ahLst/>
            <a:cxnLst/>
            <a:rect l="l" t="t" r="r" b="b"/>
            <a:pathLst>
              <a:path w="283346" h="11992" extrusionOk="0">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7"/>
          <p:cNvGrpSpPr/>
          <p:nvPr/>
        </p:nvGrpSpPr>
        <p:grpSpPr>
          <a:xfrm>
            <a:off x="-2070595" y="138930"/>
            <a:ext cx="12497838" cy="9541363"/>
            <a:chOff x="-2070595" y="138930"/>
            <a:chExt cx="12497838" cy="9541363"/>
          </a:xfrm>
        </p:grpSpPr>
        <p:grpSp>
          <p:nvGrpSpPr>
            <p:cNvPr id="116" name="Google Shape;116;p7"/>
            <p:cNvGrpSpPr/>
            <p:nvPr/>
          </p:nvGrpSpPr>
          <p:grpSpPr>
            <a:xfrm>
              <a:off x="5896649" y="4604007"/>
              <a:ext cx="4530594" cy="5076286"/>
              <a:chOff x="4826000" y="4400753"/>
              <a:chExt cx="4530594" cy="5076286"/>
            </a:xfrm>
          </p:grpSpPr>
          <p:sp>
            <p:nvSpPr>
              <p:cNvPr id="117" name="Google Shape;117;p7"/>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7"/>
            <p:cNvGrpSpPr/>
            <p:nvPr/>
          </p:nvGrpSpPr>
          <p:grpSpPr>
            <a:xfrm rot="-4838195">
              <a:off x="-1944007" y="352516"/>
              <a:ext cx="2325055" cy="2229662"/>
              <a:chOff x="5165475" y="-713653"/>
              <a:chExt cx="2324999" cy="2229609"/>
            </a:xfrm>
          </p:grpSpPr>
          <p:sp>
            <p:nvSpPr>
              <p:cNvPr id="120" name="Google Shape;120;p7"/>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7"/>
            <p:cNvGrpSpPr/>
            <p:nvPr/>
          </p:nvGrpSpPr>
          <p:grpSpPr>
            <a:xfrm rot="5400000">
              <a:off x="151942" y="4400150"/>
              <a:ext cx="722099" cy="407700"/>
              <a:chOff x="1211425" y="918075"/>
              <a:chExt cx="722099" cy="407700"/>
            </a:xfrm>
          </p:grpSpPr>
          <p:sp>
            <p:nvSpPr>
              <p:cNvPr id="123" name="Google Shape;123;p7"/>
              <p:cNvSpPr/>
              <p:nvPr/>
            </p:nvSpPr>
            <p:spPr>
              <a:xfrm>
                <a:off x="1211425"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1211425"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1211425"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1350996"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1350996"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1350996"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1490124"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1490124"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1490124"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1629759" y="1300772"/>
                <a:ext cx="25003" cy="25003"/>
              </a:xfrm>
              <a:custGeom>
                <a:avLst/>
                <a:gdLst/>
                <a:ahLst/>
                <a:cxnLst/>
                <a:rect l="l" t="t" r="r" b="b"/>
                <a:pathLst>
                  <a:path w="395"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1629759" y="1109171"/>
                <a:ext cx="25003" cy="25509"/>
              </a:xfrm>
              <a:custGeom>
                <a:avLst/>
                <a:gdLst/>
                <a:ahLst/>
                <a:cxnLst/>
                <a:rect l="l" t="t" r="r" b="b"/>
                <a:pathLst>
                  <a:path w="395"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1629759" y="918075"/>
                <a:ext cx="25003" cy="25066"/>
              </a:xfrm>
              <a:custGeom>
                <a:avLst/>
                <a:gdLst/>
                <a:ahLst/>
                <a:cxnLst/>
                <a:rect l="l" t="t" r="r" b="b"/>
                <a:pathLst>
                  <a:path w="395"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1768887"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1768887"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1768887"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1907952" y="1300772"/>
                <a:ext cx="25572" cy="25003"/>
              </a:xfrm>
              <a:custGeom>
                <a:avLst/>
                <a:gdLst/>
                <a:ahLst/>
                <a:cxnLst/>
                <a:rect l="l" t="t" r="r" b="b"/>
                <a:pathLst>
                  <a:path w="404" h="395" extrusionOk="0">
                    <a:moveTo>
                      <a:pt x="1" y="0"/>
                    </a:moveTo>
                    <a:lnTo>
                      <a:pt x="1" y="395"/>
                    </a:lnTo>
                    <a:lnTo>
                      <a:pt x="403" y="395"/>
                    </a:lnTo>
                    <a:lnTo>
                      <a:pt x="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1907952" y="1109171"/>
                <a:ext cx="25572" cy="25509"/>
              </a:xfrm>
              <a:custGeom>
                <a:avLst/>
                <a:gdLst/>
                <a:ahLst/>
                <a:cxnLst/>
                <a:rect l="l" t="t" r="r" b="b"/>
                <a:pathLst>
                  <a:path w="404" h="403" extrusionOk="0">
                    <a:moveTo>
                      <a:pt x="1" y="0"/>
                    </a:moveTo>
                    <a:lnTo>
                      <a:pt x="1" y="403"/>
                    </a:lnTo>
                    <a:lnTo>
                      <a:pt x="403" y="403"/>
                    </a:lnTo>
                    <a:lnTo>
                      <a:pt x="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1907952" y="918075"/>
                <a:ext cx="25572" cy="25066"/>
              </a:xfrm>
              <a:custGeom>
                <a:avLst/>
                <a:gdLst/>
                <a:ahLst/>
                <a:cxnLst/>
                <a:rect l="l" t="t" r="r" b="b"/>
                <a:pathLst>
                  <a:path w="404" h="396" extrusionOk="0">
                    <a:moveTo>
                      <a:pt x="1" y="1"/>
                    </a:moveTo>
                    <a:lnTo>
                      <a:pt x="1" y="395"/>
                    </a:lnTo>
                    <a:lnTo>
                      <a:pt x="403" y="395"/>
                    </a:lnTo>
                    <a:lnTo>
                      <a:pt x="4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7"/>
          <p:cNvSpPr txBox="1">
            <a:spLocks noGrp="1"/>
          </p:cNvSpPr>
          <p:nvPr>
            <p:ph type="title"/>
          </p:nvPr>
        </p:nvSpPr>
        <p:spPr>
          <a:xfrm>
            <a:off x="712568" y="1388800"/>
            <a:ext cx="4307700" cy="1317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3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7"/>
          <p:cNvSpPr txBox="1">
            <a:spLocks noGrp="1"/>
          </p:cNvSpPr>
          <p:nvPr>
            <p:ph type="subTitle" idx="1"/>
          </p:nvPr>
        </p:nvSpPr>
        <p:spPr>
          <a:xfrm>
            <a:off x="712568" y="2628220"/>
            <a:ext cx="4860000" cy="1168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43" name="Google Shape;143;p7"/>
          <p:cNvSpPr>
            <a:spLocks noGrp="1"/>
          </p:cNvSpPr>
          <p:nvPr>
            <p:ph type="pic" idx="2"/>
          </p:nvPr>
        </p:nvSpPr>
        <p:spPr>
          <a:xfrm>
            <a:off x="5763458" y="1274475"/>
            <a:ext cx="2608200" cy="2608200"/>
          </a:xfrm>
          <a:prstGeom prst="roundRect">
            <a:avLst>
              <a:gd name="adj" fmla="val 16667"/>
            </a:avLst>
          </a:prstGeom>
          <a:noFill/>
          <a:ln>
            <a:noFill/>
          </a:ln>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4"/>
        <p:cNvGrpSpPr/>
        <p:nvPr/>
      </p:nvGrpSpPr>
      <p:grpSpPr>
        <a:xfrm>
          <a:off x="0" y="0"/>
          <a:ext cx="0" cy="0"/>
          <a:chOff x="0" y="0"/>
          <a:chExt cx="0" cy="0"/>
        </a:xfrm>
      </p:grpSpPr>
      <p:sp>
        <p:nvSpPr>
          <p:cNvPr id="145" name="Google Shape;145;p8"/>
          <p:cNvSpPr txBox="1">
            <a:spLocks noGrp="1"/>
          </p:cNvSpPr>
          <p:nvPr>
            <p:ph type="title"/>
          </p:nvPr>
        </p:nvSpPr>
        <p:spPr>
          <a:xfrm>
            <a:off x="3662475" y="2174375"/>
            <a:ext cx="4359000" cy="1872600"/>
          </a:xfrm>
          <a:prstGeom prst="rect">
            <a:avLst/>
          </a:prstGeom>
        </p:spPr>
        <p:txBody>
          <a:bodyPr spcFirstLastPara="1" wrap="square" lIns="91425" tIns="91425" rIns="91425" bIns="91425" anchor="t" anchorCtr="0">
            <a:noAutofit/>
          </a:bodyPr>
          <a:lstStyle>
            <a:lvl1pPr lvl="0" algn="r">
              <a:spcBef>
                <a:spcPts val="0"/>
              </a:spcBef>
              <a:spcAft>
                <a:spcPts val="0"/>
              </a:spcAft>
              <a:buSzPts val="4800"/>
              <a:buNone/>
              <a:defRPr sz="6000" b="1"/>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6"/>
        <p:cNvGrpSpPr/>
        <p:nvPr/>
      </p:nvGrpSpPr>
      <p:grpSpPr>
        <a:xfrm>
          <a:off x="0" y="0"/>
          <a:ext cx="0" cy="0"/>
          <a:chOff x="0" y="0"/>
          <a:chExt cx="0" cy="0"/>
        </a:xfrm>
      </p:grpSpPr>
      <p:grpSp>
        <p:nvGrpSpPr>
          <p:cNvPr id="147" name="Google Shape;147;p9"/>
          <p:cNvGrpSpPr/>
          <p:nvPr/>
        </p:nvGrpSpPr>
        <p:grpSpPr>
          <a:xfrm flipH="1">
            <a:off x="-4654543" y="1551078"/>
            <a:ext cx="13605016" cy="5724229"/>
            <a:chOff x="185623" y="1551078"/>
            <a:chExt cx="13605016" cy="5724229"/>
          </a:xfrm>
        </p:grpSpPr>
        <p:grpSp>
          <p:nvGrpSpPr>
            <p:cNvPr id="148" name="Google Shape;148;p9"/>
            <p:cNvGrpSpPr/>
            <p:nvPr/>
          </p:nvGrpSpPr>
          <p:grpSpPr>
            <a:xfrm rot="5400000">
              <a:off x="-88908" y="2405016"/>
              <a:ext cx="882533" cy="333471"/>
              <a:chOff x="3551575" y="3215125"/>
              <a:chExt cx="389450" cy="147150"/>
            </a:xfrm>
          </p:grpSpPr>
          <p:sp>
            <p:nvSpPr>
              <p:cNvPr id="149" name="Google Shape;149;p9"/>
              <p:cNvSpPr/>
              <p:nvPr/>
            </p:nvSpPr>
            <p:spPr>
              <a:xfrm>
                <a:off x="3551575"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p:nvPr/>
            </p:nvSpPr>
            <p:spPr>
              <a:xfrm>
                <a:off x="3551575"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361215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a:off x="361215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3551575"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3551575"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367272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367272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373330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373330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367272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367272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379387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379387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3854475" y="3275700"/>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3854475" y="3275700"/>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a:off x="379387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a:off x="379387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a:off x="3915050"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a:off x="3915050"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a:off x="3915050"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a:off x="3915050"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9"/>
            <p:cNvGrpSpPr/>
            <p:nvPr/>
          </p:nvGrpSpPr>
          <p:grpSpPr>
            <a:xfrm rot="6249845">
              <a:off x="2612509" y="4760549"/>
              <a:ext cx="2325002" cy="2229611"/>
              <a:chOff x="5165475" y="-713653"/>
              <a:chExt cx="2324999" cy="2229609"/>
            </a:xfrm>
          </p:grpSpPr>
          <p:sp>
            <p:nvSpPr>
              <p:cNvPr id="172" name="Google Shape;172;p9"/>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9"/>
            <p:cNvGrpSpPr/>
            <p:nvPr/>
          </p:nvGrpSpPr>
          <p:grpSpPr>
            <a:xfrm rot="-5400000" flipH="1">
              <a:off x="8987199" y="1278232"/>
              <a:ext cx="4530594" cy="5076286"/>
              <a:chOff x="4826000" y="4400753"/>
              <a:chExt cx="4530594" cy="5076286"/>
            </a:xfrm>
          </p:grpSpPr>
          <p:sp>
            <p:nvSpPr>
              <p:cNvPr id="175" name="Google Shape;175;p9"/>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7" name="Google Shape;177;p9"/>
          <p:cNvSpPr/>
          <p:nvPr/>
        </p:nvSpPr>
        <p:spPr>
          <a:xfrm>
            <a:off x="0" y="0"/>
            <a:ext cx="9144284" cy="341412"/>
          </a:xfrm>
          <a:custGeom>
            <a:avLst/>
            <a:gdLst/>
            <a:ahLst/>
            <a:cxnLst/>
            <a:rect l="l" t="t" r="r" b="b"/>
            <a:pathLst>
              <a:path w="283346" h="11992" extrusionOk="0">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txBox="1">
            <a:spLocks noGrp="1"/>
          </p:cNvSpPr>
          <p:nvPr>
            <p:ph type="title"/>
          </p:nvPr>
        </p:nvSpPr>
        <p:spPr>
          <a:xfrm>
            <a:off x="25494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9" name="Google Shape;179;p9"/>
          <p:cNvSpPr txBox="1">
            <a:spLocks noGrp="1"/>
          </p:cNvSpPr>
          <p:nvPr>
            <p:ph type="subTitle" idx="1"/>
          </p:nvPr>
        </p:nvSpPr>
        <p:spPr>
          <a:xfrm>
            <a:off x="25494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0"/>
        <p:cNvGrpSpPr/>
        <p:nvPr/>
      </p:nvGrpSpPr>
      <p:grpSpPr>
        <a:xfrm>
          <a:off x="0" y="0"/>
          <a:ext cx="0" cy="0"/>
          <a:chOff x="0" y="0"/>
          <a:chExt cx="0" cy="0"/>
        </a:xfrm>
      </p:grpSpPr>
      <p:sp>
        <p:nvSpPr>
          <p:cNvPr id="181" name="Google Shape;181;p10"/>
          <p:cNvSpPr>
            <a:spLocks noGrp="1"/>
          </p:cNvSpPr>
          <p:nvPr>
            <p:ph type="pic" idx="2"/>
          </p:nvPr>
        </p:nvSpPr>
        <p:spPr>
          <a:xfrm>
            <a:off x="-31800" y="-50850"/>
            <a:ext cx="9207600" cy="5245200"/>
          </a:xfrm>
          <a:prstGeom prst="rect">
            <a:avLst/>
          </a:prstGeom>
          <a:noFill/>
          <a:ln>
            <a:noFill/>
          </a:ln>
        </p:spPr>
      </p:sp>
      <p:sp>
        <p:nvSpPr>
          <p:cNvPr id="182" name="Google Shape;182;p10"/>
          <p:cNvSpPr txBox="1">
            <a:spLocks noGrp="1"/>
          </p:cNvSpPr>
          <p:nvPr>
            <p:ph type="title"/>
          </p:nvPr>
        </p:nvSpPr>
        <p:spPr>
          <a:xfrm>
            <a:off x="713225" y="419625"/>
            <a:ext cx="7717500" cy="577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vl1pPr>
            <a:lvl2pPr lvl="1" rtl="0">
              <a:spcBef>
                <a:spcPts val="0"/>
              </a:spcBef>
              <a:spcAft>
                <a:spcPts val="0"/>
              </a:spcAft>
              <a:buSzPts val="3000"/>
              <a:buNone/>
              <a:defRPr b="0"/>
            </a:lvl2pPr>
            <a:lvl3pPr lvl="2" rtl="0">
              <a:spcBef>
                <a:spcPts val="0"/>
              </a:spcBef>
              <a:spcAft>
                <a:spcPts val="0"/>
              </a:spcAft>
              <a:buSzPts val="3000"/>
              <a:buNone/>
              <a:defRPr b="0"/>
            </a:lvl3pPr>
            <a:lvl4pPr lvl="3" rtl="0">
              <a:spcBef>
                <a:spcPts val="0"/>
              </a:spcBef>
              <a:spcAft>
                <a:spcPts val="0"/>
              </a:spcAft>
              <a:buSzPts val="3000"/>
              <a:buNone/>
              <a:defRPr b="0"/>
            </a:lvl4pPr>
            <a:lvl5pPr lvl="4" rtl="0">
              <a:spcBef>
                <a:spcPts val="0"/>
              </a:spcBef>
              <a:spcAft>
                <a:spcPts val="0"/>
              </a:spcAft>
              <a:buSzPts val="3000"/>
              <a:buNone/>
              <a:defRPr b="0"/>
            </a:lvl5pPr>
            <a:lvl6pPr lvl="5" rtl="0">
              <a:spcBef>
                <a:spcPts val="0"/>
              </a:spcBef>
              <a:spcAft>
                <a:spcPts val="0"/>
              </a:spcAft>
              <a:buSzPts val="3000"/>
              <a:buNone/>
              <a:defRPr b="0"/>
            </a:lvl6pPr>
            <a:lvl7pPr lvl="6" rtl="0">
              <a:spcBef>
                <a:spcPts val="0"/>
              </a:spcBef>
              <a:spcAft>
                <a:spcPts val="0"/>
              </a:spcAft>
              <a:buSzPts val="3000"/>
              <a:buNone/>
              <a:defRPr b="0"/>
            </a:lvl7pPr>
            <a:lvl8pPr lvl="7" rtl="0">
              <a:spcBef>
                <a:spcPts val="0"/>
              </a:spcBef>
              <a:spcAft>
                <a:spcPts val="0"/>
              </a:spcAft>
              <a:buSzPts val="3000"/>
              <a:buNone/>
              <a:defRPr b="0"/>
            </a:lvl8pPr>
            <a:lvl9pPr lvl="8" rtl="0">
              <a:spcBef>
                <a:spcPts val="0"/>
              </a:spcBef>
              <a:spcAft>
                <a:spcPts val="0"/>
              </a:spcAft>
              <a:buSzPts val="3000"/>
              <a:buNone/>
              <a:defRPr b="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86"/>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7"/>
        <p:cNvGrpSpPr/>
        <p:nvPr/>
      </p:nvGrpSpPr>
      <p:grpSpPr>
        <a:xfrm>
          <a:off x="0" y="0"/>
          <a:ext cx="0" cy="0"/>
          <a:chOff x="0" y="0"/>
          <a:chExt cx="0" cy="0"/>
        </a:xfrm>
      </p:grpSpPr>
      <p:grpSp>
        <p:nvGrpSpPr>
          <p:cNvPr id="188" name="Google Shape;188;p13"/>
          <p:cNvGrpSpPr/>
          <p:nvPr/>
        </p:nvGrpSpPr>
        <p:grpSpPr>
          <a:xfrm>
            <a:off x="1049536" y="1456947"/>
            <a:ext cx="9644714" cy="6935114"/>
            <a:chOff x="1049536" y="1456947"/>
            <a:chExt cx="9644714" cy="6935114"/>
          </a:xfrm>
        </p:grpSpPr>
        <p:grpSp>
          <p:nvGrpSpPr>
            <p:cNvPr id="189" name="Google Shape;189;p13"/>
            <p:cNvGrpSpPr/>
            <p:nvPr/>
          </p:nvGrpSpPr>
          <p:grpSpPr>
            <a:xfrm rot="1004114">
              <a:off x="1470040" y="4575799"/>
              <a:ext cx="3325019" cy="3409752"/>
              <a:chOff x="7159200" y="2117361"/>
              <a:chExt cx="2271501" cy="2329387"/>
            </a:xfrm>
          </p:grpSpPr>
          <p:sp>
            <p:nvSpPr>
              <p:cNvPr id="190" name="Google Shape;190;p13"/>
              <p:cNvSpPr/>
              <p:nvPr/>
            </p:nvSpPr>
            <p:spPr>
              <a:xfrm>
                <a:off x="8101533" y="2117361"/>
                <a:ext cx="632883" cy="71589"/>
              </a:xfrm>
              <a:custGeom>
                <a:avLst/>
                <a:gdLst/>
                <a:ahLst/>
                <a:cxnLst/>
                <a:rect l="l" t="t" r="r" b="b"/>
                <a:pathLst>
                  <a:path w="15241" h="1724" fill="none" extrusionOk="0">
                    <a:moveTo>
                      <a:pt x="1" y="999"/>
                    </a:moveTo>
                    <a:cubicBezTo>
                      <a:pt x="3527" y="137"/>
                      <a:pt x="7182" y="1"/>
                      <a:pt x="10764" y="596"/>
                    </a:cubicBezTo>
                    <a:cubicBezTo>
                      <a:pt x="12286" y="846"/>
                      <a:pt x="13783" y="1224"/>
                      <a:pt x="15240" y="1723"/>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a:off x="7159200" y="2158803"/>
                <a:ext cx="2271501" cy="2287944"/>
              </a:xfrm>
              <a:custGeom>
                <a:avLst/>
                <a:gdLst/>
                <a:ahLst/>
                <a:cxnLst/>
                <a:rect l="l" t="t" r="r" b="b"/>
                <a:pathLst>
                  <a:path w="54702" h="55098" fill="none" extrusionOk="0">
                    <a:moveTo>
                      <a:pt x="54702" y="34835"/>
                    </a:moveTo>
                    <a:cubicBezTo>
                      <a:pt x="50572" y="47200"/>
                      <a:pt x="37973" y="55097"/>
                      <a:pt x="24690" y="52916"/>
                    </a:cubicBezTo>
                    <a:cubicBezTo>
                      <a:pt x="9974" y="50492"/>
                      <a:pt x="0" y="36598"/>
                      <a:pt x="2423" y="21874"/>
                    </a:cubicBezTo>
                    <a:cubicBezTo>
                      <a:pt x="4235" y="10853"/>
                      <a:pt x="12486" y="2488"/>
                      <a:pt x="22694" y="1"/>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a:off x="8730018" y="2175496"/>
                <a:ext cx="70219" cy="59339"/>
              </a:xfrm>
              <a:custGeom>
                <a:avLst/>
                <a:gdLst/>
                <a:ahLst/>
                <a:cxnLst/>
                <a:rect l="l" t="t" r="r" b="b"/>
                <a:pathLst>
                  <a:path w="1691" h="1429" extrusionOk="0">
                    <a:moveTo>
                      <a:pt x="767" y="1"/>
                    </a:moveTo>
                    <a:cubicBezTo>
                      <a:pt x="442" y="1"/>
                      <a:pt x="123" y="218"/>
                      <a:pt x="65" y="597"/>
                    </a:cubicBezTo>
                    <a:cubicBezTo>
                      <a:pt x="0" y="983"/>
                      <a:pt x="258" y="1354"/>
                      <a:pt x="653" y="1418"/>
                    </a:cubicBezTo>
                    <a:cubicBezTo>
                      <a:pt x="694" y="1425"/>
                      <a:pt x="735" y="1429"/>
                      <a:pt x="775" y="1429"/>
                    </a:cubicBezTo>
                    <a:cubicBezTo>
                      <a:pt x="1328" y="1429"/>
                      <a:pt x="1690" y="780"/>
                      <a:pt x="1345" y="299"/>
                    </a:cubicBezTo>
                    <a:cubicBezTo>
                      <a:pt x="1198" y="95"/>
                      <a:pt x="981" y="1"/>
                      <a:pt x="7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13"/>
            <p:cNvGrpSpPr/>
            <p:nvPr/>
          </p:nvGrpSpPr>
          <p:grpSpPr>
            <a:xfrm>
              <a:off x="8369250" y="1456947"/>
              <a:ext cx="2324999" cy="2229609"/>
              <a:chOff x="5165475" y="-713653"/>
              <a:chExt cx="2324999" cy="2229609"/>
            </a:xfrm>
          </p:grpSpPr>
          <p:sp>
            <p:nvSpPr>
              <p:cNvPr id="194" name="Google Shape;194;p13"/>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3"/>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6" name="Google Shape;196;p13"/>
          <p:cNvSpPr/>
          <p:nvPr/>
        </p:nvSpPr>
        <p:spPr>
          <a:xfrm>
            <a:off x="0" y="0"/>
            <a:ext cx="9144284" cy="341412"/>
          </a:xfrm>
          <a:custGeom>
            <a:avLst/>
            <a:gdLst/>
            <a:ahLst/>
            <a:cxnLst/>
            <a:rect l="l" t="t" r="r" b="b"/>
            <a:pathLst>
              <a:path w="283346" h="11992" extrusionOk="0">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3"/>
          <p:cNvSpPr txBox="1">
            <a:spLocks noGrp="1"/>
          </p:cNvSpPr>
          <p:nvPr>
            <p:ph type="title"/>
          </p:nvPr>
        </p:nvSpPr>
        <p:spPr>
          <a:xfrm>
            <a:off x="713225" y="419625"/>
            <a:ext cx="7717500" cy="5775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b="0"/>
            </a:lvl1pPr>
            <a:lvl2pPr lvl="1">
              <a:spcBef>
                <a:spcPts val="0"/>
              </a:spcBef>
              <a:spcAft>
                <a:spcPts val="0"/>
              </a:spcAft>
              <a:buSzPts val="3000"/>
              <a:buNone/>
              <a:defRPr b="0"/>
            </a:lvl2pPr>
            <a:lvl3pPr lvl="2">
              <a:spcBef>
                <a:spcPts val="0"/>
              </a:spcBef>
              <a:spcAft>
                <a:spcPts val="0"/>
              </a:spcAft>
              <a:buSzPts val="3000"/>
              <a:buNone/>
              <a:defRPr b="0"/>
            </a:lvl3pPr>
            <a:lvl4pPr lvl="3">
              <a:spcBef>
                <a:spcPts val="0"/>
              </a:spcBef>
              <a:spcAft>
                <a:spcPts val="0"/>
              </a:spcAft>
              <a:buSzPts val="3000"/>
              <a:buNone/>
              <a:defRPr b="0"/>
            </a:lvl4pPr>
            <a:lvl5pPr lvl="4">
              <a:spcBef>
                <a:spcPts val="0"/>
              </a:spcBef>
              <a:spcAft>
                <a:spcPts val="0"/>
              </a:spcAft>
              <a:buSzPts val="3000"/>
              <a:buNone/>
              <a:defRPr b="0"/>
            </a:lvl5pPr>
            <a:lvl6pPr lvl="5">
              <a:spcBef>
                <a:spcPts val="0"/>
              </a:spcBef>
              <a:spcAft>
                <a:spcPts val="0"/>
              </a:spcAft>
              <a:buSzPts val="3000"/>
              <a:buNone/>
              <a:defRPr b="0"/>
            </a:lvl6pPr>
            <a:lvl7pPr lvl="6">
              <a:spcBef>
                <a:spcPts val="0"/>
              </a:spcBef>
              <a:spcAft>
                <a:spcPts val="0"/>
              </a:spcAft>
              <a:buSzPts val="3000"/>
              <a:buNone/>
              <a:defRPr b="0"/>
            </a:lvl7pPr>
            <a:lvl8pPr lvl="7">
              <a:spcBef>
                <a:spcPts val="0"/>
              </a:spcBef>
              <a:spcAft>
                <a:spcPts val="0"/>
              </a:spcAft>
              <a:buSzPts val="3000"/>
              <a:buNone/>
              <a:defRPr b="0"/>
            </a:lvl8pPr>
            <a:lvl9pPr lvl="8">
              <a:spcBef>
                <a:spcPts val="0"/>
              </a:spcBef>
              <a:spcAft>
                <a:spcPts val="0"/>
              </a:spcAft>
              <a:buSzPts val="3000"/>
              <a:buNone/>
              <a:defRPr b="0"/>
            </a:lvl9pPr>
          </a:lstStyle>
          <a:p>
            <a:endParaRPr/>
          </a:p>
        </p:txBody>
      </p:sp>
      <p:sp>
        <p:nvSpPr>
          <p:cNvPr id="198" name="Google Shape;198;p13"/>
          <p:cNvSpPr txBox="1">
            <a:spLocks noGrp="1"/>
          </p:cNvSpPr>
          <p:nvPr>
            <p:ph type="title" idx="2" hasCustomPrompt="1"/>
          </p:nvPr>
        </p:nvSpPr>
        <p:spPr>
          <a:xfrm>
            <a:off x="928183" y="1421625"/>
            <a:ext cx="683100" cy="442500"/>
          </a:xfrm>
          <a:prstGeom prst="rect">
            <a:avLst/>
          </a:prstGeom>
        </p:spPr>
        <p:txBody>
          <a:bodyPr spcFirstLastPara="1" wrap="square" lIns="91425" tIns="91425" rIns="91425" bIns="91425" anchor="b" anchorCtr="0">
            <a:noAutofit/>
          </a:bodyPr>
          <a:lstStyle>
            <a:lvl1pPr lvl="0" rtl="0">
              <a:spcBef>
                <a:spcPts val="0"/>
              </a:spcBef>
              <a:spcAft>
                <a:spcPts val="0"/>
              </a:spcAft>
              <a:buSzPts val="3900"/>
              <a:buNone/>
              <a:defRPr sz="2700">
                <a:solidFill>
                  <a:schemeClr val="dk2"/>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99" name="Google Shape;199;p13"/>
          <p:cNvSpPr txBox="1">
            <a:spLocks noGrp="1"/>
          </p:cNvSpPr>
          <p:nvPr>
            <p:ph type="subTitle" idx="1"/>
          </p:nvPr>
        </p:nvSpPr>
        <p:spPr>
          <a:xfrm>
            <a:off x="928187" y="1828750"/>
            <a:ext cx="3643800" cy="442500"/>
          </a:xfrm>
          <a:prstGeom prst="rect">
            <a:avLst/>
          </a:prstGeom>
        </p:spPr>
        <p:txBody>
          <a:bodyPr spcFirstLastPara="1" wrap="square" lIns="91425" tIns="91425" rIns="91425" bIns="0" anchor="b" anchorCtr="0">
            <a:noAutofit/>
          </a:bodyPr>
          <a:lstStyle>
            <a:lvl1pPr lvl="0" rtl="0">
              <a:lnSpc>
                <a:spcPct val="100000"/>
              </a:lnSpc>
              <a:spcBef>
                <a:spcPts val="0"/>
              </a:spcBef>
              <a:spcAft>
                <a:spcPts val="0"/>
              </a:spcAft>
              <a:buSzPts val="1200"/>
              <a:buNone/>
              <a:defRPr sz="22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00" name="Google Shape;200;p13"/>
          <p:cNvSpPr txBox="1">
            <a:spLocks noGrp="1"/>
          </p:cNvSpPr>
          <p:nvPr>
            <p:ph type="subTitle" idx="3"/>
          </p:nvPr>
        </p:nvSpPr>
        <p:spPr>
          <a:xfrm>
            <a:off x="928187" y="2283950"/>
            <a:ext cx="3643800" cy="341400"/>
          </a:xfrm>
          <a:prstGeom prst="rect">
            <a:avLst/>
          </a:prstGeom>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01" name="Google Shape;201;p13"/>
          <p:cNvSpPr txBox="1">
            <a:spLocks noGrp="1"/>
          </p:cNvSpPr>
          <p:nvPr>
            <p:ph type="title" idx="4" hasCustomPrompt="1"/>
          </p:nvPr>
        </p:nvSpPr>
        <p:spPr>
          <a:xfrm>
            <a:off x="4725409" y="1421625"/>
            <a:ext cx="683100" cy="442500"/>
          </a:xfrm>
          <a:prstGeom prst="rect">
            <a:avLst/>
          </a:prstGeom>
        </p:spPr>
        <p:txBody>
          <a:bodyPr spcFirstLastPara="1" wrap="square" lIns="91425" tIns="91425" rIns="91425" bIns="91425" anchor="b" anchorCtr="0">
            <a:noAutofit/>
          </a:bodyPr>
          <a:lstStyle>
            <a:lvl1pPr lvl="0" rtl="0">
              <a:spcBef>
                <a:spcPts val="0"/>
              </a:spcBef>
              <a:spcAft>
                <a:spcPts val="0"/>
              </a:spcAft>
              <a:buSzPts val="3900"/>
              <a:buNone/>
              <a:defRPr sz="2700">
                <a:solidFill>
                  <a:schemeClr val="dk2"/>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202" name="Google Shape;202;p13"/>
          <p:cNvSpPr txBox="1">
            <a:spLocks noGrp="1"/>
          </p:cNvSpPr>
          <p:nvPr>
            <p:ph type="subTitle" idx="5"/>
          </p:nvPr>
        </p:nvSpPr>
        <p:spPr>
          <a:xfrm>
            <a:off x="4725412" y="1828750"/>
            <a:ext cx="3643800" cy="442500"/>
          </a:xfrm>
          <a:prstGeom prst="rect">
            <a:avLst/>
          </a:prstGeom>
        </p:spPr>
        <p:txBody>
          <a:bodyPr spcFirstLastPara="1" wrap="square" lIns="91425" tIns="91425" rIns="91425" bIns="0" anchor="b" anchorCtr="0">
            <a:noAutofit/>
          </a:bodyPr>
          <a:lstStyle>
            <a:lvl1pPr lvl="0" rtl="0">
              <a:lnSpc>
                <a:spcPct val="100000"/>
              </a:lnSpc>
              <a:spcBef>
                <a:spcPts val="0"/>
              </a:spcBef>
              <a:spcAft>
                <a:spcPts val="0"/>
              </a:spcAft>
              <a:buSzPts val="1200"/>
              <a:buNone/>
              <a:defRPr sz="22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03" name="Google Shape;203;p13"/>
          <p:cNvSpPr txBox="1">
            <a:spLocks noGrp="1"/>
          </p:cNvSpPr>
          <p:nvPr>
            <p:ph type="subTitle" idx="6"/>
          </p:nvPr>
        </p:nvSpPr>
        <p:spPr>
          <a:xfrm>
            <a:off x="4725412" y="2283950"/>
            <a:ext cx="3643800" cy="341400"/>
          </a:xfrm>
          <a:prstGeom prst="rect">
            <a:avLst/>
          </a:prstGeom>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04" name="Google Shape;204;p13"/>
          <p:cNvSpPr txBox="1">
            <a:spLocks noGrp="1"/>
          </p:cNvSpPr>
          <p:nvPr>
            <p:ph type="title" idx="7" hasCustomPrompt="1"/>
          </p:nvPr>
        </p:nvSpPr>
        <p:spPr>
          <a:xfrm>
            <a:off x="928183" y="2965575"/>
            <a:ext cx="683100" cy="442500"/>
          </a:xfrm>
          <a:prstGeom prst="rect">
            <a:avLst/>
          </a:prstGeom>
        </p:spPr>
        <p:txBody>
          <a:bodyPr spcFirstLastPara="1" wrap="square" lIns="91425" tIns="91425" rIns="91425" bIns="91425" anchor="b" anchorCtr="0">
            <a:noAutofit/>
          </a:bodyPr>
          <a:lstStyle>
            <a:lvl1pPr lvl="0" rtl="0">
              <a:spcBef>
                <a:spcPts val="0"/>
              </a:spcBef>
              <a:spcAft>
                <a:spcPts val="0"/>
              </a:spcAft>
              <a:buSzPts val="3900"/>
              <a:buNone/>
              <a:defRPr sz="2700">
                <a:solidFill>
                  <a:schemeClr val="dk2"/>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205" name="Google Shape;205;p13"/>
          <p:cNvSpPr txBox="1">
            <a:spLocks noGrp="1"/>
          </p:cNvSpPr>
          <p:nvPr>
            <p:ph type="subTitle" idx="8"/>
          </p:nvPr>
        </p:nvSpPr>
        <p:spPr>
          <a:xfrm>
            <a:off x="928187" y="3372700"/>
            <a:ext cx="3643800" cy="442500"/>
          </a:xfrm>
          <a:prstGeom prst="rect">
            <a:avLst/>
          </a:prstGeom>
        </p:spPr>
        <p:txBody>
          <a:bodyPr spcFirstLastPara="1" wrap="square" lIns="91425" tIns="91425" rIns="91425" bIns="0" anchor="b" anchorCtr="0">
            <a:noAutofit/>
          </a:bodyPr>
          <a:lstStyle>
            <a:lvl1pPr lvl="0" rtl="0">
              <a:lnSpc>
                <a:spcPct val="100000"/>
              </a:lnSpc>
              <a:spcBef>
                <a:spcPts val="0"/>
              </a:spcBef>
              <a:spcAft>
                <a:spcPts val="0"/>
              </a:spcAft>
              <a:buSzPts val="1200"/>
              <a:buNone/>
              <a:defRPr sz="22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06" name="Google Shape;206;p13"/>
          <p:cNvSpPr txBox="1">
            <a:spLocks noGrp="1"/>
          </p:cNvSpPr>
          <p:nvPr>
            <p:ph type="subTitle" idx="9"/>
          </p:nvPr>
        </p:nvSpPr>
        <p:spPr>
          <a:xfrm>
            <a:off x="928187" y="3827900"/>
            <a:ext cx="3643800" cy="341400"/>
          </a:xfrm>
          <a:prstGeom prst="rect">
            <a:avLst/>
          </a:prstGeom>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07" name="Google Shape;207;p13"/>
          <p:cNvSpPr txBox="1">
            <a:spLocks noGrp="1"/>
          </p:cNvSpPr>
          <p:nvPr>
            <p:ph type="title" idx="13" hasCustomPrompt="1"/>
          </p:nvPr>
        </p:nvSpPr>
        <p:spPr>
          <a:xfrm>
            <a:off x="4725409" y="2965575"/>
            <a:ext cx="683100" cy="442500"/>
          </a:xfrm>
          <a:prstGeom prst="rect">
            <a:avLst/>
          </a:prstGeom>
        </p:spPr>
        <p:txBody>
          <a:bodyPr spcFirstLastPara="1" wrap="square" lIns="91425" tIns="91425" rIns="91425" bIns="91425" anchor="b" anchorCtr="0">
            <a:noAutofit/>
          </a:bodyPr>
          <a:lstStyle>
            <a:lvl1pPr lvl="0" rtl="0">
              <a:spcBef>
                <a:spcPts val="0"/>
              </a:spcBef>
              <a:spcAft>
                <a:spcPts val="0"/>
              </a:spcAft>
              <a:buSzPts val="3900"/>
              <a:buNone/>
              <a:defRPr sz="2700">
                <a:solidFill>
                  <a:schemeClr val="dk2"/>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208" name="Google Shape;208;p13"/>
          <p:cNvSpPr txBox="1">
            <a:spLocks noGrp="1"/>
          </p:cNvSpPr>
          <p:nvPr>
            <p:ph type="subTitle" idx="14"/>
          </p:nvPr>
        </p:nvSpPr>
        <p:spPr>
          <a:xfrm>
            <a:off x="4725412" y="3372700"/>
            <a:ext cx="3643800" cy="442500"/>
          </a:xfrm>
          <a:prstGeom prst="rect">
            <a:avLst/>
          </a:prstGeom>
        </p:spPr>
        <p:txBody>
          <a:bodyPr spcFirstLastPara="1" wrap="square" lIns="91425" tIns="91425" rIns="91425" bIns="0" anchor="b" anchorCtr="0">
            <a:noAutofit/>
          </a:bodyPr>
          <a:lstStyle>
            <a:lvl1pPr lvl="0" rtl="0">
              <a:lnSpc>
                <a:spcPct val="100000"/>
              </a:lnSpc>
              <a:spcBef>
                <a:spcPts val="0"/>
              </a:spcBef>
              <a:spcAft>
                <a:spcPts val="0"/>
              </a:spcAft>
              <a:buSzPts val="1200"/>
              <a:buNone/>
              <a:defRPr sz="22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09" name="Google Shape;209;p13"/>
          <p:cNvSpPr txBox="1">
            <a:spLocks noGrp="1"/>
          </p:cNvSpPr>
          <p:nvPr>
            <p:ph type="subTitle" idx="15"/>
          </p:nvPr>
        </p:nvSpPr>
        <p:spPr>
          <a:xfrm>
            <a:off x="4725412" y="3827900"/>
            <a:ext cx="3643800" cy="341400"/>
          </a:xfrm>
          <a:prstGeom prst="rect">
            <a:avLst/>
          </a:prstGeom>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7"/>
        <p:cNvGrpSpPr/>
        <p:nvPr/>
      </p:nvGrpSpPr>
      <p:grpSpPr>
        <a:xfrm>
          <a:off x="0" y="0"/>
          <a:ext cx="0" cy="0"/>
          <a:chOff x="0" y="0"/>
          <a:chExt cx="0" cy="0"/>
        </a:xfrm>
      </p:grpSpPr>
      <p:grpSp>
        <p:nvGrpSpPr>
          <p:cNvPr id="428" name="Google Shape;428;p22"/>
          <p:cNvGrpSpPr/>
          <p:nvPr/>
        </p:nvGrpSpPr>
        <p:grpSpPr>
          <a:xfrm>
            <a:off x="1282800" y="1181425"/>
            <a:ext cx="5419675" cy="3409212"/>
            <a:chOff x="1282800" y="1181425"/>
            <a:chExt cx="5419675" cy="3409212"/>
          </a:xfrm>
        </p:grpSpPr>
        <p:grpSp>
          <p:nvGrpSpPr>
            <p:cNvPr id="429" name="Google Shape;429;p22"/>
            <p:cNvGrpSpPr/>
            <p:nvPr/>
          </p:nvGrpSpPr>
          <p:grpSpPr>
            <a:xfrm>
              <a:off x="5819942" y="4257166"/>
              <a:ext cx="882533" cy="333471"/>
              <a:chOff x="3551575" y="3215125"/>
              <a:chExt cx="389450" cy="147150"/>
            </a:xfrm>
          </p:grpSpPr>
          <p:sp>
            <p:nvSpPr>
              <p:cNvPr id="430" name="Google Shape;430;p22"/>
              <p:cNvSpPr/>
              <p:nvPr/>
            </p:nvSpPr>
            <p:spPr>
              <a:xfrm>
                <a:off x="3551575"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2"/>
              <p:cNvSpPr/>
              <p:nvPr/>
            </p:nvSpPr>
            <p:spPr>
              <a:xfrm>
                <a:off x="3551575"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2"/>
              <p:cNvSpPr/>
              <p:nvPr/>
            </p:nvSpPr>
            <p:spPr>
              <a:xfrm>
                <a:off x="361215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2"/>
              <p:cNvSpPr/>
              <p:nvPr/>
            </p:nvSpPr>
            <p:spPr>
              <a:xfrm>
                <a:off x="361215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2"/>
              <p:cNvSpPr/>
              <p:nvPr/>
            </p:nvSpPr>
            <p:spPr>
              <a:xfrm>
                <a:off x="3551575"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a:off x="3551575"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2"/>
              <p:cNvSpPr/>
              <p:nvPr/>
            </p:nvSpPr>
            <p:spPr>
              <a:xfrm>
                <a:off x="367272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367272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a:off x="373330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a:off x="373330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2"/>
              <p:cNvSpPr/>
              <p:nvPr/>
            </p:nvSpPr>
            <p:spPr>
              <a:xfrm>
                <a:off x="367272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367272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2"/>
              <p:cNvSpPr/>
              <p:nvPr/>
            </p:nvSpPr>
            <p:spPr>
              <a:xfrm>
                <a:off x="379387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2"/>
              <p:cNvSpPr/>
              <p:nvPr/>
            </p:nvSpPr>
            <p:spPr>
              <a:xfrm>
                <a:off x="379387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2"/>
              <p:cNvSpPr/>
              <p:nvPr/>
            </p:nvSpPr>
            <p:spPr>
              <a:xfrm>
                <a:off x="3854475" y="3275700"/>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2"/>
              <p:cNvSpPr/>
              <p:nvPr/>
            </p:nvSpPr>
            <p:spPr>
              <a:xfrm>
                <a:off x="3854475" y="3275700"/>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2"/>
              <p:cNvSpPr/>
              <p:nvPr/>
            </p:nvSpPr>
            <p:spPr>
              <a:xfrm>
                <a:off x="379387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2"/>
              <p:cNvSpPr/>
              <p:nvPr/>
            </p:nvSpPr>
            <p:spPr>
              <a:xfrm>
                <a:off x="379387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2"/>
              <p:cNvSpPr/>
              <p:nvPr/>
            </p:nvSpPr>
            <p:spPr>
              <a:xfrm>
                <a:off x="3915050"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2"/>
              <p:cNvSpPr/>
              <p:nvPr/>
            </p:nvSpPr>
            <p:spPr>
              <a:xfrm>
                <a:off x="3915050"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2"/>
              <p:cNvSpPr/>
              <p:nvPr/>
            </p:nvSpPr>
            <p:spPr>
              <a:xfrm>
                <a:off x="3915050"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2"/>
              <p:cNvSpPr/>
              <p:nvPr/>
            </p:nvSpPr>
            <p:spPr>
              <a:xfrm>
                <a:off x="3915050"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oogle Shape;452;p22"/>
            <p:cNvGrpSpPr/>
            <p:nvPr/>
          </p:nvGrpSpPr>
          <p:grpSpPr>
            <a:xfrm>
              <a:off x="1282800" y="1181425"/>
              <a:ext cx="722099" cy="407700"/>
              <a:chOff x="1211425" y="918075"/>
              <a:chExt cx="722099" cy="407700"/>
            </a:xfrm>
          </p:grpSpPr>
          <p:sp>
            <p:nvSpPr>
              <p:cNvPr id="453" name="Google Shape;453;p22"/>
              <p:cNvSpPr/>
              <p:nvPr/>
            </p:nvSpPr>
            <p:spPr>
              <a:xfrm>
                <a:off x="1211425"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2"/>
              <p:cNvSpPr/>
              <p:nvPr/>
            </p:nvSpPr>
            <p:spPr>
              <a:xfrm>
                <a:off x="1211425"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2"/>
              <p:cNvSpPr/>
              <p:nvPr/>
            </p:nvSpPr>
            <p:spPr>
              <a:xfrm>
                <a:off x="1211425"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2"/>
              <p:cNvSpPr/>
              <p:nvPr/>
            </p:nvSpPr>
            <p:spPr>
              <a:xfrm>
                <a:off x="1350996"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2"/>
              <p:cNvSpPr/>
              <p:nvPr/>
            </p:nvSpPr>
            <p:spPr>
              <a:xfrm>
                <a:off x="1350996"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2"/>
              <p:cNvSpPr/>
              <p:nvPr/>
            </p:nvSpPr>
            <p:spPr>
              <a:xfrm>
                <a:off x="1350996"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2"/>
              <p:cNvSpPr/>
              <p:nvPr/>
            </p:nvSpPr>
            <p:spPr>
              <a:xfrm>
                <a:off x="1490124"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2"/>
              <p:cNvSpPr/>
              <p:nvPr/>
            </p:nvSpPr>
            <p:spPr>
              <a:xfrm>
                <a:off x="1490124"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2"/>
              <p:cNvSpPr/>
              <p:nvPr/>
            </p:nvSpPr>
            <p:spPr>
              <a:xfrm>
                <a:off x="1490124"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2"/>
              <p:cNvSpPr/>
              <p:nvPr/>
            </p:nvSpPr>
            <p:spPr>
              <a:xfrm>
                <a:off x="1629759" y="1300772"/>
                <a:ext cx="25003" cy="25003"/>
              </a:xfrm>
              <a:custGeom>
                <a:avLst/>
                <a:gdLst/>
                <a:ahLst/>
                <a:cxnLst/>
                <a:rect l="l" t="t" r="r" b="b"/>
                <a:pathLst>
                  <a:path w="395"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2"/>
              <p:cNvSpPr/>
              <p:nvPr/>
            </p:nvSpPr>
            <p:spPr>
              <a:xfrm>
                <a:off x="1629759" y="1109171"/>
                <a:ext cx="25003" cy="25509"/>
              </a:xfrm>
              <a:custGeom>
                <a:avLst/>
                <a:gdLst/>
                <a:ahLst/>
                <a:cxnLst/>
                <a:rect l="l" t="t" r="r" b="b"/>
                <a:pathLst>
                  <a:path w="395"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2"/>
              <p:cNvSpPr/>
              <p:nvPr/>
            </p:nvSpPr>
            <p:spPr>
              <a:xfrm>
                <a:off x="1629759" y="918075"/>
                <a:ext cx="25003" cy="25066"/>
              </a:xfrm>
              <a:custGeom>
                <a:avLst/>
                <a:gdLst/>
                <a:ahLst/>
                <a:cxnLst/>
                <a:rect l="l" t="t" r="r" b="b"/>
                <a:pathLst>
                  <a:path w="395"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2"/>
              <p:cNvSpPr/>
              <p:nvPr/>
            </p:nvSpPr>
            <p:spPr>
              <a:xfrm>
                <a:off x="1768887"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2"/>
              <p:cNvSpPr/>
              <p:nvPr/>
            </p:nvSpPr>
            <p:spPr>
              <a:xfrm>
                <a:off x="1768887"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2"/>
              <p:cNvSpPr/>
              <p:nvPr/>
            </p:nvSpPr>
            <p:spPr>
              <a:xfrm>
                <a:off x="1768887"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2"/>
              <p:cNvSpPr/>
              <p:nvPr/>
            </p:nvSpPr>
            <p:spPr>
              <a:xfrm>
                <a:off x="1907952" y="1300772"/>
                <a:ext cx="25572" cy="25003"/>
              </a:xfrm>
              <a:custGeom>
                <a:avLst/>
                <a:gdLst/>
                <a:ahLst/>
                <a:cxnLst/>
                <a:rect l="l" t="t" r="r" b="b"/>
                <a:pathLst>
                  <a:path w="404" h="395" extrusionOk="0">
                    <a:moveTo>
                      <a:pt x="1" y="0"/>
                    </a:moveTo>
                    <a:lnTo>
                      <a:pt x="1" y="395"/>
                    </a:lnTo>
                    <a:lnTo>
                      <a:pt x="403" y="395"/>
                    </a:lnTo>
                    <a:lnTo>
                      <a:pt x="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2"/>
              <p:cNvSpPr/>
              <p:nvPr/>
            </p:nvSpPr>
            <p:spPr>
              <a:xfrm>
                <a:off x="1907952" y="1109171"/>
                <a:ext cx="25572" cy="25509"/>
              </a:xfrm>
              <a:custGeom>
                <a:avLst/>
                <a:gdLst/>
                <a:ahLst/>
                <a:cxnLst/>
                <a:rect l="l" t="t" r="r" b="b"/>
                <a:pathLst>
                  <a:path w="404" h="403" extrusionOk="0">
                    <a:moveTo>
                      <a:pt x="1" y="0"/>
                    </a:moveTo>
                    <a:lnTo>
                      <a:pt x="1" y="403"/>
                    </a:lnTo>
                    <a:lnTo>
                      <a:pt x="403" y="403"/>
                    </a:lnTo>
                    <a:lnTo>
                      <a:pt x="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2"/>
              <p:cNvSpPr/>
              <p:nvPr/>
            </p:nvSpPr>
            <p:spPr>
              <a:xfrm>
                <a:off x="1907952" y="918075"/>
                <a:ext cx="25572" cy="25066"/>
              </a:xfrm>
              <a:custGeom>
                <a:avLst/>
                <a:gdLst/>
                <a:ahLst/>
                <a:cxnLst/>
                <a:rect l="l" t="t" r="r" b="b"/>
                <a:pathLst>
                  <a:path w="404" h="396" extrusionOk="0">
                    <a:moveTo>
                      <a:pt x="1" y="1"/>
                    </a:moveTo>
                    <a:lnTo>
                      <a:pt x="1" y="395"/>
                    </a:lnTo>
                    <a:lnTo>
                      <a:pt x="403" y="395"/>
                    </a:lnTo>
                    <a:lnTo>
                      <a:pt x="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1" name="Google Shape;471;p22"/>
          <p:cNvGrpSpPr/>
          <p:nvPr/>
        </p:nvGrpSpPr>
        <p:grpSpPr>
          <a:xfrm>
            <a:off x="527100" y="368100"/>
            <a:ext cx="7903675" cy="4407033"/>
            <a:chOff x="527100" y="368100"/>
            <a:chExt cx="7903675" cy="4407033"/>
          </a:xfrm>
        </p:grpSpPr>
        <p:sp>
          <p:nvSpPr>
            <p:cNvPr id="472" name="Google Shape;472;p22"/>
            <p:cNvSpPr/>
            <p:nvPr/>
          </p:nvSpPr>
          <p:spPr>
            <a:xfrm>
              <a:off x="527100" y="368100"/>
              <a:ext cx="5953005" cy="4407033"/>
            </a:xfrm>
            <a:custGeom>
              <a:avLst/>
              <a:gdLst/>
              <a:ahLst/>
              <a:cxnLst/>
              <a:rect l="l" t="t" r="r" b="b"/>
              <a:pathLst>
                <a:path w="130577" h="99375" extrusionOk="0">
                  <a:moveTo>
                    <a:pt x="7149" y="1"/>
                  </a:moveTo>
                  <a:cubicBezTo>
                    <a:pt x="3204" y="1"/>
                    <a:pt x="0" y="3197"/>
                    <a:pt x="0" y="7142"/>
                  </a:cubicBezTo>
                  <a:lnTo>
                    <a:pt x="0" y="92234"/>
                  </a:lnTo>
                  <a:cubicBezTo>
                    <a:pt x="0" y="96178"/>
                    <a:pt x="3204" y="99374"/>
                    <a:pt x="7149" y="99374"/>
                  </a:cubicBezTo>
                  <a:lnTo>
                    <a:pt x="54195" y="99374"/>
                  </a:lnTo>
                  <a:cubicBezTo>
                    <a:pt x="74449" y="99374"/>
                    <a:pt x="93883" y="91332"/>
                    <a:pt x="108204" y="77010"/>
                  </a:cubicBezTo>
                  <a:cubicBezTo>
                    <a:pt x="122526" y="62681"/>
                    <a:pt x="130576" y="43255"/>
                    <a:pt x="130576" y="23001"/>
                  </a:cubicBezTo>
                  <a:lnTo>
                    <a:pt x="130576" y="7150"/>
                  </a:lnTo>
                  <a:cubicBezTo>
                    <a:pt x="130576" y="3205"/>
                    <a:pt x="127372" y="1"/>
                    <a:pt x="123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2"/>
            <p:cNvSpPr/>
            <p:nvPr/>
          </p:nvSpPr>
          <p:spPr>
            <a:xfrm rot="10800000">
              <a:off x="8080473" y="3890000"/>
              <a:ext cx="350302" cy="700625"/>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22"/>
          <p:cNvGrpSpPr/>
          <p:nvPr/>
        </p:nvGrpSpPr>
        <p:grpSpPr>
          <a:xfrm>
            <a:off x="2199253" y="-1225893"/>
            <a:ext cx="9985543" cy="8502990"/>
            <a:chOff x="2199253" y="-1225893"/>
            <a:chExt cx="9985543" cy="8502990"/>
          </a:xfrm>
        </p:grpSpPr>
        <p:grpSp>
          <p:nvGrpSpPr>
            <p:cNvPr id="475" name="Google Shape;475;p22"/>
            <p:cNvGrpSpPr/>
            <p:nvPr/>
          </p:nvGrpSpPr>
          <p:grpSpPr>
            <a:xfrm rot="5400000">
              <a:off x="2472099" y="2473657"/>
              <a:ext cx="4530594" cy="5076286"/>
              <a:chOff x="4826000" y="4400753"/>
              <a:chExt cx="4530594" cy="5076286"/>
            </a:xfrm>
          </p:grpSpPr>
          <p:sp>
            <p:nvSpPr>
              <p:cNvPr id="476" name="Google Shape;476;p22"/>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2"/>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22"/>
            <p:cNvGrpSpPr/>
            <p:nvPr/>
          </p:nvGrpSpPr>
          <p:grpSpPr>
            <a:xfrm rot="-1163065">
              <a:off x="5174738" y="-903253"/>
              <a:ext cx="2324967" cy="2229578"/>
              <a:chOff x="5165475" y="-713653"/>
              <a:chExt cx="2324999" cy="2229609"/>
            </a:xfrm>
          </p:grpSpPr>
          <p:sp>
            <p:nvSpPr>
              <p:cNvPr id="479" name="Google Shape;479;p22"/>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2"/>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22"/>
            <p:cNvGrpSpPr/>
            <p:nvPr/>
          </p:nvGrpSpPr>
          <p:grpSpPr>
            <a:xfrm rot="-3325703">
              <a:off x="8175152" y="580592"/>
              <a:ext cx="3324971" cy="3409704"/>
              <a:chOff x="7159200" y="2117361"/>
              <a:chExt cx="2271501" cy="2329387"/>
            </a:xfrm>
          </p:grpSpPr>
          <p:sp>
            <p:nvSpPr>
              <p:cNvPr id="482" name="Google Shape;482;p22"/>
              <p:cNvSpPr/>
              <p:nvPr/>
            </p:nvSpPr>
            <p:spPr>
              <a:xfrm>
                <a:off x="8101533" y="2117361"/>
                <a:ext cx="632883" cy="71589"/>
              </a:xfrm>
              <a:custGeom>
                <a:avLst/>
                <a:gdLst/>
                <a:ahLst/>
                <a:cxnLst/>
                <a:rect l="l" t="t" r="r" b="b"/>
                <a:pathLst>
                  <a:path w="15241" h="1724" fill="none" extrusionOk="0">
                    <a:moveTo>
                      <a:pt x="1" y="999"/>
                    </a:moveTo>
                    <a:cubicBezTo>
                      <a:pt x="3527" y="137"/>
                      <a:pt x="7182" y="1"/>
                      <a:pt x="10764" y="596"/>
                    </a:cubicBezTo>
                    <a:cubicBezTo>
                      <a:pt x="12286" y="846"/>
                      <a:pt x="13783" y="1224"/>
                      <a:pt x="15240" y="1723"/>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2"/>
              <p:cNvSpPr/>
              <p:nvPr/>
            </p:nvSpPr>
            <p:spPr>
              <a:xfrm>
                <a:off x="7159200" y="2158803"/>
                <a:ext cx="2271501" cy="2287944"/>
              </a:xfrm>
              <a:custGeom>
                <a:avLst/>
                <a:gdLst/>
                <a:ahLst/>
                <a:cxnLst/>
                <a:rect l="l" t="t" r="r" b="b"/>
                <a:pathLst>
                  <a:path w="54702" h="55098" fill="none" extrusionOk="0">
                    <a:moveTo>
                      <a:pt x="54702" y="34835"/>
                    </a:moveTo>
                    <a:cubicBezTo>
                      <a:pt x="50572" y="47200"/>
                      <a:pt x="37973" y="55097"/>
                      <a:pt x="24690" y="52916"/>
                    </a:cubicBezTo>
                    <a:cubicBezTo>
                      <a:pt x="9974" y="50492"/>
                      <a:pt x="0" y="36598"/>
                      <a:pt x="2423" y="21874"/>
                    </a:cubicBezTo>
                    <a:cubicBezTo>
                      <a:pt x="4235" y="10853"/>
                      <a:pt x="12486" y="2488"/>
                      <a:pt x="22694" y="1"/>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2"/>
              <p:cNvSpPr/>
              <p:nvPr/>
            </p:nvSpPr>
            <p:spPr>
              <a:xfrm>
                <a:off x="8730018" y="2175496"/>
                <a:ext cx="70219" cy="59339"/>
              </a:xfrm>
              <a:custGeom>
                <a:avLst/>
                <a:gdLst/>
                <a:ahLst/>
                <a:cxnLst/>
                <a:rect l="l" t="t" r="r" b="b"/>
                <a:pathLst>
                  <a:path w="1691" h="1429" extrusionOk="0">
                    <a:moveTo>
                      <a:pt x="767" y="1"/>
                    </a:moveTo>
                    <a:cubicBezTo>
                      <a:pt x="442" y="1"/>
                      <a:pt x="123" y="218"/>
                      <a:pt x="65" y="597"/>
                    </a:cubicBezTo>
                    <a:cubicBezTo>
                      <a:pt x="0" y="983"/>
                      <a:pt x="258" y="1354"/>
                      <a:pt x="653" y="1418"/>
                    </a:cubicBezTo>
                    <a:cubicBezTo>
                      <a:pt x="694" y="1425"/>
                      <a:pt x="735" y="1429"/>
                      <a:pt x="775" y="1429"/>
                    </a:cubicBezTo>
                    <a:cubicBezTo>
                      <a:pt x="1328" y="1429"/>
                      <a:pt x="1690" y="780"/>
                      <a:pt x="1345" y="299"/>
                    </a:cubicBezTo>
                    <a:cubicBezTo>
                      <a:pt x="1198" y="95"/>
                      <a:pt x="981" y="1"/>
                      <a:pt x="7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19625"/>
            <a:ext cx="7717500" cy="577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2pPr>
            <a:lvl3pPr lvl="2">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3pPr>
            <a:lvl4pPr lvl="3">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4pPr>
            <a:lvl5pPr lvl="4">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5pPr>
            <a:lvl6pPr lvl="5">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6pPr>
            <a:lvl7pPr lvl="6">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7pPr>
            <a:lvl8pPr lvl="7">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8pPr>
            <a:lvl9pPr lvl="8">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8501"/>
            <a:ext cx="7717500" cy="34455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1pPr>
            <a:lvl2pPr marL="914400" lvl="1" indent="-3048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2pPr>
            <a:lvl3pPr marL="1371600" lvl="2" indent="-3048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3pPr>
            <a:lvl4pPr marL="1828800" lvl="3" indent="-3048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4pPr>
            <a:lvl5pPr marL="2286000" lvl="4" indent="-3048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5pPr>
            <a:lvl6pPr marL="2743200" lvl="5" indent="-3048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6pPr>
            <a:lvl7pPr marL="3200400" lvl="6" indent="-3048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7pPr>
            <a:lvl8pPr marL="3657600" lvl="7" indent="-3048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8pPr>
            <a:lvl9pPr marL="4114800" lvl="8" indent="-3048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8" r:id="rId7"/>
    <p:sldLayoutId id="2147483659" r:id="rId8"/>
    <p:sldLayoutId id="2147483668" r:id="rId9"/>
    <p:sldLayoutId id="2147483669" r:id="rId10"/>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grpSp>
        <p:nvGrpSpPr>
          <p:cNvPr id="527" name="Google Shape;527;p27"/>
          <p:cNvGrpSpPr/>
          <p:nvPr/>
        </p:nvGrpSpPr>
        <p:grpSpPr>
          <a:xfrm>
            <a:off x="527100" y="368100"/>
            <a:ext cx="7903675" cy="4407033"/>
            <a:chOff x="527100" y="368100"/>
            <a:chExt cx="7903675" cy="4407033"/>
          </a:xfrm>
        </p:grpSpPr>
        <p:sp>
          <p:nvSpPr>
            <p:cNvPr id="528" name="Google Shape;528;p27"/>
            <p:cNvSpPr/>
            <p:nvPr/>
          </p:nvSpPr>
          <p:spPr>
            <a:xfrm>
              <a:off x="527100" y="368100"/>
              <a:ext cx="5953005" cy="4407033"/>
            </a:xfrm>
            <a:custGeom>
              <a:avLst/>
              <a:gdLst/>
              <a:ahLst/>
              <a:cxnLst/>
              <a:rect l="l" t="t" r="r" b="b"/>
              <a:pathLst>
                <a:path w="130577" h="99375" extrusionOk="0">
                  <a:moveTo>
                    <a:pt x="7149" y="1"/>
                  </a:moveTo>
                  <a:cubicBezTo>
                    <a:pt x="3204" y="1"/>
                    <a:pt x="0" y="3197"/>
                    <a:pt x="0" y="7142"/>
                  </a:cubicBezTo>
                  <a:lnTo>
                    <a:pt x="0" y="92234"/>
                  </a:lnTo>
                  <a:cubicBezTo>
                    <a:pt x="0" y="96178"/>
                    <a:pt x="3204" y="99374"/>
                    <a:pt x="7149" y="99374"/>
                  </a:cubicBezTo>
                  <a:lnTo>
                    <a:pt x="54195" y="99374"/>
                  </a:lnTo>
                  <a:cubicBezTo>
                    <a:pt x="74449" y="99374"/>
                    <a:pt x="93883" y="91332"/>
                    <a:pt x="108204" y="77010"/>
                  </a:cubicBezTo>
                  <a:cubicBezTo>
                    <a:pt x="122526" y="62681"/>
                    <a:pt x="130576" y="43255"/>
                    <a:pt x="130576" y="23001"/>
                  </a:cubicBezTo>
                  <a:lnTo>
                    <a:pt x="130576" y="7150"/>
                  </a:lnTo>
                  <a:cubicBezTo>
                    <a:pt x="130576" y="3205"/>
                    <a:pt x="127372" y="1"/>
                    <a:pt x="123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rot="10800000">
              <a:off x="8080473" y="3890000"/>
              <a:ext cx="350302" cy="700625"/>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0" name="Google Shape;530;p27"/>
          <p:cNvGrpSpPr/>
          <p:nvPr/>
        </p:nvGrpSpPr>
        <p:grpSpPr>
          <a:xfrm>
            <a:off x="1282800" y="1181425"/>
            <a:ext cx="5419675" cy="3409212"/>
            <a:chOff x="1282800" y="1181425"/>
            <a:chExt cx="5419675" cy="3409212"/>
          </a:xfrm>
        </p:grpSpPr>
        <p:grpSp>
          <p:nvGrpSpPr>
            <p:cNvPr id="531" name="Google Shape;531;p27"/>
            <p:cNvGrpSpPr/>
            <p:nvPr/>
          </p:nvGrpSpPr>
          <p:grpSpPr>
            <a:xfrm>
              <a:off x="5819942" y="4257166"/>
              <a:ext cx="882533" cy="333471"/>
              <a:chOff x="3551575" y="3215125"/>
              <a:chExt cx="389450" cy="147150"/>
            </a:xfrm>
          </p:grpSpPr>
          <p:sp>
            <p:nvSpPr>
              <p:cNvPr id="532" name="Google Shape;532;p27"/>
              <p:cNvSpPr/>
              <p:nvPr/>
            </p:nvSpPr>
            <p:spPr>
              <a:xfrm>
                <a:off x="3551575"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3551575"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361215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361215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3551575"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3551575"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367272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367272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373330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373330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367272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367272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379387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379387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3854475" y="3275700"/>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3854475" y="3275700"/>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379387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379387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3915050"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3915050"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3915050"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3915050"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4" name="Google Shape;554;p27"/>
            <p:cNvGrpSpPr/>
            <p:nvPr/>
          </p:nvGrpSpPr>
          <p:grpSpPr>
            <a:xfrm>
              <a:off x="1282800" y="1181425"/>
              <a:ext cx="722099" cy="407700"/>
              <a:chOff x="1211425" y="918075"/>
              <a:chExt cx="722099" cy="407700"/>
            </a:xfrm>
          </p:grpSpPr>
          <p:sp>
            <p:nvSpPr>
              <p:cNvPr id="555" name="Google Shape;555;p27"/>
              <p:cNvSpPr/>
              <p:nvPr/>
            </p:nvSpPr>
            <p:spPr>
              <a:xfrm>
                <a:off x="1211425"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1211425"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1211425"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1350996"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1350996"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1350996"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1490124"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1490124"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1490124"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1629759" y="1300772"/>
                <a:ext cx="25003" cy="25003"/>
              </a:xfrm>
              <a:custGeom>
                <a:avLst/>
                <a:gdLst/>
                <a:ahLst/>
                <a:cxnLst/>
                <a:rect l="l" t="t" r="r" b="b"/>
                <a:pathLst>
                  <a:path w="395"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1629759" y="1109171"/>
                <a:ext cx="25003" cy="25509"/>
              </a:xfrm>
              <a:custGeom>
                <a:avLst/>
                <a:gdLst/>
                <a:ahLst/>
                <a:cxnLst/>
                <a:rect l="l" t="t" r="r" b="b"/>
                <a:pathLst>
                  <a:path w="395"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1629759" y="918075"/>
                <a:ext cx="25003" cy="25066"/>
              </a:xfrm>
              <a:custGeom>
                <a:avLst/>
                <a:gdLst/>
                <a:ahLst/>
                <a:cxnLst/>
                <a:rect l="l" t="t" r="r" b="b"/>
                <a:pathLst>
                  <a:path w="395"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1768887"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1768887"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1768887"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1907952" y="1300772"/>
                <a:ext cx="25572" cy="25003"/>
              </a:xfrm>
              <a:custGeom>
                <a:avLst/>
                <a:gdLst/>
                <a:ahLst/>
                <a:cxnLst/>
                <a:rect l="l" t="t" r="r" b="b"/>
                <a:pathLst>
                  <a:path w="404" h="395" extrusionOk="0">
                    <a:moveTo>
                      <a:pt x="1" y="0"/>
                    </a:moveTo>
                    <a:lnTo>
                      <a:pt x="1" y="395"/>
                    </a:lnTo>
                    <a:lnTo>
                      <a:pt x="403" y="395"/>
                    </a:lnTo>
                    <a:lnTo>
                      <a:pt x="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1907952" y="1109171"/>
                <a:ext cx="25572" cy="25509"/>
              </a:xfrm>
              <a:custGeom>
                <a:avLst/>
                <a:gdLst/>
                <a:ahLst/>
                <a:cxnLst/>
                <a:rect l="l" t="t" r="r" b="b"/>
                <a:pathLst>
                  <a:path w="404" h="403" extrusionOk="0">
                    <a:moveTo>
                      <a:pt x="1" y="0"/>
                    </a:moveTo>
                    <a:lnTo>
                      <a:pt x="1" y="403"/>
                    </a:lnTo>
                    <a:lnTo>
                      <a:pt x="403" y="403"/>
                    </a:lnTo>
                    <a:lnTo>
                      <a:pt x="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1907952" y="918075"/>
                <a:ext cx="25572" cy="25066"/>
              </a:xfrm>
              <a:custGeom>
                <a:avLst/>
                <a:gdLst/>
                <a:ahLst/>
                <a:cxnLst/>
                <a:rect l="l" t="t" r="r" b="b"/>
                <a:pathLst>
                  <a:path w="404" h="396" extrusionOk="0">
                    <a:moveTo>
                      <a:pt x="1" y="1"/>
                    </a:moveTo>
                    <a:lnTo>
                      <a:pt x="1" y="395"/>
                    </a:lnTo>
                    <a:lnTo>
                      <a:pt x="403" y="395"/>
                    </a:lnTo>
                    <a:lnTo>
                      <a:pt x="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3" name="Google Shape;573;p27"/>
          <p:cNvGrpSpPr/>
          <p:nvPr/>
        </p:nvGrpSpPr>
        <p:grpSpPr>
          <a:xfrm>
            <a:off x="2199253" y="-1225893"/>
            <a:ext cx="9985543" cy="8502990"/>
            <a:chOff x="2199253" y="-1225893"/>
            <a:chExt cx="9985543" cy="8502990"/>
          </a:xfrm>
        </p:grpSpPr>
        <p:grpSp>
          <p:nvGrpSpPr>
            <p:cNvPr id="574" name="Google Shape;574;p27"/>
            <p:cNvGrpSpPr/>
            <p:nvPr/>
          </p:nvGrpSpPr>
          <p:grpSpPr>
            <a:xfrm rot="5400000">
              <a:off x="2472099" y="2473657"/>
              <a:ext cx="4530594" cy="5076286"/>
              <a:chOff x="4826000" y="4400753"/>
              <a:chExt cx="4530594" cy="5076286"/>
            </a:xfrm>
          </p:grpSpPr>
          <p:sp>
            <p:nvSpPr>
              <p:cNvPr id="575" name="Google Shape;575;p27"/>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577;p27"/>
            <p:cNvGrpSpPr/>
            <p:nvPr/>
          </p:nvGrpSpPr>
          <p:grpSpPr>
            <a:xfrm rot="-1163065">
              <a:off x="5174738" y="-903253"/>
              <a:ext cx="2324967" cy="2229578"/>
              <a:chOff x="5165475" y="-713653"/>
              <a:chExt cx="2324999" cy="2229609"/>
            </a:xfrm>
          </p:grpSpPr>
          <p:sp>
            <p:nvSpPr>
              <p:cNvPr id="578" name="Google Shape;578;p27"/>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27"/>
            <p:cNvGrpSpPr/>
            <p:nvPr/>
          </p:nvGrpSpPr>
          <p:grpSpPr>
            <a:xfrm rot="-3325703">
              <a:off x="8175152" y="580592"/>
              <a:ext cx="3324971" cy="3409704"/>
              <a:chOff x="7159200" y="2117361"/>
              <a:chExt cx="2271501" cy="2329387"/>
            </a:xfrm>
          </p:grpSpPr>
          <p:sp>
            <p:nvSpPr>
              <p:cNvPr id="581" name="Google Shape;581;p27"/>
              <p:cNvSpPr/>
              <p:nvPr/>
            </p:nvSpPr>
            <p:spPr>
              <a:xfrm>
                <a:off x="8101533" y="2117361"/>
                <a:ext cx="632883" cy="71589"/>
              </a:xfrm>
              <a:custGeom>
                <a:avLst/>
                <a:gdLst/>
                <a:ahLst/>
                <a:cxnLst/>
                <a:rect l="l" t="t" r="r" b="b"/>
                <a:pathLst>
                  <a:path w="15241" h="1724" fill="none" extrusionOk="0">
                    <a:moveTo>
                      <a:pt x="1" y="999"/>
                    </a:moveTo>
                    <a:cubicBezTo>
                      <a:pt x="3527" y="137"/>
                      <a:pt x="7182" y="1"/>
                      <a:pt x="10764" y="596"/>
                    </a:cubicBezTo>
                    <a:cubicBezTo>
                      <a:pt x="12286" y="846"/>
                      <a:pt x="13783" y="1224"/>
                      <a:pt x="15240" y="1723"/>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7159200" y="2158803"/>
                <a:ext cx="2271501" cy="2287944"/>
              </a:xfrm>
              <a:custGeom>
                <a:avLst/>
                <a:gdLst/>
                <a:ahLst/>
                <a:cxnLst/>
                <a:rect l="l" t="t" r="r" b="b"/>
                <a:pathLst>
                  <a:path w="54702" h="55098" fill="none" extrusionOk="0">
                    <a:moveTo>
                      <a:pt x="54702" y="34835"/>
                    </a:moveTo>
                    <a:cubicBezTo>
                      <a:pt x="50572" y="47200"/>
                      <a:pt x="37973" y="55097"/>
                      <a:pt x="24690" y="52916"/>
                    </a:cubicBezTo>
                    <a:cubicBezTo>
                      <a:pt x="9974" y="50492"/>
                      <a:pt x="0" y="36598"/>
                      <a:pt x="2423" y="21874"/>
                    </a:cubicBezTo>
                    <a:cubicBezTo>
                      <a:pt x="4235" y="10853"/>
                      <a:pt x="12486" y="2488"/>
                      <a:pt x="22694" y="1"/>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8730018" y="2175496"/>
                <a:ext cx="70219" cy="59339"/>
              </a:xfrm>
              <a:custGeom>
                <a:avLst/>
                <a:gdLst/>
                <a:ahLst/>
                <a:cxnLst/>
                <a:rect l="l" t="t" r="r" b="b"/>
                <a:pathLst>
                  <a:path w="1691" h="1429" extrusionOk="0">
                    <a:moveTo>
                      <a:pt x="767" y="1"/>
                    </a:moveTo>
                    <a:cubicBezTo>
                      <a:pt x="442" y="1"/>
                      <a:pt x="123" y="218"/>
                      <a:pt x="65" y="597"/>
                    </a:cubicBezTo>
                    <a:cubicBezTo>
                      <a:pt x="0" y="983"/>
                      <a:pt x="258" y="1354"/>
                      <a:pt x="653" y="1418"/>
                    </a:cubicBezTo>
                    <a:cubicBezTo>
                      <a:pt x="694" y="1425"/>
                      <a:pt x="735" y="1429"/>
                      <a:pt x="775" y="1429"/>
                    </a:cubicBezTo>
                    <a:cubicBezTo>
                      <a:pt x="1328" y="1429"/>
                      <a:pt x="1690" y="780"/>
                      <a:pt x="1345" y="299"/>
                    </a:cubicBezTo>
                    <a:cubicBezTo>
                      <a:pt x="1198" y="95"/>
                      <a:pt x="981" y="1"/>
                      <a:pt x="7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84" name="Google Shape;584;p27"/>
          <p:cNvSpPr txBox="1">
            <a:spLocks noGrp="1"/>
          </p:cNvSpPr>
          <p:nvPr>
            <p:ph type="ctrTitle"/>
          </p:nvPr>
        </p:nvSpPr>
        <p:spPr>
          <a:xfrm>
            <a:off x="1197338" y="1443777"/>
            <a:ext cx="4268100" cy="1569600"/>
          </a:xfrm>
          <a:prstGeom prst="rect">
            <a:avLst/>
          </a:prstGeom>
        </p:spPr>
        <p:txBody>
          <a:bodyPr spcFirstLastPara="1" wrap="square" lIns="91425" tIns="91425" rIns="91425" bIns="91425" anchor="t" anchorCtr="0">
            <a:noAutofit/>
          </a:bodyPr>
          <a:lstStyle/>
          <a:p>
            <a:pPr marL="0" lvl="0" indent="0" algn="l" rtl="0">
              <a:spcBef>
                <a:spcPts val="1100"/>
              </a:spcBef>
              <a:spcAft>
                <a:spcPts val="200"/>
              </a:spcAft>
              <a:buNone/>
            </a:pPr>
            <a:r>
              <a:rPr lang="en" b="0" dirty="0">
                <a:solidFill>
                  <a:schemeClr val="lt1"/>
                </a:solidFill>
              </a:rPr>
              <a:t>Rainfall</a:t>
            </a:r>
            <a:br>
              <a:rPr lang="en" b="0" dirty="0">
                <a:solidFill>
                  <a:schemeClr val="lt1"/>
                </a:solidFill>
              </a:rPr>
            </a:br>
            <a:r>
              <a:rPr lang="en" dirty="0">
                <a:solidFill>
                  <a:schemeClr val="accent1"/>
                </a:solidFill>
              </a:rPr>
              <a:t>Prediction</a:t>
            </a:r>
            <a:endParaRPr dirty="0">
              <a:solidFill>
                <a:schemeClr val="accent1"/>
              </a:solidFill>
            </a:endParaRPr>
          </a:p>
        </p:txBody>
      </p:sp>
      <p:sp>
        <p:nvSpPr>
          <p:cNvPr id="585" name="Google Shape;585;p27"/>
          <p:cNvSpPr txBox="1">
            <a:spLocks noGrp="1"/>
          </p:cNvSpPr>
          <p:nvPr>
            <p:ph type="subTitle" idx="1"/>
          </p:nvPr>
        </p:nvSpPr>
        <p:spPr>
          <a:xfrm>
            <a:off x="1547897" y="849025"/>
            <a:ext cx="2699515" cy="6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solidFill>
                  <a:schemeClr val="lt1"/>
                </a:solidFill>
              </a:rPr>
              <a:t>Data Visualisation Project</a:t>
            </a:r>
          </a:p>
          <a:p>
            <a:pPr marL="0" lvl="0" indent="0" algn="ctr" rtl="0">
              <a:spcBef>
                <a:spcPts val="0"/>
              </a:spcBef>
              <a:spcAft>
                <a:spcPts val="0"/>
              </a:spcAft>
              <a:buClr>
                <a:schemeClr val="dk1"/>
              </a:buClr>
              <a:buSzPts val="1100"/>
              <a:buFont typeface="Arial"/>
              <a:buNone/>
            </a:pPr>
            <a:r>
              <a:rPr lang="en" dirty="0">
                <a:solidFill>
                  <a:schemeClr val="lt1"/>
                </a:solidFill>
              </a:rPr>
              <a:t>on</a:t>
            </a:r>
            <a:endParaRPr dirty="0">
              <a:solidFill>
                <a:schemeClr val="lt1"/>
              </a:solidFill>
            </a:endParaRPr>
          </a:p>
        </p:txBody>
      </p:sp>
      <p:sp>
        <p:nvSpPr>
          <p:cNvPr id="2" name="Google Shape;585;p27">
            <a:extLst>
              <a:ext uri="{FF2B5EF4-FFF2-40B4-BE49-F238E27FC236}">
                <a16:creationId xmlns:a16="http://schemas.microsoft.com/office/drawing/2014/main" id="{F1333DAC-5AFA-5A41-FAB3-E02B43C0E257}"/>
              </a:ext>
            </a:extLst>
          </p:cNvPr>
          <p:cNvSpPr txBox="1">
            <a:spLocks/>
          </p:cNvSpPr>
          <p:nvPr/>
        </p:nvSpPr>
        <p:spPr>
          <a:xfrm>
            <a:off x="1422371" y="3575513"/>
            <a:ext cx="2699515" cy="66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800"/>
              <a:buFont typeface="Rubik"/>
              <a:buNone/>
              <a:defRPr sz="16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2800"/>
              <a:buFont typeface="Rubik"/>
              <a:buNone/>
              <a:defRPr sz="28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2800"/>
              <a:buFont typeface="Rubik"/>
              <a:buNone/>
              <a:defRPr sz="28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2800"/>
              <a:buFont typeface="Rubik"/>
              <a:buNone/>
              <a:defRPr sz="28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2800"/>
              <a:buFont typeface="Rubik"/>
              <a:buNone/>
              <a:defRPr sz="28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2800"/>
              <a:buFont typeface="Rubik"/>
              <a:buNone/>
              <a:defRPr sz="28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2800"/>
              <a:buFont typeface="Rubik"/>
              <a:buNone/>
              <a:defRPr sz="28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2800"/>
              <a:buFont typeface="Rubik"/>
              <a:buNone/>
              <a:defRPr sz="28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2800"/>
              <a:buFont typeface="Rubik"/>
              <a:buNone/>
              <a:defRPr sz="2800" b="0" i="0" u="none" strike="noStrike" cap="none">
                <a:solidFill>
                  <a:schemeClr val="dk1"/>
                </a:solidFill>
                <a:latin typeface="Rubik"/>
                <a:ea typeface="Rubik"/>
                <a:cs typeface="Rubik"/>
                <a:sym typeface="Rubik"/>
              </a:defRPr>
            </a:lvl9pPr>
          </a:lstStyle>
          <a:p>
            <a:pPr marL="0" indent="0" algn="ctr">
              <a:buSzPts val="1100"/>
              <a:buFont typeface="Arial"/>
              <a:buNone/>
            </a:pPr>
            <a:r>
              <a:rPr lang="en-US" dirty="0">
                <a:solidFill>
                  <a:schemeClr val="lt1"/>
                </a:solidFill>
              </a:rPr>
              <a:t>By- Deepti Agarwal</a:t>
            </a:r>
          </a:p>
          <a:p>
            <a:pPr marL="0" indent="0" algn="ctr">
              <a:buSzPts val="1100"/>
              <a:buFont typeface="Arial"/>
              <a:buNone/>
            </a:pPr>
            <a:r>
              <a:rPr lang="en-US" dirty="0" err="1">
                <a:solidFill>
                  <a:schemeClr val="lt1"/>
                </a:solidFill>
              </a:rPr>
              <a:t>Akrishna</a:t>
            </a:r>
            <a:r>
              <a:rPr lang="en-US" dirty="0">
                <a:solidFill>
                  <a:schemeClr val="lt1"/>
                </a:solidFill>
              </a:rPr>
              <a:t> Agnihotri</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32"/>
          <p:cNvSpPr txBox="1">
            <a:spLocks noGrp="1"/>
          </p:cNvSpPr>
          <p:nvPr>
            <p:ph type="title"/>
          </p:nvPr>
        </p:nvSpPr>
        <p:spPr>
          <a:xfrm>
            <a:off x="713225" y="419625"/>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dirty="0"/>
              <a:t>What is the correlation between various columns?</a:t>
            </a:r>
            <a:endParaRPr sz="2400" b="1" dirty="0">
              <a:solidFill>
                <a:schemeClr val="dk1"/>
              </a:solidFill>
            </a:endParaRPr>
          </a:p>
        </p:txBody>
      </p:sp>
      <p:sp>
        <p:nvSpPr>
          <p:cNvPr id="6" name="Google Shape;686;p31">
            <a:extLst>
              <a:ext uri="{FF2B5EF4-FFF2-40B4-BE49-F238E27FC236}">
                <a16:creationId xmlns:a16="http://schemas.microsoft.com/office/drawing/2014/main" id="{B8933B38-75A6-FE3E-2B79-AB42681B6A57}"/>
              </a:ext>
            </a:extLst>
          </p:cNvPr>
          <p:cNvSpPr txBox="1">
            <a:spLocks/>
          </p:cNvSpPr>
          <p:nvPr/>
        </p:nvSpPr>
        <p:spPr>
          <a:xfrm>
            <a:off x="989502" y="1135898"/>
            <a:ext cx="4860000" cy="1168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endParaRPr lang="en-US" sz="1600" dirty="0">
              <a:latin typeface="Rubik" panose="020B0604020202020204" charset="-79"/>
              <a:cs typeface="Rubik" panose="020B0604020202020204" charset="-79"/>
            </a:endParaRPr>
          </a:p>
        </p:txBody>
      </p:sp>
      <p:sp>
        <p:nvSpPr>
          <p:cNvPr id="2" name="Google Shape;686;p31">
            <a:extLst>
              <a:ext uri="{FF2B5EF4-FFF2-40B4-BE49-F238E27FC236}">
                <a16:creationId xmlns:a16="http://schemas.microsoft.com/office/drawing/2014/main" id="{70894D73-38A1-EA82-18EE-BED8FA199772}"/>
              </a:ext>
            </a:extLst>
          </p:cNvPr>
          <p:cNvSpPr txBox="1">
            <a:spLocks/>
          </p:cNvSpPr>
          <p:nvPr/>
        </p:nvSpPr>
        <p:spPr>
          <a:xfrm>
            <a:off x="713225" y="1417251"/>
            <a:ext cx="7586713" cy="358797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1600" dirty="0">
                <a:latin typeface="Rubik" panose="020B0604020202020204" charset="-79"/>
                <a:cs typeface="Rubik" panose="020B0604020202020204" charset="-79"/>
              </a:rPr>
              <a:t>To find the </a:t>
            </a:r>
          </a:p>
          <a:p>
            <a:pPr>
              <a:buClr>
                <a:schemeClr val="dk1"/>
              </a:buClr>
              <a:buSzPts val="1100"/>
            </a:pPr>
            <a:r>
              <a:rPr lang="en-US" sz="1600" dirty="0">
                <a:latin typeface="Rubik" panose="020B0604020202020204" charset="-79"/>
                <a:cs typeface="Rubik" panose="020B0604020202020204" charset="-79"/>
              </a:rPr>
              <a:t>correlation </a:t>
            </a:r>
          </a:p>
          <a:p>
            <a:pPr>
              <a:buClr>
                <a:schemeClr val="dk1"/>
              </a:buClr>
              <a:buSzPts val="1100"/>
            </a:pPr>
            <a:r>
              <a:rPr lang="en-US" sz="1600" dirty="0">
                <a:latin typeface="Rubik" panose="020B0604020202020204" charset="-79"/>
                <a:cs typeface="Rubik" panose="020B0604020202020204" charset="-79"/>
              </a:rPr>
              <a:t>between </a:t>
            </a:r>
          </a:p>
          <a:p>
            <a:pPr>
              <a:buClr>
                <a:schemeClr val="dk1"/>
              </a:buClr>
              <a:buSzPts val="1100"/>
            </a:pPr>
            <a:r>
              <a:rPr lang="en-US" sz="1600" dirty="0">
                <a:latin typeface="Rubik" panose="020B0604020202020204" charset="-79"/>
                <a:cs typeface="Rubik" panose="020B0604020202020204" charset="-79"/>
              </a:rPr>
              <a:t>the various </a:t>
            </a:r>
          </a:p>
          <a:p>
            <a:pPr>
              <a:buClr>
                <a:schemeClr val="dk1"/>
              </a:buClr>
              <a:buSzPts val="1100"/>
            </a:pPr>
            <a:r>
              <a:rPr lang="en-US" sz="1600" dirty="0">
                <a:latin typeface="Rubik" panose="020B0604020202020204" charset="-79"/>
                <a:cs typeface="Rubik" panose="020B0604020202020204" charset="-79"/>
              </a:rPr>
              <a:t>columns, a </a:t>
            </a:r>
          </a:p>
          <a:p>
            <a:pPr>
              <a:buClr>
                <a:schemeClr val="dk1"/>
              </a:buClr>
              <a:buSzPts val="1100"/>
            </a:pPr>
            <a:r>
              <a:rPr lang="en-US" sz="1600" dirty="0">
                <a:latin typeface="Rubik" panose="020B0604020202020204" charset="-79"/>
                <a:cs typeface="Rubik" panose="020B0604020202020204" charset="-79"/>
              </a:rPr>
              <a:t>heatmap is </a:t>
            </a:r>
          </a:p>
          <a:p>
            <a:pPr>
              <a:buClr>
                <a:schemeClr val="dk1"/>
              </a:buClr>
              <a:buSzPts val="1100"/>
            </a:pPr>
            <a:r>
              <a:rPr lang="en-US" sz="1600" dirty="0">
                <a:latin typeface="Rubik" panose="020B0604020202020204" charset="-79"/>
                <a:cs typeface="Rubik" panose="020B0604020202020204" charset="-79"/>
              </a:rPr>
              <a:t>plotted.</a:t>
            </a:r>
          </a:p>
          <a:p>
            <a:pPr lvl="3">
              <a:buClr>
                <a:schemeClr val="dk1"/>
              </a:buClr>
              <a:buSzPts val="1100"/>
            </a:pPr>
            <a:endParaRPr lang="en-US" sz="1600" dirty="0">
              <a:latin typeface="Rubik" panose="020B0604020202020204" charset="-79"/>
              <a:cs typeface="Rubik" panose="020B0604020202020204" charset="-79"/>
            </a:endParaRPr>
          </a:p>
          <a:p>
            <a:pPr>
              <a:buClr>
                <a:schemeClr val="dk1"/>
              </a:buClr>
              <a:buSzPts val="1100"/>
            </a:pPr>
            <a:endParaRPr lang="en-US" sz="1600" dirty="0">
              <a:latin typeface="Rubik" panose="020B0604020202020204" charset="-79"/>
              <a:cs typeface="Rubik" panose="020B0604020202020204" charset="-79"/>
            </a:endParaRPr>
          </a:p>
        </p:txBody>
      </p:sp>
      <p:pic>
        <p:nvPicPr>
          <p:cNvPr id="4" name="Picture 3">
            <a:extLst>
              <a:ext uri="{FF2B5EF4-FFF2-40B4-BE49-F238E27FC236}">
                <a16:creationId xmlns:a16="http://schemas.microsoft.com/office/drawing/2014/main" id="{C82CF807-76E0-4C7C-5EE6-6DD89478195D}"/>
              </a:ext>
            </a:extLst>
          </p:cNvPr>
          <p:cNvPicPr>
            <a:picLocks noChangeAspect="1"/>
          </p:cNvPicPr>
          <p:nvPr/>
        </p:nvPicPr>
        <p:blipFill>
          <a:blip r:embed="rId3"/>
          <a:stretch>
            <a:fillRect/>
          </a:stretch>
        </p:blipFill>
        <p:spPr>
          <a:xfrm>
            <a:off x="2495132" y="921928"/>
            <a:ext cx="6449575" cy="4083300"/>
          </a:xfrm>
          <a:prstGeom prst="rect">
            <a:avLst/>
          </a:prstGeom>
        </p:spPr>
      </p:pic>
    </p:spTree>
    <p:extLst>
      <p:ext uri="{BB962C8B-B14F-4D97-AF65-F5344CB8AC3E}">
        <p14:creationId xmlns:p14="http://schemas.microsoft.com/office/powerpoint/2010/main" val="36532306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32"/>
          <p:cNvSpPr txBox="1">
            <a:spLocks noGrp="1"/>
          </p:cNvSpPr>
          <p:nvPr>
            <p:ph type="title"/>
          </p:nvPr>
        </p:nvSpPr>
        <p:spPr>
          <a:xfrm>
            <a:off x="713225" y="1135898"/>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dirty="0"/>
              <a:t>For what </a:t>
            </a:r>
            <a:br>
              <a:rPr lang="en" sz="2400" dirty="0"/>
            </a:br>
            <a:r>
              <a:rPr lang="en" sz="2400" dirty="0"/>
              <a:t>value of </a:t>
            </a:r>
            <a:br>
              <a:rPr lang="en" sz="2400" dirty="0"/>
            </a:br>
            <a:r>
              <a:rPr lang="en" sz="2400" dirty="0"/>
              <a:t>Rainfall, there </a:t>
            </a:r>
            <a:br>
              <a:rPr lang="en" sz="2400" dirty="0"/>
            </a:br>
            <a:r>
              <a:rPr lang="en" sz="2400" dirty="0"/>
              <a:t>are more </a:t>
            </a:r>
            <a:br>
              <a:rPr lang="en" sz="2400" dirty="0"/>
            </a:br>
            <a:r>
              <a:rPr lang="en" sz="2400" dirty="0"/>
              <a:t>chances of </a:t>
            </a:r>
            <a:br>
              <a:rPr lang="en" sz="2400" dirty="0"/>
            </a:br>
            <a:r>
              <a:rPr lang="en" sz="2400" dirty="0"/>
              <a:t>raining </a:t>
            </a:r>
            <a:br>
              <a:rPr lang="en" sz="2400" dirty="0"/>
            </a:br>
            <a:r>
              <a:rPr lang="en" sz="2400" dirty="0"/>
              <a:t>today?</a:t>
            </a:r>
            <a:endParaRPr sz="2400" b="1" dirty="0">
              <a:solidFill>
                <a:schemeClr val="dk1"/>
              </a:solidFill>
            </a:endParaRPr>
          </a:p>
        </p:txBody>
      </p:sp>
      <p:sp>
        <p:nvSpPr>
          <p:cNvPr id="6" name="Google Shape;686;p31">
            <a:extLst>
              <a:ext uri="{FF2B5EF4-FFF2-40B4-BE49-F238E27FC236}">
                <a16:creationId xmlns:a16="http://schemas.microsoft.com/office/drawing/2014/main" id="{B8933B38-75A6-FE3E-2B79-AB42681B6A57}"/>
              </a:ext>
            </a:extLst>
          </p:cNvPr>
          <p:cNvSpPr txBox="1">
            <a:spLocks/>
          </p:cNvSpPr>
          <p:nvPr/>
        </p:nvSpPr>
        <p:spPr>
          <a:xfrm>
            <a:off x="989502" y="1135898"/>
            <a:ext cx="4860000" cy="1168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endParaRPr lang="en-US" sz="1600" dirty="0">
              <a:latin typeface="Rubik" panose="020B0604020202020204" charset="-79"/>
              <a:cs typeface="Rubik" panose="020B0604020202020204" charset="-79"/>
            </a:endParaRPr>
          </a:p>
        </p:txBody>
      </p:sp>
      <p:pic>
        <p:nvPicPr>
          <p:cNvPr id="5" name="Picture 4">
            <a:extLst>
              <a:ext uri="{FF2B5EF4-FFF2-40B4-BE49-F238E27FC236}">
                <a16:creationId xmlns:a16="http://schemas.microsoft.com/office/drawing/2014/main" id="{38549961-812A-572C-6A00-B57FC21BFCCF}"/>
              </a:ext>
            </a:extLst>
          </p:cNvPr>
          <p:cNvPicPr>
            <a:picLocks noChangeAspect="1"/>
          </p:cNvPicPr>
          <p:nvPr/>
        </p:nvPicPr>
        <p:blipFill>
          <a:blip r:embed="rId3"/>
          <a:stretch>
            <a:fillRect/>
          </a:stretch>
        </p:blipFill>
        <p:spPr>
          <a:xfrm>
            <a:off x="2905284" y="621742"/>
            <a:ext cx="5525441" cy="4434722"/>
          </a:xfrm>
          <a:prstGeom prst="rect">
            <a:avLst/>
          </a:prstGeom>
        </p:spPr>
      </p:pic>
    </p:spTree>
    <p:extLst>
      <p:ext uri="{BB962C8B-B14F-4D97-AF65-F5344CB8AC3E}">
        <p14:creationId xmlns:p14="http://schemas.microsoft.com/office/powerpoint/2010/main" val="1309050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32"/>
          <p:cNvSpPr txBox="1">
            <a:spLocks noGrp="1"/>
          </p:cNvSpPr>
          <p:nvPr>
            <p:ph type="title"/>
          </p:nvPr>
        </p:nvSpPr>
        <p:spPr>
          <a:xfrm>
            <a:off x="713250" y="471096"/>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dirty="0"/>
              <a:t>How Humidity affects chances of rainfall?</a:t>
            </a:r>
            <a:endParaRPr sz="2400" b="1" dirty="0">
              <a:solidFill>
                <a:schemeClr val="dk1"/>
              </a:solidFill>
            </a:endParaRPr>
          </a:p>
        </p:txBody>
      </p:sp>
      <p:sp>
        <p:nvSpPr>
          <p:cNvPr id="6" name="Google Shape;686;p31">
            <a:extLst>
              <a:ext uri="{FF2B5EF4-FFF2-40B4-BE49-F238E27FC236}">
                <a16:creationId xmlns:a16="http://schemas.microsoft.com/office/drawing/2014/main" id="{B8933B38-75A6-FE3E-2B79-AB42681B6A57}"/>
              </a:ext>
            </a:extLst>
          </p:cNvPr>
          <p:cNvSpPr txBox="1">
            <a:spLocks/>
          </p:cNvSpPr>
          <p:nvPr/>
        </p:nvSpPr>
        <p:spPr>
          <a:xfrm>
            <a:off x="989502" y="1135898"/>
            <a:ext cx="4860000" cy="1168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endParaRPr lang="en-US" sz="1600" dirty="0">
              <a:latin typeface="Rubik" panose="020B0604020202020204" charset="-79"/>
              <a:cs typeface="Rubik" panose="020B0604020202020204" charset="-79"/>
            </a:endParaRPr>
          </a:p>
        </p:txBody>
      </p:sp>
      <p:pic>
        <p:nvPicPr>
          <p:cNvPr id="3" name="Picture 2">
            <a:extLst>
              <a:ext uri="{FF2B5EF4-FFF2-40B4-BE49-F238E27FC236}">
                <a16:creationId xmlns:a16="http://schemas.microsoft.com/office/drawing/2014/main" id="{F06FBA62-6E2E-F5C8-6D10-AEFDAD05C2AA}"/>
              </a:ext>
            </a:extLst>
          </p:cNvPr>
          <p:cNvPicPr>
            <a:picLocks noChangeAspect="1"/>
          </p:cNvPicPr>
          <p:nvPr/>
        </p:nvPicPr>
        <p:blipFill>
          <a:blip r:embed="rId3"/>
          <a:stretch>
            <a:fillRect/>
          </a:stretch>
        </p:blipFill>
        <p:spPr>
          <a:xfrm>
            <a:off x="1638836" y="1048596"/>
            <a:ext cx="5866328" cy="3979257"/>
          </a:xfrm>
          <a:prstGeom prst="rect">
            <a:avLst/>
          </a:prstGeom>
        </p:spPr>
      </p:pic>
    </p:spTree>
    <p:extLst>
      <p:ext uri="{BB962C8B-B14F-4D97-AF65-F5344CB8AC3E}">
        <p14:creationId xmlns:p14="http://schemas.microsoft.com/office/powerpoint/2010/main" val="2962700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32"/>
          <p:cNvSpPr txBox="1">
            <a:spLocks noGrp="1"/>
          </p:cNvSpPr>
          <p:nvPr>
            <p:ph type="title"/>
          </p:nvPr>
        </p:nvSpPr>
        <p:spPr>
          <a:xfrm>
            <a:off x="713250" y="471096"/>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dirty="0"/>
              <a:t>How temperature affects chances of rainfall?</a:t>
            </a:r>
            <a:endParaRPr sz="2400" b="1" dirty="0">
              <a:solidFill>
                <a:schemeClr val="dk1"/>
              </a:solidFill>
            </a:endParaRPr>
          </a:p>
        </p:txBody>
      </p:sp>
      <p:sp>
        <p:nvSpPr>
          <p:cNvPr id="6" name="Google Shape;686;p31">
            <a:extLst>
              <a:ext uri="{FF2B5EF4-FFF2-40B4-BE49-F238E27FC236}">
                <a16:creationId xmlns:a16="http://schemas.microsoft.com/office/drawing/2014/main" id="{B8933B38-75A6-FE3E-2B79-AB42681B6A57}"/>
              </a:ext>
            </a:extLst>
          </p:cNvPr>
          <p:cNvSpPr txBox="1">
            <a:spLocks/>
          </p:cNvSpPr>
          <p:nvPr/>
        </p:nvSpPr>
        <p:spPr>
          <a:xfrm>
            <a:off x="989502" y="1135898"/>
            <a:ext cx="4860000" cy="1168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endParaRPr lang="en-US" sz="1600" dirty="0">
              <a:latin typeface="Rubik" panose="020B0604020202020204" charset="-79"/>
              <a:cs typeface="Rubik" panose="020B0604020202020204" charset="-79"/>
            </a:endParaRPr>
          </a:p>
        </p:txBody>
      </p:sp>
      <p:pic>
        <p:nvPicPr>
          <p:cNvPr id="4" name="Picture 3">
            <a:extLst>
              <a:ext uri="{FF2B5EF4-FFF2-40B4-BE49-F238E27FC236}">
                <a16:creationId xmlns:a16="http://schemas.microsoft.com/office/drawing/2014/main" id="{EA62C313-BDF2-CE0E-7139-CDF4CD2CCF79}"/>
              </a:ext>
            </a:extLst>
          </p:cNvPr>
          <p:cNvPicPr>
            <a:picLocks noChangeAspect="1"/>
          </p:cNvPicPr>
          <p:nvPr/>
        </p:nvPicPr>
        <p:blipFill>
          <a:blip r:embed="rId3"/>
          <a:stretch>
            <a:fillRect/>
          </a:stretch>
        </p:blipFill>
        <p:spPr>
          <a:xfrm>
            <a:off x="1537338" y="991377"/>
            <a:ext cx="6069324" cy="4116954"/>
          </a:xfrm>
          <a:prstGeom prst="rect">
            <a:avLst/>
          </a:prstGeom>
        </p:spPr>
      </p:pic>
    </p:spTree>
    <p:extLst>
      <p:ext uri="{BB962C8B-B14F-4D97-AF65-F5344CB8AC3E}">
        <p14:creationId xmlns:p14="http://schemas.microsoft.com/office/powerpoint/2010/main" val="22988468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32"/>
          <p:cNvSpPr txBox="1">
            <a:spLocks noGrp="1"/>
          </p:cNvSpPr>
          <p:nvPr>
            <p:ph type="title"/>
          </p:nvPr>
        </p:nvSpPr>
        <p:spPr>
          <a:xfrm>
            <a:off x="713250" y="471096"/>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dirty="0"/>
              <a:t>Is there any trend &amp; seasonality in the dataset?</a:t>
            </a:r>
            <a:endParaRPr sz="2400" b="1" dirty="0">
              <a:solidFill>
                <a:schemeClr val="dk1"/>
              </a:solidFill>
            </a:endParaRPr>
          </a:p>
        </p:txBody>
      </p:sp>
      <p:sp>
        <p:nvSpPr>
          <p:cNvPr id="6" name="Google Shape;686;p31">
            <a:extLst>
              <a:ext uri="{FF2B5EF4-FFF2-40B4-BE49-F238E27FC236}">
                <a16:creationId xmlns:a16="http://schemas.microsoft.com/office/drawing/2014/main" id="{B8933B38-75A6-FE3E-2B79-AB42681B6A57}"/>
              </a:ext>
            </a:extLst>
          </p:cNvPr>
          <p:cNvSpPr txBox="1">
            <a:spLocks/>
          </p:cNvSpPr>
          <p:nvPr/>
        </p:nvSpPr>
        <p:spPr>
          <a:xfrm>
            <a:off x="989502" y="1135898"/>
            <a:ext cx="4860000" cy="1168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endParaRPr lang="en-US" sz="1600" dirty="0">
              <a:latin typeface="Rubik" panose="020B0604020202020204" charset="-79"/>
              <a:cs typeface="Rubik" panose="020B0604020202020204" charset="-79"/>
            </a:endParaRPr>
          </a:p>
        </p:txBody>
      </p:sp>
      <p:pic>
        <p:nvPicPr>
          <p:cNvPr id="7" name="Picture 6">
            <a:extLst>
              <a:ext uri="{FF2B5EF4-FFF2-40B4-BE49-F238E27FC236}">
                <a16:creationId xmlns:a16="http://schemas.microsoft.com/office/drawing/2014/main" id="{F93E59AC-3B79-04F8-317F-40CE99288E7C}"/>
              </a:ext>
            </a:extLst>
          </p:cNvPr>
          <p:cNvPicPr>
            <a:picLocks noChangeAspect="1"/>
          </p:cNvPicPr>
          <p:nvPr/>
        </p:nvPicPr>
        <p:blipFill>
          <a:blip r:embed="rId3"/>
          <a:stretch>
            <a:fillRect/>
          </a:stretch>
        </p:blipFill>
        <p:spPr>
          <a:xfrm>
            <a:off x="1442602" y="935693"/>
            <a:ext cx="6258795" cy="4087756"/>
          </a:xfrm>
          <a:prstGeom prst="rect">
            <a:avLst/>
          </a:prstGeom>
        </p:spPr>
      </p:pic>
    </p:spTree>
    <p:extLst>
      <p:ext uri="{BB962C8B-B14F-4D97-AF65-F5344CB8AC3E}">
        <p14:creationId xmlns:p14="http://schemas.microsoft.com/office/powerpoint/2010/main" val="10086829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32"/>
          <p:cNvSpPr txBox="1">
            <a:spLocks noGrp="1"/>
          </p:cNvSpPr>
          <p:nvPr>
            <p:ph type="title"/>
          </p:nvPr>
        </p:nvSpPr>
        <p:spPr>
          <a:xfrm>
            <a:off x="713250" y="471096"/>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dirty="0"/>
              <a:t>What are the model predicted values?</a:t>
            </a:r>
            <a:endParaRPr sz="2400" b="1" dirty="0">
              <a:solidFill>
                <a:schemeClr val="dk1"/>
              </a:solidFill>
            </a:endParaRPr>
          </a:p>
        </p:txBody>
      </p:sp>
      <p:sp>
        <p:nvSpPr>
          <p:cNvPr id="6" name="Google Shape;686;p31">
            <a:extLst>
              <a:ext uri="{FF2B5EF4-FFF2-40B4-BE49-F238E27FC236}">
                <a16:creationId xmlns:a16="http://schemas.microsoft.com/office/drawing/2014/main" id="{B8933B38-75A6-FE3E-2B79-AB42681B6A57}"/>
              </a:ext>
            </a:extLst>
          </p:cNvPr>
          <p:cNvSpPr txBox="1">
            <a:spLocks/>
          </p:cNvSpPr>
          <p:nvPr/>
        </p:nvSpPr>
        <p:spPr>
          <a:xfrm>
            <a:off x="989502" y="1135898"/>
            <a:ext cx="4860000" cy="1168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endParaRPr lang="en-US" sz="1600" dirty="0">
              <a:latin typeface="Rubik" panose="020B0604020202020204" charset="-79"/>
              <a:cs typeface="Rubik" panose="020B0604020202020204" charset="-79"/>
            </a:endParaRPr>
          </a:p>
        </p:txBody>
      </p:sp>
      <p:pic>
        <p:nvPicPr>
          <p:cNvPr id="3" name="Picture 2">
            <a:extLst>
              <a:ext uri="{FF2B5EF4-FFF2-40B4-BE49-F238E27FC236}">
                <a16:creationId xmlns:a16="http://schemas.microsoft.com/office/drawing/2014/main" id="{01EADDD8-D7EA-650C-15E4-56F578E0D6F7}"/>
              </a:ext>
            </a:extLst>
          </p:cNvPr>
          <p:cNvPicPr>
            <a:picLocks noChangeAspect="1"/>
          </p:cNvPicPr>
          <p:nvPr/>
        </p:nvPicPr>
        <p:blipFill>
          <a:blip r:embed="rId3"/>
          <a:stretch>
            <a:fillRect/>
          </a:stretch>
        </p:blipFill>
        <p:spPr>
          <a:xfrm>
            <a:off x="1490159" y="902677"/>
            <a:ext cx="6340858" cy="4141353"/>
          </a:xfrm>
          <a:prstGeom prst="rect">
            <a:avLst/>
          </a:prstGeom>
        </p:spPr>
      </p:pic>
    </p:spTree>
    <p:extLst>
      <p:ext uri="{BB962C8B-B14F-4D97-AF65-F5344CB8AC3E}">
        <p14:creationId xmlns:p14="http://schemas.microsoft.com/office/powerpoint/2010/main" val="6418303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32"/>
          <p:cNvSpPr txBox="1">
            <a:spLocks noGrp="1"/>
          </p:cNvSpPr>
          <p:nvPr>
            <p:ph type="title"/>
          </p:nvPr>
        </p:nvSpPr>
        <p:spPr>
          <a:xfrm>
            <a:off x="713250" y="471096"/>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dirty="0"/>
              <a:t>Will it rain for the next one month?</a:t>
            </a:r>
            <a:endParaRPr sz="2400" b="1" dirty="0">
              <a:solidFill>
                <a:schemeClr val="dk1"/>
              </a:solidFill>
            </a:endParaRPr>
          </a:p>
        </p:txBody>
      </p:sp>
      <p:pic>
        <p:nvPicPr>
          <p:cNvPr id="11" name="Picture 10">
            <a:extLst>
              <a:ext uri="{FF2B5EF4-FFF2-40B4-BE49-F238E27FC236}">
                <a16:creationId xmlns:a16="http://schemas.microsoft.com/office/drawing/2014/main" id="{D1F8839C-37B0-7815-EDF1-AE44123378A8}"/>
              </a:ext>
            </a:extLst>
          </p:cNvPr>
          <p:cNvPicPr>
            <a:picLocks noChangeAspect="1"/>
          </p:cNvPicPr>
          <p:nvPr/>
        </p:nvPicPr>
        <p:blipFill>
          <a:blip r:embed="rId3"/>
          <a:stretch>
            <a:fillRect/>
          </a:stretch>
        </p:blipFill>
        <p:spPr>
          <a:xfrm>
            <a:off x="713250" y="1071451"/>
            <a:ext cx="1848108" cy="3600953"/>
          </a:xfrm>
          <a:prstGeom prst="rect">
            <a:avLst/>
          </a:prstGeom>
        </p:spPr>
      </p:pic>
      <p:pic>
        <p:nvPicPr>
          <p:cNvPr id="13" name="Picture 12">
            <a:extLst>
              <a:ext uri="{FF2B5EF4-FFF2-40B4-BE49-F238E27FC236}">
                <a16:creationId xmlns:a16="http://schemas.microsoft.com/office/drawing/2014/main" id="{12608C72-2BD6-ABC3-F9ED-70E8497CFF18}"/>
              </a:ext>
            </a:extLst>
          </p:cNvPr>
          <p:cNvPicPr>
            <a:picLocks noChangeAspect="1"/>
          </p:cNvPicPr>
          <p:nvPr/>
        </p:nvPicPr>
        <p:blipFill>
          <a:blip r:embed="rId4"/>
          <a:stretch>
            <a:fillRect/>
          </a:stretch>
        </p:blipFill>
        <p:spPr>
          <a:xfrm>
            <a:off x="3390295" y="1476319"/>
            <a:ext cx="1810003" cy="2791215"/>
          </a:xfrm>
          <a:prstGeom prst="rect">
            <a:avLst/>
          </a:prstGeom>
        </p:spPr>
      </p:pic>
      <p:pic>
        <p:nvPicPr>
          <p:cNvPr id="15" name="Picture 14">
            <a:extLst>
              <a:ext uri="{FF2B5EF4-FFF2-40B4-BE49-F238E27FC236}">
                <a16:creationId xmlns:a16="http://schemas.microsoft.com/office/drawing/2014/main" id="{9BDD4AFC-D0CB-8880-4DE4-DB80DD253633}"/>
              </a:ext>
            </a:extLst>
          </p:cNvPr>
          <p:cNvPicPr>
            <a:picLocks noChangeAspect="1"/>
          </p:cNvPicPr>
          <p:nvPr/>
        </p:nvPicPr>
        <p:blipFill>
          <a:blip r:embed="rId5"/>
          <a:stretch>
            <a:fillRect/>
          </a:stretch>
        </p:blipFill>
        <p:spPr>
          <a:xfrm>
            <a:off x="5859214" y="1762108"/>
            <a:ext cx="1810003" cy="2219635"/>
          </a:xfrm>
          <a:prstGeom prst="rect">
            <a:avLst/>
          </a:prstGeom>
        </p:spPr>
      </p:pic>
    </p:spTree>
    <p:extLst>
      <p:ext uri="{BB962C8B-B14F-4D97-AF65-F5344CB8AC3E}">
        <p14:creationId xmlns:p14="http://schemas.microsoft.com/office/powerpoint/2010/main" val="28541065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 name="Google Shape;686;p31">
            <a:extLst>
              <a:ext uri="{FF2B5EF4-FFF2-40B4-BE49-F238E27FC236}">
                <a16:creationId xmlns:a16="http://schemas.microsoft.com/office/drawing/2014/main" id="{B8933B38-75A6-FE3E-2B79-AB42681B6A57}"/>
              </a:ext>
            </a:extLst>
          </p:cNvPr>
          <p:cNvSpPr txBox="1">
            <a:spLocks/>
          </p:cNvSpPr>
          <p:nvPr/>
        </p:nvSpPr>
        <p:spPr>
          <a:xfrm>
            <a:off x="989501" y="1135897"/>
            <a:ext cx="7441223" cy="340093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dk1"/>
              </a:buClr>
              <a:buSzPts val="1100"/>
              <a:buFont typeface="Wingdings" panose="05000000000000000000" pitchFamily="2" charset="2"/>
              <a:buChar char="Ø"/>
            </a:pPr>
            <a:r>
              <a:rPr lang="en-US" sz="1600" dirty="0">
                <a:latin typeface="Rubik" panose="020B0604020202020204" charset="-79"/>
                <a:cs typeface="Rubik" panose="020B0604020202020204" charset="-79"/>
              </a:rPr>
              <a:t>Humidity is the main factor affecting the rainfall.</a:t>
            </a:r>
          </a:p>
          <a:p>
            <a:pPr marL="285750" indent="-285750">
              <a:buClr>
                <a:schemeClr val="dk1"/>
              </a:buClr>
              <a:buSzPts val="1100"/>
              <a:buFont typeface="Wingdings" panose="05000000000000000000" pitchFamily="2" charset="2"/>
              <a:buChar char="Ø"/>
            </a:pPr>
            <a:endParaRPr lang="en-US" sz="1600" dirty="0">
              <a:latin typeface="Rubik" panose="020B0604020202020204" charset="-79"/>
              <a:cs typeface="Rubik" panose="020B0604020202020204" charset="-79"/>
            </a:endParaRPr>
          </a:p>
          <a:p>
            <a:pPr marL="285750" indent="-285750">
              <a:buClr>
                <a:schemeClr val="dk1"/>
              </a:buClr>
              <a:buSzPts val="1100"/>
              <a:buFont typeface="Wingdings" panose="05000000000000000000" pitchFamily="2" charset="2"/>
              <a:buChar char="Ø"/>
            </a:pPr>
            <a:r>
              <a:rPr lang="en-US" sz="1600" dirty="0">
                <a:latin typeface="Rubik" panose="020B0604020202020204" charset="-79"/>
                <a:cs typeface="Rubik" panose="020B0604020202020204" charset="-79"/>
              </a:rPr>
              <a:t>Average value for humidity = 63.343598</a:t>
            </a:r>
          </a:p>
          <a:p>
            <a:pPr marL="285750" indent="-285750">
              <a:buClr>
                <a:schemeClr val="dk1"/>
              </a:buClr>
              <a:buSzPts val="1100"/>
              <a:buFont typeface="Wingdings" panose="05000000000000000000" pitchFamily="2" charset="2"/>
              <a:buChar char="Ø"/>
            </a:pPr>
            <a:endParaRPr lang="en-US" sz="1600" dirty="0">
              <a:latin typeface="Rubik" panose="020B0604020202020204" charset="-79"/>
              <a:cs typeface="Rubik" panose="020B0604020202020204" charset="-79"/>
            </a:endParaRPr>
          </a:p>
          <a:p>
            <a:pPr marL="285750" indent="-285750">
              <a:buClr>
                <a:schemeClr val="dk1"/>
              </a:buClr>
              <a:buSzPts val="1100"/>
              <a:buFont typeface="Wingdings" panose="05000000000000000000" pitchFamily="2" charset="2"/>
              <a:buChar char="Ø"/>
            </a:pPr>
            <a:r>
              <a:rPr lang="en-US" sz="1600" dirty="0">
                <a:latin typeface="Rubik" panose="020B0604020202020204" charset="-79"/>
                <a:cs typeface="Rubik" panose="020B0604020202020204" charset="-79"/>
              </a:rPr>
              <a:t>There are high chances of rainfall when the value of humidity is greater than  63.343598.</a:t>
            </a:r>
          </a:p>
          <a:p>
            <a:pPr marL="285750" indent="-285750">
              <a:buClr>
                <a:schemeClr val="dk1"/>
              </a:buClr>
              <a:buSzPts val="1100"/>
              <a:buFont typeface="Wingdings" panose="05000000000000000000" pitchFamily="2" charset="2"/>
              <a:buChar char="Ø"/>
            </a:pPr>
            <a:endParaRPr lang="en-US" sz="1600" dirty="0">
              <a:latin typeface="Rubik" panose="020B0604020202020204" charset="-79"/>
              <a:cs typeface="Rubik" panose="020B0604020202020204" charset="-79"/>
            </a:endParaRPr>
          </a:p>
          <a:p>
            <a:pPr marL="285750" indent="-285750">
              <a:buClr>
                <a:schemeClr val="dk1"/>
              </a:buClr>
              <a:buSzPts val="1100"/>
              <a:buFont typeface="Wingdings" panose="05000000000000000000" pitchFamily="2" charset="2"/>
              <a:buChar char="Ø"/>
            </a:pPr>
            <a:r>
              <a:rPr lang="en-US" sz="1600" dirty="0">
                <a:latin typeface="Rubik" panose="020B0604020202020204" charset="-79"/>
                <a:cs typeface="Rubik" panose="020B0604020202020204" charset="-79"/>
              </a:rPr>
              <a:t>There are low chances of rainfall when the value of humidity is lesser than  63.343598.</a:t>
            </a:r>
          </a:p>
          <a:p>
            <a:pPr marL="285750" indent="-285750">
              <a:buClr>
                <a:schemeClr val="dk1"/>
              </a:buClr>
              <a:buSzPts val="1100"/>
              <a:buFont typeface="Wingdings" panose="05000000000000000000" pitchFamily="2" charset="2"/>
              <a:buChar char="Ø"/>
            </a:pPr>
            <a:endParaRPr lang="en-US" sz="1600" dirty="0">
              <a:latin typeface="Rubik" panose="020B0604020202020204" charset="-79"/>
              <a:cs typeface="Rubik" panose="020B0604020202020204" charset="-79"/>
            </a:endParaRPr>
          </a:p>
          <a:p>
            <a:pPr marL="285750" indent="-285750">
              <a:buClr>
                <a:schemeClr val="dk1"/>
              </a:buClr>
              <a:buSzPts val="1100"/>
              <a:buFont typeface="Wingdings" panose="05000000000000000000" pitchFamily="2" charset="2"/>
              <a:buChar char="Ø"/>
            </a:pPr>
            <a:r>
              <a:rPr lang="en-US" sz="1600" dirty="0">
                <a:latin typeface="Rubik" panose="020B0604020202020204" charset="-79"/>
                <a:cs typeface="Rubik" panose="020B0604020202020204" charset="-79"/>
              </a:rPr>
              <a:t>When temperature is between approximately 10 degrees to 25 degrees then there are high chances for rainfall if humidity conditions </a:t>
            </a:r>
            <a:r>
              <a:rPr lang="en-US" sz="1600" dirty="0" err="1">
                <a:latin typeface="Rubik" panose="020B0604020202020204" charset="-79"/>
                <a:cs typeface="Rubik" panose="020B0604020202020204" charset="-79"/>
              </a:rPr>
              <a:t>favours</a:t>
            </a:r>
            <a:r>
              <a:rPr lang="en-US" sz="1600">
                <a:latin typeface="Rubik" panose="020B0604020202020204" charset="-79"/>
                <a:cs typeface="Rubik" panose="020B0604020202020204" charset="-79"/>
              </a:rPr>
              <a:t>. </a:t>
            </a:r>
            <a:endParaRPr lang="en-US" sz="1600" dirty="0">
              <a:latin typeface="Rubik" panose="020B0604020202020204" charset="-79"/>
              <a:cs typeface="Rubik" panose="020B0604020202020204" charset="-79"/>
            </a:endParaRPr>
          </a:p>
        </p:txBody>
      </p:sp>
      <p:sp>
        <p:nvSpPr>
          <p:cNvPr id="4" name="Title 3">
            <a:extLst>
              <a:ext uri="{FF2B5EF4-FFF2-40B4-BE49-F238E27FC236}">
                <a16:creationId xmlns:a16="http://schemas.microsoft.com/office/drawing/2014/main" id="{95F13ACA-A14A-6ABD-E0AB-911C5AFA690B}"/>
              </a:ext>
            </a:extLst>
          </p:cNvPr>
          <p:cNvSpPr>
            <a:spLocks noGrp="1"/>
          </p:cNvSpPr>
          <p:nvPr>
            <p:ph type="title"/>
          </p:nvPr>
        </p:nvSpPr>
        <p:spPr/>
        <p:txBody>
          <a:bodyPr/>
          <a:lstStyle/>
          <a:p>
            <a:r>
              <a:rPr lang="en-US" dirty="0" err="1"/>
              <a:t>Couclusion</a:t>
            </a:r>
            <a:endParaRPr lang="en-US" dirty="0"/>
          </a:p>
        </p:txBody>
      </p:sp>
    </p:spTree>
    <p:extLst>
      <p:ext uri="{BB962C8B-B14F-4D97-AF65-F5344CB8AC3E}">
        <p14:creationId xmlns:p14="http://schemas.microsoft.com/office/powerpoint/2010/main" val="23265946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p159:morph option="byObject"/>
      </p:transition>
    </mc:Choice>
    <mc:Fallback>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grpSp>
        <p:nvGrpSpPr>
          <p:cNvPr id="756" name="Google Shape;756;p35"/>
          <p:cNvGrpSpPr/>
          <p:nvPr/>
        </p:nvGrpSpPr>
        <p:grpSpPr>
          <a:xfrm>
            <a:off x="713223" y="368238"/>
            <a:ext cx="7917558" cy="4407033"/>
            <a:chOff x="713223" y="368238"/>
            <a:chExt cx="7917558" cy="4407033"/>
          </a:xfrm>
        </p:grpSpPr>
        <p:sp>
          <p:nvSpPr>
            <p:cNvPr id="757" name="Google Shape;757;p35"/>
            <p:cNvSpPr/>
            <p:nvPr/>
          </p:nvSpPr>
          <p:spPr>
            <a:xfrm rot="10800000">
              <a:off x="2677775" y="368238"/>
              <a:ext cx="5953005" cy="4407033"/>
            </a:xfrm>
            <a:custGeom>
              <a:avLst/>
              <a:gdLst/>
              <a:ahLst/>
              <a:cxnLst/>
              <a:rect l="l" t="t" r="r" b="b"/>
              <a:pathLst>
                <a:path w="130577" h="99375" extrusionOk="0">
                  <a:moveTo>
                    <a:pt x="7149" y="1"/>
                  </a:moveTo>
                  <a:cubicBezTo>
                    <a:pt x="3204" y="1"/>
                    <a:pt x="0" y="3197"/>
                    <a:pt x="0" y="7142"/>
                  </a:cubicBezTo>
                  <a:lnTo>
                    <a:pt x="0" y="92234"/>
                  </a:lnTo>
                  <a:cubicBezTo>
                    <a:pt x="0" y="96178"/>
                    <a:pt x="3204" y="99374"/>
                    <a:pt x="7149" y="99374"/>
                  </a:cubicBezTo>
                  <a:lnTo>
                    <a:pt x="54195" y="99374"/>
                  </a:lnTo>
                  <a:cubicBezTo>
                    <a:pt x="74449" y="99374"/>
                    <a:pt x="93883" y="91332"/>
                    <a:pt x="108204" y="77010"/>
                  </a:cubicBezTo>
                  <a:cubicBezTo>
                    <a:pt x="122526" y="62681"/>
                    <a:pt x="130576" y="43255"/>
                    <a:pt x="130576" y="23001"/>
                  </a:cubicBezTo>
                  <a:lnTo>
                    <a:pt x="130576" y="7150"/>
                  </a:lnTo>
                  <a:cubicBezTo>
                    <a:pt x="130576" y="3205"/>
                    <a:pt x="127372" y="1"/>
                    <a:pt x="123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5"/>
            <p:cNvSpPr/>
            <p:nvPr/>
          </p:nvSpPr>
          <p:spPr>
            <a:xfrm rot="10800000">
              <a:off x="713223" y="2400200"/>
              <a:ext cx="350302" cy="700625"/>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9" name="Google Shape;759;p35"/>
          <p:cNvSpPr txBox="1">
            <a:spLocks noGrp="1"/>
          </p:cNvSpPr>
          <p:nvPr>
            <p:ph type="title"/>
          </p:nvPr>
        </p:nvSpPr>
        <p:spPr>
          <a:xfrm>
            <a:off x="3662475" y="2174375"/>
            <a:ext cx="4359000" cy="1872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b="0" dirty="0">
                <a:solidFill>
                  <a:schemeClr val="lt1"/>
                </a:solidFill>
              </a:rPr>
              <a:t>Thankyou!</a:t>
            </a:r>
            <a:r>
              <a:rPr lang="en" dirty="0">
                <a:solidFill>
                  <a:schemeClr val="lt1"/>
                </a:solidFill>
              </a:rPr>
              <a:t> </a:t>
            </a:r>
            <a:endParaRPr dirty="0">
              <a:solidFill>
                <a:schemeClr val="accent1"/>
              </a:solidFill>
            </a:endParaRPr>
          </a:p>
        </p:txBody>
      </p:sp>
      <p:grpSp>
        <p:nvGrpSpPr>
          <p:cNvPr id="760" name="Google Shape;760;p35"/>
          <p:cNvGrpSpPr/>
          <p:nvPr/>
        </p:nvGrpSpPr>
        <p:grpSpPr>
          <a:xfrm>
            <a:off x="713230" y="1437717"/>
            <a:ext cx="7113095" cy="3166295"/>
            <a:chOff x="713230" y="1437717"/>
            <a:chExt cx="7113095" cy="3166295"/>
          </a:xfrm>
        </p:grpSpPr>
        <p:grpSp>
          <p:nvGrpSpPr>
            <p:cNvPr id="761" name="Google Shape;761;p35"/>
            <p:cNvGrpSpPr/>
            <p:nvPr/>
          </p:nvGrpSpPr>
          <p:grpSpPr>
            <a:xfrm>
              <a:off x="713230" y="4270541"/>
              <a:ext cx="882533" cy="333471"/>
              <a:chOff x="3551575" y="3215125"/>
              <a:chExt cx="389450" cy="147150"/>
            </a:xfrm>
          </p:grpSpPr>
          <p:sp>
            <p:nvSpPr>
              <p:cNvPr id="762" name="Google Shape;762;p35"/>
              <p:cNvSpPr/>
              <p:nvPr/>
            </p:nvSpPr>
            <p:spPr>
              <a:xfrm>
                <a:off x="3551575"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5"/>
              <p:cNvSpPr/>
              <p:nvPr/>
            </p:nvSpPr>
            <p:spPr>
              <a:xfrm>
                <a:off x="3551575"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5"/>
              <p:cNvSpPr/>
              <p:nvPr/>
            </p:nvSpPr>
            <p:spPr>
              <a:xfrm>
                <a:off x="361215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5"/>
              <p:cNvSpPr/>
              <p:nvPr/>
            </p:nvSpPr>
            <p:spPr>
              <a:xfrm>
                <a:off x="361215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5"/>
              <p:cNvSpPr/>
              <p:nvPr/>
            </p:nvSpPr>
            <p:spPr>
              <a:xfrm>
                <a:off x="3551575"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5"/>
              <p:cNvSpPr/>
              <p:nvPr/>
            </p:nvSpPr>
            <p:spPr>
              <a:xfrm>
                <a:off x="3551575"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5"/>
              <p:cNvSpPr/>
              <p:nvPr/>
            </p:nvSpPr>
            <p:spPr>
              <a:xfrm>
                <a:off x="367272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5"/>
              <p:cNvSpPr/>
              <p:nvPr/>
            </p:nvSpPr>
            <p:spPr>
              <a:xfrm>
                <a:off x="367272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5"/>
              <p:cNvSpPr/>
              <p:nvPr/>
            </p:nvSpPr>
            <p:spPr>
              <a:xfrm>
                <a:off x="373330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5"/>
              <p:cNvSpPr/>
              <p:nvPr/>
            </p:nvSpPr>
            <p:spPr>
              <a:xfrm>
                <a:off x="373330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5"/>
              <p:cNvSpPr/>
              <p:nvPr/>
            </p:nvSpPr>
            <p:spPr>
              <a:xfrm>
                <a:off x="367272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5"/>
              <p:cNvSpPr/>
              <p:nvPr/>
            </p:nvSpPr>
            <p:spPr>
              <a:xfrm>
                <a:off x="367272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5"/>
              <p:cNvSpPr/>
              <p:nvPr/>
            </p:nvSpPr>
            <p:spPr>
              <a:xfrm>
                <a:off x="379387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5"/>
              <p:cNvSpPr/>
              <p:nvPr/>
            </p:nvSpPr>
            <p:spPr>
              <a:xfrm>
                <a:off x="379387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5"/>
              <p:cNvSpPr/>
              <p:nvPr/>
            </p:nvSpPr>
            <p:spPr>
              <a:xfrm>
                <a:off x="3854475" y="3275700"/>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5"/>
              <p:cNvSpPr/>
              <p:nvPr/>
            </p:nvSpPr>
            <p:spPr>
              <a:xfrm>
                <a:off x="3854475" y="3275700"/>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5"/>
              <p:cNvSpPr/>
              <p:nvPr/>
            </p:nvSpPr>
            <p:spPr>
              <a:xfrm>
                <a:off x="379387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5"/>
              <p:cNvSpPr/>
              <p:nvPr/>
            </p:nvSpPr>
            <p:spPr>
              <a:xfrm>
                <a:off x="379387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5"/>
              <p:cNvSpPr/>
              <p:nvPr/>
            </p:nvSpPr>
            <p:spPr>
              <a:xfrm>
                <a:off x="3915050"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5"/>
              <p:cNvSpPr/>
              <p:nvPr/>
            </p:nvSpPr>
            <p:spPr>
              <a:xfrm>
                <a:off x="3915050"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5"/>
              <p:cNvSpPr/>
              <p:nvPr/>
            </p:nvSpPr>
            <p:spPr>
              <a:xfrm>
                <a:off x="3915050"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5"/>
              <p:cNvSpPr/>
              <p:nvPr/>
            </p:nvSpPr>
            <p:spPr>
              <a:xfrm>
                <a:off x="3915050"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4" name="Google Shape;784;p35"/>
            <p:cNvGrpSpPr/>
            <p:nvPr/>
          </p:nvGrpSpPr>
          <p:grpSpPr>
            <a:xfrm>
              <a:off x="7104225" y="1437717"/>
              <a:ext cx="722099" cy="407700"/>
              <a:chOff x="1211425" y="918075"/>
              <a:chExt cx="722099" cy="407700"/>
            </a:xfrm>
          </p:grpSpPr>
          <p:sp>
            <p:nvSpPr>
              <p:cNvPr id="785" name="Google Shape;785;p35"/>
              <p:cNvSpPr/>
              <p:nvPr/>
            </p:nvSpPr>
            <p:spPr>
              <a:xfrm>
                <a:off x="1211425"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5"/>
              <p:cNvSpPr/>
              <p:nvPr/>
            </p:nvSpPr>
            <p:spPr>
              <a:xfrm>
                <a:off x="1211425"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5"/>
              <p:cNvSpPr/>
              <p:nvPr/>
            </p:nvSpPr>
            <p:spPr>
              <a:xfrm>
                <a:off x="1211425"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5"/>
              <p:cNvSpPr/>
              <p:nvPr/>
            </p:nvSpPr>
            <p:spPr>
              <a:xfrm>
                <a:off x="1350996"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5"/>
              <p:cNvSpPr/>
              <p:nvPr/>
            </p:nvSpPr>
            <p:spPr>
              <a:xfrm>
                <a:off x="1350996"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5"/>
              <p:cNvSpPr/>
              <p:nvPr/>
            </p:nvSpPr>
            <p:spPr>
              <a:xfrm>
                <a:off x="1350996"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5"/>
              <p:cNvSpPr/>
              <p:nvPr/>
            </p:nvSpPr>
            <p:spPr>
              <a:xfrm>
                <a:off x="1490124"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5"/>
              <p:cNvSpPr/>
              <p:nvPr/>
            </p:nvSpPr>
            <p:spPr>
              <a:xfrm>
                <a:off x="1490124"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5"/>
              <p:cNvSpPr/>
              <p:nvPr/>
            </p:nvSpPr>
            <p:spPr>
              <a:xfrm>
                <a:off x="1490124"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5"/>
              <p:cNvSpPr/>
              <p:nvPr/>
            </p:nvSpPr>
            <p:spPr>
              <a:xfrm>
                <a:off x="1629759" y="1300772"/>
                <a:ext cx="25003" cy="25003"/>
              </a:xfrm>
              <a:custGeom>
                <a:avLst/>
                <a:gdLst/>
                <a:ahLst/>
                <a:cxnLst/>
                <a:rect l="l" t="t" r="r" b="b"/>
                <a:pathLst>
                  <a:path w="395"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5"/>
              <p:cNvSpPr/>
              <p:nvPr/>
            </p:nvSpPr>
            <p:spPr>
              <a:xfrm>
                <a:off x="1629759" y="1109171"/>
                <a:ext cx="25003" cy="25509"/>
              </a:xfrm>
              <a:custGeom>
                <a:avLst/>
                <a:gdLst/>
                <a:ahLst/>
                <a:cxnLst/>
                <a:rect l="l" t="t" r="r" b="b"/>
                <a:pathLst>
                  <a:path w="395"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5"/>
              <p:cNvSpPr/>
              <p:nvPr/>
            </p:nvSpPr>
            <p:spPr>
              <a:xfrm>
                <a:off x="1629759" y="918075"/>
                <a:ext cx="25003" cy="25066"/>
              </a:xfrm>
              <a:custGeom>
                <a:avLst/>
                <a:gdLst/>
                <a:ahLst/>
                <a:cxnLst/>
                <a:rect l="l" t="t" r="r" b="b"/>
                <a:pathLst>
                  <a:path w="395"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5"/>
              <p:cNvSpPr/>
              <p:nvPr/>
            </p:nvSpPr>
            <p:spPr>
              <a:xfrm>
                <a:off x="1768887"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5"/>
              <p:cNvSpPr/>
              <p:nvPr/>
            </p:nvSpPr>
            <p:spPr>
              <a:xfrm>
                <a:off x="1768887"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5"/>
              <p:cNvSpPr/>
              <p:nvPr/>
            </p:nvSpPr>
            <p:spPr>
              <a:xfrm>
                <a:off x="1768887"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5"/>
              <p:cNvSpPr/>
              <p:nvPr/>
            </p:nvSpPr>
            <p:spPr>
              <a:xfrm>
                <a:off x="1907952" y="1300772"/>
                <a:ext cx="25572" cy="25003"/>
              </a:xfrm>
              <a:custGeom>
                <a:avLst/>
                <a:gdLst/>
                <a:ahLst/>
                <a:cxnLst/>
                <a:rect l="l" t="t" r="r" b="b"/>
                <a:pathLst>
                  <a:path w="404" h="395" extrusionOk="0">
                    <a:moveTo>
                      <a:pt x="1" y="0"/>
                    </a:moveTo>
                    <a:lnTo>
                      <a:pt x="1" y="395"/>
                    </a:lnTo>
                    <a:lnTo>
                      <a:pt x="403" y="395"/>
                    </a:lnTo>
                    <a:lnTo>
                      <a:pt x="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5"/>
              <p:cNvSpPr/>
              <p:nvPr/>
            </p:nvSpPr>
            <p:spPr>
              <a:xfrm>
                <a:off x="1907952" y="1109171"/>
                <a:ext cx="25572" cy="25509"/>
              </a:xfrm>
              <a:custGeom>
                <a:avLst/>
                <a:gdLst/>
                <a:ahLst/>
                <a:cxnLst/>
                <a:rect l="l" t="t" r="r" b="b"/>
                <a:pathLst>
                  <a:path w="404" h="403" extrusionOk="0">
                    <a:moveTo>
                      <a:pt x="1" y="0"/>
                    </a:moveTo>
                    <a:lnTo>
                      <a:pt x="1" y="403"/>
                    </a:lnTo>
                    <a:lnTo>
                      <a:pt x="403" y="403"/>
                    </a:lnTo>
                    <a:lnTo>
                      <a:pt x="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5"/>
              <p:cNvSpPr/>
              <p:nvPr/>
            </p:nvSpPr>
            <p:spPr>
              <a:xfrm>
                <a:off x="1907952" y="918075"/>
                <a:ext cx="25572" cy="25066"/>
              </a:xfrm>
              <a:custGeom>
                <a:avLst/>
                <a:gdLst/>
                <a:ahLst/>
                <a:cxnLst/>
                <a:rect l="l" t="t" r="r" b="b"/>
                <a:pathLst>
                  <a:path w="404" h="396" extrusionOk="0">
                    <a:moveTo>
                      <a:pt x="1" y="1"/>
                    </a:moveTo>
                    <a:lnTo>
                      <a:pt x="1" y="395"/>
                    </a:lnTo>
                    <a:lnTo>
                      <a:pt x="403" y="395"/>
                    </a:lnTo>
                    <a:lnTo>
                      <a:pt x="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3" name="Google Shape;803;p35"/>
          <p:cNvGrpSpPr/>
          <p:nvPr/>
        </p:nvGrpSpPr>
        <p:grpSpPr>
          <a:xfrm>
            <a:off x="-2345656" y="-1320018"/>
            <a:ext cx="8780562" cy="9003051"/>
            <a:chOff x="-2345656" y="-1320018"/>
            <a:chExt cx="8780562" cy="9003051"/>
          </a:xfrm>
        </p:grpSpPr>
        <p:grpSp>
          <p:nvGrpSpPr>
            <p:cNvPr id="804" name="Google Shape;804;p35"/>
            <p:cNvGrpSpPr/>
            <p:nvPr/>
          </p:nvGrpSpPr>
          <p:grpSpPr>
            <a:xfrm rot="-4179191">
              <a:off x="1000180" y="-881268"/>
              <a:ext cx="2324987" cy="2229597"/>
              <a:chOff x="5165475" y="-713653"/>
              <a:chExt cx="2324999" cy="2229609"/>
            </a:xfrm>
          </p:grpSpPr>
          <p:sp>
            <p:nvSpPr>
              <p:cNvPr id="805" name="Google Shape;805;p35"/>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5"/>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35"/>
            <p:cNvGrpSpPr/>
            <p:nvPr/>
          </p:nvGrpSpPr>
          <p:grpSpPr>
            <a:xfrm rot="-1541492">
              <a:off x="2535099" y="3721048"/>
              <a:ext cx="3325047" cy="3409781"/>
              <a:chOff x="7159200" y="2117361"/>
              <a:chExt cx="2271501" cy="2329387"/>
            </a:xfrm>
          </p:grpSpPr>
          <p:sp>
            <p:nvSpPr>
              <p:cNvPr id="808" name="Google Shape;808;p35"/>
              <p:cNvSpPr/>
              <p:nvPr/>
            </p:nvSpPr>
            <p:spPr>
              <a:xfrm>
                <a:off x="8101533" y="2117361"/>
                <a:ext cx="632883" cy="71589"/>
              </a:xfrm>
              <a:custGeom>
                <a:avLst/>
                <a:gdLst/>
                <a:ahLst/>
                <a:cxnLst/>
                <a:rect l="l" t="t" r="r" b="b"/>
                <a:pathLst>
                  <a:path w="15241" h="1724" fill="none" extrusionOk="0">
                    <a:moveTo>
                      <a:pt x="1" y="999"/>
                    </a:moveTo>
                    <a:cubicBezTo>
                      <a:pt x="3527" y="137"/>
                      <a:pt x="7182" y="1"/>
                      <a:pt x="10764" y="596"/>
                    </a:cubicBezTo>
                    <a:cubicBezTo>
                      <a:pt x="12286" y="846"/>
                      <a:pt x="13783" y="1224"/>
                      <a:pt x="15240" y="1723"/>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8730018" y="2175496"/>
                <a:ext cx="70219" cy="59339"/>
              </a:xfrm>
              <a:custGeom>
                <a:avLst/>
                <a:gdLst/>
                <a:ahLst/>
                <a:cxnLst/>
                <a:rect l="l" t="t" r="r" b="b"/>
                <a:pathLst>
                  <a:path w="1691" h="1429" extrusionOk="0">
                    <a:moveTo>
                      <a:pt x="767" y="1"/>
                    </a:moveTo>
                    <a:cubicBezTo>
                      <a:pt x="442" y="1"/>
                      <a:pt x="123" y="218"/>
                      <a:pt x="65" y="597"/>
                    </a:cubicBezTo>
                    <a:cubicBezTo>
                      <a:pt x="0" y="983"/>
                      <a:pt x="258" y="1354"/>
                      <a:pt x="653" y="1418"/>
                    </a:cubicBezTo>
                    <a:cubicBezTo>
                      <a:pt x="694" y="1425"/>
                      <a:pt x="735" y="1429"/>
                      <a:pt x="775" y="1429"/>
                    </a:cubicBezTo>
                    <a:cubicBezTo>
                      <a:pt x="1328" y="1429"/>
                      <a:pt x="1690" y="780"/>
                      <a:pt x="1345" y="299"/>
                    </a:cubicBezTo>
                    <a:cubicBezTo>
                      <a:pt x="1198" y="95"/>
                      <a:pt x="981" y="1"/>
                      <a:pt x="7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7159200" y="2158803"/>
                <a:ext cx="2271501" cy="2287944"/>
              </a:xfrm>
              <a:custGeom>
                <a:avLst/>
                <a:gdLst/>
                <a:ahLst/>
                <a:cxnLst/>
                <a:rect l="l" t="t" r="r" b="b"/>
                <a:pathLst>
                  <a:path w="54702" h="55098" fill="none" extrusionOk="0">
                    <a:moveTo>
                      <a:pt x="54702" y="34835"/>
                    </a:moveTo>
                    <a:cubicBezTo>
                      <a:pt x="50572" y="47200"/>
                      <a:pt x="37973" y="55097"/>
                      <a:pt x="24690" y="52916"/>
                    </a:cubicBezTo>
                    <a:cubicBezTo>
                      <a:pt x="9974" y="50492"/>
                      <a:pt x="0" y="36598"/>
                      <a:pt x="2423" y="21874"/>
                    </a:cubicBezTo>
                    <a:cubicBezTo>
                      <a:pt x="4235" y="10853"/>
                      <a:pt x="12486" y="2488"/>
                      <a:pt x="22694" y="1"/>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35"/>
            <p:cNvGrpSpPr/>
            <p:nvPr/>
          </p:nvGrpSpPr>
          <p:grpSpPr>
            <a:xfrm rot="10800000">
              <a:off x="-2345656" y="-1320018"/>
              <a:ext cx="4530594" cy="5076286"/>
              <a:chOff x="4826000" y="4400753"/>
              <a:chExt cx="4530594" cy="5076286"/>
            </a:xfrm>
          </p:grpSpPr>
          <p:sp>
            <p:nvSpPr>
              <p:cNvPr id="812" name="Google Shape;812;p35"/>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5"/>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29"/>
          <p:cNvSpPr txBox="1">
            <a:spLocks noGrp="1"/>
          </p:cNvSpPr>
          <p:nvPr>
            <p:ph type="title"/>
          </p:nvPr>
        </p:nvSpPr>
        <p:spPr>
          <a:xfrm>
            <a:off x="713225" y="419625"/>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0" dirty="0"/>
              <a:t>Approach</a:t>
            </a:r>
            <a:endParaRPr b="1" dirty="0"/>
          </a:p>
        </p:txBody>
      </p:sp>
      <p:sp>
        <p:nvSpPr>
          <p:cNvPr id="600" name="Google Shape;600;p29"/>
          <p:cNvSpPr txBox="1">
            <a:spLocks noGrp="1"/>
          </p:cNvSpPr>
          <p:nvPr>
            <p:ph type="title" idx="2"/>
          </p:nvPr>
        </p:nvSpPr>
        <p:spPr>
          <a:xfrm>
            <a:off x="928183" y="1421625"/>
            <a:ext cx="683100" cy="4425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a:t>01</a:t>
            </a:r>
            <a:endParaRPr/>
          </a:p>
        </p:txBody>
      </p:sp>
      <p:sp>
        <p:nvSpPr>
          <p:cNvPr id="601" name="Google Shape;601;p29"/>
          <p:cNvSpPr txBox="1">
            <a:spLocks noGrp="1"/>
          </p:cNvSpPr>
          <p:nvPr>
            <p:ph type="subTitle" idx="1"/>
          </p:nvPr>
        </p:nvSpPr>
        <p:spPr>
          <a:xfrm>
            <a:off x="928187" y="1828750"/>
            <a:ext cx="3643800" cy="442500"/>
          </a:xfrm>
          <a:prstGeom prst="rect">
            <a:avLst/>
          </a:prstGeom>
        </p:spPr>
        <p:txBody>
          <a:bodyPr spcFirstLastPara="1" wrap="square" lIns="91425" tIns="91425" rIns="91425" bIns="0" anchor="b" anchorCtr="0">
            <a:noAutofit/>
          </a:bodyPr>
          <a:lstStyle/>
          <a:p>
            <a:pPr marL="0" lvl="0" indent="0" algn="l" rtl="0">
              <a:spcBef>
                <a:spcPts val="0"/>
              </a:spcBef>
              <a:spcAft>
                <a:spcPts val="0"/>
              </a:spcAft>
              <a:buClr>
                <a:schemeClr val="dk1"/>
              </a:buClr>
              <a:buSzPts val="1100"/>
              <a:buFont typeface="Arial"/>
              <a:buNone/>
            </a:pPr>
            <a:r>
              <a:rPr lang="en" dirty="0"/>
              <a:t>Objectives</a:t>
            </a:r>
            <a:endParaRPr dirty="0"/>
          </a:p>
        </p:txBody>
      </p:sp>
      <p:sp>
        <p:nvSpPr>
          <p:cNvPr id="602" name="Google Shape;602;p29"/>
          <p:cNvSpPr txBox="1">
            <a:spLocks noGrp="1"/>
          </p:cNvSpPr>
          <p:nvPr>
            <p:ph type="subTitle" idx="3"/>
          </p:nvPr>
        </p:nvSpPr>
        <p:spPr>
          <a:xfrm>
            <a:off x="928187" y="2283950"/>
            <a:ext cx="3643800" cy="341400"/>
          </a:xfrm>
          <a:prstGeom prst="rect">
            <a:avLst/>
          </a:prstGeom>
        </p:spPr>
        <p:txBody>
          <a:bodyPr spcFirstLastPara="1" wrap="square" lIns="91425" tIns="91425" rIns="91425" bIns="0" anchor="t" anchorCtr="0">
            <a:noAutofit/>
          </a:bodyPr>
          <a:lstStyle/>
          <a:p>
            <a:pPr marL="0" lvl="0" indent="0" algn="l" rtl="0">
              <a:spcBef>
                <a:spcPts val="0"/>
              </a:spcBef>
              <a:spcAft>
                <a:spcPts val="0"/>
              </a:spcAft>
              <a:buClr>
                <a:schemeClr val="dk1"/>
              </a:buClr>
              <a:buSzPts val="1100"/>
              <a:buFont typeface="Arial"/>
              <a:buNone/>
            </a:pPr>
            <a:r>
              <a:rPr lang="en" dirty="0"/>
              <a:t>Understanding the problem statement and the given dataset.</a:t>
            </a:r>
            <a:endParaRPr dirty="0"/>
          </a:p>
        </p:txBody>
      </p:sp>
      <p:sp>
        <p:nvSpPr>
          <p:cNvPr id="603" name="Google Shape;603;p29"/>
          <p:cNvSpPr txBox="1">
            <a:spLocks noGrp="1"/>
          </p:cNvSpPr>
          <p:nvPr>
            <p:ph type="title" idx="4"/>
          </p:nvPr>
        </p:nvSpPr>
        <p:spPr>
          <a:xfrm>
            <a:off x="4725409" y="1421625"/>
            <a:ext cx="683100" cy="4425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a:t>02</a:t>
            </a:r>
            <a:endParaRPr/>
          </a:p>
        </p:txBody>
      </p:sp>
      <p:sp>
        <p:nvSpPr>
          <p:cNvPr id="604" name="Google Shape;604;p29"/>
          <p:cNvSpPr txBox="1">
            <a:spLocks noGrp="1"/>
          </p:cNvSpPr>
          <p:nvPr>
            <p:ph type="subTitle" idx="5"/>
          </p:nvPr>
        </p:nvSpPr>
        <p:spPr>
          <a:xfrm>
            <a:off x="4725412" y="1828750"/>
            <a:ext cx="3643800" cy="442500"/>
          </a:xfrm>
          <a:prstGeom prst="rect">
            <a:avLst/>
          </a:prstGeom>
        </p:spPr>
        <p:txBody>
          <a:bodyPr spcFirstLastPara="1" wrap="square" lIns="91425" tIns="91425" rIns="91425" bIns="0" anchor="b" anchorCtr="0">
            <a:noAutofit/>
          </a:bodyPr>
          <a:lstStyle/>
          <a:p>
            <a:pPr marL="0" lvl="0" indent="0" algn="l" rtl="0">
              <a:spcBef>
                <a:spcPts val="0"/>
              </a:spcBef>
              <a:spcAft>
                <a:spcPts val="0"/>
              </a:spcAft>
              <a:buClr>
                <a:schemeClr val="dk1"/>
              </a:buClr>
              <a:buSzPts val="1100"/>
              <a:buFont typeface="Arial"/>
              <a:buNone/>
            </a:pPr>
            <a:r>
              <a:rPr lang="en" dirty="0"/>
              <a:t>Data Preprocessing</a:t>
            </a:r>
            <a:endParaRPr dirty="0"/>
          </a:p>
        </p:txBody>
      </p:sp>
      <p:sp>
        <p:nvSpPr>
          <p:cNvPr id="605" name="Google Shape;605;p29"/>
          <p:cNvSpPr txBox="1">
            <a:spLocks noGrp="1"/>
          </p:cNvSpPr>
          <p:nvPr>
            <p:ph type="subTitle" idx="6"/>
          </p:nvPr>
        </p:nvSpPr>
        <p:spPr>
          <a:xfrm>
            <a:off x="4725412" y="2283950"/>
            <a:ext cx="3643800" cy="341400"/>
          </a:xfrm>
          <a:prstGeom prst="rect">
            <a:avLst/>
          </a:prstGeom>
        </p:spPr>
        <p:txBody>
          <a:bodyPr spcFirstLastPara="1" wrap="square" lIns="91425" tIns="91425" rIns="91425" bIns="0" anchor="t" anchorCtr="0">
            <a:noAutofit/>
          </a:bodyPr>
          <a:lstStyle/>
          <a:p>
            <a:pPr marL="0" lvl="0" indent="0" algn="l" rtl="0">
              <a:spcBef>
                <a:spcPts val="0"/>
              </a:spcBef>
              <a:spcAft>
                <a:spcPts val="0"/>
              </a:spcAft>
              <a:buClr>
                <a:schemeClr val="dk1"/>
              </a:buClr>
              <a:buSzPts val="1100"/>
              <a:buFont typeface="Arial"/>
              <a:buNone/>
            </a:pPr>
            <a:r>
              <a:rPr lang="en" dirty="0"/>
              <a:t>Cleaning the data by handling null values, outliers and categorical values.</a:t>
            </a:r>
            <a:endParaRPr dirty="0"/>
          </a:p>
        </p:txBody>
      </p:sp>
      <p:sp>
        <p:nvSpPr>
          <p:cNvPr id="606" name="Google Shape;606;p29"/>
          <p:cNvSpPr txBox="1">
            <a:spLocks noGrp="1"/>
          </p:cNvSpPr>
          <p:nvPr>
            <p:ph type="title" idx="7"/>
          </p:nvPr>
        </p:nvSpPr>
        <p:spPr>
          <a:xfrm>
            <a:off x="928183" y="2965575"/>
            <a:ext cx="683100" cy="4425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a:t>03</a:t>
            </a:r>
            <a:endParaRPr/>
          </a:p>
        </p:txBody>
      </p:sp>
      <p:sp>
        <p:nvSpPr>
          <p:cNvPr id="607" name="Google Shape;607;p29"/>
          <p:cNvSpPr txBox="1">
            <a:spLocks noGrp="1"/>
          </p:cNvSpPr>
          <p:nvPr>
            <p:ph type="subTitle" idx="8"/>
          </p:nvPr>
        </p:nvSpPr>
        <p:spPr>
          <a:xfrm>
            <a:off x="928187" y="3372700"/>
            <a:ext cx="3643800" cy="442500"/>
          </a:xfrm>
          <a:prstGeom prst="rect">
            <a:avLst/>
          </a:prstGeom>
        </p:spPr>
        <p:txBody>
          <a:bodyPr spcFirstLastPara="1" wrap="square" lIns="91425" tIns="91425" rIns="91425" bIns="0" anchor="b" anchorCtr="0">
            <a:noAutofit/>
          </a:bodyPr>
          <a:lstStyle/>
          <a:p>
            <a:pPr marL="0" lvl="0" indent="0" algn="l" rtl="0">
              <a:spcBef>
                <a:spcPts val="0"/>
              </a:spcBef>
              <a:spcAft>
                <a:spcPts val="0"/>
              </a:spcAft>
              <a:buClr>
                <a:schemeClr val="dk1"/>
              </a:buClr>
              <a:buSzPts val="1100"/>
              <a:buFont typeface="Arial"/>
              <a:buNone/>
            </a:pPr>
            <a:r>
              <a:rPr lang="en" dirty="0"/>
              <a:t>Data Analysis</a:t>
            </a:r>
            <a:endParaRPr dirty="0"/>
          </a:p>
        </p:txBody>
      </p:sp>
      <p:sp>
        <p:nvSpPr>
          <p:cNvPr id="608" name="Google Shape;608;p29"/>
          <p:cNvSpPr txBox="1">
            <a:spLocks noGrp="1"/>
          </p:cNvSpPr>
          <p:nvPr>
            <p:ph type="subTitle" idx="9"/>
          </p:nvPr>
        </p:nvSpPr>
        <p:spPr>
          <a:xfrm>
            <a:off x="928187" y="3827900"/>
            <a:ext cx="3643800" cy="341400"/>
          </a:xfrm>
          <a:prstGeom prst="rect">
            <a:avLst/>
          </a:prstGeom>
        </p:spPr>
        <p:txBody>
          <a:bodyPr spcFirstLastPara="1" wrap="square" lIns="91425" tIns="91425" rIns="91425" bIns="0" anchor="t" anchorCtr="0">
            <a:noAutofit/>
          </a:bodyPr>
          <a:lstStyle/>
          <a:p>
            <a:pPr marL="0" lvl="0" indent="0" algn="l" rtl="0">
              <a:spcBef>
                <a:spcPts val="0"/>
              </a:spcBef>
              <a:spcAft>
                <a:spcPts val="0"/>
              </a:spcAft>
              <a:buClr>
                <a:schemeClr val="dk1"/>
              </a:buClr>
              <a:buSzPts val="1100"/>
              <a:buFont typeface="Arial"/>
              <a:buNone/>
            </a:pPr>
            <a:r>
              <a:rPr lang="en" dirty="0"/>
              <a:t>Analysing various factors through graphs which affect the rainfall.</a:t>
            </a:r>
            <a:endParaRPr dirty="0"/>
          </a:p>
        </p:txBody>
      </p:sp>
      <p:sp>
        <p:nvSpPr>
          <p:cNvPr id="609" name="Google Shape;609;p29"/>
          <p:cNvSpPr txBox="1">
            <a:spLocks noGrp="1"/>
          </p:cNvSpPr>
          <p:nvPr>
            <p:ph type="title" idx="13"/>
          </p:nvPr>
        </p:nvSpPr>
        <p:spPr>
          <a:xfrm>
            <a:off x="4725409" y="2965575"/>
            <a:ext cx="683100" cy="4425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a:t>04</a:t>
            </a:r>
            <a:endParaRPr/>
          </a:p>
        </p:txBody>
      </p:sp>
      <p:sp>
        <p:nvSpPr>
          <p:cNvPr id="610" name="Google Shape;610;p29"/>
          <p:cNvSpPr txBox="1">
            <a:spLocks noGrp="1"/>
          </p:cNvSpPr>
          <p:nvPr>
            <p:ph type="subTitle" idx="14"/>
          </p:nvPr>
        </p:nvSpPr>
        <p:spPr>
          <a:xfrm>
            <a:off x="4725412" y="3372700"/>
            <a:ext cx="3643800" cy="442500"/>
          </a:xfrm>
          <a:prstGeom prst="rect">
            <a:avLst/>
          </a:prstGeom>
        </p:spPr>
        <p:txBody>
          <a:bodyPr spcFirstLastPara="1" wrap="square" lIns="91425" tIns="91425" rIns="91425" bIns="0" anchor="b" anchorCtr="0">
            <a:noAutofit/>
          </a:bodyPr>
          <a:lstStyle/>
          <a:p>
            <a:pPr marL="0" lvl="0" indent="0" algn="l" rtl="0">
              <a:spcBef>
                <a:spcPts val="0"/>
              </a:spcBef>
              <a:spcAft>
                <a:spcPts val="0"/>
              </a:spcAft>
              <a:buClr>
                <a:schemeClr val="dk1"/>
              </a:buClr>
              <a:buSzPts val="1100"/>
              <a:buFont typeface="Arial"/>
              <a:buNone/>
            </a:pPr>
            <a:r>
              <a:rPr lang="en" dirty="0"/>
              <a:t>Time-Series Forecasting</a:t>
            </a:r>
            <a:endParaRPr dirty="0"/>
          </a:p>
        </p:txBody>
      </p:sp>
      <p:sp>
        <p:nvSpPr>
          <p:cNvPr id="611" name="Google Shape;611;p29"/>
          <p:cNvSpPr txBox="1">
            <a:spLocks noGrp="1"/>
          </p:cNvSpPr>
          <p:nvPr>
            <p:ph type="subTitle" idx="15"/>
          </p:nvPr>
        </p:nvSpPr>
        <p:spPr>
          <a:xfrm>
            <a:off x="4725412" y="3827900"/>
            <a:ext cx="3643800" cy="341400"/>
          </a:xfrm>
          <a:prstGeom prst="rect">
            <a:avLst/>
          </a:prstGeom>
        </p:spPr>
        <p:txBody>
          <a:bodyPr spcFirstLastPara="1" wrap="square" lIns="91425" tIns="91425" rIns="91425" bIns="0" anchor="t" anchorCtr="0">
            <a:noAutofit/>
          </a:bodyPr>
          <a:lstStyle/>
          <a:p>
            <a:pPr marL="0" lvl="0" indent="0" algn="l" rtl="0">
              <a:spcBef>
                <a:spcPts val="0"/>
              </a:spcBef>
              <a:spcAft>
                <a:spcPts val="0"/>
              </a:spcAft>
              <a:buClr>
                <a:schemeClr val="dk1"/>
              </a:buClr>
              <a:buSzPts val="1100"/>
              <a:buFont typeface="Arial"/>
              <a:buNone/>
            </a:pPr>
            <a:r>
              <a:rPr lang="en" dirty="0"/>
              <a:t>Identifying trends and seasonality to predict the rainfall.</a:t>
            </a:r>
            <a:endParaRPr dirty="0"/>
          </a:p>
        </p:txBody>
      </p:sp>
      <p:sp>
        <p:nvSpPr>
          <p:cNvPr id="612" name="Google Shape;612;p29"/>
          <p:cNvSpPr/>
          <p:nvPr/>
        </p:nvSpPr>
        <p:spPr>
          <a:xfrm flipH="1">
            <a:off x="774788" y="1489474"/>
            <a:ext cx="153401" cy="306801"/>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9"/>
          <p:cNvSpPr/>
          <p:nvPr/>
        </p:nvSpPr>
        <p:spPr>
          <a:xfrm flipH="1">
            <a:off x="4572013" y="1489474"/>
            <a:ext cx="153401" cy="306801"/>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9"/>
          <p:cNvSpPr/>
          <p:nvPr/>
        </p:nvSpPr>
        <p:spPr>
          <a:xfrm flipH="1">
            <a:off x="4572013" y="3033424"/>
            <a:ext cx="153401" cy="306801"/>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9"/>
          <p:cNvSpPr/>
          <p:nvPr/>
        </p:nvSpPr>
        <p:spPr>
          <a:xfrm flipH="1">
            <a:off x="774788" y="3033424"/>
            <a:ext cx="153401" cy="306801"/>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31"/>
          <p:cNvSpPr/>
          <p:nvPr/>
        </p:nvSpPr>
        <p:spPr>
          <a:xfrm>
            <a:off x="5823232" y="1327231"/>
            <a:ext cx="2608200" cy="26082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685" name="Google Shape;685;p31"/>
          <p:cNvSpPr txBox="1">
            <a:spLocks noGrp="1"/>
          </p:cNvSpPr>
          <p:nvPr>
            <p:ph type="title"/>
          </p:nvPr>
        </p:nvSpPr>
        <p:spPr>
          <a:xfrm>
            <a:off x="712568" y="485688"/>
            <a:ext cx="4307700" cy="131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0" dirty="0"/>
              <a:t>Problem</a:t>
            </a:r>
            <a:br>
              <a:rPr lang="en" b="0" dirty="0"/>
            </a:br>
            <a:r>
              <a:rPr lang="en" b="0" dirty="0"/>
              <a:t>Statement</a:t>
            </a:r>
            <a:endParaRPr b="0" dirty="0"/>
          </a:p>
        </p:txBody>
      </p:sp>
      <p:sp>
        <p:nvSpPr>
          <p:cNvPr id="686" name="Google Shape;686;p31"/>
          <p:cNvSpPr txBox="1">
            <a:spLocks noGrp="1"/>
          </p:cNvSpPr>
          <p:nvPr>
            <p:ph type="subTitle" idx="1"/>
          </p:nvPr>
        </p:nvSpPr>
        <p:spPr>
          <a:xfrm>
            <a:off x="712568" y="1725108"/>
            <a:ext cx="4860000" cy="116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Predict tomorrow's rainfall using dataset available for area : Australia</a:t>
            </a:r>
          </a:p>
          <a:p>
            <a:pPr marL="0" lvl="0" indent="0" algn="l" rtl="0">
              <a:spcBef>
                <a:spcPts val="0"/>
              </a:spcBef>
              <a:spcAft>
                <a:spcPts val="0"/>
              </a:spcAft>
              <a:buClr>
                <a:schemeClr val="dk1"/>
              </a:buClr>
              <a:buSzPts val="1100"/>
              <a:buFont typeface="Arial"/>
              <a:buNone/>
            </a:pPr>
            <a:r>
              <a:rPr lang="en-US" dirty="0"/>
              <a:t>Rainfall Prediction is one of the difficult and uncertain tasks that have a significant impact on human society. Timely and accurate forecasting can proactively help reduce human and financial loss. </a:t>
            </a:r>
          </a:p>
          <a:p>
            <a:pPr marL="0" lvl="0" indent="0" algn="l" rtl="0">
              <a:spcBef>
                <a:spcPts val="0"/>
              </a:spcBef>
              <a:spcAft>
                <a:spcPts val="0"/>
              </a:spcAft>
              <a:buClr>
                <a:schemeClr val="dk1"/>
              </a:buClr>
              <a:buSzPts val="1100"/>
              <a:buFont typeface="Arial"/>
              <a:buNone/>
            </a:pPr>
            <a:r>
              <a:rPr lang="en-US" dirty="0"/>
              <a:t>Do a set of experiments that involve the use of common machine learning techniques to create models that can predict whether it will rain tomorrow or not based on the weather data for that day in major cities in Australia.</a:t>
            </a:r>
          </a:p>
        </p:txBody>
      </p:sp>
      <p:pic>
        <p:nvPicPr>
          <p:cNvPr id="687" name="Google Shape;687;p31"/>
          <p:cNvPicPr preferRelativeResize="0">
            <a:picLocks noGrp="1"/>
          </p:cNvPicPr>
          <p:nvPr>
            <p:ph type="pic" idx="2"/>
          </p:nvPr>
        </p:nvPicPr>
        <p:blipFill rotWithShape="1">
          <a:blip r:embed="rId3"/>
          <a:srcRect l="22000" r="22000"/>
          <a:stretch/>
        </p:blipFill>
        <p:spPr>
          <a:xfrm>
            <a:off x="5763458" y="1274475"/>
            <a:ext cx="2608200" cy="2608200"/>
          </a:xfrm>
          <a:prstGeom prst="roundRect">
            <a:avLst>
              <a:gd name="adj" fmla="val 16667"/>
            </a:avLst>
          </a:prstGeom>
        </p:spPr>
      </p:pic>
      <p:sp>
        <p:nvSpPr>
          <p:cNvPr id="2" name="Rectangle 1">
            <a:extLst>
              <a:ext uri="{FF2B5EF4-FFF2-40B4-BE49-F238E27FC236}">
                <a16:creationId xmlns:a16="http://schemas.microsoft.com/office/drawing/2014/main" id="{38C1A023-6352-A7B1-9233-03C3EBDDC8A3}"/>
              </a:ext>
            </a:extLst>
          </p:cNvPr>
          <p:cNvSpPr/>
          <p:nvPr/>
        </p:nvSpPr>
        <p:spPr>
          <a:xfrm>
            <a:off x="6330376" y="3510844"/>
            <a:ext cx="1470246" cy="214489"/>
          </a:xfrm>
          <a:prstGeom prst="rect">
            <a:avLst/>
          </a:prstGeom>
          <a:solidFill>
            <a:srgbClr val="105C7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32"/>
          <p:cNvSpPr txBox="1">
            <a:spLocks noGrp="1"/>
          </p:cNvSpPr>
          <p:nvPr>
            <p:ph type="title"/>
          </p:nvPr>
        </p:nvSpPr>
        <p:spPr>
          <a:xfrm>
            <a:off x="713225" y="419625"/>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0" dirty="0">
                <a:solidFill>
                  <a:schemeClr val="dk1"/>
                </a:solidFill>
              </a:rPr>
              <a:t>Dataset Information</a:t>
            </a:r>
            <a:endParaRPr b="1" dirty="0">
              <a:solidFill>
                <a:schemeClr val="dk1"/>
              </a:solidFill>
            </a:endParaRPr>
          </a:p>
        </p:txBody>
      </p:sp>
      <p:pic>
        <p:nvPicPr>
          <p:cNvPr id="3" name="Picture 2">
            <a:extLst>
              <a:ext uri="{FF2B5EF4-FFF2-40B4-BE49-F238E27FC236}">
                <a16:creationId xmlns:a16="http://schemas.microsoft.com/office/drawing/2014/main" id="{DC8B2FD0-60BF-83A8-B142-9F6C2E375AE3}"/>
              </a:ext>
            </a:extLst>
          </p:cNvPr>
          <p:cNvPicPr>
            <a:picLocks noChangeAspect="1"/>
          </p:cNvPicPr>
          <p:nvPr/>
        </p:nvPicPr>
        <p:blipFill rotWithShape="1">
          <a:blip r:embed="rId3"/>
          <a:srcRect b="48259"/>
          <a:stretch/>
        </p:blipFill>
        <p:spPr>
          <a:xfrm>
            <a:off x="222739" y="1036808"/>
            <a:ext cx="6963508" cy="1964300"/>
          </a:xfrm>
          <a:prstGeom prst="rect">
            <a:avLst/>
          </a:prstGeom>
        </p:spPr>
      </p:pic>
      <p:pic>
        <p:nvPicPr>
          <p:cNvPr id="5" name="Picture 4">
            <a:extLst>
              <a:ext uri="{FF2B5EF4-FFF2-40B4-BE49-F238E27FC236}">
                <a16:creationId xmlns:a16="http://schemas.microsoft.com/office/drawing/2014/main" id="{1EFDAED1-1B26-23F9-249B-98B2C54AAC33}"/>
              </a:ext>
            </a:extLst>
          </p:cNvPr>
          <p:cNvPicPr>
            <a:picLocks noChangeAspect="1"/>
          </p:cNvPicPr>
          <p:nvPr/>
        </p:nvPicPr>
        <p:blipFill>
          <a:blip r:embed="rId4"/>
          <a:stretch>
            <a:fillRect/>
          </a:stretch>
        </p:blipFill>
        <p:spPr>
          <a:xfrm>
            <a:off x="1312984" y="3114849"/>
            <a:ext cx="7444154" cy="198368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32"/>
          <p:cNvSpPr txBox="1">
            <a:spLocks noGrp="1"/>
          </p:cNvSpPr>
          <p:nvPr>
            <p:ph type="title"/>
          </p:nvPr>
        </p:nvSpPr>
        <p:spPr>
          <a:xfrm>
            <a:off x="713225" y="419625"/>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b="0" dirty="0">
                <a:solidFill>
                  <a:schemeClr val="dk1"/>
                </a:solidFill>
              </a:rPr>
              <a:t>How many non-null values are there in the dataset and what are the datatypes of the columns?</a:t>
            </a:r>
            <a:endParaRPr sz="2000" b="1" dirty="0">
              <a:solidFill>
                <a:schemeClr val="dk1"/>
              </a:solidFill>
            </a:endParaRPr>
          </a:p>
        </p:txBody>
      </p:sp>
      <p:sp>
        <p:nvSpPr>
          <p:cNvPr id="4" name="Google Shape;686;p31">
            <a:extLst>
              <a:ext uri="{FF2B5EF4-FFF2-40B4-BE49-F238E27FC236}">
                <a16:creationId xmlns:a16="http://schemas.microsoft.com/office/drawing/2014/main" id="{5281515D-AD04-DA12-2E5D-46F5CD663F64}"/>
              </a:ext>
            </a:extLst>
          </p:cNvPr>
          <p:cNvSpPr txBox="1">
            <a:spLocks/>
          </p:cNvSpPr>
          <p:nvPr/>
        </p:nvSpPr>
        <p:spPr>
          <a:xfrm>
            <a:off x="865625" y="997125"/>
            <a:ext cx="4860000" cy="1168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endParaRPr lang="en-US" sz="1600" dirty="0">
              <a:latin typeface="Rubik" panose="020B0604020202020204" charset="-79"/>
              <a:cs typeface="Rubik" panose="020B0604020202020204" charset="-79"/>
            </a:endParaRPr>
          </a:p>
        </p:txBody>
      </p:sp>
      <p:pic>
        <p:nvPicPr>
          <p:cNvPr id="3" name="Picture 2">
            <a:extLst>
              <a:ext uri="{FF2B5EF4-FFF2-40B4-BE49-F238E27FC236}">
                <a16:creationId xmlns:a16="http://schemas.microsoft.com/office/drawing/2014/main" id="{EC019705-6842-48B4-912C-A0B43F586B79}"/>
              </a:ext>
            </a:extLst>
          </p:cNvPr>
          <p:cNvPicPr>
            <a:picLocks noChangeAspect="1"/>
          </p:cNvPicPr>
          <p:nvPr/>
        </p:nvPicPr>
        <p:blipFill>
          <a:blip r:embed="rId3"/>
          <a:stretch>
            <a:fillRect/>
          </a:stretch>
        </p:blipFill>
        <p:spPr>
          <a:xfrm>
            <a:off x="493941" y="1401268"/>
            <a:ext cx="3724795" cy="3153215"/>
          </a:xfrm>
          <a:prstGeom prst="rect">
            <a:avLst/>
          </a:prstGeom>
        </p:spPr>
      </p:pic>
      <p:pic>
        <p:nvPicPr>
          <p:cNvPr id="6" name="Picture 5">
            <a:extLst>
              <a:ext uri="{FF2B5EF4-FFF2-40B4-BE49-F238E27FC236}">
                <a16:creationId xmlns:a16="http://schemas.microsoft.com/office/drawing/2014/main" id="{57092F65-19EB-87E7-EE58-7732E1AA4BFA}"/>
              </a:ext>
            </a:extLst>
          </p:cNvPr>
          <p:cNvPicPr>
            <a:picLocks noChangeAspect="1"/>
          </p:cNvPicPr>
          <p:nvPr/>
        </p:nvPicPr>
        <p:blipFill>
          <a:blip r:embed="rId4"/>
          <a:stretch>
            <a:fillRect/>
          </a:stretch>
        </p:blipFill>
        <p:spPr>
          <a:xfrm>
            <a:off x="4467107" y="1817542"/>
            <a:ext cx="3963618" cy="2320667"/>
          </a:xfrm>
          <a:prstGeom prst="rect">
            <a:avLst/>
          </a:prstGeom>
        </p:spPr>
      </p:pic>
    </p:spTree>
    <p:extLst>
      <p:ext uri="{BB962C8B-B14F-4D97-AF65-F5344CB8AC3E}">
        <p14:creationId xmlns:p14="http://schemas.microsoft.com/office/powerpoint/2010/main" val="2828839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32"/>
          <p:cNvSpPr txBox="1">
            <a:spLocks noGrp="1"/>
          </p:cNvSpPr>
          <p:nvPr>
            <p:ph type="title"/>
          </p:nvPr>
        </p:nvSpPr>
        <p:spPr>
          <a:xfrm>
            <a:off x="713225" y="419625"/>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b="0" dirty="0">
                <a:solidFill>
                  <a:schemeClr val="dk1"/>
                </a:solidFill>
              </a:rPr>
              <a:t>How to handle null values?</a:t>
            </a:r>
            <a:endParaRPr sz="2000" b="1" dirty="0">
              <a:solidFill>
                <a:schemeClr val="dk1"/>
              </a:solidFill>
            </a:endParaRPr>
          </a:p>
        </p:txBody>
      </p:sp>
      <p:sp>
        <p:nvSpPr>
          <p:cNvPr id="4" name="Google Shape;686;p31">
            <a:extLst>
              <a:ext uri="{FF2B5EF4-FFF2-40B4-BE49-F238E27FC236}">
                <a16:creationId xmlns:a16="http://schemas.microsoft.com/office/drawing/2014/main" id="{5281515D-AD04-DA12-2E5D-46F5CD663F64}"/>
              </a:ext>
            </a:extLst>
          </p:cNvPr>
          <p:cNvSpPr txBox="1">
            <a:spLocks/>
          </p:cNvSpPr>
          <p:nvPr/>
        </p:nvSpPr>
        <p:spPr>
          <a:xfrm>
            <a:off x="865625" y="997125"/>
            <a:ext cx="4860000" cy="1168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endParaRPr lang="en-US" sz="1600" dirty="0">
              <a:latin typeface="Rubik" panose="020B0604020202020204" charset="-79"/>
              <a:cs typeface="Rubik" panose="020B0604020202020204" charset="-79"/>
            </a:endParaRPr>
          </a:p>
        </p:txBody>
      </p:sp>
      <p:sp>
        <p:nvSpPr>
          <p:cNvPr id="7" name="Google Shape;686;p31">
            <a:extLst>
              <a:ext uri="{FF2B5EF4-FFF2-40B4-BE49-F238E27FC236}">
                <a16:creationId xmlns:a16="http://schemas.microsoft.com/office/drawing/2014/main" id="{0E73724E-2AED-D669-EBC4-C1C9C68F7D5C}"/>
              </a:ext>
            </a:extLst>
          </p:cNvPr>
          <p:cNvSpPr txBox="1">
            <a:spLocks/>
          </p:cNvSpPr>
          <p:nvPr/>
        </p:nvSpPr>
        <p:spPr>
          <a:xfrm>
            <a:off x="691662" y="997125"/>
            <a:ext cx="7586713" cy="358797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3" indent="-285750">
              <a:buClr>
                <a:schemeClr val="dk1"/>
              </a:buClr>
              <a:buSzPts val="1100"/>
              <a:buFont typeface="Wingdings" panose="05000000000000000000" pitchFamily="2" charset="2"/>
              <a:buChar char="Ø"/>
            </a:pPr>
            <a:r>
              <a:rPr lang="en-US" sz="1600" dirty="0">
                <a:latin typeface="Rubik" panose="020B0604020202020204" charset="-79"/>
                <a:cs typeface="Rubik" panose="020B0604020202020204" charset="-79"/>
              </a:rPr>
              <a:t>Numerical columns = 16</a:t>
            </a:r>
          </a:p>
          <a:p>
            <a:pPr marL="285750" lvl="3" indent="-285750">
              <a:buClr>
                <a:schemeClr val="dk1"/>
              </a:buClr>
              <a:buSzPts val="1100"/>
              <a:buFont typeface="Wingdings" panose="05000000000000000000" pitchFamily="2" charset="2"/>
              <a:buChar char="Ø"/>
            </a:pPr>
            <a:r>
              <a:rPr lang="en-US" sz="1600" dirty="0">
                <a:latin typeface="Rubik" panose="020B0604020202020204" charset="-79"/>
                <a:cs typeface="Rubik" panose="020B0604020202020204" charset="-79"/>
              </a:rPr>
              <a:t>Categorical Columns = 7</a:t>
            </a:r>
          </a:p>
          <a:p>
            <a:pPr lvl="3">
              <a:buClr>
                <a:schemeClr val="dk1"/>
              </a:buClr>
              <a:buSzPts val="1100"/>
            </a:pPr>
            <a:endParaRPr lang="en-US" sz="1600" dirty="0">
              <a:latin typeface="Rubik" panose="020B0604020202020204" charset="-79"/>
              <a:cs typeface="Rubik" panose="020B0604020202020204" charset="-79"/>
            </a:endParaRPr>
          </a:p>
          <a:p>
            <a:pPr lvl="3">
              <a:buClr>
                <a:schemeClr val="dk1"/>
              </a:buClr>
              <a:buSzPts val="1100"/>
            </a:pPr>
            <a:r>
              <a:rPr lang="en-US" sz="1600" dirty="0">
                <a:latin typeface="Rubik" panose="020B0604020202020204" charset="-79"/>
                <a:cs typeface="Rubik" panose="020B0604020202020204" charset="-79"/>
              </a:rPr>
              <a:t>Null values from numerical columns are replaced with the median while the null values in categorical columns are replaced with the mode.  </a:t>
            </a:r>
          </a:p>
          <a:p>
            <a:pPr lvl="3">
              <a:buClr>
                <a:schemeClr val="dk1"/>
              </a:buClr>
              <a:buSzPts val="1100"/>
            </a:pPr>
            <a:endParaRPr lang="en-US" sz="1600" dirty="0">
              <a:latin typeface="Rubik" panose="020B0604020202020204" charset="-79"/>
              <a:cs typeface="Rubik" panose="020B0604020202020204" charset="-79"/>
            </a:endParaRPr>
          </a:p>
          <a:p>
            <a:pPr>
              <a:buClr>
                <a:schemeClr val="dk1"/>
              </a:buClr>
              <a:buSzPts val="1100"/>
            </a:pPr>
            <a:endParaRPr lang="en-US" sz="1600" dirty="0">
              <a:latin typeface="Rubik" panose="020B0604020202020204" charset="-79"/>
              <a:cs typeface="Rubik" panose="020B0604020202020204" charset="-79"/>
            </a:endParaRPr>
          </a:p>
        </p:txBody>
      </p:sp>
      <p:pic>
        <p:nvPicPr>
          <p:cNvPr id="9" name="Picture 8">
            <a:extLst>
              <a:ext uri="{FF2B5EF4-FFF2-40B4-BE49-F238E27FC236}">
                <a16:creationId xmlns:a16="http://schemas.microsoft.com/office/drawing/2014/main" id="{698FA22E-360C-5853-9F03-7E47745B0B5E}"/>
              </a:ext>
            </a:extLst>
          </p:cNvPr>
          <p:cNvPicPr>
            <a:picLocks noChangeAspect="1"/>
          </p:cNvPicPr>
          <p:nvPr/>
        </p:nvPicPr>
        <p:blipFill>
          <a:blip r:embed="rId3"/>
          <a:stretch>
            <a:fillRect/>
          </a:stretch>
        </p:blipFill>
        <p:spPr>
          <a:xfrm>
            <a:off x="865625" y="2676797"/>
            <a:ext cx="3600953" cy="228632"/>
          </a:xfrm>
          <a:prstGeom prst="rect">
            <a:avLst/>
          </a:prstGeom>
        </p:spPr>
      </p:pic>
      <p:pic>
        <p:nvPicPr>
          <p:cNvPr id="11" name="Picture 10">
            <a:extLst>
              <a:ext uri="{FF2B5EF4-FFF2-40B4-BE49-F238E27FC236}">
                <a16:creationId xmlns:a16="http://schemas.microsoft.com/office/drawing/2014/main" id="{256D4D8B-FDA9-3923-C5B6-B6C2C555B4AF}"/>
              </a:ext>
            </a:extLst>
          </p:cNvPr>
          <p:cNvPicPr>
            <a:picLocks noChangeAspect="1"/>
          </p:cNvPicPr>
          <p:nvPr/>
        </p:nvPicPr>
        <p:blipFill>
          <a:blip r:embed="rId4"/>
          <a:stretch>
            <a:fillRect/>
          </a:stretch>
        </p:blipFill>
        <p:spPr>
          <a:xfrm>
            <a:off x="865625" y="2942707"/>
            <a:ext cx="2886478" cy="476316"/>
          </a:xfrm>
          <a:prstGeom prst="rect">
            <a:avLst/>
          </a:prstGeom>
        </p:spPr>
      </p:pic>
      <p:pic>
        <p:nvPicPr>
          <p:cNvPr id="13" name="Picture 12">
            <a:extLst>
              <a:ext uri="{FF2B5EF4-FFF2-40B4-BE49-F238E27FC236}">
                <a16:creationId xmlns:a16="http://schemas.microsoft.com/office/drawing/2014/main" id="{5BAF10F2-6C1D-9C8F-AE93-E61245427857}"/>
              </a:ext>
            </a:extLst>
          </p:cNvPr>
          <p:cNvPicPr>
            <a:picLocks noChangeAspect="1"/>
          </p:cNvPicPr>
          <p:nvPr/>
        </p:nvPicPr>
        <p:blipFill>
          <a:blip r:embed="rId5"/>
          <a:stretch>
            <a:fillRect/>
          </a:stretch>
        </p:blipFill>
        <p:spPr>
          <a:xfrm>
            <a:off x="865625" y="3462009"/>
            <a:ext cx="6296904" cy="285790"/>
          </a:xfrm>
          <a:prstGeom prst="rect">
            <a:avLst/>
          </a:prstGeom>
        </p:spPr>
      </p:pic>
      <p:pic>
        <p:nvPicPr>
          <p:cNvPr id="15" name="Picture 14">
            <a:extLst>
              <a:ext uri="{FF2B5EF4-FFF2-40B4-BE49-F238E27FC236}">
                <a16:creationId xmlns:a16="http://schemas.microsoft.com/office/drawing/2014/main" id="{1B55FC87-1B17-43CF-A4A5-C8CAEB69D945}"/>
              </a:ext>
            </a:extLst>
          </p:cNvPr>
          <p:cNvPicPr>
            <a:picLocks noChangeAspect="1"/>
          </p:cNvPicPr>
          <p:nvPr/>
        </p:nvPicPr>
        <p:blipFill>
          <a:blip r:embed="rId6"/>
          <a:stretch>
            <a:fillRect/>
          </a:stretch>
        </p:blipFill>
        <p:spPr>
          <a:xfrm>
            <a:off x="865625" y="3994289"/>
            <a:ext cx="7802064" cy="933580"/>
          </a:xfrm>
          <a:prstGeom prst="rect">
            <a:avLst/>
          </a:prstGeom>
        </p:spPr>
      </p:pic>
    </p:spTree>
    <p:extLst>
      <p:ext uri="{BB962C8B-B14F-4D97-AF65-F5344CB8AC3E}">
        <p14:creationId xmlns:p14="http://schemas.microsoft.com/office/powerpoint/2010/main" val="5474334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32"/>
          <p:cNvSpPr txBox="1">
            <a:spLocks noGrp="1"/>
          </p:cNvSpPr>
          <p:nvPr>
            <p:ph type="title"/>
          </p:nvPr>
        </p:nvSpPr>
        <p:spPr>
          <a:xfrm>
            <a:off x="713225" y="419625"/>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How to handle outliers?</a:t>
            </a:r>
            <a:endParaRPr dirty="0">
              <a:solidFill>
                <a:schemeClr val="dk1"/>
              </a:solidFill>
            </a:endParaRPr>
          </a:p>
        </p:txBody>
      </p:sp>
      <p:sp>
        <p:nvSpPr>
          <p:cNvPr id="6" name="Google Shape;686;p31">
            <a:extLst>
              <a:ext uri="{FF2B5EF4-FFF2-40B4-BE49-F238E27FC236}">
                <a16:creationId xmlns:a16="http://schemas.microsoft.com/office/drawing/2014/main" id="{B8933B38-75A6-FE3E-2B79-AB42681B6A57}"/>
              </a:ext>
            </a:extLst>
          </p:cNvPr>
          <p:cNvSpPr txBox="1">
            <a:spLocks/>
          </p:cNvSpPr>
          <p:nvPr/>
        </p:nvSpPr>
        <p:spPr>
          <a:xfrm>
            <a:off x="989502" y="1135898"/>
            <a:ext cx="4860000" cy="1168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endParaRPr lang="en-US" sz="1600" dirty="0">
              <a:latin typeface="Rubik" panose="020B0604020202020204" charset="-79"/>
              <a:cs typeface="Rubik" panose="020B0604020202020204" charset="-79"/>
            </a:endParaRPr>
          </a:p>
        </p:txBody>
      </p:sp>
      <p:sp>
        <p:nvSpPr>
          <p:cNvPr id="2" name="Google Shape;686;p31">
            <a:extLst>
              <a:ext uri="{FF2B5EF4-FFF2-40B4-BE49-F238E27FC236}">
                <a16:creationId xmlns:a16="http://schemas.microsoft.com/office/drawing/2014/main" id="{70894D73-38A1-EA82-18EE-BED8FA199772}"/>
              </a:ext>
            </a:extLst>
          </p:cNvPr>
          <p:cNvSpPr txBox="1">
            <a:spLocks/>
          </p:cNvSpPr>
          <p:nvPr/>
        </p:nvSpPr>
        <p:spPr>
          <a:xfrm>
            <a:off x="713224" y="1135897"/>
            <a:ext cx="7586713" cy="358797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1600" b="1" dirty="0">
                <a:latin typeface="Rubik" panose="020B0604020202020204" charset="-79"/>
                <a:cs typeface="Rubik" panose="020B0604020202020204" charset="-79"/>
              </a:rPr>
              <a:t>Removing Outliers – </a:t>
            </a:r>
            <a:r>
              <a:rPr lang="en-US" sz="1600" dirty="0">
                <a:latin typeface="Rubik" panose="020B0604020202020204" charset="-79"/>
                <a:cs typeface="Rubik" panose="020B0604020202020204" charset="-79"/>
              </a:rPr>
              <a:t>Box plot is drawn to identify the columns with outliers.</a:t>
            </a:r>
          </a:p>
          <a:p>
            <a:pPr lvl="3">
              <a:buClr>
                <a:schemeClr val="dk1"/>
              </a:buClr>
              <a:buSzPts val="1100"/>
            </a:pPr>
            <a:endParaRPr lang="en-US" sz="1600" dirty="0">
              <a:latin typeface="Rubik" panose="020B0604020202020204" charset="-79"/>
              <a:cs typeface="Rubik" panose="020B0604020202020204" charset="-79"/>
            </a:endParaRPr>
          </a:p>
          <a:p>
            <a:pPr>
              <a:buClr>
                <a:schemeClr val="dk1"/>
              </a:buClr>
              <a:buSzPts val="1100"/>
            </a:pPr>
            <a:endParaRPr lang="en-US" sz="1600" dirty="0">
              <a:latin typeface="Rubik" panose="020B0604020202020204" charset="-79"/>
              <a:cs typeface="Rubik" panose="020B0604020202020204" charset="-79"/>
            </a:endParaRPr>
          </a:p>
        </p:txBody>
      </p:sp>
      <p:pic>
        <p:nvPicPr>
          <p:cNvPr id="4" name="Picture 3">
            <a:extLst>
              <a:ext uri="{FF2B5EF4-FFF2-40B4-BE49-F238E27FC236}">
                <a16:creationId xmlns:a16="http://schemas.microsoft.com/office/drawing/2014/main" id="{DBE39632-EDAD-03E0-6DB2-00395A8F6F5F}"/>
              </a:ext>
            </a:extLst>
          </p:cNvPr>
          <p:cNvPicPr>
            <a:picLocks noChangeAspect="1"/>
          </p:cNvPicPr>
          <p:nvPr/>
        </p:nvPicPr>
        <p:blipFill>
          <a:blip r:embed="rId3"/>
          <a:stretch>
            <a:fillRect/>
          </a:stretch>
        </p:blipFill>
        <p:spPr>
          <a:xfrm>
            <a:off x="632613" y="2443170"/>
            <a:ext cx="3705742" cy="1200318"/>
          </a:xfrm>
          <a:prstGeom prst="rect">
            <a:avLst/>
          </a:prstGeom>
        </p:spPr>
      </p:pic>
      <p:pic>
        <p:nvPicPr>
          <p:cNvPr id="11" name="Picture 10">
            <a:extLst>
              <a:ext uri="{FF2B5EF4-FFF2-40B4-BE49-F238E27FC236}">
                <a16:creationId xmlns:a16="http://schemas.microsoft.com/office/drawing/2014/main" id="{ECABE001-0D2D-76E7-4168-06620ABBB995}"/>
              </a:ext>
            </a:extLst>
          </p:cNvPr>
          <p:cNvPicPr>
            <a:picLocks noChangeAspect="1"/>
          </p:cNvPicPr>
          <p:nvPr/>
        </p:nvPicPr>
        <p:blipFill>
          <a:blip r:embed="rId4"/>
          <a:stretch>
            <a:fillRect/>
          </a:stretch>
        </p:blipFill>
        <p:spPr>
          <a:xfrm>
            <a:off x="4506580" y="1465385"/>
            <a:ext cx="4413948" cy="3587977"/>
          </a:xfrm>
          <a:prstGeom prst="rect">
            <a:avLst/>
          </a:prstGeom>
        </p:spPr>
      </p:pic>
    </p:spTree>
    <p:extLst>
      <p:ext uri="{BB962C8B-B14F-4D97-AF65-F5344CB8AC3E}">
        <p14:creationId xmlns:p14="http://schemas.microsoft.com/office/powerpoint/2010/main" val="429049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32"/>
          <p:cNvSpPr txBox="1">
            <a:spLocks noGrp="1"/>
          </p:cNvSpPr>
          <p:nvPr>
            <p:ph type="title"/>
          </p:nvPr>
        </p:nvSpPr>
        <p:spPr>
          <a:xfrm>
            <a:off x="713225" y="419625"/>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0" dirty="0">
                <a:solidFill>
                  <a:schemeClr val="dk1"/>
                </a:solidFill>
              </a:rPr>
              <a:t>How to handle outliers?</a:t>
            </a:r>
            <a:endParaRPr b="1" dirty="0">
              <a:solidFill>
                <a:schemeClr val="dk1"/>
              </a:solidFill>
            </a:endParaRPr>
          </a:p>
        </p:txBody>
      </p:sp>
      <p:sp>
        <p:nvSpPr>
          <p:cNvPr id="6" name="Google Shape;686;p31">
            <a:extLst>
              <a:ext uri="{FF2B5EF4-FFF2-40B4-BE49-F238E27FC236}">
                <a16:creationId xmlns:a16="http://schemas.microsoft.com/office/drawing/2014/main" id="{B8933B38-75A6-FE3E-2B79-AB42681B6A57}"/>
              </a:ext>
            </a:extLst>
          </p:cNvPr>
          <p:cNvSpPr txBox="1">
            <a:spLocks/>
          </p:cNvSpPr>
          <p:nvPr/>
        </p:nvSpPr>
        <p:spPr>
          <a:xfrm>
            <a:off x="989502" y="1135898"/>
            <a:ext cx="4860000" cy="1168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endParaRPr lang="en-US" sz="1600" dirty="0">
              <a:latin typeface="Rubik" panose="020B0604020202020204" charset="-79"/>
              <a:cs typeface="Rubik" panose="020B0604020202020204" charset="-79"/>
            </a:endParaRPr>
          </a:p>
        </p:txBody>
      </p:sp>
      <p:sp>
        <p:nvSpPr>
          <p:cNvPr id="2" name="Google Shape;686;p31">
            <a:extLst>
              <a:ext uri="{FF2B5EF4-FFF2-40B4-BE49-F238E27FC236}">
                <a16:creationId xmlns:a16="http://schemas.microsoft.com/office/drawing/2014/main" id="{70894D73-38A1-EA82-18EE-BED8FA199772}"/>
              </a:ext>
            </a:extLst>
          </p:cNvPr>
          <p:cNvSpPr txBox="1">
            <a:spLocks/>
          </p:cNvSpPr>
          <p:nvPr/>
        </p:nvSpPr>
        <p:spPr>
          <a:xfrm>
            <a:off x="713224" y="1135897"/>
            <a:ext cx="7586713" cy="358797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1600" b="1" dirty="0">
                <a:latin typeface="Rubik" panose="020B0604020202020204" charset="-79"/>
                <a:cs typeface="Rubik" panose="020B0604020202020204" charset="-79"/>
              </a:rPr>
              <a:t>Removing Outliers – </a:t>
            </a:r>
            <a:r>
              <a:rPr lang="en-US" sz="1600" dirty="0">
                <a:latin typeface="Rubik" panose="020B0604020202020204" charset="-79"/>
                <a:cs typeface="Rubik" panose="020B0604020202020204" charset="-79"/>
              </a:rPr>
              <a:t>Using the Inter-quartile range to remove the outliers.</a:t>
            </a:r>
          </a:p>
          <a:p>
            <a:pPr lvl="3">
              <a:buClr>
                <a:schemeClr val="dk1"/>
              </a:buClr>
              <a:buSzPts val="1100"/>
            </a:pPr>
            <a:endParaRPr lang="en-US" sz="1600" dirty="0">
              <a:latin typeface="Rubik" panose="020B0604020202020204" charset="-79"/>
              <a:cs typeface="Rubik" panose="020B0604020202020204" charset="-79"/>
            </a:endParaRPr>
          </a:p>
          <a:p>
            <a:pPr>
              <a:buClr>
                <a:schemeClr val="dk1"/>
              </a:buClr>
              <a:buSzPts val="1100"/>
            </a:pPr>
            <a:endParaRPr lang="en-US" sz="1600" dirty="0">
              <a:latin typeface="Rubik" panose="020B0604020202020204" charset="-79"/>
              <a:cs typeface="Rubik" panose="020B0604020202020204" charset="-79"/>
            </a:endParaRPr>
          </a:p>
        </p:txBody>
      </p:sp>
      <p:pic>
        <p:nvPicPr>
          <p:cNvPr id="11" name="Picture 10">
            <a:extLst>
              <a:ext uri="{FF2B5EF4-FFF2-40B4-BE49-F238E27FC236}">
                <a16:creationId xmlns:a16="http://schemas.microsoft.com/office/drawing/2014/main" id="{72EAB231-F093-F9F1-60F3-968105F6C2AB}"/>
              </a:ext>
            </a:extLst>
          </p:cNvPr>
          <p:cNvPicPr>
            <a:picLocks noChangeAspect="1"/>
          </p:cNvPicPr>
          <p:nvPr/>
        </p:nvPicPr>
        <p:blipFill>
          <a:blip r:embed="rId3"/>
          <a:stretch>
            <a:fillRect/>
          </a:stretch>
        </p:blipFill>
        <p:spPr>
          <a:xfrm>
            <a:off x="308942" y="1720148"/>
            <a:ext cx="8526065" cy="2629267"/>
          </a:xfrm>
          <a:prstGeom prst="rect">
            <a:avLst/>
          </a:prstGeom>
        </p:spPr>
      </p:pic>
    </p:spTree>
    <p:extLst>
      <p:ext uri="{BB962C8B-B14F-4D97-AF65-F5344CB8AC3E}">
        <p14:creationId xmlns:p14="http://schemas.microsoft.com/office/powerpoint/2010/main" val="3412513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32"/>
          <p:cNvSpPr txBox="1">
            <a:spLocks noGrp="1"/>
          </p:cNvSpPr>
          <p:nvPr>
            <p:ph type="title"/>
          </p:nvPr>
        </p:nvSpPr>
        <p:spPr>
          <a:xfrm>
            <a:off x="713225" y="419625"/>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0" dirty="0">
                <a:solidFill>
                  <a:schemeClr val="dk1"/>
                </a:solidFill>
              </a:rPr>
              <a:t>How to handle outliers?</a:t>
            </a:r>
            <a:endParaRPr b="1" dirty="0">
              <a:solidFill>
                <a:schemeClr val="dk1"/>
              </a:solidFill>
            </a:endParaRPr>
          </a:p>
        </p:txBody>
      </p:sp>
      <p:sp>
        <p:nvSpPr>
          <p:cNvPr id="6" name="Google Shape;686;p31">
            <a:extLst>
              <a:ext uri="{FF2B5EF4-FFF2-40B4-BE49-F238E27FC236}">
                <a16:creationId xmlns:a16="http://schemas.microsoft.com/office/drawing/2014/main" id="{B8933B38-75A6-FE3E-2B79-AB42681B6A57}"/>
              </a:ext>
            </a:extLst>
          </p:cNvPr>
          <p:cNvSpPr txBox="1">
            <a:spLocks/>
          </p:cNvSpPr>
          <p:nvPr/>
        </p:nvSpPr>
        <p:spPr>
          <a:xfrm>
            <a:off x="989502" y="1135898"/>
            <a:ext cx="4860000" cy="1168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endParaRPr lang="en-US" sz="1600" dirty="0">
              <a:latin typeface="Rubik" panose="020B0604020202020204" charset="-79"/>
              <a:cs typeface="Rubik" panose="020B0604020202020204" charset="-79"/>
            </a:endParaRPr>
          </a:p>
        </p:txBody>
      </p:sp>
      <p:sp>
        <p:nvSpPr>
          <p:cNvPr id="2" name="Google Shape;686;p31">
            <a:extLst>
              <a:ext uri="{FF2B5EF4-FFF2-40B4-BE49-F238E27FC236}">
                <a16:creationId xmlns:a16="http://schemas.microsoft.com/office/drawing/2014/main" id="{70894D73-38A1-EA82-18EE-BED8FA199772}"/>
              </a:ext>
            </a:extLst>
          </p:cNvPr>
          <p:cNvSpPr txBox="1">
            <a:spLocks/>
          </p:cNvSpPr>
          <p:nvPr/>
        </p:nvSpPr>
        <p:spPr>
          <a:xfrm>
            <a:off x="713224" y="1135897"/>
            <a:ext cx="7586713" cy="358797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1600" b="1" dirty="0">
                <a:latin typeface="Rubik" panose="020B0604020202020204" charset="-79"/>
                <a:cs typeface="Rubik" panose="020B0604020202020204" charset="-79"/>
              </a:rPr>
              <a:t>Removing Outliers – </a:t>
            </a:r>
            <a:r>
              <a:rPr lang="en-US" sz="1600" dirty="0">
                <a:latin typeface="Rubik" panose="020B0604020202020204" charset="-79"/>
                <a:cs typeface="Rubik" panose="020B0604020202020204" charset="-79"/>
              </a:rPr>
              <a:t>Using the Inter-quartile range to remove the outliers.</a:t>
            </a:r>
          </a:p>
          <a:p>
            <a:pPr lvl="3">
              <a:buClr>
                <a:schemeClr val="dk1"/>
              </a:buClr>
              <a:buSzPts val="1100"/>
            </a:pPr>
            <a:endParaRPr lang="en-US" sz="1600" dirty="0">
              <a:latin typeface="Rubik" panose="020B0604020202020204" charset="-79"/>
              <a:cs typeface="Rubik" panose="020B0604020202020204" charset="-79"/>
            </a:endParaRPr>
          </a:p>
          <a:p>
            <a:pPr>
              <a:buClr>
                <a:schemeClr val="dk1"/>
              </a:buClr>
              <a:buSzPts val="1100"/>
            </a:pPr>
            <a:endParaRPr lang="en-US" sz="1600" dirty="0">
              <a:latin typeface="Rubik" panose="020B0604020202020204" charset="-79"/>
              <a:cs typeface="Rubik" panose="020B0604020202020204" charset="-79"/>
            </a:endParaRPr>
          </a:p>
        </p:txBody>
      </p:sp>
      <p:pic>
        <p:nvPicPr>
          <p:cNvPr id="4" name="Picture 3">
            <a:extLst>
              <a:ext uri="{FF2B5EF4-FFF2-40B4-BE49-F238E27FC236}">
                <a16:creationId xmlns:a16="http://schemas.microsoft.com/office/drawing/2014/main" id="{3A2C0022-9BEB-E8E1-00BB-FEA3230E92D8}"/>
              </a:ext>
            </a:extLst>
          </p:cNvPr>
          <p:cNvPicPr>
            <a:picLocks noChangeAspect="1"/>
          </p:cNvPicPr>
          <p:nvPr/>
        </p:nvPicPr>
        <p:blipFill>
          <a:blip r:embed="rId3"/>
          <a:stretch>
            <a:fillRect/>
          </a:stretch>
        </p:blipFill>
        <p:spPr>
          <a:xfrm>
            <a:off x="2332892" y="1551576"/>
            <a:ext cx="4302658" cy="3497512"/>
          </a:xfrm>
          <a:prstGeom prst="rect">
            <a:avLst/>
          </a:prstGeom>
        </p:spPr>
      </p:pic>
    </p:spTree>
    <p:extLst>
      <p:ext uri="{BB962C8B-B14F-4D97-AF65-F5344CB8AC3E}">
        <p14:creationId xmlns:p14="http://schemas.microsoft.com/office/powerpoint/2010/main" val="4164419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theme/theme1.xml><?xml version="1.0" encoding="utf-8"?>
<a:theme xmlns:a="http://schemas.openxmlformats.org/drawingml/2006/main" name="Delivery Plan Consulting by Slidesgo">
  <a:themeElements>
    <a:clrScheme name="Simple Light">
      <a:dk1>
        <a:srgbClr val="15153E"/>
      </a:dk1>
      <a:lt1>
        <a:srgbClr val="FFFFFF"/>
      </a:lt1>
      <a:dk2>
        <a:srgbClr val="5571FB"/>
      </a:dk2>
      <a:lt2>
        <a:srgbClr val="7A7A7A"/>
      </a:lt2>
      <a:accent1>
        <a:srgbClr val="A7F6CF"/>
      </a:accent1>
      <a:accent2>
        <a:srgbClr val="FFFFFF"/>
      </a:accent2>
      <a:accent3>
        <a:srgbClr val="FFFFFF"/>
      </a:accent3>
      <a:accent4>
        <a:srgbClr val="FFFFFF"/>
      </a:accent4>
      <a:accent5>
        <a:srgbClr val="FFFFFF"/>
      </a:accent5>
      <a:accent6>
        <a:srgbClr val="FFFFFF"/>
      </a:accent6>
      <a:hlink>
        <a:srgbClr val="15153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415</Words>
  <Application>Microsoft Office PowerPoint</Application>
  <PresentationFormat>On-screen Show (16:9)</PresentationFormat>
  <Paragraphs>60</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Rubik</vt:lpstr>
      <vt:lpstr>Poppins</vt:lpstr>
      <vt:lpstr>Wingdings</vt:lpstr>
      <vt:lpstr>Delivery Plan Consulting by Slidesgo</vt:lpstr>
      <vt:lpstr>Rainfall Prediction</vt:lpstr>
      <vt:lpstr>Approach</vt:lpstr>
      <vt:lpstr>Problem Statement</vt:lpstr>
      <vt:lpstr>Dataset Information</vt:lpstr>
      <vt:lpstr>How many non-null values are there in the dataset and what are the datatypes of the columns?</vt:lpstr>
      <vt:lpstr>How to handle null values?</vt:lpstr>
      <vt:lpstr>How to handle outliers?</vt:lpstr>
      <vt:lpstr>How to handle outliers?</vt:lpstr>
      <vt:lpstr>How to handle outliers?</vt:lpstr>
      <vt:lpstr>What is the correlation between various columns?</vt:lpstr>
      <vt:lpstr>For what  value of  Rainfall, there  are more  chances of  raining  today?</vt:lpstr>
      <vt:lpstr>How Humidity affects chances of rainfall?</vt:lpstr>
      <vt:lpstr>How temperature affects chances of rainfall?</vt:lpstr>
      <vt:lpstr>Is there any trend &amp; seasonality in the dataset?</vt:lpstr>
      <vt:lpstr>What are the model predicted values?</vt:lpstr>
      <vt:lpstr>Will it rain for the next one month?</vt:lpstr>
      <vt:lpstr>Couclusion</vt:lpstr>
      <vt:lpstr>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Rainfall Prediction</dc:title>
  <dc:creator>DEEPTI AGARWAL</dc:creator>
  <cp:lastModifiedBy>Deepti Agarwal</cp:lastModifiedBy>
  <cp:revision>4</cp:revision>
  <dcterms:modified xsi:type="dcterms:W3CDTF">2023-12-09T10:39:00Z</dcterms:modified>
</cp:coreProperties>
</file>