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96" r:id="rId4"/>
    <p:sldId id="297" r:id="rId5"/>
    <p:sldId id="298" r:id="rId6"/>
    <p:sldId id="299" r:id="rId7"/>
    <p:sldId id="259" r:id="rId8"/>
    <p:sldId id="261" r:id="rId9"/>
    <p:sldId id="300" r:id="rId10"/>
    <p:sldId id="26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B1515"/>
    <a:srgbClr val="C20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CBC1C-9436-4397-BC76-6A6E2D34250F}">
  <a:tblStyle styleId="{451CBC1C-9436-4397-BC76-6A6E2D3425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73A658-83DD-4D97-A63F-A56D2A271B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24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4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09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7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6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9" name="Google Shape;59;p4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7200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fWpgLFMI7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www.geeksforgeeks.org/introduction-to-pyga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SPACE</a:t>
            </a:r>
            <a:b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</a:b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WARRIORS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998749" y="1310613"/>
            <a:ext cx="5695200" cy="848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ea typeface="Inconsolata" pitchFamily="1" charset="0"/>
              </a:rPr>
              <a:t>THANK YOU!</a:t>
            </a:r>
            <a:endParaRPr sz="36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  <a:ea typeface="Inconsolata" pitchFamily="1" charset="0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47E25-38DE-CAB7-DA27-374A83497DAE}"/>
              </a:ext>
            </a:extLst>
          </p:cNvPr>
          <p:cNvSpPr txBox="1"/>
          <p:nvPr/>
        </p:nvSpPr>
        <p:spPr>
          <a:xfrm>
            <a:off x="3824940" y="2268614"/>
            <a:ext cx="2042817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20E9B"/>
              </a:buClr>
              <a:buSzPts val="1800"/>
              <a:tabLst/>
              <a:defRPr/>
            </a:pPr>
            <a:r>
              <a:rPr lang="en-US" sz="1800" dirty="0">
                <a:solidFill>
                  <a:srgbClr val="FF9900"/>
                </a:solidFill>
                <a:latin typeface="Inconsolata"/>
                <a:ea typeface="Inconsolata"/>
                <a:sym typeface="Inconsolata"/>
              </a:rPr>
              <a:t>Group Members –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20E9B"/>
              </a:buClr>
              <a:buSzPts val="1800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consolata"/>
                <a:ea typeface="Inconsolata"/>
                <a:sym typeface="Inconsolata"/>
              </a:rPr>
              <a:t>Deepti Agarwal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20E9B"/>
              </a:buClr>
              <a:buSzPts val="1800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Inconsolata"/>
                <a:ea typeface="Inconsolata"/>
                <a:sym typeface="Inconsolata"/>
              </a:rPr>
              <a:t>Sneha Agarwal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20E9B"/>
              </a:buClr>
              <a:buSzPts val="1800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consolata"/>
                <a:ea typeface="Inconsolata"/>
                <a:sym typeface="Inconsolata"/>
              </a:rPr>
              <a:t>Nikhil Kaushik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642350" y="364750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consolata" pitchFamily="1" charset="0"/>
                <a:ea typeface="Inconsolata" pitchFamily="1" charset="0"/>
              </a:rPr>
              <a:t>Starting Screen</a:t>
            </a:r>
            <a:endParaRPr sz="4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25D60-94E0-E114-2009-7AEB70CFE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32" y="1176738"/>
            <a:ext cx="4566736" cy="3602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642349" y="364750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consolata" pitchFamily="1" charset="0"/>
                <a:ea typeface="Inconsolata" pitchFamily="1" charset="0"/>
              </a:rPr>
              <a:t>Game Screen</a:t>
            </a:r>
            <a:endParaRPr sz="4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6763D-8ABE-F4B4-0DC7-5AF92520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494" y="1090649"/>
            <a:ext cx="4539011" cy="35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642349" y="403998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consolata" pitchFamily="1" charset="0"/>
                <a:ea typeface="Inconsolata" pitchFamily="1" charset="0"/>
              </a:rPr>
              <a:t>Game Over Screen</a:t>
            </a:r>
            <a:endParaRPr sz="4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AEF90-6738-81C2-2B6A-0B86E5474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26" y="1117422"/>
            <a:ext cx="4608347" cy="36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Game</a:t>
            </a:r>
            <a:endParaRPr sz="28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875400" y="1524017"/>
            <a:ext cx="7393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sz="1800" dirty="0"/>
              <a:t>You have to control a spaceship by moving in left and right directions in order to kill the enemies on the screen by shooting bullets from the spaceship.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sz="1800" dirty="0"/>
              <a:t>The enemies move on the screen and try to reach you. So you have to kill them before they reach you.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1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sz="1800" dirty="0"/>
              <a:t>When any of the enemy reach you, the game will be over!</a:t>
            </a:r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6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Controls</a:t>
            </a:r>
            <a:endParaRPr sz="28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4F9673-5BAD-D168-FE5A-F641A76E2F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8225" y="1741135"/>
            <a:ext cx="4107550" cy="2390191"/>
          </a:xfrm>
        </p:spPr>
        <p:txBody>
          <a:bodyPr/>
          <a:lstStyle/>
          <a:p>
            <a:pPr>
              <a:buClr>
                <a:srgbClr val="C20E9B"/>
              </a:buClr>
            </a:pPr>
            <a:r>
              <a:rPr lang="en-US" dirty="0">
                <a:solidFill>
                  <a:srgbClr val="FF9900"/>
                </a:solidFill>
              </a:rPr>
              <a:t>Start Game </a:t>
            </a:r>
            <a:r>
              <a:rPr lang="en-US" dirty="0"/>
              <a:t>– Space Key</a:t>
            </a:r>
          </a:p>
          <a:p>
            <a:pPr>
              <a:buClr>
                <a:srgbClr val="C20E9B"/>
              </a:buClr>
            </a:pPr>
            <a:r>
              <a:rPr lang="en-US" dirty="0">
                <a:solidFill>
                  <a:srgbClr val="FF9900"/>
                </a:solidFill>
              </a:rPr>
              <a:t>Move Left </a:t>
            </a:r>
            <a:r>
              <a:rPr lang="en-US" dirty="0"/>
              <a:t>– Left Arrow Key</a:t>
            </a:r>
          </a:p>
          <a:p>
            <a:pPr>
              <a:buClr>
                <a:srgbClr val="C20E9B"/>
              </a:buClr>
            </a:pPr>
            <a:r>
              <a:rPr lang="en-US" dirty="0">
                <a:solidFill>
                  <a:srgbClr val="FF9900"/>
                </a:solidFill>
              </a:rPr>
              <a:t>Move Right </a:t>
            </a:r>
            <a:r>
              <a:rPr lang="en-US" dirty="0"/>
              <a:t>– Right Arrow Key</a:t>
            </a:r>
          </a:p>
          <a:p>
            <a:pPr>
              <a:buClr>
                <a:srgbClr val="C20E9B"/>
              </a:buClr>
            </a:pPr>
            <a:r>
              <a:rPr lang="en-US" dirty="0">
                <a:solidFill>
                  <a:srgbClr val="FF9900"/>
                </a:solidFill>
              </a:rPr>
              <a:t>Shoot Bullets </a:t>
            </a:r>
            <a:r>
              <a:rPr lang="en-US" dirty="0"/>
              <a:t>– Space Key</a:t>
            </a:r>
          </a:p>
          <a:p>
            <a:pPr>
              <a:buClr>
                <a:srgbClr val="C20E9B"/>
              </a:buClr>
            </a:pPr>
            <a:r>
              <a:rPr lang="en-US" dirty="0">
                <a:solidFill>
                  <a:srgbClr val="FF9900"/>
                </a:solidFill>
              </a:rPr>
              <a:t>Play Again </a:t>
            </a:r>
            <a:r>
              <a:rPr lang="en-US" dirty="0"/>
              <a:t>– Space Key</a:t>
            </a:r>
          </a:p>
          <a:p>
            <a:pPr>
              <a:buClr>
                <a:srgbClr val="C20E9B"/>
              </a:buClr>
            </a:pPr>
            <a:r>
              <a:rPr lang="en-US" dirty="0">
                <a:solidFill>
                  <a:srgbClr val="FF9900"/>
                </a:solidFill>
              </a:rPr>
              <a:t>Exit Game </a:t>
            </a:r>
            <a:r>
              <a:rPr lang="en-US" dirty="0"/>
              <a:t>– Quit Button</a:t>
            </a:r>
          </a:p>
        </p:txBody>
      </p:sp>
    </p:spTree>
    <p:extLst>
      <p:ext uri="{BB962C8B-B14F-4D97-AF65-F5344CB8AC3E}">
        <p14:creationId xmlns:p14="http://schemas.microsoft.com/office/powerpoint/2010/main" val="39102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2036913" y="322441"/>
            <a:ext cx="5668800" cy="713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sz="2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888914-B32A-880C-3BFF-E8C1AF40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06" y="1598995"/>
            <a:ext cx="465213" cy="465213"/>
          </a:xfrm>
          <a:prstGeom prst="rect">
            <a:avLst/>
          </a:prstGeom>
        </p:spPr>
      </p:pic>
      <p:sp>
        <p:nvSpPr>
          <p:cNvPr id="18" name="Google Shape;303;p17">
            <a:extLst>
              <a:ext uri="{FF2B5EF4-FFF2-40B4-BE49-F238E27FC236}">
                <a16:creationId xmlns:a16="http://schemas.microsoft.com/office/drawing/2014/main" id="{97D731F0-FEBC-7FD2-02AE-01F93F230595}"/>
              </a:ext>
            </a:extLst>
          </p:cNvPr>
          <p:cNvSpPr txBox="1">
            <a:spLocks/>
          </p:cNvSpPr>
          <p:nvPr/>
        </p:nvSpPr>
        <p:spPr>
          <a:xfrm>
            <a:off x="1262076" y="2197966"/>
            <a:ext cx="1549671" cy="60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>
                <a:latin typeface="Inconsolata" pitchFamily="1" charset="0"/>
                <a:ea typeface="Inconsolata" pitchFamily="1" charset="0"/>
              </a:rPr>
              <a:t>Made with </a:t>
            </a:r>
          </a:p>
          <a:p>
            <a:r>
              <a:rPr lang="en-US" sz="2000" dirty="0" err="1">
                <a:latin typeface="Inconsolata" pitchFamily="1" charset="0"/>
                <a:ea typeface="Inconsolata" pitchFamily="1" charset="0"/>
              </a:rPr>
              <a:t>pygame</a:t>
            </a:r>
            <a:endParaRPr lang="en-US" sz="2000" dirty="0">
              <a:latin typeface="Inconsolata" pitchFamily="1" charset="0"/>
              <a:ea typeface="Inconsolata" pitchFamily="1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131D38-635D-C529-F64D-4FF0D240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598994"/>
            <a:ext cx="465213" cy="4652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897BD2-0DE5-4035-AD40-E91331F4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994" y="1594102"/>
            <a:ext cx="465213" cy="465213"/>
          </a:xfrm>
          <a:prstGeom prst="rect">
            <a:avLst/>
          </a:prstGeom>
        </p:spPr>
      </p:pic>
      <p:sp>
        <p:nvSpPr>
          <p:cNvPr id="21" name="Google Shape;303;p17">
            <a:extLst>
              <a:ext uri="{FF2B5EF4-FFF2-40B4-BE49-F238E27FC236}">
                <a16:creationId xmlns:a16="http://schemas.microsoft.com/office/drawing/2014/main" id="{9623F6E2-08BD-4594-4A02-9B812E96592D}"/>
              </a:ext>
            </a:extLst>
          </p:cNvPr>
          <p:cNvSpPr txBox="1">
            <a:spLocks/>
          </p:cNvSpPr>
          <p:nvPr/>
        </p:nvSpPr>
        <p:spPr>
          <a:xfrm>
            <a:off x="3637223" y="2197965"/>
            <a:ext cx="1786064" cy="60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>
                <a:latin typeface="Inconsolata" pitchFamily="1" charset="0"/>
                <a:ea typeface="Inconsolata" pitchFamily="1" charset="0"/>
              </a:rPr>
              <a:t>Uses MySQL connectivity</a:t>
            </a:r>
          </a:p>
        </p:txBody>
      </p:sp>
      <p:sp>
        <p:nvSpPr>
          <p:cNvPr id="22" name="Google Shape;303;p17">
            <a:extLst>
              <a:ext uri="{FF2B5EF4-FFF2-40B4-BE49-F238E27FC236}">
                <a16:creationId xmlns:a16="http://schemas.microsoft.com/office/drawing/2014/main" id="{E65F2036-9AA1-3ED7-5B73-5FDC80263CBD}"/>
              </a:ext>
            </a:extLst>
          </p:cNvPr>
          <p:cNvSpPr txBox="1">
            <a:spLocks/>
          </p:cNvSpPr>
          <p:nvPr/>
        </p:nvSpPr>
        <p:spPr>
          <a:xfrm>
            <a:off x="6248764" y="2197965"/>
            <a:ext cx="1925752" cy="60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ixie One"/>
              <a:buNone/>
              <a:defRPr sz="3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>
                <a:latin typeface="Inconsolata" pitchFamily="1" charset="0"/>
                <a:ea typeface="Inconsolata" pitchFamily="1" charset="0"/>
              </a:rPr>
              <a:t>Use of random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18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sz="2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>
                <a:hlinkClick r:id="rId3"/>
              </a:rPr>
              <a:t>https://youtu.be/FfWpgLFMI7w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>
                <a:hlinkClick r:id="rId4"/>
              </a:rPr>
              <a:t>https://www.geeksforgeeks.org/introduction-to-pygame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>
                <a:hlinkClick r:id="rId5"/>
              </a:rPr>
              <a:t>https://www.flaticon.com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u="sng" dirty="0"/>
              <a:t>https://pngtree.com/freebackground/space-game-alien-exploration-background_1592274.html</a:t>
            </a:r>
            <a:endParaRPr u="sng"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Softwares Used</a:t>
            </a:r>
            <a:endParaRPr sz="2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750800" y="167885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>
                <a:solidFill>
                  <a:srgbClr val="FF9900"/>
                </a:solidFill>
              </a:rPr>
              <a:t>Editor</a:t>
            </a:r>
            <a:r>
              <a:rPr lang="en-US" dirty="0"/>
              <a:t> </a:t>
            </a:r>
            <a:r>
              <a:rPr lang="en-US" dirty="0">
                <a:solidFill>
                  <a:srgbClr val="FF9900"/>
                </a:solidFill>
              </a:rPr>
              <a:t>- </a:t>
            </a:r>
            <a:r>
              <a:rPr lang="en-US" dirty="0"/>
              <a:t>Visual Studio Code (VS Code)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-US" dirty="0">
                <a:solidFill>
                  <a:srgbClr val="FF9900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>
                <a:solidFill>
                  <a:srgbClr val="FF9900"/>
                </a:solidFill>
              </a:rPr>
              <a:t>-</a:t>
            </a:r>
            <a:r>
              <a:rPr lang="en-US" dirty="0"/>
              <a:t> MySQL Command Line Client</a:t>
            </a: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744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4" grpId="0" build="p"/>
    </p:bldLst>
  </p:timing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E004A"/>
      </a:dk1>
      <a:lt1>
        <a:srgbClr val="FFFFFF"/>
      </a:lt1>
      <a:dk2>
        <a:srgbClr val="8E7CC3"/>
      </a:dk2>
      <a:lt2>
        <a:srgbClr val="ECE9F0"/>
      </a:lt2>
      <a:accent1>
        <a:srgbClr val="432E64"/>
      </a:accent1>
      <a:accent2>
        <a:srgbClr val="51387A"/>
      </a:accent2>
      <a:accent3>
        <a:srgbClr val="C20E9B"/>
      </a:accent3>
      <a:accent4>
        <a:srgbClr val="00B4C2"/>
      </a:accent4>
      <a:accent5>
        <a:srgbClr val="FF9900"/>
      </a:accent5>
      <a:accent6>
        <a:srgbClr val="6D9EE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198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Imprint MT Shadow</vt:lpstr>
      <vt:lpstr>Inconsolata</vt:lpstr>
      <vt:lpstr>Nixie One</vt:lpstr>
      <vt:lpstr>Hecate template</vt:lpstr>
      <vt:lpstr>SPACE WARRIORS</vt:lpstr>
      <vt:lpstr>Starting Screen</vt:lpstr>
      <vt:lpstr>Game Screen</vt:lpstr>
      <vt:lpstr>Game Over Screen</vt:lpstr>
      <vt:lpstr>About the Game</vt:lpstr>
      <vt:lpstr>Controls</vt:lpstr>
      <vt:lpstr>Features</vt:lpstr>
      <vt:lpstr>References</vt:lpstr>
      <vt:lpstr>Softwares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WARRIORS</dc:title>
  <dc:creator>Deepti</dc:creator>
  <cp:lastModifiedBy>deepti126agarwal@gmail.com</cp:lastModifiedBy>
  <cp:revision>2</cp:revision>
  <dcterms:modified xsi:type="dcterms:W3CDTF">2023-05-13T16:59:55Z</dcterms:modified>
</cp:coreProperties>
</file>