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lipkart_Mobiledata_under_20000rs/Flipkart_MobileData_under20000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07E5D9-F92C-4769-B885-C5CC031964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Flipkart_Mobiledata_under_20000rs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5CB1BD-1C5B-4DC9-83C9-38BF48FA70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12/28/2023 3:10:08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pkart_MobileData_under20000" id="2" name="slide2">
            <a:extLst>
              <a:ext uri="{FF2B5EF4-FFF2-40B4-BE49-F238E27FC236}">
                <a16:creationId xmlns:a16="http://schemas.microsoft.com/office/drawing/2014/main" id="{D72673C8-258F-426F-9359-782B05CC2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289"/>
            <a:ext cx="12192000" cy="48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2023-12-28T15:10:08Z</dcterms:created>
  <dcterms:modified xsi:type="dcterms:W3CDTF">2023-12-28T15:10:08Z</dcterms:modified>
</cp:coreProperties>
</file>