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PLANALYSIS_169375762239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7BBC12-7478-4139-B0C4-07996ED4A6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IPL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1BACAB-46FA-42F3-BF5F-C1F4B7B927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11/24/2023 6:25:35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B3EDBF3-EBA9-4812-9D27-AECFF9898E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066"/>
            <a:ext cx="12192000" cy="48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2023-11-24T18:25:35Z</dcterms:created>
  <dcterms:modified xsi:type="dcterms:W3CDTF">2023-11-24T18:25:35Z</dcterms:modified>
</cp:coreProperties>
</file>