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Online_FoodProject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8275A1E-D7CF-4017-9D6B-BC14C9F8D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Online_Food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99468B4-D6A5-4FF0-81FE-0C2039136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3/13/2024 2:30:10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eedback_asper_Gender">
            <a:extLst>
              <a:ext uri="{FF2B5EF4-FFF2-40B4-BE49-F238E27FC236}">
                <a16:creationId xmlns:a16="http://schemas.microsoft.com/office/drawing/2014/main" id="{76FA5B55-D136-41A1-8E4F-E844A5BF3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73"/>
            <a:ext cx="12192000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nthlyincome_asper_Age">
            <a:extLst>
              <a:ext uri="{FF2B5EF4-FFF2-40B4-BE49-F238E27FC236}">
                <a16:creationId xmlns:a16="http://schemas.microsoft.com/office/drawing/2014/main" id="{C4AEBE69-9370-456F-AF36-AE8CE742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73"/>
            <a:ext cx="12192000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eedback_asper_FamilySize_Occupation">
            <a:extLst>
              <a:ext uri="{FF2B5EF4-FFF2-40B4-BE49-F238E27FC236}">
                <a16:creationId xmlns:a16="http://schemas.microsoft.com/office/drawing/2014/main" id="{2B1067BE-089E-474A-B8F8-B1D69FE9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963"/>
            <a:ext cx="12192000" cy="52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eedback_basedon_Educa_&amp;amp;_Familysize">
            <a:extLst>
              <a:ext uri="{FF2B5EF4-FFF2-40B4-BE49-F238E27FC236}">
                <a16:creationId xmlns:a16="http://schemas.microsoft.com/office/drawing/2014/main" id="{0EC19291-60EF-4E76-899D-D4018ECB3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73"/>
            <a:ext cx="12192000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2108A9-3552-AFEA-8F5C-D754AC4C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57"/>
            <a:ext cx="12192000" cy="61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Online_Food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Online_Food Project</dc:title>
  <dc:creator/>
  <cp:lastModifiedBy>Deepti  Gajbhiye</cp:lastModifiedBy>
  <cp:revision>1</cp:revision>
  <dcterms:created xsi:type="dcterms:W3CDTF">2024-03-13T14:30:10Z</dcterms:created>
  <dcterms:modified xsi:type="dcterms:W3CDTF">2024-03-13T14:35:22Z</dcterms:modified>
</cp:coreProperties>
</file>