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10"/>
  </p:notesMasterIdLst>
  <p:sldIdLst>
    <p:sldId id="256" r:id="rId2"/>
    <p:sldId id="261" r:id="rId3"/>
    <p:sldId id="257" r:id="rId4"/>
    <p:sldId id="259" r:id="rId5"/>
    <p:sldId id="260" r:id="rId6"/>
    <p:sldId id="264" r:id="rId7"/>
    <p:sldId id="265"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A6ADAE-2F73-F871-DB11-DA8B97415E64}" v="622" dt="2020-09-07T07:08:50.739"/>
    <p1510:client id="{5FEACEF8-A986-4E03-FD80-09E283C2D0BD}" v="4603" dt="2020-09-05T13:05:05.494"/>
    <p1510:client id="{8E77C262-9228-9B5D-18FE-DB8609AEBEF9}" v="2377" dt="2020-09-09T19:26:16.210"/>
    <p1510:client id="{9D569D01-B86B-C74C-49E5-5B1AF49B8675}" v="442" dt="2020-09-06T17:40:00.006"/>
    <p1510:client id="{D1417D16-4E0A-AA22-2D42-899785E76455}" v="2014" dt="2020-09-10T09:26:44.7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ti Saravanan" userId="S::deepti.saravanan@research.iiit.ac.in::e76e15b5-ae20-4b15-a49d-f6bded1df0a2" providerId="AD" clId="Web-{8E77C262-9228-9B5D-18FE-DB8609AEBEF9}"/>
    <pc:docChg chg="addSld delSld modSld">
      <pc:chgData name="Deepti Saravanan" userId="S::deepti.saravanan@research.iiit.ac.in::e76e15b5-ae20-4b15-a49d-f6bded1df0a2" providerId="AD" clId="Web-{8E77C262-9228-9B5D-18FE-DB8609AEBEF9}" dt="2020-09-09T19:26:16.210" v="2359"/>
      <pc:docMkLst>
        <pc:docMk/>
      </pc:docMkLst>
      <pc:sldChg chg="new del">
        <pc:chgData name="Deepti Saravanan" userId="S::deepti.saravanan@research.iiit.ac.in::e76e15b5-ae20-4b15-a49d-f6bded1df0a2" providerId="AD" clId="Web-{8E77C262-9228-9B5D-18FE-DB8609AEBEF9}" dt="2020-09-09T18:45:09.763" v="2"/>
        <pc:sldMkLst>
          <pc:docMk/>
          <pc:sldMk cId="4088665981" sldId="262"/>
        </pc:sldMkLst>
      </pc:sldChg>
      <pc:sldChg chg="addSp delSp modSp add replId">
        <pc:chgData name="Deepti Saravanan" userId="S::deepti.saravanan@research.iiit.ac.in::e76e15b5-ae20-4b15-a49d-f6bded1df0a2" providerId="AD" clId="Web-{8E77C262-9228-9B5D-18FE-DB8609AEBEF9}" dt="2020-09-09T19:26:16.210" v="2359"/>
        <pc:sldMkLst>
          <pc:docMk/>
          <pc:sldMk cId="2478532477" sldId="263"/>
        </pc:sldMkLst>
        <pc:spChg chg="mod">
          <ac:chgData name="Deepti Saravanan" userId="S::deepti.saravanan@research.iiit.ac.in::e76e15b5-ae20-4b15-a49d-f6bded1df0a2" providerId="AD" clId="Web-{8E77C262-9228-9B5D-18FE-DB8609AEBEF9}" dt="2020-09-09T18:45:25.544" v="11" actId="20577"/>
          <ac:spMkLst>
            <pc:docMk/>
            <pc:sldMk cId="2478532477" sldId="263"/>
            <ac:spMk id="2" creationId="{14CB3CA6-52A4-4C1F-82A7-6FE0D755C701}"/>
          </ac:spMkLst>
        </pc:spChg>
        <pc:graphicFrameChg chg="mod modGraphic">
          <ac:chgData name="Deepti Saravanan" userId="S::deepti.saravanan@research.iiit.ac.in::e76e15b5-ae20-4b15-a49d-f6bded1df0a2" providerId="AD" clId="Web-{8E77C262-9228-9B5D-18FE-DB8609AEBEF9}" dt="2020-09-09T19:26:16.210" v="2359"/>
          <ac:graphicFrameMkLst>
            <pc:docMk/>
            <pc:sldMk cId="2478532477" sldId="263"/>
            <ac:graphicFrameMk id="4" creationId="{F5297781-1000-4D73-A7D5-5D320BFC9389}"/>
          </ac:graphicFrameMkLst>
        </pc:graphicFrameChg>
        <pc:graphicFrameChg chg="add del mod">
          <ac:chgData name="Deepti Saravanan" userId="S::deepti.saravanan@research.iiit.ac.in::e76e15b5-ae20-4b15-a49d-f6bded1df0a2" providerId="AD" clId="Web-{8E77C262-9228-9B5D-18FE-DB8609AEBEF9}" dt="2020-09-09T18:55:34.381" v="563"/>
          <ac:graphicFrameMkLst>
            <pc:docMk/>
            <pc:sldMk cId="2478532477" sldId="263"/>
            <ac:graphicFrameMk id="5" creationId="{F7B589BD-5DD8-4E54-A1D1-B7FB42D42146}"/>
          </ac:graphicFrameMkLst>
        </pc:graphicFrameChg>
      </pc:sldChg>
      <pc:sldChg chg="modSp new">
        <pc:chgData name="Deepti Saravanan" userId="S::deepti.saravanan@research.iiit.ac.in::e76e15b5-ae20-4b15-a49d-f6bded1df0a2" providerId="AD" clId="Web-{8E77C262-9228-9B5D-18FE-DB8609AEBEF9}" dt="2020-09-09T18:45:54.778" v="38" actId="20577"/>
        <pc:sldMkLst>
          <pc:docMk/>
          <pc:sldMk cId="1046892346" sldId="264"/>
        </pc:sldMkLst>
        <pc:spChg chg="mod">
          <ac:chgData name="Deepti Saravanan" userId="S::deepti.saravanan@research.iiit.ac.in::e76e15b5-ae20-4b15-a49d-f6bded1df0a2" providerId="AD" clId="Web-{8E77C262-9228-9B5D-18FE-DB8609AEBEF9}" dt="2020-09-09T18:45:54.778" v="38" actId="20577"/>
          <ac:spMkLst>
            <pc:docMk/>
            <pc:sldMk cId="1046892346" sldId="264"/>
            <ac:spMk id="2" creationId="{9B5406CC-33FA-42AC-9D1A-034185AEBB75}"/>
          </ac:spMkLst>
        </pc:spChg>
      </pc:sldChg>
    </pc:docChg>
  </pc:docChgLst>
  <pc:docChgLst>
    <pc:chgData name="Deepti Saravanan" userId="S::deepti.saravanan@research.iiit.ac.in::e76e15b5-ae20-4b15-a49d-f6bded1df0a2" providerId="AD" clId="Web-{9D569D01-B86B-C74C-49E5-5B1AF49B8675}"/>
    <pc:docChg chg="addSld modSld">
      <pc:chgData name="Deepti Saravanan" userId="S::deepti.saravanan@research.iiit.ac.in::e76e15b5-ae20-4b15-a49d-f6bded1df0a2" providerId="AD" clId="Web-{9D569D01-B86B-C74C-49E5-5B1AF49B8675}" dt="2020-09-06T17:40:00.006" v="772"/>
      <pc:docMkLst>
        <pc:docMk/>
      </pc:docMkLst>
      <pc:sldChg chg="modSp modNotes">
        <pc:chgData name="Deepti Saravanan" userId="S::deepti.saravanan@research.iiit.ac.in::e76e15b5-ae20-4b15-a49d-f6bded1df0a2" providerId="AD" clId="Web-{9D569D01-B86B-C74C-49E5-5B1AF49B8675}" dt="2020-09-06T17:40:00.006" v="772"/>
        <pc:sldMkLst>
          <pc:docMk/>
          <pc:sldMk cId="928642132" sldId="259"/>
        </pc:sldMkLst>
        <pc:graphicFrameChg chg="mod modGraphic">
          <ac:chgData name="Deepti Saravanan" userId="S::deepti.saravanan@research.iiit.ac.in::e76e15b5-ae20-4b15-a49d-f6bded1df0a2" providerId="AD" clId="Web-{9D569D01-B86B-C74C-49E5-5B1AF49B8675}" dt="2020-09-06T17:40:00.006" v="772"/>
          <ac:graphicFrameMkLst>
            <pc:docMk/>
            <pc:sldMk cId="928642132" sldId="259"/>
            <ac:graphicFrameMk id="4" creationId="{F5297781-1000-4D73-A7D5-5D320BFC9389}"/>
          </ac:graphicFrameMkLst>
        </pc:graphicFrameChg>
      </pc:sldChg>
      <pc:sldChg chg="modSp new">
        <pc:chgData name="Deepti Saravanan" userId="S::deepti.saravanan@research.iiit.ac.in::e76e15b5-ae20-4b15-a49d-f6bded1df0a2" providerId="AD" clId="Web-{9D569D01-B86B-C74C-49E5-5B1AF49B8675}" dt="2020-09-06T17:16:02.961" v="586" actId="20577"/>
        <pc:sldMkLst>
          <pc:docMk/>
          <pc:sldMk cId="2604650336" sldId="260"/>
        </pc:sldMkLst>
        <pc:spChg chg="mod">
          <ac:chgData name="Deepti Saravanan" userId="S::deepti.saravanan@research.iiit.ac.in::e76e15b5-ae20-4b15-a49d-f6bded1df0a2" providerId="AD" clId="Web-{9D569D01-B86B-C74C-49E5-5B1AF49B8675}" dt="2020-09-06T16:50:23.075" v="385" actId="20577"/>
          <ac:spMkLst>
            <pc:docMk/>
            <pc:sldMk cId="2604650336" sldId="260"/>
            <ac:spMk id="2" creationId="{5A835388-886A-435A-A7BF-C3F4C9E8EE6E}"/>
          </ac:spMkLst>
        </pc:spChg>
        <pc:spChg chg="mod">
          <ac:chgData name="Deepti Saravanan" userId="S::deepti.saravanan@research.iiit.ac.in::e76e15b5-ae20-4b15-a49d-f6bded1df0a2" providerId="AD" clId="Web-{9D569D01-B86B-C74C-49E5-5B1AF49B8675}" dt="2020-09-06T17:16:02.961" v="586" actId="20577"/>
          <ac:spMkLst>
            <pc:docMk/>
            <pc:sldMk cId="2604650336" sldId="260"/>
            <ac:spMk id="3" creationId="{70D786A5-CD3A-45CE-8054-5DB2D56CF316}"/>
          </ac:spMkLst>
        </pc:spChg>
      </pc:sldChg>
    </pc:docChg>
  </pc:docChgLst>
  <pc:docChgLst>
    <pc:chgData name="Deepti Saravanan" userId="S::deepti.saravanan@research.iiit.ac.in::e76e15b5-ae20-4b15-a49d-f6bded1df0a2" providerId="AD" clId="Web-{5FEACEF8-A986-4E03-FD80-09E283C2D0BD}"/>
    <pc:docChg chg="addSld delSld modSld addMainMaster delMainMaster">
      <pc:chgData name="Deepti Saravanan" userId="S::deepti.saravanan@research.iiit.ac.in::e76e15b5-ae20-4b15-a49d-f6bded1df0a2" providerId="AD" clId="Web-{5FEACEF8-A986-4E03-FD80-09E283C2D0BD}" dt="2020-09-05T13:05:05.494" v="4598"/>
      <pc:docMkLst>
        <pc:docMk/>
      </pc:docMkLst>
      <pc:sldChg chg="addSp modSp mod setBg modClrScheme chgLayout">
        <pc:chgData name="Deepti Saravanan" userId="S::deepti.saravanan@research.iiit.ac.in::e76e15b5-ae20-4b15-a49d-f6bded1df0a2" providerId="AD" clId="Web-{5FEACEF8-A986-4E03-FD80-09E283C2D0BD}" dt="2020-09-05T09:17:36.172" v="45" actId="20577"/>
        <pc:sldMkLst>
          <pc:docMk/>
          <pc:sldMk cId="109857222" sldId="256"/>
        </pc:sldMkLst>
        <pc:spChg chg="mod">
          <ac:chgData name="Deepti Saravanan" userId="S::deepti.saravanan@research.iiit.ac.in::e76e15b5-ae20-4b15-a49d-f6bded1df0a2" providerId="AD" clId="Web-{5FEACEF8-A986-4E03-FD80-09E283C2D0BD}" dt="2020-09-05T09:17:36.172" v="45" actId="20577"/>
          <ac:spMkLst>
            <pc:docMk/>
            <pc:sldMk cId="109857222" sldId="256"/>
            <ac:spMk id="2" creationId="{00000000-0000-0000-0000-000000000000}"/>
          </ac:spMkLst>
        </pc:spChg>
        <pc:spChg chg="mod">
          <ac:chgData name="Deepti Saravanan" userId="S::deepti.saravanan@research.iiit.ac.in::e76e15b5-ae20-4b15-a49d-f6bded1df0a2" providerId="AD" clId="Web-{5FEACEF8-A986-4E03-FD80-09E283C2D0BD}" dt="2020-09-05T09:17:26.750" v="23" actId="20577"/>
          <ac:spMkLst>
            <pc:docMk/>
            <pc:sldMk cId="109857222" sldId="256"/>
            <ac:spMk id="3" creationId="{00000000-0000-0000-0000-000000000000}"/>
          </ac:spMkLst>
        </pc:spChg>
        <pc:spChg chg="add">
          <ac:chgData name="Deepti Saravanan" userId="S::deepti.saravanan@research.iiit.ac.in::e76e15b5-ae20-4b15-a49d-f6bded1df0a2" providerId="AD" clId="Web-{5FEACEF8-A986-4E03-FD80-09E283C2D0BD}" dt="2020-09-05T09:16:50.922" v="0"/>
          <ac:spMkLst>
            <pc:docMk/>
            <pc:sldMk cId="109857222" sldId="256"/>
            <ac:spMk id="9" creationId="{E91DC736-0EF8-4F87-9146-EBF1D2EE4D3D}"/>
          </ac:spMkLst>
        </pc:spChg>
        <pc:spChg chg="add">
          <ac:chgData name="Deepti Saravanan" userId="S::deepti.saravanan@research.iiit.ac.in::e76e15b5-ae20-4b15-a49d-f6bded1df0a2" providerId="AD" clId="Web-{5FEACEF8-A986-4E03-FD80-09E283C2D0BD}" dt="2020-09-05T09:16:50.922" v="0"/>
          <ac:spMkLst>
            <pc:docMk/>
            <pc:sldMk cId="109857222" sldId="256"/>
            <ac:spMk id="11" creationId="{097CD68E-23E3-4007-8847-CD0944C4F7BE}"/>
          </ac:spMkLst>
        </pc:spChg>
        <pc:spChg chg="add">
          <ac:chgData name="Deepti Saravanan" userId="S::deepti.saravanan@research.iiit.ac.in::e76e15b5-ae20-4b15-a49d-f6bded1df0a2" providerId="AD" clId="Web-{5FEACEF8-A986-4E03-FD80-09E283C2D0BD}" dt="2020-09-05T09:16:50.922" v="0"/>
          <ac:spMkLst>
            <pc:docMk/>
            <pc:sldMk cId="109857222" sldId="256"/>
            <ac:spMk id="13" creationId="{AF2F604E-43BE-4DC3-B983-E071523364F8}"/>
          </ac:spMkLst>
        </pc:spChg>
        <pc:spChg chg="add">
          <ac:chgData name="Deepti Saravanan" userId="S::deepti.saravanan@research.iiit.ac.in::e76e15b5-ae20-4b15-a49d-f6bded1df0a2" providerId="AD" clId="Web-{5FEACEF8-A986-4E03-FD80-09E283C2D0BD}" dt="2020-09-05T09:16:50.922" v="0"/>
          <ac:spMkLst>
            <pc:docMk/>
            <pc:sldMk cId="109857222" sldId="256"/>
            <ac:spMk id="15" creationId="{08C9B587-E65E-4B52-B37C-ABEBB6E87928}"/>
          </ac:spMkLst>
        </pc:spChg>
        <pc:picChg chg="add">
          <ac:chgData name="Deepti Saravanan" userId="S::deepti.saravanan@research.iiit.ac.in::e76e15b5-ae20-4b15-a49d-f6bded1df0a2" providerId="AD" clId="Web-{5FEACEF8-A986-4E03-FD80-09E283C2D0BD}" dt="2020-09-05T09:16:50.922" v="0"/>
          <ac:picMkLst>
            <pc:docMk/>
            <pc:sldMk cId="109857222" sldId="256"/>
            <ac:picMk id="4" creationId="{FC7DEAD8-C625-4BD2-AB31-601164D28594}"/>
          </ac:picMkLst>
        </pc:picChg>
      </pc:sldChg>
      <pc:sldChg chg="addSp delSp modSp new">
        <pc:chgData name="Deepti Saravanan" userId="S::deepti.saravanan@research.iiit.ac.in::e76e15b5-ae20-4b15-a49d-f6bded1df0a2" providerId="AD" clId="Web-{5FEACEF8-A986-4E03-FD80-09E283C2D0BD}" dt="2020-09-05T13:01:54.305" v="4594" actId="1076"/>
        <pc:sldMkLst>
          <pc:docMk/>
          <pc:sldMk cId="404617581" sldId="257"/>
        </pc:sldMkLst>
        <pc:spChg chg="mod">
          <ac:chgData name="Deepti Saravanan" userId="S::deepti.saravanan@research.iiit.ac.in::e76e15b5-ae20-4b15-a49d-f6bded1df0a2" providerId="AD" clId="Web-{5FEACEF8-A986-4E03-FD80-09E283C2D0BD}" dt="2020-09-05T13:01:49.305" v="4593" actId="1076"/>
          <ac:spMkLst>
            <pc:docMk/>
            <pc:sldMk cId="404617581" sldId="257"/>
            <ac:spMk id="2" creationId="{14CB3CA6-52A4-4C1F-82A7-6FE0D755C701}"/>
          </ac:spMkLst>
        </pc:spChg>
        <pc:spChg chg="del">
          <ac:chgData name="Deepti Saravanan" userId="S::deepti.saravanan@research.iiit.ac.in::e76e15b5-ae20-4b15-a49d-f6bded1df0a2" providerId="AD" clId="Web-{5FEACEF8-A986-4E03-FD80-09E283C2D0BD}" dt="2020-09-05T09:59:09.553" v="103"/>
          <ac:spMkLst>
            <pc:docMk/>
            <pc:sldMk cId="404617581" sldId="257"/>
            <ac:spMk id="3" creationId="{1094E857-FC41-43D8-9630-5E811D90440E}"/>
          </ac:spMkLst>
        </pc:spChg>
        <pc:graphicFrameChg chg="add mod ord modGraphic">
          <ac:chgData name="Deepti Saravanan" userId="S::deepti.saravanan@research.iiit.ac.in::e76e15b5-ae20-4b15-a49d-f6bded1df0a2" providerId="AD" clId="Web-{5FEACEF8-A986-4E03-FD80-09E283C2D0BD}" dt="2020-09-05T13:01:54.305" v="4594" actId="1076"/>
          <ac:graphicFrameMkLst>
            <pc:docMk/>
            <pc:sldMk cId="404617581" sldId="257"/>
            <ac:graphicFrameMk id="4" creationId="{F5297781-1000-4D73-A7D5-5D320BFC9389}"/>
          </ac:graphicFrameMkLst>
        </pc:graphicFrameChg>
        <pc:graphicFrameChg chg="add del mod">
          <ac:chgData name="Deepti Saravanan" userId="S::deepti.saravanan@research.iiit.ac.in::e76e15b5-ae20-4b15-a49d-f6bded1df0a2" providerId="AD" clId="Web-{5FEACEF8-A986-4E03-FD80-09E283C2D0BD}" dt="2020-09-05T10:38:39.118" v="1203"/>
          <ac:graphicFrameMkLst>
            <pc:docMk/>
            <pc:sldMk cId="404617581" sldId="257"/>
            <ac:graphicFrameMk id="6" creationId="{16AA6F3C-A202-4618-8882-AB524ECF3C1B}"/>
          </ac:graphicFrameMkLst>
        </pc:graphicFrameChg>
      </pc:sldChg>
      <pc:sldChg chg="modSp new del">
        <pc:chgData name="Deepti Saravanan" userId="S::deepti.saravanan@research.iiit.ac.in::e76e15b5-ae20-4b15-a49d-f6bded1df0a2" providerId="AD" clId="Web-{5FEACEF8-A986-4E03-FD80-09E283C2D0BD}" dt="2020-09-05T11:29:47.740" v="2147"/>
        <pc:sldMkLst>
          <pc:docMk/>
          <pc:sldMk cId="297666939" sldId="258"/>
        </pc:sldMkLst>
        <pc:spChg chg="mod">
          <ac:chgData name="Deepti Saravanan" userId="S::deepti.saravanan@research.iiit.ac.in::e76e15b5-ae20-4b15-a49d-f6bded1df0a2" providerId="AD" clId="Web-{5FEACEF8-A986-4E03-FD80-09E283C2D0BD}" dt="2020-09-05T09:18:26.828" v="100" actId="20577"/>
          <ac:spMkLst>
            <pc:docMk/>
            <pc:sldMk cId="297666939" sldId="258"/>
            <ac:spMk id="2" creationId="{2672BE1C-F701-426D-88A2-06E1BE7854AC}"/>
          </ac:spMkLst>
        </pc:spChg>
      </pc:sldChg>
      <pc:sldChg chg="modSp add replId">
        <pc:chgData name="Deepti Saravanan" userId="S::deepti.saravanan@research.iiit.ac.in::e76e15b5-ae20-4b15-a49d-f6bded1df0a2" providerId="AD" clId="Web-{5FEACEF8-A986-4E03-FD80-09E283C2D0BD}" dt="2020-09-05T13:05:05.494" v="4598"/>
        <pc:sldMkLst>
          <pc:docMk/>
          <pc:sldMk cId="928642132" sldId="259"/>
        </pc:sldMkLst>
        <pc:spChg chg="mod">
          <ac:chgData name="Deepti Saravanan" userId="S::deepti.saravanan@research.iiit.ac.in::e76e15b5-ae20-4b15-a49d-f6bded1df0a2" providerId="AD" clId="Web-{5FEACEF8-A986-4E03-FD80-09E283C2D0BD}" dt="2020-09-05T12:35:06.605" v="4591" actId="1076"/>
          <ac:spMkLst>
            <pc:docMk/>
            <pc:sldMk cId="928642132" sldId="259"/>
            <ac:spMk id="2" creationId="{14CB3CA6-52A4-4C1F-82A7-6FE0D755C701}"/>
          </ac:spMkLst>
        </pc:spChg>
        <pc:graphicFrameChg chg="mod modGraphic">
          <ac:chgData name="Deepti Saravanan" userId="S::deepti.saravanan@research.iiit.ac.in::e76e15b5-ae20-4b15-a49d-f6bded1df0a2" providerId="AD" clId="Web-{5FEACEF8-A986-4E03-FD80-09E283C2D0BD}" dt="2020-09-05T13:05:05.494" v="4598"/>
          <ac:graphicFrameMkLst>
            <pc:docMk/>
            <pc:sldMk cId="928642132" sldId="259"/>
            <ac:graphicFrameMk id="4" creationId="{F5297781-1000-4D73-A7D5-5D320BFC9389}"/>
          </ac:graphicFrameMkLst>
        </pc:graphicFrameChg>
      </pc:sldChg>
      <pc:sldMasterChg chg="del delSldLayout">
        <pc:chgData name="Deepti Saravanan" userId="S::deepti.saravanan@research.iiit.ac.in::e76e15b5-ae20-4b15-a49d-f6bded1df0a2" providerId="AD" clId="Web-{5FEACEF8-A986-4E03-FD80-09E283C2D0BD}" dt="2020-09-05T09:16:50.922" v="0"/>
        <pc:sldMasterMkLst>
          <pc:docMk/>
          <pc:sldMasterMk cId="2460954070" sldId="2147483660"/>
        </pc:sldMasterMkLst>
        <pc:sldLayoutChg chg="del">
          <pc:chgData name="Deepti Saravanan" userId="S::deepti.saravanan@research.iiit.ac.in::e76e15b5-ae20-4b15-a49d-f6bded1df0a2" providerId="AD" clId="Web-{5FEACEF8-A986-4E03-FD80-09E283C2D0BD}" dt="2020-09-05T09:16:50.922" v="0"/>
          <pc:sldLayoutMkLst>
            <pc:docMk/>
            <pc:sldMasterMk cId="2460954070" sldId="2147483660"/>
            <pc:sldLayoutMk cId="2385387890" sldId="2147483661"/>
          </pc:sldLayoutMkLst>
        </pc:sldLayoutChg>
        <pc:sldLayoutChg chg="del">
          <pc:chgData name="Deepti Saravanan" userId="S::deepti.saravanan@research.iiit.ac.in::e76e15b5-ae20-4b15-a49d-f6bded1df0a2" providerId="AD" clId="Web-{5FEACEF8-A986-4E03-FD80-09E283C2D0BD}" dt="2020-09-05T09:16:50.922" v="0"/>
          <pc:sldLayoutMkLst>
            <pc:docMk/>
            <pc:sldMasterMk cId="2460954070" sldId="2147483660"/>
            <pc:sldLayoutMk cId="949138452" sldId="2147483662"/>
          </pc:sldLayoutMkLst>
        </pc:sldLayoutChg>
        <pc:sldLayoutChg chg="del">
          <pc:chgData name="Deepti Saravanan" userId="S::deepti.saravanan@research.iiit.ac.in::e76e15b5-ae20-4b15-a49d-f6bded1df0a2" providerId="AD" clId="Web-{5FEACEF8-A986-4E03-FD80-09E283C2D0BD}" dt="2020-09-05T09:16:50.922" v="0"/>
          <pc:sldLayoutMkLst>
            <pc:docMk/>
            <pc:sldMasterMk cId="2460954070" sldId="2147483660"/>
            <pc:sldLayoutMk cId="2591524520" sldId="2147483663"/>
          </pc:sldLayoutMkLst>
        </pc:sldLayoutChg>
        <pc:sldLayoutChg chg="del">
          <pc:chgData name="Deepti Saravanan" userId="S::deepti.saravanan@research.iiit.ac.in::e76e15b5-ae20-4b15-a49d-f6bded1df0a2" providerId="AD" clId="Web-{5FEACEF8-A986-4E03-FD80-09E283C2D0BD}" dt="2020-09-05T09:16:50.922" v="0"/>
          <pc:sldLayoutMkLst>
            <pc:docMk/>
            <pc:sldMasterMk cId="2460954070" sldId="2147483660"/>
            <pc:sldLayoutMk cId="1203092039" sldId="2147483664"/>
          </pc:sldLayoutMkLst>
        </pc:sldLayoutChg>
        <pc:sldLayoutChg chg="del">
          <pc:chgData name="Deepti Saravanan" userId="S::deepti.saravanan@research.iiit.ac.in::e76e15b5-ae20-4b15-a49d-f6bded1df0a2" providerId="AD" clId="Web-{5FEACEF8-A986-4E03-FD80-09E283C2D0BD}" dt="2020-09-05T09:16:50.922" v="0"/>
          <pc:sldLayoutMkLst>
            <pc:docMk/>
            <pc:sldMasterMk cId="2460954070" sldId="2147483660"/>
            <pc:sldLayoutMk cId="3733172339" sldId="2147483665"/>
          </pc:sldLayoutMkLst>
        </pc:sldLayoutChg>
        <pc:sldLayoutChg chg="del">
          <pc:chgData name="Deepti Saravanan" userId="S::deepti.saravanan@research.iiit.ac.in::e76e15b5-ae20-4b15-a49d-f6bded1df0a2" providerId="AD" clId="Web-{5FEACEF8-A986-4E03-FD80-09E283C2D0BD}" dt="2020-09-05T09:16:50.922" v="0"/>
          <pc:sldLayoutMkLst>
            <pc:docMk/>
            <pc:sldMasterMk cId="2460954070" sldId="2147483660"/>
            <pc:sldLayoutMk cId="3210312558" sldId="2147483666"/>
          </pc:sldLayoutMkLst>
        </pc:sldLayoutChg>
        <pc:sldLayoutChg chg="del">
          <pc:chgData name="Deepti Saravanan" userId="S::deepti.saravanan@research.iiit.ac.in::e76e15b5-ae20-4b15-a49d-f6bded1df0a2" providerId="AD" clId="Web-{5FEACEF8-A986-4E03-FD80-09E283C2D0BD}" dt="2020-09-05T09:16:50.922" v="0"/>
          <pc:sldLayoutMkLst>
            <pc:docMk/>
            <pc:sldMasterMk cId="2460954070" sldId="2147483660"/>
            <pc:sldLayoutMk cId="3146388984" sldId="2147483667"/>
          </pc:sldLayoutMkLst>
        </pc:sldLayoutChg>
        <pc:sldLayoutChg chg="del">
          <pc:chgData name="Deepti Saravanan" userId="S::deepti.saravanan@research.iiit.ac.in::e76e15b5-ae20-4b15-a49d-f6bded1df0a2" providerId="AD" clId="Web-{5FEACEF8-A986-4E03-FD80-09E283C2D0BD}" dt="2020-09-05T09:16:50.922" v="0"/>
          <pc:sldLayoutMkLst>
            <pc:docMk/>
            <pc:sldMasterMk cId="2460954070" sldId="2147483660"/>
            <pc:sldLayoutMk cId="3171841454" sldId="2147483668"/>
          </pc:sldLayoutMkLst>
        </pc:sldLayoutChg>
        <pc:sldLayoutChg chg="del">
          <pc:chgData name="Deepti Saravanan" userId="S::deepti.saravanan@research.iiit.ac.in::e76e15b5-ae20-4b15-a49d-f6bded1df0a2" providerId="AD" clId="Web-{5FEACEF8-A986-4E03-FD80-09E283C2D0BD}" dt="2020-09-05T09:16:50.922" v="0"/>
          <pc:sldLayoutMkLst>
            <pc:docMk/>
            <pc:sldMasterMk cId="2460954070" sldId="2147483660"/>
            <pc:sldLayoutMk cId="1718958274" sldId="2147483669"/>
          </pc:sldLayoutMkLst>
        </pc:sldLayoutChg>
        <pc:sldLayoutChg chg="del">
          <pc:chgData name="Deepti Saravanan" userId="S::deepti.saravanan@research.iiit.ac.in::e76e15b5-ae20-4b15-a49d-f6bded1df0a2" providerId="AD" clId="Web-{5FEACEF8-A986-4E03-FD80-09E283C2D0BD}" dt="2020-09-05T09:16:50.922" v="0"/>
          <pc:sldLayoutMkLst>
            <pc:docMk/>
            <pc:sldMasterMk cId="2460954070" sldId="2147483660"/>
            <pc:sldLayoutMk cId="2202905451" sldId="2147483670"/>
          </pc:sldLayoutMkLst>
        </pc:sldLayoutChg>
        <pc:sldLayoutChg chg="del">
          <pc:chgData name="Deepti Saravanan" userId="S::deepti.saravanan@research.iiit.ac.in::e76e15b5-ae20-4b15-a49d-f6bded1df0a2" providerId="AD" clId="Web-{5FEACEF8-A986-4E03-FD80-09E283C2D0BD}" dt="2020-09-05T09:16:50.922" v="0"/>
          <pc:sldLayoutMkLst>
            <pc:docMk/>
            <pc:sldMasterMk cId="2460954070" sldId="2147483660"/>
            <pc:sldLayoutMk cId="3479445657" sldId="2147483671"/>
          </pc:sldLayoutMkLst>
        </pc:sldLayoutChg>
      </pc:sldMasterChg>
      <pc:sldMasterChg chg="add addSldLayout">
        <pc:chgData name="Deepti Saravanan" userId="S::deepti.saravanan@research.iiit.ac.in::e76e15b5-ae20-4b15-a49d-f6bded1df0a2" providerId="AD" clId="Web-{5FEACEF8-A986-4E03-FD80-09E283C2D0BD}" dt="2020-09-05T09:16:50.922" v="0"/>
        <pc:sldMasterMkLst>
          <pc:docMk/>
          <pc:sldMasterMk cId="545362575" sldId="2147483764"/>
        </pc:sldMasterMkLst>
        <pc:sldLayoutChg chg="add">
          <pc:chgData name="Deepti Saravanan" userId="S::deepti.saravanan@research.iiit.ac.in::e76e15b5-ae20-4b15-a49d-f6bded1df0a2" providerId="AD" clId="Web-{5FEACEF8-A986-4E03-FD80-09E283C2D0BD}" dt="2020-09-05T09:16:50.922" v="0"/>
          <pc:sldLayoutMkLst>
            <pc:docMk/>
            <pc:sldMasterMk cId="545362575" sldId="2147483764"/>
            <pc:sldLayoutMk cId="1470918064" sldId="2147483753"/>
          </pc:sldLayoutMkLst>
        </pc:sldLayoutChg>
        <pc:sldLayoutChg chg="add">
          <pc:chgData name="Deepti Saravanan" userId="S::deepti.saravanan@research.iiit.ac.in::e76e15b5-ae20-4b15-a49d-f6bded1df0a2" providerId="AD" clId="Web-{5FEACEF8-A986-4E03-FD80-09E283C2D0BD}" dt="2020-09-05T09:16:50.922" v="0"/>
          <pc:sldLayoutMkLst>
            <pc:docMk/>
            <pc:sldMasterMk cId="545362575" sldId="2147483764"/>
            <pc:sldLayoutMk cId="1249873948" sldId="2147483754"/>
          </pc:sldLayoutMkLst>
        </pc:sldLayoutChg>
        <pc:sldLayoutChg chg="add">
          <pc:chgData name="Deepti Saravanan" userId="S::deepti.saravanan@research.iiit.ac.in::e76e15b5-ae20-4b15-a49d-f6bded1df0a2" providerId="AD" clId="Web-{5FEACEF8-A986-4E03-FD80-09E283C2D0BD}" dt="2020-09-05T09:16:50.922" v="0"/>
          <pc:sldLayoutMkLst>
            <pc:docMk/>
            <pc:sldMasterMk cId="545362575" sldId="2147483764"/>
            <pc:sldLayoutMk cId="1496674938" sldId="2147483755"/>
          </pc:sldLayoutMkLst>
        </pc:sldLayoutChg>
        <pc:sldLayoutChg chg="add">
          <pc:chgData name="Deepti Saravanan" userId="S::deepti.saravanan@research.iiit.ac.in::e76e15b5-ae20-4b15-a49d-f6bded1df0a2" providerId="AD" clId="Web-{5FEACEF8-A986-4E03-FD80-09E283C2D0BD}" dt="2020-09-05T09:16:50.922" v="0"/>
          <pc:sldLayoutMkLst>
            <pc:docMk/>
            <pc:sldMasterMk cId="545362575" sldId="2147483764"/>
            <pc:sldLayoutMk cId="2949650576" sldId="2147483756"/>
          </pc:sldLayoutMkLst>
        </pc:sldLayoutChg>
        <pc:sldLayoutChg chg="add">
          <pc:chgData name="Deepti Saravanan" userId="S::deepti.saravanan@research.iiit.ac.in::e76e15b5-ae20-4b15-a49d-f6bded1df0a2" providerId="AD" clId="Web-{5FEACEF8-A986-4E03-FD80-09E283C2D0BD}" dt="2020-09-05T09:16:50.922" v="0"/>
          <pc:sldLayoutMkLst>
            <pc:docMk/>
            <pc:sldMasterMk cId="545362575" sldId="2147483764"/>
            <pc:sldLayoutMk cId="589748056" sldId="2147483757"/>
          </pc:sldLayoutMkLst>
        </pc:sldLayoutChg>
        <pc:sldLayoutChg chg="add">
          <pc:chgData name="Deepti Saravanan" userId="S::deepti.saravanan@research.iiit.ac.in::e76e15b5-ae20-4b15-a49d-f6bded1df0a2" providerId="AD" clId="Web-{5FEACEF8-A986-4E03-FD80-09E283C2D0BD}" dt="2020-09-05T09:16:50.922" v="0"/>
          <pc:sldLayoutMkLst>
            <pc:docMk/>
            <pc:sldMasterMk cId="545362575" sldId="2147483764"/>
            <pc:sldLayoutMk cId="3729286047" sldId="2147483758"/>
          </pc:sldLayoutMkLst>
        </pc:sldLayoutChg>
        <pc:sldLayoutChg chg="add">
          <pc:chgData name="Deepti Saravanan" userId="S::deepti.saravanan@research.iiit.ac.in::e76e15b5-ae20-4b15-a49d-f6bded1df0a2" providerId="AD" clId="Web-{5FEACEF8-A986-4E03-FD80-09E283C2D0BD}" dt="2020-09-05T09:16:50.922" v="0"/>
          <pc:sldLayoutMkLst>
            <pc:docMk/>
            <pc:sldMasterMk cId="545362575" sldId="2147483764"/>
            <pc:sldLayoutMk cId="191754587" sldId="2147483759"/>
          </pc:sldLayoutMkLst>
        </pc:sldLayoutChg>
        <pc:sldLayoutChg chg="add">
          <pc:chgData name="Deepti Saravanan" userId="S::deepti.saravanan@research.iiit.ac.in::e76e15b5-ae20-4b15-a49d-f6bded1df0a2" providerId="AD" clId="Web-{5FEACEF8-A986-4E03-FD80-09E283C2D0BD}" dt="2020-09-05T09:16:50.922" v="0"/>
          <pc:sldLayoutMkLst>
            <pc:docMk/>
            <pc:sldMasterMk cId="545362575" sldId="2147483764"/>
            <pc:sldLayoutMk cId="1986843903" sldId="2147483760"/>
          </pc:sldLayoutMkLst>
        </pc:sldLayoutChg>
        <pc:sldLayoutChg chg="add">
          <pc:chgData name="Deepti Saravanan" userId="S::deepti.saravanan@research.iiit.ac.in::e76e15b5-ae20-4b15-a49d-f6bded1df0a2" providerId="AD" clId="Web-{5FEACEF8-A986-4E03-FD80-09E283C2D0BD}" dt="2020-09-05T09:16:50.922" v="0"/>
          <pc:sldLayoutMkLst>
            <pc:docMk/>
            <pc:sldMasterMk cId="545362575" sldId="2147483764"/>
            <pc:sldLayoutMk cId="3410563418" sldId="2147483761"/>
          </pc:sldLayoutMkLst>
        </pc:sldLayoutChg>
        <pc:sldLayoutChg chg="add">
          <pc:chgData name="Deepti Saravanan" userId="S::deepti.saravanan@research.iiit.ac.in::e76e15b5-ae20-4b15-a49d-f6bded1df0a2" providerId="AD" clId="Web-{5FEACEF8-A986-4E03-FD80-09E283C2D0BD}" dt="2020-09-05T09:16:50.922" v="0"/>
          <pc:sldLayoutMkLst>
            <pc:docMk/>
            <pc:sldMasterMk cId="545362575" sldId="2147483764"/>
            <pc:sldLayoutMk cId="2343069711" sldId="2147483762"/>
          </pc:sldLayoutMkLst>
        </pc:sldLayoutChg>
        <pc:sldLayoutChg chg="add">
          <pc:chgData name="Deepti Saravanan" userId="S::deepti.saravanan@research.iiit.ac.in::e76e15b5-ae20-4b15-a49d-f6bded1df0a2" providerId="AD" clId="Web-{5FEACEF8-A986-4E03-FD80-09E283C2D0BD}" dt="2020-09-05T09:16:50.922" v="0"/>
          <pc:sldLayoutMkLst>
            <pc:docMk/>
            <pc:sldMasterMk cId="545362575" sldId="2147483764"/>
            <pc:sldLayoutMk cId="1141980454" sldId="2147483763"/>
          </pc:sldLayoutMkLst>
        </pc:sldLayoutChg>
      </pc:sldMasterChg>
    </pc:docChg>
  </pc:docChgLst>
  <pc:docChgLst>
    <pc:chgData name="Deepti Saravanan" userId="S::deepti.saravanan@research.iiit.ac.in::e76e15b5-ae20-4b15-a49d-f6bded1df0a2" providerId="AD" clId="Web-{32A6ADAE-2F73-F871-DB11-DA8B97415E64}"/>
    <pc:docChg chg="addSld modSld">
      <pc:chgData name="Deepti Saravanan" userId="S::deepti.saravanan@research.iiit.ac.in::e76e15b5-ae20-4b15-a49d-f6bded1df0a2" providerId="AD" clId="Web-{32A6ADAE-2F73-F871-DB11-DA8B97415E64}" dt="2020-09-07T07:08:50.739" v="690" actId="1076"/>
      <pc:docMkLst>
        <pc:docMk/>
      </pc:docMkLst>
      <pc:sldChg chg="modSp">
        <pc:chgData name="Deepti Saravanan" userId="S::deepti.saravanan@research.iiit.ac.in::e76e15b5-ae20-4b15-a49d-f6bded1df0a2" providerId="AD" clId="Web-{32A6ADAE-2F73-F871-DB11-DA8B97415E64}" dt="2020-09-07T07:03:25.908" v="542"/>
        <pc:sldMkLst>
          <pc:docMk/>
          <pc:sldMk cId="404617581" sldId="257"/>
        </pc:sldMkLst>
        <pc:graphicFrameChg chg="mod modGraphic">
          <ac:chgData name="Deepti Saravanan" userId="S::deepti.saravanan@research.iiit.ac.in::e76e15b5-ae20-4b15-a49d-f6bded1df0a2" providerId="AD" clId="Web-{32A6ADAE-2F73-F871-DB11-DA8B97415E64}" dt="2020-09-07T07:03:25.908" v="542"/>
          <ac:graphicFrameMkLst>
            <pc:docMk/>
            <pc:sldMk cId="404617581" sldId="257"/>
            <ac:graphicFrameMk id="4" creationId="{F5297781-1000-4D73-A7D5-5D320BFC9389}"/>
          </ac:graphicFrameMkLst>
        </pc:graphicFrameChg>
      </pc:sldChg>
      <pc:sldChg chg="modSp modNotes">
        <pc:chgData name="Deepti Saravanan" userId="S::deepti.saravanan@research.iiit.ac.in::e76e15b5-ae20-4b15-a49d-f6bded1df0a2" providerId="AD" clId="Web-{32A6ADAE-2F73-F871-DB11-DA8B97415E64}" dt="2020-09-07T06:52:28.527" v="466"/>
        <pc:sldMkLst>
          <pc:docMk/>
          <pc:sldMk cId="928642132" sldId="259"/>
        </pc:sldMkLst>
        <pc:graphicFrameChg chg="mod modGraphic">
          <ac:chgData name="Deepti Saravanan" userId="S::deepti.saravanan@research.iiit.ac.in::e76e15b5-ae20-4b15-a49d-f6bded1df0a2" providerId="AD" clId="Web-{32A6ADAE-2F73-F871-DB11-DA8B97415E64}" dt="2020-09-07T06:52:28.527" v="466"/>
          <ac:graphicFrameMkLst>
            <pc:docMk/>
            <pc:sldMk cId="928642132" sldId="259"/>
            <ac:graphicFrameMk id="4" creationId="{F5297781-1000-4D73-A7D5-5D320BFC9389}"/>
          </ac:graphicFrameMkLst>
        </pc:graphicFrameChg>
      </pc:sldChg>
      <pc:sldChg chg="modSp">
        <pc:chgData name="Deepti Saravanan" userId="S::deepti.saravanan@research.iiit.ac.in::e76e15b5-ae20-4b15-a49d-f6bded1df0a2" providerId="AD" clId="Web-{32A6ADAE-2F73-F871-DB11-DA8B97415E64}" dt="2020-09-07T06:20:35.639" v="403" actId="20577"/>
        <pc:sldMkLst>
          <pc:docMk/>
          <pc:sldMk cId="2604650336" sldId="260"/>
        </pc:sldMkLst>
        <pc:spChg chg="mod">
          <ac:chgData name="Deepti Saravanan" userId="S::deepti.saravanan@research.iiit.ac.in::e76e15b5-ae20-4b15-a49d-f6bded1df0a2" providerId="AD" clId="Web-{32A6ADAE-2F73-F871-DB11-DA8B97415E64}" dt="2020-09-07T06:20:35.639" v="403" actId="20577"/>
          <ac:spMkLst>
            <pc:docMk/>
            <pc:sldMk cId="2604650336" sldId="260"/>
            <ac:spMk id="3" creationId="{70D786A5-CD3A-45CE-8054-5DB2D56CF316}"/>
          </ac:spMkLst>
        </pc:spChg>
      </pc:sldChg>
      <pc:sldChg chg="addSp delSp modSp new">
        <pc:chgData name="Deepti Saravanan" userId="S::deepti.saravanan@research.iiit.ac.in::e76e15b5-ae20-4b15-a49d-f6bded1df0a2" providerId="AD" clId="Web-{32A6ADAE-2F73-F871-DB11-DA8B97415E64}" dt="2020-09-07T07:08:50.739" v="690" actId="1076"/>
        <pc:sldMkLst>
          <pc:docMk/>
          <pc:sldMk cId="3968514245" sldId="261"/>
        </pc:sldMkLst>
        <pc:spChg chg="mod">
          <ac:chgData name="Deepti Saravanan" userId="S::deepti.saravanan@research.iiit.ac.in::e76e15b5-ae20-4b15-a49d-f6bded1df0a2" providerId="AD" clId="Web-{32A6ADAE-2F73-F871-DB11-DA8B97415E64}" dt="2020-09-07T07:04:05.611" v="560" actId="20577"/>
          <ac:spMkLst>
            <pc:docMk/>
            <pc:sldMk cId="3968514245" sldId="261"/>
            <ac:spMk id="2" creationId="{DA319FB1-1645-4E10-9103-CDC4A6407103}"/>
          </ac:spMkLst>
        </pc:spChg>
        <pc:spChg chg="del">
          <ac:chgData name="Deepti Saravanan" userId="S::deepti.saravanan@research.iiit.ac.in::e76e15b5-ae20-4b15-a49d-f6bded1df0a2" providerId="AD" clId="Web-{32A6ADAE-2F73-F871-DB11-DA8B97415E64}" dt="2020-09-07T07:04:18.143" v="564"/>
          <ac:spMkLst>
            <pc:docMk/>
            <pc:sldMk cId="3968514245" sldId="261"/>
            <ac:spMk id="3" creationId="{811688AF-74BE-4988-9AC5-5227E93297CA}"/>
          </ac:spMkLst>
        </pc:spChg>
        <pc:graphicFrameChg chg="add mod ord modGraphic">
          <ac:chgData name="Deepti Saravanan" userId="S::deepti.saravanan@research.iiit.ac.in::e76e15b5-ae20-4b15-a49d-f6bded1df0a2" providerId="AD" clId="Web-{32A6ADAE-2F73-F871-DB11-DA8B97415E64}" dt="2020-09-07T07:08:50.739" v="690" actId="1076"/>
          <ac:graphicFrameMkLst>
            <pc:docMk/>
            <pc:sldMk cId="3968514245" sldId="261"/>
            <ac:graphicFrameMk id="4" creationId="{733AD935-8724-4E7D-9823-203C96E302F5}"/>
          </ac:graphicFrameMkLst>
        </pc:graphicFrameChg>
      </pc:sldChg>
    </pc:docChg>
  </pc:docChgLst>
  <pc:docChgLst>
    <pc:chgData name="Deepti Saravanan" userId="S::deepti.saravanan@research.iiit.ac.in::e76e15b5-ae20-4b15-a49d-f6bded1df0a2" providerId="AD" clId="Web-{D1417D16-4E0A-AA22-2D42-899785E76455}"/>
    <pc:docChg chg="addSld delSld modSld">
      <pc:chgData name="Deepti Saravanan" userId="S::deepti.saravanan@research.iiit.ac.in::e76e15b5-ae20-4b15-a49d-f6bded1df0a2" providerId="AD" clId="Web-{D1417D16-4E0A-AA22-2D42-899785E76455}" dt="2020-09-10T09:26:44.779" v="2075"/>
      <pc:docMkLst>
        <pc:docMk/>
      </pc:docMkLst>
      <pc:sldChg chg="modSp del modNotes">
        <pc:chgData name="Deepti Saravanan" userId="S::deepti.saravanan@research.iiit.ac.in::e76e15b5-ae20-4b15-a49d-f6bded1df0a2" providerId="AD" clId="Web-{D1417D16-4E0A-AA22-2D42-899785E76455}" dt="2020-09-10T09:21:10.155" v="1975"/>
        <pc:sldMkLst>
          <pc:docMk/>
          <pc:sldMk cId="2478532477" sldId="263"/>
        </pc:sldMkLst>
        <pc:graphicFrameChg chg="mod modGraphic">
          <ac:chgData name="Deepti Saravanan" userId="S::deepti.saravanan@research.iiit.ac.in::e76e15b5-ae20-4b15-a49d-f6bded1df0a2" providerId="AD" clId="Web-{D1417D16-4E0A-AA22-2D42-899785E76455}" dt="2020-09-10T09:20:43.030" v="1971"/>
          <ac:graphicFrameMkLst>
            <pc:docMk/>
            <pc:sldMk cId="2478532477" sldId="263"/>
            <ac:graphicFrameMk id="4" creationId="{F5297781-1000-4D73-A7D5-5D320BFC9389}"/>
          </ac:graphicFrameMkLst>
        </pc:graphicFrameChg>
      </pc:sldChg>
      <pc:sldChg chg="addSp delSp modSp new">
        <pc:chgData name="Deepti Saravanan" userId="S::deepti.saravanan@research.iiit.ac.in::e76e15b5-ae20-4b15-a49d-f6bded1df0a2" providerId="AD" clId="Web-{D1417D16-4E0A-AA22-2D42-899785E76455}" dt="2020-09-10T09:26:44.779" v="2075"/>
        <pc:sldMkLst>
          <pc:docMk/>
          <pc:sldMk cId="1765630444" sldId="265"/>
        </pc:sldMkLst>
        <pc:spChg chg="mod">
          <ac:chgData name="Deepti Saravanan" userId="S::deepti.saravanan@research.iiit.ac.in::e76e15b5-ae20-4b15-a49d-f6bded1df0a2" providerId="AD" clId="Web-{D1417D16-4E0A-AA22-2D42-899785E76455}" dt="2020-09-10T09:22:32.982" v="2012" actId="20577"/>
          <ac:spMkLst>
            <pc:docMk/>
            <pc:sldMk cId="1765630444" sldId="265"/>
            <ac:spMk id="2" creationId="{6B1F81AC-07C1-497C-A4C3-26341045FEED}"/>
          </ac:spMkLst>
        </pc:spChg>
        <pc:spChg chg="del">
          <ac:chgData name="Deepti Saravanan" userId="S::deepti.saravanan@research.iiit.ac.in::e76e15b5-ae20-4b15-a49d-f6bded1df0a2" providerId="AD" clId="Web-{D1417D16-4E0A-AA22-2D42-899785E76455}" dt="2020-09-10T09:02:04.720" v="1332"/>
          <ac:spMkLst>
            <pc:docMk/>
            <pc:sldMk cId="1765630444" sldId="265"/>
            <ac:spMk id="3" creationId="{05A1E0F4-7D59-4C80-A002-B91E5C301F89}"/>
          </ac:spMkLst>
        </pc:spChg>
        <pc:graphicFrameChg chg="add mod ord modGraphic">
          <ac:chgData name="Deepti Saravanan" userId="S::deepti.saravanan@research.iiit.ac.in::e76e15b5-ae20-4b15-a49d-f6bded1df0a2" providerId="AD" clId="Web-{D1417D16-4E0A-AA22-2D42-899785E76455}" dt="2020-09-10T09:26:44.779" v="2075"/>
          <ac:graphicFrameMkLst>
            <pc:docMk/>
            <pc:sldMk cId="1765630444" sldId="265"/>
            <ac:graphicFrameMk id="4" creationId="{5C9DDFA1-306E-4066-B387-7E7E3FEE9E4C}"/>
          </ac:graphicFrameMkLst>
        </pc:graphicFrameChg>
      </pc:sldChg>
      <pc:sldChg chg="new del">
        <pc:chgData name="Deepti Saravanan" userId="S::deepti.saravanan@research.iiit.ac.in::e76e15b5-ae20-4b15-a49d-f6bded1df0a2" providerId="AD" clId="Web-{D1417D16-4E0A-AA22-2D42-899785E76455}" dt="2020-09-10T09:21:08.405" v="1974"/>
        <pc:sldMkLst>
          <pc:docMk/>
          <pc:sldMk cId="323239870" sldId="266"/>
        </pc:sldMkLst>
      </pc:sldChg>
      <pc:sldChg chg="add replId">
        <pc:chgData name="Deepti Saravanan" userId="S::deepti.saravanan@research.iiit.ac.in::e76e15b5-ae20-4b15-a49d-f6bded1df0a2" providerId="AD" clId="Web-{D1417D16-4E0A-AA22-2D42-899785E76455}" dt="2020-09-10T09:21:06.873" v="1973"/>
        <pc:sldMkLst>
          <pc:docMk/>
          <pc:sldMk cId="4034399254"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7431B-4B98-48B1-B65E-0369A0C6637D}" type="datetimeFigureOut">
              <a:rPr lang="en-US"/>
              <a:t>9/10/2020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F11EA-5D19-47FD-A2D7-4D98ECE982F8}" type="slidenum">
              <a:rPr lang="en-US"/>
              <a:t>‹#›</a:t>
            </a:fld>
            <a:endParaRPr lang="en-US"/>
          </a:p>
        </p:txBody>
      </p:sp>
    </p:spTree>
    <p:extLst>
      <p:ext uri="{BB962C8B-B14F-4D97-AF65-F5344CB8AC3E}">
        <p14:creationId xmlns:p14="http://schemas.microsoft.com/office/powerpoint/2010/main" val="1540722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Cluster2</a:t>
            </a:r>
          </a:p>
          <a:p>
            <a:r>
              <a:rPr lang="en-US" dirty="0">
                <a:cs typeface="Calibri"/>
              </a:rPr>
              <a:t>Officer – </a:t>
            </a:r>
            <a:r>
              <a:rPr lang="en-US" dirty="0" err="1">
                <a:cs typeface="Calibri"/>
              </a:rPr>
              <a:t>authorised</a:t>
            </a:r>
            <a:r>
              <a:rPr lang="en-US" dirty="0">
                <a:cs typeface="Calibri"/>
              </a:rPr>
              <a:t> officer</a:t>
            </a:r>
            <a:endParaRPr lang="en-US"/>
          </a:p>
          <a:p>
            <a:r>
              <a:rPr lang="en-US" dirty="0">
                <a:cs typeface="Calibri"/>
              </a:rPr>
              <a:t>Alternative – alternative investment funds</a:t>
            </a:r>
          </a:p>
          <a:p>
            <a:r>
              <a:rPr lang="en-US" dirty="0">
                <a:cs typeface="Calibri"/>
              </a:rPr>
              <a:t>Offer – offer document</a:t>
            </a:r>
          </a:p>
          <a:p>
            <a:r>
              <a:rPr lang="en-US" dirty="0">
                <a:cs typeface="Calibri"/>
              </a:rPr>
              <a:t>Authority – inspecting, regulatory</a:t>
            </a:r>
          </a:p>
          <a:p>
            <a:r>
              <a:rPr lang="en-US" dirty="0">
                <a:cs typeface="Calibri"/>
              </a:rPr>
              <a:t>Risk – risk </a:t>
            </a:r>
            <a:r>
              <a:rPr lang="en-US" dirty="0" err="1">
                <a:cs typeface="Calibri"/>
              </a:rPr>
              <a:t>mgmt</a:t>
            </a:r>
            <a:endParaRPr lang="en-US" dirty="0">
              <a:cs typeface="Calibri"/>
            </a:endParaRPr>
          </a:p>
          <a:p>
            <a:r>
              <a:rPr lang="en-US" dirty="0">
                <a:cs typeface="Calibri"/>
              </a:rPr>
              <a:t>Order – Board as entity (2 prohibitory orders in cluster 0 for listed entities)</a:t>
            </a:r>
          </a:p>
          <a:p>
            <a:endParaRPr lang="en-US" dirty="0">
              <a:cs typeface="Calibri"/>
            </a:endParaRPr>
          </a:p>
          <a:p>
            <a:r>
              <a:rPr lang="en-US" dirty="0">
                <a:cs typeface="Calibri"/>
              </a:rPr>
              <a:t>Cluster0</a:t>
            </a:r>
          </a:p>
          <a:p>
            <a:r>
              <a:rPr lang="en-US" dirty="0">
                <a:cs typeface="Calibri"/>
              </a:rPr>
              <a:t>Hours – 24/48 </a:t>
            </a:r>
            <a:r>
              <a:rPr lang="en-US" dirty="0" err="1">
                <a:cs typeface="Calibri"/>
              </a:rPr>
              <a:t>hrs</a:t>
            </a:r>
            <a:endParaRPr lang="en-US" dirty="0">
              <a:cs typeface="Calibri"/>
            </a:endParaRPr>
          </a:p>
          <a:p>
            <a:r>
              <a:rPr lang="en-US" dirty="0">
                <a:cs typeface="Calibri"/>
              </a:rPr>
              <a:t>Objection – removing objections by board(cluster 2)</a:t>
            </a:r>
          </a:p>
          <a:p>
            <a:r>
              <a:rPr lang="en-US" dirty="0">
                <a:cs typeface="Calibri"/>
              </a:rPr>
              <a:t>Half – half-yearly basis</a:t>
            </a:r>
          </a:p>
          <a:p>
            <a:r>
              <a:rPr lang="en-US" dirty="0">
                <a:cs typeface="Calibri"/>
              </a:rPr>
              <a:t>Number – number of shares (cluster 2)</a:t>
            </a:r>
          </a:p>
          <a:p>
            <a:r>
              <a:rPr lang="en-US" dirty="0">
                <a:cs typeface="Calibri"/>
              </a:rPr>
              <a:t>Redressal – redressal of complaints (0) | grievance redressal (2)</a:t>
            </a:r>
          </a:p>
          <a:p>
            <a:endParaRPr lang="en-US" dirty="0">
              <a:cs typeface="Calibri"/>
            </a:endParaRPr>
          </a:p>
          <a:p>
            <a:r>
              <a:rPr lang="en-US" dirty="0">
                <a:cs typeface="Calibri"/>
              </a:rPr>
              <a:t>Cluster 1</a:t>
            </a:r>
          </a:p>
          <a:p>
            <a:r>
              <a:rPr lang="en-US" dirty="0">
                <a:cs typeface="Calibri"/>
              </a:rPr>
              <a:t>Subsidiary – board of company's subsidiary</a:t>
            </a:r>
          </a:p>
          <a:p>
            <a:r>
              <a:rPr lang="en-US" dirty="0">
                <a:cs typeface="Calibri"/>
              </a:rPr>
              <a:t>Compensation – disclosure(1) | determining/compensation committee (2)</a:t>
            </a:r>
          </a:p>
        </p:txBody>
      </p:sp>
      <p:sp>
        <p:nvSpPr>
          <p:cNvPr id="4" name="Slide Number Placeholder 3"/>
          <p:cNvSpPr>
            <a:spLocks noGrp="1"/>
          </p:cNvSpPr>
          <p:nvPr>
            <p:ph type="sldNum" sz="quarter" idx="5"/>
          </p:nvPr>
        </p:nvSpPr>
        <p:spPr/>
        <p:txBody>
          <a:bodyPr/>
          <a:lstStyle/>
          <a:p>
            <a:fld id="{C8FF11EA-5D19-47FD-A2D7-4D98ECE982F8}" type="slidenum">
              <a:rPr lang="en-US"/>
              <a:t>4</a:t>
            </a:fld>
            <a:endParaRPr lang="en-US"/>
          </a:p>
        </p:txBody>
      </p:sp>
    </p:spTree>
    <p:extLst>
      <p:ext uri="{BB962C8B-B14F-4D97-AF65-F5344CB8AC3E}">
        <p14:creationId xmlns:p14="http://schemas.microsoft.com/office/powerpoint/2010/main" val="2924834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Cluster 0</a:t>
            </a:r>
          </a:p>
          <a:p>
            <a:r>
              <a:rPr lang="en-US">
                <a:cs typeface="Calibri"/>
              </a:rPr>
              <a:t>Analysis – research analysis</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C8FF11EA-5D19-47FD-A2D7-4D98ECE982F8}" type="slidenum">
              <a:rPr lang="en-US"/>
              <a:t>10</a:t>
            </a:fld>
            <a:endParaRPr lang="en-US"/>
          </a:p>
        </p:txBody>
      </p:sp>
    </p:spTree>
    <p:extLst>
      <p:ext uri="{BB962C8B-B14F-4D97-AF65-F5344CB8AC3E}">
        <p14:creationId xmlns:p14="http://schemas.microsoft.com/office/powerpoint/2010/main" val="3233058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9/10/2020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0918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9/10/2020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86843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9/10/2020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056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9/10/2020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4987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9/10/2020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9667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9/10/2020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4965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9/10/2020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41980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9/10/2020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974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9/10/2020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2928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9/10/2020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175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9/10/2020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4306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9/10/2020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545362575"/>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63" r:id="rId5"/>
    <p:sldLayoutId id="2147483757" r:id="rId6"/>
    <p:sldLayoutId id="2147483758" r:id="rId7"/>
    <p:sldLayoutId id="2147483759" r:id="rId8"/>
    <p:sldLayoutId id="2147483762" r:id="rId9"/>
    <p:sldLayoutId id="2147483760" r:id="rId10"/>
    <p:sldLayoutId id="214748376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C7DEAD8-C625-4BD2-AB31-601164D28594}"/>
              </a:ext>
            </a:extLst>
          </p:cNvPr>
          <p:cNvPicPr>
            <a:picLocks noChangeAspect="1"/>
          </p:cNvPicPr>
          <p:nvPr/>
        </p:nvPicPr>
        <p:blipFill rotWithShape="1">
          <a:blip r:embed="rId2"/>
          <a:srcRect t="23610" r="8" b="236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r>
              <a:rPr lang="en-US" sz="4800" dirty="0"/>
              <a:t>Cluster Profiling</a:t>
            </a:r>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rmAutofit/>
          </a:bodyPr>
          <a:lstStyle/>
          <a:p>
            <a:r>
              <a:rPr lang="en-US" sz="2000" dirty="0"/>
              <a:t>Deepti Saravanan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19FB1-1645-4E10-9103-CDC4A6407103}"/>
              </a:ext>
            </a:extLst>
          </p:cNvPr>
          <p:cNvSpPr>
            <a:spLocks noGrp="1"/>
          </p:cNvSpPr>
          <p:nvPr>
            <p:ph type="title"/>
          </p:nvPr>
        </p:nvSpPr>
        <p:spPr/>
        <p:txBody>
          <a:bodyPr/>
          <a:lstStyle/>
          <a:p>
            <a:r>
              <a:rPr lang="en-US"/>
              <a:t>Validation</a:t>
            </a:r>
          </a:p>
        </p:txBody>
      </p:sp>
      <p:graphicFrame>
        <p:nvGraphicFramePr>
          <p:cNvPr id="4" name="Table 4">
            <a:extLst>
              <a:ext uri="{FF2B5EF4-FFF2-40B4-BE49-F238E27FC236}">
                <a16:creationId xmlns:a16="http://schemas.microsoft.com/office/drawing/2014/main" id="{733AD935-8724-4E7D-9823-203C96E302F5}"/>
              </a:ext>
            </a:extLst>
          </p:cNvPr>
          <p:cNvGraphicFramePr>
            <a:graphicFrameLocks noGrp="1"/>
          </p:cNvGraphicFramePr>
          <p:nvPr>
            <p:ph idx="1"/>
            <p:extLst>
              <p:ext uri="{D42A27DB-BD31-4B8C-83A1-F6EECF244321}">
                <p14:modId xmlns:p14="http://schemas.microsoft.com/office/powerpoint/2010/main" val="2298525706"/>
              </p:ext>
            </p:extLst>
          </p:nvPr>
        </p:nvGraphicFramePr>
        <p:xfrm>
          <a:off x="1067785" y="3143632"/>
          <a:ext cx="10167936" cy="1112520"/>
        </p:xfrm>
        <a:graphic>
          <a:graphicData uri="http://schemas.openxmlformats.org/drawingml/2006/table">
            <a:tbl>
              <a:tblPr firstRow="1" bandRow="1">
                <a:tableStyleId>{5C22544A-7EE6-4342-B048-85BDC9FD1C3A}</a:tableStyleId>
              </a:tblPr>
              <a:tblGrid>
                <a:gridCol w="3389312">
                  <a:extLst>
                    <a:ext uri="{9D8B030D-6E8A-4147-A177-3AD203B41FA5}">
                      <a16:colId xmlns:a16="http://schemas.microsoft.com/office/drawing/2014/main" val="858523379"/>
                    </a:ext>
                  </a:extLst>
                </a:gridCol>
                <a:gridCol w="3389312">
                  <a:extLst>
                    <a:ext uri="{9D8B030D-6E8A-4147-A177-3AD203B41FA5}">
                      <a16:colId xmlns:a16="http://schemas.microsoft.com/office/drawing/2014/main" val="366476869"/>
                    </a:ext>
                  </a:extLst>
                </a:gridCol>
                <a:gridCol w="3389312">
                  <a:extLst>
                    <a:ext uri="{9D8B030D-6E8A-4147-A177-3AD203B41FA5}">
                      <a16:colId xmlns:a16="http://schemas.microsoft.com/office/drawing/2014/main" val="2617891375"/>
                    </a:ext>
                  </a:extLst>
                </a:gridCol>
              </a:tblGrid>
              <a:tr h="370840">
                <a:tc>
                  <a:txBody>
                    <a:bodyPr/>
                    <a:lstStyle/>
                    <a:p>
                      <a:pPr algn="ctr"/>
                      <a:endParaRPr lang="en-US"/>
                    </a:p>
                  </a:txBody>
                  <a:tcPr/>
                </a:tc>
                <a:tc>
                  <a:txBody>
                    <a:bodyPr/>
                    <a:lstStyle/>
                    <a:p>
                      <a:pPr algn="ctr"/>
                      <a:r>
                        <a:rPr lang="en-US"/>
                        <a:t>HIE-WORD2VEC</a:t>
                      </a:r>
                    </a:p>
                  </a:txBody>
                  <a:tcPr/>
                </a:tc>
                <a:tc>
                  <a:txBody>
                    <a:bodyPr/>
                    <a:lstStyle/>
                    <a:p>
                      <a:pPr algn="ctr"/>
                      <a:r>
                        <a:rPr lang="en-US"/>
                        <a:t>HIE-VAE</a:t>
                      </a:r>
                    </a:p>
                  </a:txBody>
                  <a:tcPr/>
                </a:tc>
                <a:extLst>
                  <a:ext uri="{0D108BD9-81ED-4DB2-BD59-A6C34878D82A}">
                    <a16:rowId xmlns:a16="http://schemas.microsoft.com/office/drawing/2014/main" val="1225568534"/>
                  </a:ext>
                </a:extLst>
              </a:tr>
              <a:tr h="370840">
                <a:tc>
                  <a:txBody>
                    <a:bodyPr/>
                    <a:lstStyle/>
                    <a:p>
                      <a:pPr algn="ctr"/>
                      <a:r>
                        <a:rPr lang="en-US"/>
                        <a:t>Silhouette Score</a:t>
                      </a:r>
                    </a:p>
                  </a:txBody>
                  <a:tcPr/>
                </a:tc>
                <a:tc>
                  <a:txBody>
                    <a:bodyPr/>
                    <a:lstStyle/>
                    <a:p>
                      <a:pPr algn="ctr"/>
                      <a:r>
                        <a:rPr lang="en-US"/>
                        <a:t>0.59</a:t>
                      </a:r>
                    </a:p>
                  </a:txBody>
                  <a:tcPr/>
                </a:tc>
                <a:tc>
                  <a:txBody>
                    <a:bodyPr/>
                    <a:lstStyle/>
                    <a:p>
                      <a:pPr algn="ctr"/>
                      <a:r>
                        <a:rPr lang="en-US"/>
                        <a:t>0.595</a:t>
                      </a:r>
                    </a:p>
                  </a:txBody>
                  <a:tcPr/>
                </a:tc>
                <a:extLst>
                  <a:ext uri="{0D108BD9-81ED-4DB2-BD59-A6C34878D82A}">
                    <a16:rowId xmlns:a16="http://schemas.microsoft.com/office/drawing/2014/main" val="2810508542"/>
                  </a:ext>
                </a:extLst>
              </a:tr>
              <a:tr h="370840">
                <a:tc>
                  <a:txBody>
                    <a:bodyPr/>
                    <a:lstStyle/>
                    <a:p>
                      <a:pPr algn="ctr"/>
                      <a:r>
                        <a:rPr lang="en-US"/>
                        <a:t>Cophenetic Correlation</a:t>
                      </a:r>
                    </a:p>
                  </a:txBody>
                  <a:tcPr/>
                </a:tc>
                <a:tc>
                  <a:txBody>
                    <a:bodyPr/>
                    <a:lstStyle/>
                    <a:p>
                      <a:pPr algn="ctr"/>
                      <a:r>
                        <a:rPr lang="en-US"/>
                        <a:t>0.82</a:t>
                      </a:r>
                    </a:p>
                  </a:txBody>
                  <a:tcPr/>
                </a:tc>
                <a:tc>
                  <a:txBody>
                    <a:bodyPr/>
                    <a:lstStyle/>
                    <a:p>
                      <a:pPr algn="ctr"/>
                      <a:r>
                        <a:rPr lang="en-US"/>
                        <a:t>0.84</a:t>
                      </a:r>
                    </a:p>
                  </a:txBody>
                  <a:tcPr/>
                </a:tc>
                <a:extLst>
                  <a:ext uri="{0D108BD9-81ED-4DB2-BD59-A6C34878D82A}">
                    <a16:rowId xmlns:a16="http://schemas.microsoft.com/office/drawing/2014/main" val="3646645628"/>
                  </a:ext>
                </a:extLst>
              </a:tr>
            </a:tbl>
          </a:graphicData>
        </a:graphic>
      </p:graphicFrame>
    </p:spTree>
    <p:extLst>
      <p:ext uri="{BB962C8B-B14F-4D97-AF65-F5344CB8AC3E}">
        <p14:creationId xmlns:p14="http://schemas.microsoft.com/office/powerpoint/2010/main" val="396851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3CA6-52A4-4C1F-82A7-6FE0D755C701}"/>
              </a:ext>
            </a:extLst>
          </p:cNvPr>
          <p:cNvSpPr>
            <a:spLocks noGrp="1"/>
          </p:cNvSpPr>
          <p:nvPr>
            <p:ph type="title"/>
          </p:nvPr>
        </p:nvSpPr>
        <p:spPr>
          <a:xfrm>
            <a:off x="1124129" y="94864"/>
            <a:ext cx="10168128" cy="760049"/>
          </a:xfrm>
        </p:spPr>
        <p:txBody>
          <a:bodyPr>
            <a:normAutofit/>
          </a:bodyPr>
          <a:lstStyle/>
          <a:p>
            <a:pPr algn="ctr"/>
            <a:r>
              <a:rPr lang="en-US" sz="2400" dirty="0"/>
              <a:t>Cluster-wise keywords </a:t>
            </a:r>
            <a:r>
              <a:rPr lang="en-US" sz="2400"/>
              <a:t>(Hierarchical-word2vec)</a:t>
            </a:r>
            <a:endParaRPr lang="en-US" sz="2400" dirty="0"/>
          </a:p>
        </p:txBody>
      </p:sp>
      <p:graphicFrame>
        <p:nvGraphicFramePr>
          <p:cNvPr id="4" name="Table 4">
            <a:extLst>
              <a:ext uri="{FF2B5EF4-FFF2-40B4-BE49-F238E27FC236}">
                <a16:creationId xmlns:a16="http://schemas.microsoft.com/office/drawing/2014/main" id="{F5297781-1000-4D73-A7D5-5D320BFC9389}"/>
              </a:ext>
            </a:extLst>
          </p:cNvPr>
          <p:cNvGraphicFramePr>
            <a:graphicFrameLocks noGrp="1"/>
          </p:cNvGraphicFramePr>
          <p:nvPr>
            <p:ph idx="1"/>
            <p:extLst>
              <p:ext uri="{D42A27DB-BD31-4B8C-83A1-F6EECF244321}">
                <p14:modId xmlns:p14="http://schemas.microsoft.com/office/powerpoint/2010/main" val="1994734602"/>
              </p:ext>
            </p:extLst>
          </p:nvPr>
        </p:nvGraphicFramePr>
        <p:xfrm>
          <a:off x="308645" y="775615"/>
          <a:ext cx="11881680" cy="5521960"/>
        </p:xfrm>
        <a:graphic>
          <a:graphicData uri="http://schemas.openxmlformats.org/drawingml/2006/table">
            <a:tbl>
              <a:tblPr firstRow="1" bandRow="1">
                <a:tableStyleId>{5C22544A-7EE6-4342-B048-85BDC9FD1C3A}</a:tableStyleId>
              </a:tblPr>
              <a:tblGrid>
                <a:gridCol w="2970420">
                  <a:extLst>
                    <a:ext uri="{9D8B030D-6E8A-4147-A177-3AD203B41FA5}">
                      <a16:colId xmlns:a16="http://schemas.microsoft.com/office/drawing/2014/main" val="3695201465"/>
                    </a:ext>
                  </a:extLst>
                </a:gridCol>
                <a:gridCol w="2970420">
                  <a:extLst>
                    <a:ext uri="{9D8B030D-6E8A-4147-A177-3AD203B41FA5}">
                      <a16:colId xmlns:a16="http://schemas.microsoft.com/office/drawing/2014/main" val="2124440947"/>
                    </a:ext>
                  </a:extLst>
                </a:gridCol>
                <a:gridCol w="2970420">
                  <a:extLst>
                    <a:ext uri="{9D8B030D-6E8A-4147-A177-3AD203B41FA5}">
                      <a16:colId xmlns:a16="http://schemas.microsoft.com/office/drawing/2014/main" val="1391775017"/>
                    </a:ext>
                  </a:extLst>
                </a:gridCol>
                <a:gridCol w="2970420">
                  <a:extLst>
                    <a:ext uri="{9D8B030D-6E8A-4147-A177-3AD203B41FA5}">
                      <a16:colId xmlns:a16="http://schemas.microsoft.com/office/drawing/2014/main" val="3367830383"/>
                    </a:ext>
                  </a:extLst>
                </a:gridCol>
              </a:tblGrid>
              <a:tr h="370840">
                <a:tc>
                  <a:txBody>
                    <a:bodyPr/>
                    <a:lstStyle/>
                    <a:p>
                      <a:pPr lvl="0" algn="ctr">
                        <a:buNone/>
                      </a:pPr>
                      <a:endParaRPr lang="en-US" dirty="0"/>
                    </a:p>
                  </a:txBody>
                  <a:tcPr/>
                </a:tc>
                <a:tc>
                  <a:txBody>
                    <a:bodyPr/>
                    <a:lstStyle/>
                    <a:p>
                      <a:pPr algn="ctr"/>
                      <a:r>
                        <a:rPr lang="en-US" dirty="0"/>
                        <a:t>CLUSTER 0</a:t>
                      </a:r>
                    </a:p>
                  </a:txBody>
                  <a:tcPr/>
                </a:tc>
                <a:tc>
                  <a:txBody>
                    <a:bodyPr/>
                    <a:lstStyle/>
                    <a:p>
                      <a:pPr algn="ctr"/>
                      <a:r>
                        <a:rPr lang="en-US" dirty="0"/>
                        <a:t>CLUSTER 1</a:t>
                      </a:r>
                    </a:p>
                  </a:txBody>
                  <a:tcPr/>
                </a:tc>
                <a:tc>
                  <a:txBody>
                    <a:bodyPr/>
                    <a:lstStyle/>
                    <a:p>
                      <a:pPr algn="ctr"/>
                      <a:r>
                        <a:rPr lang="en-US" dirty="0"/>
                        <a:t>CLUSTER 2</a:t>
                      </a:r>
                    </a:p>
                  </a:txBody>
                  <a:tcPr/>
                </a:tc>
                <a:extLst>
                  <a:ext uri="{0D108BD9-81ED-4DB2-BD59-A6C34878D82A}">
                    <a16:rowId xmlns:a16="http://schemas.microsoft.com/office/drawing/2014/main" val="2492472532"/>
                  </a:ext>
                </a:extLst>
              </a:tr>
              <a:tr h="370840">
                <a:tc>
                  <a:txBody>
                    <a:bodyPr/>
                    <a:lstStyle/>
                    <a:p>
                      <a:pPr lvl="0" algn="ctr">
                        <a:buNone/>
                      </a:pPr>
                      <a:r>
                        <a:rPr lang="en-US" sz="1600" b="1" dirty="0"/>
                        <a:t>Top 10 keywords</a:t>
                      </a:r>
                    </a:p>
                  </a:txBody>
                  <a:tcPr/>
                </a:tc>
                <a:tc>
                  <a:txBody>
                    <a:bodyPr/>
                    <a:lstStyle/>
                    <a:p>
                      <a:r>
                        <a:rPr lang="en-US" sz="1600" u="sng" dirty="0"/>
                        <a:t>Board</a:t>
                      </a:r>
                      <a:r>
                        <a:rPr lang="en-US" sz="1600" dirty="0"/>
                        <a:t>, </a:t>
                      </a:r>
                      <a:r>
                        <a:rPr lang="en-US" sz="1600" u="sng" dirty="0"/>
                        <a:t>Entity</a:t>
                      </a:r>
                      <a:r>
                        <a:rPr lang="en-US" sz="1600" dirty="0"/>
                        <a:t>, securities, </a:t>
                      </a:r>
                      <a:r>
                        <a:rPr lang="en-US" sz="1600"/>
                        <a:t>information, investment, </a:t>
                      </a:r>
                      <a:r>
                        <a:rPr lang="en-US" sz="1600" u="sng"/>
                        <a:t>person</a:t>
                      </a:r>
                      <a:r>
                        <a:rPr lang="en-US" sz="1600"/>
                        <a:t>, stock, </a:t>
                      </a:r>
                      <a:r>
                        <a:rPr lang="en-US" sz="1600" u="sng"/>
                        <a:t>directors</a:t>
                      </a:r>
                      <a:r>
                        <a:rPr lang="en-US" sz="1600"/>
                        <a:t>, </a:t>
                      </a:r>
                      <a:r>
                        <a:rPr lang="en-US" sz="1600" u="sng" dirty="0"/>
                        <a:t>company</a:t>
                      </a:r>
                      <a:r>
                        <a:rPr lang="en-US" sz="1600" dirty="0"/>
                        <a:t>, </a:t>
                      </a:r>
                      <a:r>
                        <a:rPr lang="en-US" sz="1600" u="sng" dirty="0"/>
                        <a:t>shares</a:t>
                      </a:r>
                    </a:p>
                  </a:txBody>
                  <a:tcPr/>
                </a:tc>
                <a:tc>
                  <a:txBody>
                    <a:bodyPr/>
                    <a:lstStyle/>
                    <a:p>
                      <a:r>
                        <a:rPr lang="en-US" sz="1600" u="sng" dirty="0"/>
                        <a:t>Board</a:t>
                      </a:r>
                      <a:r>
                        <a:rPr lang="en-US" sz="1600" dirty="0"/>
                        <a:t>, securities,</a:t>
                      </a:r>
                      <a:r>
                        <a:rPr lang="en-US" sz="1600" u="sng" dirty="0"/>
                        <a:t> entity</a:t>
                      </a:r>
                      <a:r>
                        <a:rPr lang="en-US" sz="1600" dirty="0"/>
                        <a:t>, </a:t>
                      </a:r>
                      <a:r>
                        <a:rPr lang="en-US" sz="1600" u="sng" dirty="0"/>
                        <a:t>stock</a:t>
                      </a:r>
                      <a:r>
                        <a:rPr lang="en-US" sz="1600" dirty="0"/>
                        <a:t>, </a:t>
                      </a:r>
                      <a:r>
                        <a:rPr lang="en-US" sz="1600" u="sng" dirty="0"/>
                        <a:t>person</a:t>
                      </a:r>
                      <a:r>
                        <a:rPr lang="en-US" sz="1600" dirty="0"/>
                        <a:t>, </a:t>
                      </a:r>
                      <a:r>
                        <a:rPr lang="en-US" sz="1600" u="sng" dirty="0"/>
                        <a:t>date, offer</a:t>
                      </a:r>
                      <a:r>
                        <a:rPr lang="en-US" sz="1600" dirty="0"/>
                        <a:t>, </a:t>
                      </a:r>
                      <a:r>
                        <a:rPr lang="en-US" sz="1600" u="sng" dirty="0"/>
                        <a:t>company</a:t>
                      </a:r>
                      <a:r>
                        <a:rPr lang="en-US" sz="1600" dirty="0"/>
                        <a:t>, </a:t>
                      </a:r>
                      <a:r>
                        <a:rPr lang="en-US" sz="1600" u="sng" dirty="0"/>
                        <a:t>time</a:t>
                      </a:r>
                      <a:r>
                        <a:rPr lang="en-US" sz="1600" dirty="0"/>
                        <a:t>, </a:t>
                      </a:r>
                      <a:r>
                        <a:rPr lang="en-US" sz="1600" u="sng" dirty="0"/>
                        <a:t>information</a:t>
                      </a:r>
                    </a:p>
                  </a:txBody>
                  <a:tcPr/>
                </a:tc>
                <a:tc>
                  <a:txBody>
                    <a:bodyPr/>
                    <a:lstStyle/>
                    <a:p>
                      <a:r>
                        <a:rPr lang="en-US" sz="1600" u="sng" dirty="0"/>
                        <a:t>Board</a:t>
                      </a:r>
                      <a:r>
                        <a:rPr lang="en-US" sz="1600" dirty="0"/>
                        <a:t>, </a:t>
                      </a:r>
                      <a:r>
                        <a:rPr lang="en-US" sz="1600" u="sng" dirty="0"/>
                        <a:t>stock</a:t>
                      </a:r>
                      <a:r>
                        <a:rPr lang="en-US" sz="1600" dirty="0"/>
                        <a:t>, securities, </a:t>
                      </a:r>
                      <a:r>
                        <a:rPr lang="en-US" sz="1600" u="sng" dirty="0"/>
                        <a:t>offer</a:t>
                      </a:r>
                      <a:r>
                        <a:rPr lang="en-US" sz="1600" dirty="0"/>
                        <a:t>, </a:t>
                      </a:r>
                      <a:r>
                        <a:rPr lang="en-US" sz="1600" u="sng" dirty="0"/>
                        <a:t>exchange</a:t>
                      </a:r>
                      <a:r>
                        <a:rPr lang="en-US" sz="1600" dirty="0"/>
                        <a:t>, </a:t>
                      </a:r>
                      <a:r>
                        <a:rPr lang="en-US" sz="1600" u="sng" dirty="0"/>
                        <a:t>entity</a:t>
                      </a:r>
                      <a:r>
                        <a:rPr lang="en-US" sz="1600" dirty="0"/>
                        <a:t>, </a:t>
                      </a:r>
                      <a:r>
                        <a:rPr lang="en-US" sz="1600" u="sng" dirty="0"/>
                        <a:t>depository, shares</a:t>
                      </a:r>
                      <a:r>
                        <a:rPr lang="en-US" sz="1600" dirty="0"/>
                        <a:t>, </a:t>
                      </a:r>
                      <a:r>
                        <a:rPr lang="en-US" sz="1600" u="sng" dirty="0"/>
                        <a:t>manager</a:t>
                      </a:r>
                      <a:r>
                        <a:rPr lang="en-US" sz="1600" dirty="0"/>
                        <a:t>, </a:t>
                      </a:r>
                      <a:r>
                        <a:rPr lang="en-US" sz="1600" u="sng" dirty="0"/>
                        <a:t>person</a:t>
                      </a:r>
                    </a:p>
                  </a:txBody>
                  <a:tcPr/>
                </a:tc>
                <a:extLst>
                  <a:ext uri="{0D108BD9-81ED-4DB2-BD59-A6C34878D82A}">
                    <a16:rowId xmlns:a16="http://schemas.microsoft.com/office/drawing/2014/main" val="121366621"/>
                  </a:ext>
                </a:extLst>
              </a:tr>
              <a:tr h="370839">
                <a:tc>
                  <a:txBody>
                    <a:bodyPr/>
                    <a:lstStyle/>
                    <a:p>
                      <a:pPr lvl="0" algn="ctr">
                        <a:buNone/>
                      </a:pPr>
                      <a:r>
                        <a:rPr lang="en-US" sz="1600" b="1" dirty="0"/>
                        <a:t>Keywords unique to the cluster (top 120)</a:t>
                      </a:r>
                    </a:p>
                  </a:txBody>
                  <a:tcPr/>
                </a:tc>
                <a:tc>
                  <a:txBody>
                    <a:bodyPr/>
                    <a:lstStyle/>
                    <a:p>
                      <a:pPr lvl="0">
                        <a:buNone/>
                      </a:pPr>
                      <a:r>
                        <a:rPr lang="en-US" sz="1600" u="sng" dirty="0"/>
                        <a:t>Risk, transactions, committee</a:t>
                      </a:r>
                      <a:r>
                        <a:rPr lang="en-US" sz="1600" dirty="0"/>
                        <a:t>, preference, place, reports, </a:t>
                      </a:r>
                      <a:r>
                        <a:rPr lang="en-US" sz="1600" u="none" dirty="0"/>
                        <a:t>valuer,</a:t>
                      </a:r>
                      <a:r>
                        <a:rPr lang="en-US" sz="1600" u="sng" dirty="0"/>
                        <a:t> default</a:t>
                      </a:r>
                      <a:r>
                        <a:rPr lang="en-US" sz="1600" dirty="0"/>
                        <a:t>, </a:t>
                      </a:r>
                      <a:r>
                        <a:rPr lang="en-US" sz="1600" u="sng" dirty="0"/>
                        <a:t>audit</a:t>
                      </a:r>
                      <a:r>
                        <a:rPr lang="en-US" sz="1600" dirty="0"/>
                        <a:t>, procedures, process, </a:t>
                      </a:r>
                      <a:r>
                        <a:rPr lang="en-US" sz="1600" u="sng" dirty="0"/>
                        <a:t>members</a:t>
                      </a:r>
                      <a:r>
                        <a:rPr lang="en-US" sz="1600" dirty="0"/>
                        <a:t>, recommendation, party, </a:t>
                      </a:r>
                      <a:r>
                        <a:rPr lang="en-US" sz="1600" u="sng" dirty="0"/>
                        <a:t>adviser</a:t>
                      </a:r>
                      <a:r>
                        <a:rPr lang="en-US" sz="1600" dirty="0"/>
                        <a:t>, rupees</a:t>
                      </a:r>
                    </a:p>
                  </a:txBody>
                  <a:tcPr/>
                </a:tc>
                <a:tc>
                  <a:txBody>
                    <a:bodyPr/>
                    <a:lstStyle/>
                    <a:p>
                      <a:pPr lvl="0">
                        <a:buNone/>
                      </a:pPr>
                      <a:r>
                        <a:rPr lang="en-US" sz="1600" u="sng" dirty="0"/>
                        <a:t>Scheme, resolution, event, transfer</a:t>
                      </a:r>
                    </a:p>
                  </a:txBody>
                  <a:tcPr/>
                </a:tc>
                <a:tc>
                  <a:txBody>
                    <a:bodyPr/>
                    <a:lstStyle/>
                    <a:p>
                      <a:pPr lvl="0">
                        <a:buNone/>
                      </a:pPr>
                      <a:r>
                        <a:rPr lang="en-US" sz="1600" dirty="0"/>
                        <a:t>Placement, </a:t>
                      </a:r>
                      <a:r>
                        <a:rPr lang="en-US" sz="1600" u="sng" dirty="0"/>
                        <a:t>corporation</a:t>
                      </a:r>
                      <a:r>
                        <a:rPr lang="en-US" sz="1600" dirty="0"/>
                        <a:t>, form, inspection, instruments, </a:t>
                      </a:r>
                      <a:r>
                        <a:rPr lang="en-US" sz="1600" u="sng" dirty="0"/>
                        <a:t>grant</a:t>
                      </a:r>
                      <a:r>
                        <a:rPr lang="en-US" sz="1600" dirty="0"/>
                        <a:t>, meeting, commencement, shareholding, listing, activity, working, website, body, number, circulars, parties</a:t>
                      </a:r>
                    </a:p>
                  </a:txBody>
                  <a:tcPr/>
                </a:tc>
                <a:extLst>
                  <a:ext uri="{0D108BD9-81ED-4DB2-BD59-A6C34878D82A}">
                    <a16:rowId xmlns:a16="http://schemas.microsoft.com/office/drawing/2014/main" val="805538713"/>
                  </a:ext>
                </a:extLst>
              </a:tr>
              <a:tr h="370838">
                <a:tc>
                  <a:txBody>
                    <a:bodyPr/>
                    <a:lstStyle/>
                    <a:p>
                      <a:pPr lvl="0" algn="ctr">
                        <a:buNone/>
                      </a:pPr>
                      <a:r>
                        <a:rPr lang="en-US" sz="1600" b="1" dirty="0"/>
                        <a:t>Non-</a:t>
                      </a:r>
                      <a:r>
                        <a:rPr lang="en-US" sz="1600" b="1" dirty="0" err="1"/>
                        <a:t>occuring</a:t>
                      </a:r>
                      <a:r>
                        <a:rPr lang="en-US" sz="1600" b="1" dirty="0"/>
                        <a:t> keywords</a:t>
                      </a:r>
                    </a:p>
                    <a:p>
                      <a:pPr lvl="0" algn="ctr">
                        <a:buNone/>
                      </a:pPr>
                      <a:r>
                        <a:rPr lang="en-US" sz="1600" b="1" dirty="0"/>
                        <a:t>(top 120)</a:t>
                      </a:r>
                    </a:p>
                  </a:txBody>
                  <a:tcPr/>
                </a:tc>
                <a:tc>
                  <a:txBody>
                    <a:bodyPr/>
                    <a:lstStyle/>
                    <a:p>
                      <a:pPr lvl="0">
                        <a:buNone/>
                      </a:pPr>
                      <a:r>
                        <a:rPr lang="en-US" sz="1600" dirty="0"/>
                        <a:t>Authority, InvIT, certificate, requirements, target, participant, registration, agreement, receipt, clearing, trustee, acquisition, acquirer, activities, guidelines, months, years, notice, payment, valuation, announcement, chapter</a:t>
                      </a:r>
                    </a:p>
                  </a:txBody>
                  <a:tcPr/>
                </a:tc>
                <a:tc>
                  <a:txBody>
                    <a:bodyPr/>
                    <a:lstStyle/>
                    <a:p>
                      <a:pPr lvl="0">
                        <a:buNone/>
                      </a:pPr>
                      <a:r>
                        <a:rPr lang="en-US" sz="1600" dirty="0"/>
                        <a:t>Equity, copy, control, copy, India, control</a:t>
                      </a:r>
                    </a:p>
                  </a:txBody>
                  <a:tcPr/>
                </a:tc>
                <a:tc>
                  <a:txBody>
                    <a:bodyPr/>
                    <a:lstStyle/>
                    <a:p>
                      <a:pPr lvl="0">
                        <a:buNone/>
                      </a:pPr>
                      <a:r>
                        <a:rPr lang="en-US" sz="1600" dirty="0"/>
                        <a:t>Capital, clients, companies, law(s), alternative, results, SEBI, way, value, fees, change, action, assets, management, capital, details, business, accounts</a:t>
                      </a:r>
                    </a:p>
                  </a:txBody>
                  <a:tcPr/>
                </a:tc>
                <a:extLst>
                  <a:ext uri="{0D108BD9-81ED-4DB2-BD59-A6C34878D82A}">
                    <a16:rowId xmlns:a16="http://schemas.microsoft.com/office/drawing/2014/main" val="3721277566"/>
                  </a:ext>
                </a:extLst>
              </a:tr>
            </a:tbl>
          </a:graphicData>
        </a:graphic>
      </p:graphicFrame>
    </p:spTree>
    <p:extLst>
      <p:ext uri="{BB962C8B-B14F-4D97-AF65-F5344CB8AC3E}">
        <p14:creationId xmlns:p14="http://schemas.microsoft.com/office/powerpoint/2010/main" val="40461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3CA6-52A4-4C1F-82A7-6FE0D755C701}"/>
              </a:ext>
            </a:extLst>
          </p:cNvPr>
          <p:cNvSpPr>
            <a:spLocks noGrp="1"/>
          </p:cNvSpPr>
          <p:nvPr>
            <p:ph type="title"/>
          </p:nvPr>
        </p:nvSpPr>
        <p:spPr>
          <a:xfrm>
            <a:off x="1072759" y="69179"/>
            <a:ext cx="10168128" cy="760049"/>
          </a:xfrm>
        </p:spPr>
        <p:txBody>
          <a:bodyPr>
            <a:normAutofit/>
          </a:bodyPr>
          <a:lstStyle/>
          <a:p>
            <a:pPr algn="ctr"/>
            <a:r>
              <a:rPr lang="en-US" sz="2400" dirty="0"/>
              <a:t>Cluster-wise keywords </a:t>
            </a:r>
            <a:r>
              <a:rPr lang="en-US" sz="2400"/>
              <a:t>(Hierarchical-vae)</a:t>
            </a:r>
            <a:endParaRPr lang="en-US" sz="2400" dirty="0"/>
          </a:p>
        </p:txBody>
      </p:sp>
      <p:graphicFrame>
        <p:nvGraphicFramePr>
          <p:cNvPr id="4" name="Table 4">
            <a:extLst>
              <a:ext uri="{FF2B5EF4-FFF2-40B4-BE49-F238E27FC236}">
                <a16:creationId xmlns:a16="http://schemas.microsoft.com/office/drawing/2014/main" id="{F5297781-1000-4D73-A7D5-5D320BFC9389}"/>
              </a:ext>
            </a:extLst>
          </p:cNvPr>
          <p:cNvGraphicFramePr>
            <a:graphicFrameLocks noGrp="1"/>
          </p:cNvGraphicFramePr>
          <p:nvPr>
            <p:ph idx="1"/>
            <p:extLst>
              <p:ext uri="{D42A27DB-BD31-4B8C-83A1-F6EECF244321}">
                <p14:modId xmlns:p14="http://schemas.microsoft.com/office/powerpoint/2010/main" val="3801166865"/>
              </p:ext>
            </p:extLst>
          </p:nvPr>
        </p:nvGraphicFramePr>
        <p:xfrm>
          <a:off x="171656" y="775615"/>
          <a:ext cx="11881680" cy="5765800"/>
        </p:xfrm>
        <a:graphic>
          <a:graphicData uri="http://schemas.openxmlformats.org/drawingml/2006/table">
            <a:tbl>
              <a:tblPr firstRow="1" bandRow="1">
                <a:tableStyleId>{5C22544A-7EE6-4342-B048-85BDC9FD1C3A}</a:tableStyleId>
              </a:tblPr>
              <a:tblGrid>
                <a:gridCol w="2970420">
                  <a:extLst>
                    <a:ext uri="{9D8B030D-6E8A-4147-A177-3AD203B41FA5}">
                      <a16:colId xmlns:a16="http://schemas.microsoft.com/office/drawing/2014/main" val="3695201465"/>
                    </a:ext>
                  </a:extLst>
                </a:gridCol>
                <a:gridCol w="2970420">
                  <a:extLst>
                    <a:ext uri="{9D8B030D-6E8A-4147-A177-3AD203B41FA5}">
                      <a16:colId xmlns:a16="http://schemas.microsoft.com/office/drawing/2014/main" val="2124440947"/>
                    </a:ext>
                  </a:extLst>
                </a:gridCol>
                <a:gridCol w="2970420">
                  <a:extLst>
                    <a:ext uri="{9D8B030D-6E8A-4147-A177-3AD203B41FA5}">
                      <a16:colId xmlns:a16="http://schemas.microsoft.com/office/drawing/2014/main" val="1391775017"/>
                    </a:ext>
                  </a:extLst>
                </a:gridCol>
                <a:gridCol w="2970420">
                  <a:extLst>
                    <a:ext uri="{9D8B030D-6E8A-4147-A177-3AD203B41FA5}">
                      <a16:colId xmlns:a16="http://schemas.microsoft.com/office/drawing/2014/main" val="3367830383"/>
                    </a:ext>
                  </a:extLst>
                </a:gridCol>
              </a:tblGrid>
              <a:tr h="370840">
                <a:tc>
                  <a:txBody>
                    <a:bodyPr/>
                    <a:lstStyle/>
                    <a:p>
                      <a:pPr lvl="0" algn="ctr">
                        <a:buNone/>
                      </a:pPr>
                      <a:endParaRPr lang="en-US" sz="1400" dirty="0"/>
                    </a:p>
                  </a:txBody>
                  <a:tcPr/>
                </a:tc>
                <a:tc>
                  <a:txBody>
                    <a:bodyPr/>
                    <a:lstStyle/>
                    <a:p>
                      <a:pPr algn="ctr"/>
                      <a:r>
                        <a:rPr lang="en-US" sz="1400" dirty="0"/>
                        <a:t>CLUSTER 0</a:t>
                      </a:r>
                    </a:p>
                  </a:txBody>
                  <a:tcPr/>
                </a:tc>
                <a:tc>
                  <a:txBody>
                    <a:bodyPr/>
                    <a:lstStyle/>
                    <a:p>
                      <a:pPr algn="ctr"/>
                      <a:r>
                        <a:rPr lang="en-US" sz="1400" dirty="0"/>
                        <a:t>CLUSTER 1</a:t>
                      </a:r>
                    </a:p>
                  </a:txBody>
                  <a:tcPr/>
                </a:tc>
                <a:tc>
                  <a:txBody>
                    <a:bodyPr/>
                    <a:lstStyle/>
                    <a:p>
                      <a:pPr algn="ctr"/>
                      <a:r>
                        <a:rPr lang="en-US" sz="1400" dirty="0"/>
                        <a:t>CLUSTER 2</a:t>
                      </a:r>
                    </a:p>
                  </a:txBody>
                  <a:tcPr/>
                </a:tc>
                <a:extLst>
                  <a:ext uri="{0D108BD9-81ED-4DB2-BD59-A6C34878D82A}">
                    <a16:rowId xmlns:a16="http://schemas.microsoft.com/office/drawing/2014/main" val="2492472532"/>
                  </a:ext>
                </a:extLst>
              </a:tr>
              <a:tr h="370840">
                <a:tc>
                  <a:txBody>
                    <a:bodyPr/>
                    <a:lstStyle/>
                    <a:p>
                      <a:pPr lvl="0" algn="ctr">
                        <a:buNone/>
                      </a:pPr>
                      <a:r>
                        <a:rPr lang="en-US" sz="1600" b="1" dirty="0"/>
                        <a:t>Top 10 keywords</a:t>
                      </a:r>
                    </a:p>
                  </a:txBody>
                  <a:tcPr/>
                </a:tc>
                <a:tc>
                  <a:txBody>
                    <a:bodyPr/>
                    <a:lstStyle/>
                    <a:p>
                      <a:r>
                        <a:rPr lang="en-US" sz="1400" u="sng" dirty="0"/>
                        <a:t>Entity</a:t>
                      </a:r>
                      <a:r>
                        <a:rPr lang="en-US" sz="1400" dirty="0"/>
                        <a:t>, stock, information, exchange, shares, securities, </a:t>
                      </a:r>
                      <a:r>
                        <a:rPr lang="en-US" sz="1400"/>
                        <a:t>results, time, respect</a:t>
                      </a:r>
                    </a:p>
                  </a:txBody>
                  <a:tcPr/>
                </a:tc>
                <a:tc>
                  <a:txBody>
                    <a:bodyPr/>
                    <a:lstStyle/>
                    <a:p>
                      <a:r>
                        <a:rPr lang="en-US" sz="1400" u="sng" dirty="0"/>
                        <a:t>Stock</a:t>
                      </a:r>
                      <a:r>
                        <a:rPr lang="en-US" sz="1400" dirty="0"/>
                        <a:t>, </a:t>
                      </a:r>
                      <a:r>
                        <a:rPr lang="en-US" sz="1400" u="sng" dirty="0"/>
                        <a:t>clearing</a:t>
                      </a:r>
                      <a:r>
                        <a:rPr lang="en-US" sz="1400" dirty="0"/>
                        <a:t>, </a:t>
                      </a:r>
                      <a:r>
                        <a:rPr lang="en-US" sz="1400" u="sng" dirty="0"/>
                        <a:t>exchange</a:t>
                      </a:r>
                      <a:r>
                        <a:rPr lang="en-US" sz="1400" dirty="0"/>
                        <a:t>, </a:t>
                      </a:r>
                      <a:r>
                        <a:rPr lang="en-US" sz="1400" u="sng" dirty="0"/>
                        <a:t>corporation</a:t>
                      </a:r>
                      <a:r>
                        <a:rPr lang="en-US" sz="1400" dirty="0"/>
                        <a:t>, securities, </a:t>
                      </a:r>
                      <a:r>
                        <a:rPr lang="en-US" sz="1400" u="sng" dirty="0"/>
                        <a:t>board</a:t>
                      </a:r>
                      <a:r>
                        <a:rPr lang="en-US" sz="1400" dirty="0"/>
                        <a:t>, case, settlement, manner, shareholder</a:t>
                      </a:r>
                    </a:p>
                  </a:txBody>
                  <a:tcPr/>
                </a:tc>
                <a:tc>
                  <a:txBody>
                    <a:bodyPr/>
                    <a:lstStyle/>
                    <a:p>
                      <a:r>
                        <a:rPr lang="en-US" sz="1400" b="1" u="sng" dirty="0"/>
                        <a:t>Board</a:t>
                      </a:r>
                      <a:r>
                        <a:rPr lang="en-US" sz="1400" dirty="0"/>
                        <a:t>, securities, </a:t>
                      </a:r>
                      <a:r>
                        <a:rPr lang="en-US" sz="1400" u="sng" dirty="0"/>
                        <a:t>entity</a:t>
                      </a:r>
                      <a:r>
                        <a:rPr lang="en-US" sz="1400" dirty="0"/>
                        <a:t>,</a:t>
                      </a:r>
                      <a:r>
                        <a:rPr lang="en-US" sz="1400" u="sng" dirty="0"/>
                        <a:t> case</a:t>
                      </a:r>
                      <a:r>
                        <a:rPr lang="en-US" sz="1400" dirty="0"/>
                        <a:t>, </a:t>
                      </a:r>
                      <a:r>
                        <a:rPr lang="en-US" sz="1400" u="sng" dirty="0"/>
                        <a:t>investment</a:t>
                      </a:r>
                      <a:r>
                        <a:rPr lang="en-US" sz="1400" dirty="0"/>
                        <a:t>, </a:t>
                      </a:r>
                      <a:r>
                        <a:rPr lang="en-US" sz="1400" b="0" u="sng" dirty="0"/>
                        <a:t>person</a:t>
                      </a:r>
                      <a:r>
                        <a:rPr lang="en-US" sz="1400" b="0" dirty="0"/>
                        <a:t>,</a:t>
                      </a:r>
                      <a:r>
                        <a:rPr lang="en-US" sz="1400" b="0" u="sng" dirty="0"/>
                        <a:t> offer</a:t>
                      </a:r>
                      <a:r>
                        <a:rPr lang="en-US" sz="1400" dirty="0"/>
                        <a:t>, </a:t>
                      </a:r>
                      <a:r>
                        <a:rPr lang="en-US" sz="1400" u="sng" dirty="0"/>
                        <a:t>information</a:t>
                      </a:r>
                      <a:r>
                        <a:rPr lang="en-US" sz="1400" dirty="0"/>
                        <a:t>,</a:t>
                      </a:r>
                      <a:r>
                        <a:rPr lang="en-US" sz="1400" u="sng" dirty="0"/>
                        <a:t> company</a:t>
                      </a:r>
                      <a:r>
                        <a:rPr lang="en-US" sz="1400" dirty="0"/>
                        <a:t>, </a:t>
                      </a:r>
                      <a:r>
                        <a:rPr lang="en-US" sz="1400" u="sng" dirty="0"/>
                        <a:t>stock</a:t>
                      </a:r>
                    </a:p>
                  </a:txBody>
                  <a:tcPr/>
                </a:tc>
                <a:extLst>
                  <a:ext uri="{0D108BD9-81ED-4DB2-BD59-A6C34878D82A}">
                    <a16:rowId xmlns:a16="http://schemas.microsoft.com/office/drawing/2014/main" val="121366621"/>
                  </a:ext>
                </a:extLst>
              </a:tr>
              <a:tr h="370839">
                <a:tc>
                  <a:txBody>
                    <a:bodyPr/>
                    <a:lstStyle/>
                    <a:p>
                      <a:pPr lvl="0" algn="ctr">
                        <a:buNone/>
                      </a:pPr>
                      <a:r>
                        <a:rPr lang="en-US" sz="1600" b="1" dirty="0"/>
                        <a:t>Keywords unique to the cluster (top 120)</a:t>
                      </a:r>
                    </a:p>
                  </a:txBody>
                  <a:tcPr/>
                </a:tc>
                <a:tc>
                  <a:txBody>
                    <a:bodyPr/>
                    <a:lstStyle/>
                    <a:p>
                      <a:pPr lvl="0">
                        <a:buNone/>
                      </a:pPr>
                      <a:r>
                        <a:rPr lang="en-US" sz="1400" dirty="0"/>
                        <a:t>Results, audit, </a:t>
                      </a:r>
                      <a:r>
                        <a:rPr lang="en-US" sz="1400" b="1" dirty="0">
                          <a:highlight>
                            <a:srgbClr val="FFFF00"/>
                          </a:highlight>
                        </a:rPr>
                        <a:t>quarter</a:t>
                      </a:r>
                      <a:r>
                        <a:rPr lang="en-US" sz="1400" dirty="0"/>
                        <a:t>, end, website, country, rating, </a:t>
                      </a:r>
                      <a:r>
                        <a:rPr lang="en-US" sz="1400" u="sng" dirty="0"/>
                        <a:t>classification</a:t>
                      </a:r>
                      <a:r>
                        <a:rPr lang="en-US" sz="1400" dirty="0"/>
                        <a:t>, redemption, review, </a:t>
                      </a:r>
                      <a:r>
                        <a:rPr lang="en-US" sz="1400" b="1" dirty="0">
                          <a:highlight>
                            <a:srgbClr val="FFFF00"/>
                          </a:highlight>
                        </a:rPr>
                        <a:t>hours</a:t>
                      </a:r>
                      <a:r>
                        <a:rPr lang="en-US" sz="1400" dirty="0"/>
                        <a:t>, </a:t>
                      </a:r>
                      <a:r>
                        <a:rPr lang="en-US" sz="1400" u="sng" dirty="0"/>
                        <a:t>promoter</a:t>
                      </a:r>
                      <a:r>
                        <a:rPr lang="en-US" sz="1400" dirty="0"/>
                        <a:t>, meeting, group, preference, home, </a:t>
                      </a:r>
                      <a:r>
                        <a:rPr lang="en-US" sz="1400" b="1" dirty="0">
                          <a:highlight>
                            <a:srgbClr val="FFFF00"/>
                          </a:highlight>
                        </a:rPr>
                        <a:t>objection</a:t>
                      </a:r>
                      <a:r>
                        <a:rPr lang="en-US" sz="1400" dirty="0"/>
                        <a:t>, request, </a:t>
                      </a:r>
                      <a:r>
                        <a:rPr lang="en-US" sz="1400" b="1" dirty="0"/>
                        <a:t>figures</a:t>
                      </a:r>
                      <a:r>
                        <a:rPr lang="en-US" sz="1400" dirty="0"/>
                        <a:t>, </a:t>
                      </a:r>
                      <a:r>
                        <a:rPr lang="en-US" sz="1400" b="1" dirty="0">
                          <a:highlight>
                            <a:srgbClr val="FFFF00"/>
                          </a:highlight>
                        </a:rPr>
                        <a:t>newspaper</a:t>
                      </a:r>
                      <a:r>
                        <a:rPr lang="en-US" sz="1400" dirty="0"/>
                        <a:t>, </a:t>
                      </a:r>
                      <a:r>
                        <a:rPr lang="en-US" sz="1400" b="1" dirty="0">
                          <a:highlight>
                            <a:srgbClr val="FFFF00"/>
                          </a:highlight>
                        </a:rPr>
                        <a:t>format,</a:t>
                      </a:r>
                      <a:r>
                        <a:rPr lang="en-US" sz="1400" dirty="0"/>
                        <a:t> </a:t>
                      </a:r>
                      <a:r>
                        <a:rPr lang="en-US" sz="1400" b="1" dirty="0">
                          <a:highlight>
                            <a:srgbClr val="FFFF00"/>
                          </a:highlight>
                        </a:rPr>
                        <a:t>half</a:t>
                      </a:r>
                      <a:r>
                        <a:rPr lang="en-US" sz="1400" dirty="0"/>
                        <a:t>, </a:t>
                      </a:r>
                      <a:r>
                        <a:rPr lang="en-US" sz="1400" b="1" dirty="0">
                          <a:highlight>
                            <a:srgbClr val="FFFF00"/>
                          </a:highlight>
                        </a:rPr>
                        <a:t>circulars</a:t>
                      </a:r>
                      <a:r>
                        <a:rPr lang="en-US" sz="1400" dirty="0"/>
                        <a:t>, instruments, </a:t>
                      </a:r>
                      <a:r>
                        <a:rPr lang="en-US" sz="1400" b="0" dirty="0"/>
                        <a:t>benefits</a:t>
                      </a:r>
                      <a:r>
                        <a:rPr lang="en-US" sz="1400" dirty="0"/>
                        <a:t>, governance, court, option, letter, </a:t>
                      </a:r>
                      <a:r>
                        <a:rPr lang="en-US" sz="1400" b="1" dirty="0">
                          <a:highlight>
                            <a:srgbClr val="00FFFF"/>
                          </a:highlight>
                        </a:rPr>
                        <a:t>number</a:t>
                      </a:r>
                      <a:r>
                        <a:rPr lang="en-US" sz="1400" dirty="0"/>
                        <a:t>, debentures, clause, </a:t>
                      </a:r>
                      <a:r>
                        <a:rPr lang="en-US" sz="1400" b="1" dirty="0">
                          <a:highlight>
                            <a:srgbClr val="FFFF00"/>
                          </a:highlight>
                        </a:rPr>
                        <a:t>redressal</a:t>
                      </a:r>
                      <a:r>
                        <a:rPr lang="en-US" sz="1400" dirty="0"/>
                        <a:t>, working, opinion</a:t>
                      </a:r>
                    </a:p>
                  </a:txBody>
                  <a:tcPr/>
                </a:tc>
                <a:tc>
                  <a:txBody>
                    <a:bodyPr/>
                    <a:lstStyle/>
                    <a:p>
                      <a:pPr lvl="0">
                        <a:buNone/>
                      </a:pPr>
                      <a:r>
                        <a:rPr lang="en-US" sz="1400" dirty="0"/>
                        <a:t>Corporation, member, chairperson, appointment, </a:t>
                      </a:r>
                      <a:r>
                        <a:rPr lang="en-US" sz="1400" b="1" dirty="0">
                          <a:highlight>
                            <a:srgbClr val="FFFF00"/>
                          </a:highlight>
                        </a:rPr>
                        <a:t>networth</a:t>
                      </a:r>
                      <a:r>
                        <a:rPr lang="en-US" sz="1400" dirty="0"/>
                        <a:t>, associate(s), access, mechanism, </a:t>
                      </a:r>
                      <a:r>
                        <a:rPr lang="en-US" sz="1400" b="1" dirty="0"/>
                        <a:t>segment</a:t>
                      </a:r>
                      <a:r>
                        <a:rPr lang="en-US" sz="1400" dirty="0"/>
                        <a:t>, </a:t>
                      </a:r>
                      <a:r>
                        <a:rPr lang="en-US" sz="1400" b="1" dirty="0">
                          <a:highlight>
                            <a:srgbClr val="FFFF00"/>
                          </a:highlight>
                        </a:rPr>
                        <a:t>subsidiary</a:t>
                      </a:r>
                      <a:r>
                        <a:rPr lang="en-US" sz="1400" dirty="0"/>
                        <a:t>, personnel, terminals, arrangement, procedure, directions, guidelines, concert, agent, crore, </a:t>
                      </a:r>
                      <a:r>
                        <a:rPr lang="en-US" sz="1400" b="1" dirty="0">
                          <a:highlight>
                            <a:srgbClr val="FFFF00"/>
                          </a:highlight>
                        </a:rPr>
                        <a:t>compensation</a:t>
                      </a:r>
                      <a:r>
                        <a:rPr lang="en-US" sz="1400" dirty="0"/>
                        <a:t>, representation, nature, code, conduct, committees, public, section, protection, charges, termination, managing, norms, mutandis, institution, principle</a:t>
                      </a:r>
                    </a:p>
                  </a:txBody>
                  <a:tcPr/>
                </a:tc>
                <a:tc>
                  <a:txBody>
                    <a:bodyPr/>
                    <a:lstStyle/>
                    <a:p>
                      <a:pPr lvl="0">
                        <a:buNone/>
                      </a:pPr>
                      <a:r>
                        <a:rPr lang="en-US" sz="1400" b="1" u="sng" dirty="0">
                          <a:highlight>
                            <a:srgbClr val="FFFF00"/>
                          </a:highlight>
                        </a:rPr>
                        <a:t>Offer</a:t>
                      </a:r>
                      <a:r>
                        <a:rPr lang="en-US" sz="1400" dirty="0"/>
                        <a:t>, </a:t>
                      </a:r>
                      <a:r>
                        <a:rPr lang="en-US" sz="1400" b="1" u="sng" dirty="0"/>
                        <a:t>manager</a:t>
                      </a:r>
                      <a:r>
                        <a:rPr lang="en-US" sz="1400" dirty="0"/>
                        <a:t>, </a:t>
                      </a:r>
                      <a:r>
                        <a:rPr lang="en-US" sz="1400" u="sng" dirty="0"/>
                        <a:t>account(s)</a:t>
                      </a:r>
                      <a:r>
                        <a:rPr lang="en-US" sz="1400" dirty="0"/>
                        <a:t>, </a:t>
                      </a:r>
                      <a:r>
                        <a:rPr lang="en-US" sz="1400" b="1" u="sng" dirty="0"/>
                        <a:t>applicant</a:t>
                      </a:r>
                      <a:r>
                        <a:rPr lang="en-US" sz="1400" u="sng" dirty="0"/>
                        <a:t>,</a:t>
                      </a:r>
                      <a:r>
                        <a:rPr lang="en-US" sz="1400" dirty="0"/>
                        <a:t> </a:t>
                      </a:r>
                      <a:r>
                        <a:rPr lang="en-US" sz="1400" b="1" u="sng" dirty="0">
                          <a:highlight>
                            <a:srgbClr val="FFFF00"/>
                          </a:highlight>
                        </a:rPr>
                        <a:t>portfolio</a:t>
                      </a:r>
                      <a:r>
                        <a:rPr lang="en-US" sz="1400" u="sng" dirty="0"/>
                        <a:t>,</a:t>
                      </a:r>
                      <a:r>
                        <a:rPr lang="en-US" sz="1400" dirty="0"/>
                        <a:t> </a:t>
                      </a:r>
                      <a:r>
                        <a:rPr lang="en-US" sz="1400" u="sng" dirty="0"/>
                        <a:t>act, activities, action, </a:t>
                      </a:r>
                      <a:r>
                        <a:rPr lang="en-US" sz="1400" b="1" u="sng" dirty="0">
                          <a:highlight>
                            <a:srgbClr val="FFFF00"/>
                          </a:highlight>
                        </a:rPr>
                        <a:t>research</a:t>
                      </a:r>
                      <a:r>
                        <a:rPr lang="en-US" sz="1400" dirty="0"/>
                        <a:t>, holders, </a:t>
                      </a:r>
                      <a:r>
                        <a:rPr lang="en-US" sz="1400" b="1" u="sng" dirty="0"/>
                        <a:t>assets</a:t>
                      </a:r>
                      <a:r>
                        <a:rPr lang="en-US" sz="1400" u="sng" dirty="0"/>
                        <a:t>, </a:t>
                      </a:r>
                      <a:r>
                        <a:rPr lang="en-US" sz="1400" b="1" u="sng" dirty="0">
                          <a:highlight>
                            <a:srgbClr val="FFFF00"/>
                          </a:highlight>
                        </a:rPr>
                        <a:t>officer</a:t>
                      </a:r>
                      <a:r>
                        <a:rPr lang="en-US" sz="1400" dirty="0"/>
                        <a:t>, </a:t>
                      </a:r>
                      <a:r>
                        <a:rPr lang="en-US" sz="1400" b="1" u="sng" dirty="0">
                          <a:highlight>
                            <a:srgbClr val="FFFF00"/>
                          </a:highlight>
                        </a:rPr>
                        <a:t>order</a:t>
                      </a:r>
                      <a:r>
                        <a:rPr lang="en-US" sz="1400" u="sng" dirty="0"/>
                        <a:t>, </a:t>
                      </a:r>
                      <a:r>
                        <a:rPr lang="en-US" sz="1400" b="1" u="sng" dirty="0">
                          <a:highlight>
                            <a:srgbClr val="00FFFF"/>
                          </a:highlight>
                        </a:rPr>
                        <a:t>participant</a:t>
                      </a:r>
                      <a:r>
                        <a:rPr lang="en-US" sz="1400" u="sng" dirty="0"/>
                        <a:t>, </a:t>
                      </a:r>
                      <a:r>
                        <a:rPr lang="en-US" sz="1400" b="1" u="sng" dirty="0">
                          <a:highlight>
                            <a:srgbClr val="FFFF00"/>
                          </a:highlight>
                        </a:rPr>
                        <a:t>business</a:t>
                      </a:r>
                      <a:r>
                        <a:rPr lang="en-US" sz="1400" u="sng" dirty="0"/>
                        <a:t>, </a:t>
                      </a:r>
                      <a:r>
                        <a:rPr lang="en-US" sz="1400" b="1" u="sng" dirty="0">
                          <a:highlight>
                            <a:srgbClr val="FFFF00"/>
                          </a:highlight>
                        </a:rPr>
                        <a:t>registration</a:t>
                      </a:r>
                      <a:r>
                        <a:rPr lang="en-US" sz="1400" u="sng" dirty="0"/>
                        <a:t>, </a:t>
                      </a:r>
                      <a:r>
                        <a:rPr lang="en-US" sz="1400" b="1" u="sng" dirty="0"/>
                        <a:t>client(s)</a:t>
                      </a:r>
                      <a:r>
                        <a:rPr lang="en-US" sz="1400" u="sng" dirty="0"/>
                        <a:t>, </a:t>
                      </a:r>
                      <a:r>
                        <a:rPr lang="en-US" sz="1400" b="1" u="sng" dirty="0">
                          <a:highlight>
                            <a:srgbClr val="FFFF00"/>
                          </a:highlight>
                        </a:rPr>
                        <a:t>alternative</a:t>
                      </a:r>
                      <a:r>
                        <a:rPr lang="en-US" sz="1400" u="sng" dirty="0"/>
                        <a:t>, </a:t>
                      </a:r>
                      <a:r>
                        <a:rPr lang="en-US" sz="1400" b="0" u="sng" dirty="0"/>
                        <a:t>change</a:t>
                      </a:r>
                      <a:r>
                        <a:rPr lang="en-US" sz="1400" u="sng" dirty="0"/>
                        <a:t>, </a:t>
                      </a:r>
                      <a:r>
                        <a:rPr lang="en-US" sz="1400" b="1" u="sng" dirty="0">
                          <a:highlight>
                            <a:srgbClr val="00FFFF"/>
                          </a:highlight>
                        </a:rPr>
                        <a:t>value</a:t>
                      </a:r>
                      <a:r>
                        <a:rPr lang="en-US" sz="1400" u="sng" dirty="0"/>
                        <a:t>, way, </a:t>
                      </a:r>
                      <a:r>
                        <a:rPr lang="en-US" sz="1400" b="1" u="sng" dirty="0"/>
                        <a:t>fees</a:t>
                      </a:r>
                      <a:r>
                        <a:rPr lang="en-US" sz="1400" u="sng" dirty="0"/>
                        <a:t>, </a:t>
                      </a:r>
                      <a:r>
                        <a:rPr lang="en-US" sz="1400" b="1" u="sng" dirty="0"/>
                        <a:t>control</a:t>
                      </a:r>
                      <a:r>
                        <a:rPr lang="en-US" sz="1400" u="sng" dirty="0"/>
                        <a:t>, </a:t>
                      </a:r>
                      <a:r>
                        <a:rPr lang="en-US" sz="1400" b="1" u="sng" dirty="0">
                          <a:highlight>
                            <a:srgbClr val="FFFF00"/>
                          </a:highlight>
                        </a:rPr>
                        <a:t>valuation</a:t>
                      </a:r>
                      <a:r>
                        <a:rPr lang="en-US" sz="1400" u="sng" dirty="0"/>
                        <a:t>, </a:t>
                      </a:r>
                      <a:r>
                        <a:rPr lang="en-US" sz="1400" b="1" u="sng" dirty="0">
                          <a:highlight>
                            <a:srgbClr val="00FFFF"/>
                          </a:highlight>
                        </a:rPr>
                        <a:t>authority</a:t>
                      </a:r>
                      <a:r>
                        <a:rPr lang="en-US" sz="1400" u="sng" dirty="0"/>
                        <a:t>, </a:t>
                      </a:r>
                      <a:r>
                        <a:rPr lang="en-US" sz="1400" b="1" u="sng" dirty="0">
                          <a:highlight>
                            <a:srgbClr val="FFFF00"/>
                          </a:highlight>
                        </a:rPr>
                        <a:t>acquirer</a:t>
                      </a:r>
                      <a:r>
                        <a:rPr lang="en-US" sz="1400" u="sng" dirty="0"/>
                        <a:t>, notice, </a:t>
                      </a:r>
                      <a:r>
                        <a:rPr lang="en-US" sz="1400" b="1" u="sng" dirty="0">
                          <a:highlight>
                            <a:srgbClr val="FFFF00"/>
                          </a:highlight>
                        </a:rPr>
                        <a:t>risk</a:t>
                      </a:r>
                      <a:r>
                        <a:rPr lang="en-US" sz="1400" u="sng" dirty="0"/>
                        <a:t>, chapter, copy</a:t>
                      </a:r>
                      <a:r>
                        <a:rPr lang="en-US" sz="1400" dirty="0"/>
                        <a:t>, party, </a:t>
                      </a:r>
                      <a:r>
                        <a:rPr lang="en-US" sz="1400" b="1" dirty="0">
                          <a:highlight>
                            <a:srgbClr val="FFFF00"/>
                          </a:highlight>
                        </a:rPr>
                        <a:t>guidance notes</a:t>
                      </a:r>
                      <a:r>
                        <a:rPr lang="en-US" sz="1400" b="0" dirty="0"/>
                        <a:t>, </a:t>
                      </a:r>
                      <a:r>
                        <a:rPr lang="en-US" sz="1400" b="1" dirty="0">
                          <a:highlight>
                            <a:srgbClr val="FFFF00"/>
                          </a:highlight>
                        </a:rPr>
                        <a:t>insurance</a:t>
                      </a:r>
                      <a:r>
                        <a:rPr lang="en-US" sz="1400" b="0" dirty="0"/>
                        <a:t>, </a:t>
                      </a:r>
                      <a:r>
                        <a:rPr lang="en-US" sz="1400" b="1" dirty="0">
                          <a:highlight>
                            <a:srgbClr val="FFFF00"/>
                          </a:highlight>
                        </a:rPr>
                        <a:t>IDR holders</a:t>
                      </a:r>
                      <a:r>
                        <a:rPr lang="en-US" sz="1400" b="0" dirty="0"/>
                        <a:t>, </a:t>
                      </a:r>
                      <a:r>
                        <a:rPr lang="en-US" sz="1400" b="1" u="sng" dirty="0">
                          <a:highlight>
                            <a:srgbClr val="FFFF00"/>
                          </a:highlight>
                        </a:rPr>
                        <a:t>inspection</a:t>
                      </a:r>
                      <a:r>
                        <a:rPr lang="en-US" sz="1400" b="0" u="sng" dirty="0"/>
                        <a:t>, </a:t>
                      </a:r>
                      <a:r>
                        <a:rPr lang="en-US" sz="1400" b="1" u="sng" dirty="0">
                          <a:highlight>
                            <a:srgbClr val="FFFF00"/>
                          </a:highlight>
                        </a:rPr>
                        <a:t>angel funds</a:t>
                      </a:r>
                      <a:endParaRPr lang="en-US" sz="1400" b="0" u="sng" dirty="0">
                        <a:highlight>
                          <a:srgbClr val="FFFF00"/>
                        </a:highlight>
                      </a:endParaRPr>
                    </a:p>
                  </a:txBody>
                  <a:tcPr/>
                </a:tc>
                <a:extLst>
                  <a:ext uri="{0D108BD9-81ED-4DB2-BD59-A6C34878D82A}">
                    <a16:rowId xmlns:a16="http://schemas.microsoft.com/office/drawing/2014/main" val="805538713"/>
                  </a:ext>
                </a:extLst>
              </a:tr>
              <a:tr h="370838">
                <a:tc>
                  <a:txBody>
                    <a:bodyPr/>
                    <a:lstStyle/>
                    <a:p>
                      <a:pPr lvl="0" algn="ctr">
                        <a:buNone/>
                      </a:pPr>
                      <a:r>
                        <a:rPr lang="en-US" sz="1600" b="1" dirty="0"/>
                        <a:t>Non-</a:t>
                      </a:r>
                      <a:r>
                        <a:rPr lang="en-US" sz="1600" b="1" dirty="0" err="1"/>
                        <a:t>occuring</a:t>
                      </a:r>
                      <a:r>
                        <a:rPr lang="en-US" sz="1600" b="1" dirty="0"/>
                        <a:t> keywords (top 120)</a:t>
                      </a:r>
                    </a:p>
                  </a:txBody>
                  <a:tcPr/>
                </a:tc>
                <a:tc>
                  <a:txBody>
                    <a:bodyPr/>
                    <a:lstStyle/>
                    <a:p>
                      <a:pPr lvl="0">
                        <a:buNone/>
                      </a:pPr>
                      <a:r>
                        <a:rPr lang="en-US" sz="1400" dirty="0"/>
                        <a:t>Issuer, clearing, settlement, fund, services, management, accordance, market, companies</a:t>
                      </a:r>
                    </a:p>
                  </a:txBody>
                  <a:tcPr/>
                </a:tc>
                <a:tc>
                  <a:txBody>
                    <a:bodyPr/>
                    <a:lstStyle/>
                    <a:p>
                      <a:pPr lvl="0">
                        <a:buNone/>
                      </a:pPr>
                      <a:r>
                        <a:rPr lang="en-US" sz="1400" dirty="0"/>
                        <a:t>Respect, days, debt, provisions, India, disclosures, terms, SEBI, application, form, material, payment, receipt, details, purposes, price, acquisition, target, certificates, event</a:t>
                      </a:r>
                    </a:p>
                    <a:p>
                      <a:pPr lvl="0">
                        <a:buNone/>
                      </a:pPr>
                      <a:endParaRPr lang="en-US" sz="1400" dirty="0"/>
                    </a:p>
                  </a:txBody>
                  <a:tcPr/>
                </a:tc>
                <a:tc>
                  <a:txBody>
                    <a:bodyPr/>
                    <a:lstStyle/>
                    <a:p>
                      <a:pPr lvl="0">
                        <a:buNone/>
                      </a:pPr>
                      <a:r>
                        <a:rPr lang="en-US" sz="1400" dirty="0"/>
                        <a:t>Transfer, equity, statements, laws, effect, obligations, holding, shareholding</a:t>
                      </a:r>
                    </a:p>
                  </a:txBody>
                  <a:tcPr/>
                </a:tc>
                <a:extLst>
                  <a:ext uri="{0D108BD9-81ED-4DB2-BD59-A6C34878D82A}">
                    <a16:rowId xmlns:a16="http://schemas.microsoft.com/office/drawing/2014/main" val="3721277566"/>
                  </a:ext>
                </a:extLst>
              </a:tr>
            </a:tbl>
          </a:graphicData>
        </a:graphic>
      </p:graphicFrame>
    </p:spTree>
    <p:extLst>
      <p:ext uri="{BB962C8B-B14F-4D97-AF65-F5344CB8AC3E}">
        <p14:creationId xmlns:p14="http://schemas.microsoft.com/office/powerpoint/2010/main" val="928642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5388-886A-435A-A7BF-C3F4C9E8EE6E}"/>
              </a:ext>
            </a:extLst>
          </p:cNvPr>
          <p:cNvSpPr>
            <a:spLocks noGrp="1"/>
          </p:cNvSpPr>
          <p:nvPr>
            <p:ph type="title"/>
          </p:nvPr>
        </p:nvSpPr>
        <p:spPr/>
        <p:txBody>
          <a:bodyPr/>
          <a:lstStyle/>
          <a:p>
            <a:r>
              <a:rPr lang="en-US"/>
              <a:t>Next Steps</a:t>
            </a:r>
          </a:p>
        </p:txBody>
      </p:sp>
      <p:sp>
        <p:nvSpPr>
          <p:cNvPr id="3" name="Content Placeholder 2">
            <a:extLst>
              <a:ext uri="{FF2B5EF4-FFF2-40B4-BE49-F238E27FC236}">
                <a16:creationId xmlns:a16="http://schemas.microsoft.com/office/drawing/2014/main" id="{70D786A5-CD3A-45CE-8054-5DB2D56CF316}"/>
              </a:ext>
            </a:extLst>
          </p:cNvPr>
          <p:cNvSpPr>
            <a:spLocks noGrp="1"/>
          </p:cNvSpPr>
          <p:nvPr>
            <p:ph idx="1"/>
          </p:nvPr>
        </p:nvSpPr>
        <p:spPr/>
        <p:txBody>
          <a:bodyPr vert="horz" lIns="91440" tIns="45720" rIns="91440" bIns="45720" rtlCol="0" anchor="t">
            <a:normAutofit/>
          </a:bodyPr>
          <a:lstStyle/>
          <a:p>
            <a:r>
              <a:rPr lang="en-US" dirty="0"/>
              <a:t>Analysis of co-</a:t>
            </a:r>
            <a:r>
              <a:rPr lang="en-US" err="1"/>
              <a:t>occurance</a:t>
            </a:r>
            <a:r>
              <a:rPr lang="en-US"/>
              <a:t> of keywords in regulations and their relationships</a:t>
            </a:r>
          </a:p>
          <a:p>
            <a:r>
              <a:rPr lang="en-US" dirty="0"/>
              <a:t>Analysis of the exception cases</a:t>
            </a:r>
          </a:p>
        </p:txBody>
      </p:sp>
    </p:spTree>
    <p:extLst>
      <p:ext uri="{BB962C8B-B14F-4D97-AF65-F5344CB8AC3E}">
        <p14:creationId xmlns:p14="http://schemas.microsoft.com/office/powerpoint/2010/main" val="2604650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06CC-33FA-42AC-9D1A-034185AEBB75}"/>
              </a:ext>
            </a:extLst>
          </p:cNvPr>
          <p:cNvSpPr>
            <a:spLocks noGrp="1"/>
          </p:cNvSpPr>
          <p:nvPr>
            <p:ph type="title"/>
          </p:nvPr>
        </p:nvSpPr>
        <p:spPr/>
        <p:txBody>
          <a:bodyPr/>
          <a:lstStyle/>
          <a:p>
            <a:pPr algn="ctr"/>
            <a:r>
              <a:rPr lang="en-US" dirty="0"/>
              <a:t>PREFIX TREE </a:t>
            </a:r>
          </a:p>
        </p:txBody>
      </p:sp>
    </p:spTree>
    <p:extLst>
      <p:ext uri="{BB962C8B-B14F-4D97-AF65-F5344CB8AC3E}">
        <p14:creationId xmlns:p14="http://schemas.microsoft.com/office/powerpoint/2010/main" val="1046892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F81AC-07C1-497C-A4C3-26341045FEED}"/>
              </a:ext>
            </a:extLst>
          </p:cNvPr>
          <p:cNvSpPr>
            <a:spLocks noGrp="1"/>
          </p:cNvSpPr>
          <p:nvPr>
            <p:ph type="title"/>
          </p:nvPr>
        </p:nvSpPr>
        <p:spPr>
          <a:xfrm>
            <a:off x="1020318" y="167640"/>
            <a:ext cx="10144316" cy="810483"/>
          </a:xfrm>
        </p:spPr>
        <p:txBody>
          <a:bodyPr>
            <a:normAutofit/>
          </a:bodyPr>
          <a:lstStyle/>
          <a:p>
            <a:pPr algn="ctr"/>
            <a:r>
              <a:rPr lang="en-US" sz="2400"/>
              <a:t>TRADING REGULATIONS</a:t>
            </a:r>
            <a:endParaRPr lang="en-US"/>
          </a:p>
        </p:txBody>
      </p:sp>
      <p:graphicFrame>
        <p:nvGraphicFramePr>
          <p:cNvPr id="4" name="Table 4">
            <a:extLst>
              <a:ext uri="{FF2B5EF4-FFF2-40B4-BE49-F238E27FC236}">
                <a16:creationId xmlns:a16="http://schemas.microsoft.com/office/drawing/2014/main" id="{5C9DDFA1-306E-4066-B387-7E7E3FEE9E4C}"/>
              </a:ext>
            </a:extLst>
          </p:cNvPr>
          <p:cNvGraphicFramePr>
            <a:graphicFrameLocks noGrp="1"/>
          </p:cNvGraphicFramePr>
          <p:nvPr>
            <p:ph idx="1"/>
            <p:extLst>
              <p:ext uri="{D42A27DB-BD31-4B8C-83A1-F6EECF244321}">
                <p14:modId xmlns:p14="http://schemas.microsoft.com/office/powerpoint/2010/main" val="545978123"/>
              </p:ext>
            </p:extLst>
          </p:nvPr>
        </p:nvGraphicFramePr>
        <p:xfrm>
          <a:off x="309562" y="940593"/>
          <a:ext cx="11909187" cy="5786442"/>
        </p:xfrm>
        <a:graphic>
          <a:graphicData uri="http://schemas.openxmlformats.org/drawingml/2006/table">
            <a:tbl>
              <a:tblPr firstRow="1" bandRow="1">
                <a:tableStyleId>{5C22544A-7EE6-4342-B048-85BDC9FD1C3A}</a:tableStyleId>
              </a:tblPr>
              <a:tblGrid>
                <a:gridCol w="3969729">
                  <a:extLst>
                    <a:ext uri="{9D8B030D-6E8A-4147-A177-3AD203B41FA5}">
                      <a16:colId xmlns:a16="http://schemas.microsoft.com/office/drawing/2014/main" val="1498226763"/>
                    </a:ext>
                  </a:extLst>
                </a:gridCol>
                <a:gridCol w="3969729">
                  <a:extLst>
                    <a:ext uri="{9D8B030D-6E8A-4147-A177-3AD203B41FA5}">
                      <a16:colId xmlns:a16="http://schemas.microsoft.com/office/drawing/2014/main" val="1902714867"/>
                    </a:ext>
                  </a:extLst>
                </a:gridCol>
                <a:gridCol w="3969729">
                  <a:extLst>
                    <a:ext uri="{9D8B030D-6E8A-4147-A177-3AD203B41FA5}">
                      <a16:colId xmlns:a16="http://schemas.microsoft.com/office/drawing/2014/main" val="2409917421"/>
                    </a:ext>
                  </a:extLst>
                </a:gridCol>
              </a:tblGrid>
              <a:tr h="529143">
                <a:tc>
                  <a:txBody>
                    <a:bodyPr/>
                    <a:lstStyle/>
                    <a:p>
                      <a:pPr algn="ctr"/>
                      <a:r>
                        <a:rPr lang="en-US" sz="1600"/>
                        <a:t>CLUSTER 0</a:t>
                      </a:r>
                    </a:p>
                  </a:txBody>
                  <a:tcPr/>
                </a:tc>
                <a:tc>
                  <a:txBody>
                    <a:bodyPr/>
                    <a:lstStyle/>
                    <a:p>
                      <a:pPr algn="ctr"/>
                      <a:r>
                        <a:rPr lang="en-US" sz="1600"/>
                        <a:t>CLUSTER 1</a:t>
                      </a:r>
                    </a:p>
                  </a:txBody>
                  <a:tcPr/>
                </a:tc>
                <a:tc>
                  <a:txBody>
                    <a:bodyPr/>
                    <a:lstStyle/>
                    <a:p>
                      <a:pPr algn="ctr"/>
                      <a:r>
                        <a:rPr lang="en-US" sz="1600"/>
                        <a:t>CLUSTER 2</a:t>
                      </a:r>
                    </a:p>
                  </a:txBody>
                  <a:tcPr/>
                </a:tc>
                <a:extLst>
                  <a:ext uri="{0D108BD9-81ED-4DB2-BD59-A6C34878D82A}">
                    <a16:rowId xmlns:a16="http://schemas.microsoft.com/office/drawing/2014/main" val="3173607538"/>
                  </a:ext>
                </a:extLst>
              </a:tr>
              <a:tr h="5257299">
                <a:tc>
                  <a:txBody>
                    <a:bodyPr/>
                    <a:lstStyle/>
                    <a:p>
                      <a:pPr lvl="0" algn="l">
                        <a:lnSpc>
                          <a:spcPct val="100000"/>
                        </a:lnSpc>
                        <a:spcBef>
                          <a:spcPts val="0"/>
                        </a:spcBef>
                        <a:spcAft>
                          <a:spcPts val="0"/>
                        </a:spcAft>
                        <a:buNone/>
                      </a:pPr>
                      <a:r>
                        <a:rPr lang="en-US" sz="1400" b="0" i="0" u="none" strike="noStrike" noProof="0">
                          <a:latin typeface="Neue Haas Grotesk Text Pro"/>
                        </a:rPr>
                        <a:t>(2)Such trading plan shall:–</a:t>
                      </a:r>
                      <a:endParaRPr lang="en-US" sz="1400"/>
                    </a:p>
                    <a:p>
                      <a:pPr lvl="0" algn="l">
                        <a:lnSpc>
                          <a:spcPct val="100000"/>
                        </a:lnSpc>
                        <a:spcBef>
                          <a:spcPts val="0"/>
                        </a:spcBef>
                        <a:spcAft>
                          <a:spcPts val="0"/>
                        </a:spcAft>
                        <a:buNone/>
                      </a:pPr>
                      <a:r>
                        <a:rPr lang="en-US" sz="1400" b="0" i="0" u="none" strike="noStrike" noProof="0">
                          <a:latin typeface="Neue Haas Grotesk Text Pro"/>
                        </a:rPr>
                        <a:t>(i)not entail commencement of trading on behalf of the insider earlier than six months from the public disclosure of the plan;</a:t>
                      </a:r>
                      <a:endParaRPr lang="en-US" sz="1400"/>
                    </a:p>
                    <a:p>
                      <a:pPr lvl="0" algn="l">
                        <a:lnSpc>
                          <a:spcPct val="100000"/>
                        </a:lnSpc>
                        <a:spcBef>
                          <a:spcPts val="0"/>
                        </a:spcBef>
                        <a:spcAft>
                          <a:spcPts val="0"/>
                        </a:spcAft>
                        <a:buNone/>
                      </a:pPr>
                      <a:r>
                        <a:rPr lang="en-US" sz="1400" b="0" i="0" u="none" strike="noStrike" noProof="0">
                          <a:latin typeface="Neue Haas Grotesk Text Pro"/>
                        </a:rPr>
                        <a:t>(ii)not entail trading for the period between the twentieth trading day prior to the last day of any financial period for which results are …</a:t>
                      </a:r>
                      <a:endParaRPr lang="en-US" sz="1400" b="0" i="0" u="none" strike="noStrike" noProof="0" dirty="0">
                        <a:latin typeface="Neue Haas Grotesk Text Pro"/>
                      </a:endParaRPr>
                    </a:p>
                    <a:p>
                      <a:pPr lvl="0" algn="l">
                        <a:lnSpc>
                          <a:spcPct val="100000"/>
                        </a:lnSpc>
                        <a:spcBef>
                          <a:spcPts val="0"/>
                        </a:spcBef>
                        <a:spcAft>
                          <a:spcPts val="0"/>
                        </a:spcAft>
                        <a:buNone/>
                      </a:pPr>
                      <a:endParaRPr lang="en-US" sz="1400" b="0" i="0" u="none" strike="noStrike" noProof="0" dirty="0">
                        <a:latin typeface="Neue Haas Grotesk Text Pro"/>
                      </a:endParaRPr>
                    </a:p>
                    <a:p>
                      <a:pPr lvl="0" algn="l">
                        <a:lnSpc>
                          <a:spcPct val="100000"/>
                        </a:lnSpc>
                        <a:spcBef>
                          <a:spcPts val="0"/>
                        </a:spcBef>
                        <a:spcAft>
                          <a:spcPts val="0"/>
                        </a:spcAft>
                        <a:buNone/>
                      </a:pPr>
                      <a:r>
                        <a:rPr lang="en-US" sz="1400" b="0" i="0" u="none" strike="noStrike" noProof="0"/>
                        <a:t>43A. Every recognized Clearing Corporation providing clearing and settlement services for commodity derivatives shall ensure guarantee for settlement of trades including good delivery.</a:t>
                      </a:r>
                      <a:endParaRPr lang="en-US" sz="1400"/>
                    </a:p>
                    <a:p>
                      <a:pPr lvl="0">
                        <a:buNone/>
                      </a:pPr>
                      <a:r>
                        <a:rPr lang="en-US" sz="1400" b="0" i="0" u="none" strike="noStrike" noProof="0" dirty="0">
                          <a:latin typeface="Neue Haas Grotesk Text Pro"/>
                        </a:rPr>
                        <a:t>                 </a:t>
                      </a:r>
                    </a:p>
                    <a:p>
                      <a:pPr lvl="0" algn="l">
                        <a:lnSpc>
                          <a:spcPct val="100000"/>
                        </a:lnSpc>
                        <a:spcBef>
                          <a:spcPts val="0"/>
                        </a:spcBef>
                        <a:spcAft>
                          <a:spcPts val="0"/>
                        </a:spcAft>
                        <a:buNone/>
                      </a:pPr>
                      <a:r>
                        <a:rPr lang="en-US" sz="1400" b="0" i="0" u="none" strike="noStrike" noProof="0"/>
                        <a:t>(3)Independent research analysts, individuals employed as research analysts by research entity or their associates shall not deal or trade directly or indirectly in securities that he reviews in a manner contrary to his given recommendation.</a:t>
                      </a:r>
                      <a:endParaRPr lang="en-US" sz="1400"/>
                    </a:p>
                  </a:txBody>
                  <a:tcPr/>
                </a:tc>
                <a:tc>
                  <a:txBody>
                    <a:bodyPr/>
                    <a:lstStyle/>
                    <a:p>
                      <a:pPr lvl="0" algn="l">
                        <a:lnSpc>
                          <a:spcPct val="100000"/>
                        </a:lnSpc>
                        <a:spcBef>
                          <a:spcPts val="0"/>
                        </a:spcBef>
                        <a:spcAft>
                          <a:spcPts val="0"/>
                        </a:spcAft>
                        <a:buNone/>
                      </a:pPr>
                      <a:r>
                        <a:rPr lang="en-US" sz="1400" b="0" i="0" u="none" strike="noStrike" noProof="0"/>
                        <a:t>(4)The trading plan once approved shall be irrevocable and the insider shall mandatorily have to implement the plan, without being entitled to either deviate from it or to execute any trade in the securities outside the scope of the trading plan.                 </a:t>
                      </a:r>
                      <a:endParaRPr lang="en-US"/>
                    </a:p>
                    <a:p>
                      <a:pPr lvl="0" algn="l">
                        <a:lnSpc>
                          <a:spcPct val="100000"/>
                        </a:lnSpc>
                        <a:spcBef>
                          <a:spcPts val="0"/>
                        </a:spcBef>
                        <a:spcAft>
                          <a:spcPts val="0"/>
                        </a:spcAft>
                        <a:buNone/>
                      </a:pPr>
                      <a:endParaRPr lang="en-US" sz="1400" b="0" i="0" u="none" strike="noStrike" noProof="0" dirty="0">
                        <a:latin typeface="Neue Haas Grotesk Text Pro"/>
                      </a:endParaRPr>
                    </a:p>
                    <a:p>
                      <a:pPr lvl="0" algn="l">
                        <a:lnSpc>
                          <a:spcPct val="100000"/>
                        </a:lnSpc>
                        <a:spcBef>
                          <a:spcPts val="0"/>
                        </a:spcBef>
                        <a:spcAft>
                          <a:spcPts val="0"/>
                        </a:spcAft>
                        <a:buNone/>
                      </a:pPr>
                      <a:r>
                        <a:rPr lang="en-US" sz="1400" b="0" i="0" u="none" strike="noStrike" noProof="0">
                          <a:latin typeface="Neue Haas Grotesk Text Pro"/>
                        </a:rPr>
                        <a:t>98.(1) The listed entity or any other person thereof who contravenes any of the provisions of these regulations, shall, in addition to liability for action in terms of the securities laws, be liable for the following actions by the respective stock exchange(s), in the manner specified in circulars or guidelines issued by the Board:</a:t>
                      </a:r>
                      <a:endParaRPr lang="en-US" sz="1400"/>
                    </a:p>
                    <a:p>
                      <a:pPr lvl="0" algn="l">
                        <a:lnSpc>
                          <a:spcPct val="100000"/>
                        </a:lnSpc>
                        <a:spcBef>
                          <a:spcPts val="0"/>
                        </a:spcBef>
                        <a:spcAft>
                          <a:spcPts val="0"/>
                        </a:spcAft>
                        <a:buNone/>
                      </a:pPr>
                      <a:r>
                        <a:rPr lang="en-US" sz="1400" b="0" i="0" u="none" strike="noStrike" noProof="0">
                          <a:latin typeface="Neue Haas Grotesk Text Pro"/>
                        </a:rPr>
                        <a:t>(a)imposition of fines;</a:t>
                      </a:r>
                      <a:endParaRPr lang="en-US" sz="1400"/>
                    </a:p>
                    <a:p>
                      <a:pPr lvl="0" algn="l">
                        <a:lnSpc>
                          <a:spcPct val="100000"/>
                        </a:lnSpc>
                        <a:spcBef>
                          <a:spcPts val="0"/>
                        </a:spcBef>
                        <a:spcAft>
                          <a:spcPts val="0"/>
                        </a:spcAft>
                        <a:buNone/>
                      </a:pPr>
                      <a:r>
                        <a:rPr lang="en-US" sz="1400" b="0" i="0" u="none" strike="noStrike" noProof="0">
                          <a:latin typeface="Neue Haas Grotesk Text Pro"/>
                        </a:rPr>
                        <a:t>(b)suspension of trading;…..</a:t>
                      </a:r>
                      <a:endParaRPr lang="en-US" sz="1400"/>
                    </a:p>
                    <a:p>
                      <a:pPr lvl="0" algn="l">
                        <a:lnSpc>
                          <a:spcPct val="100000"/>
                        </a:lnSpc>
                        <a:spcBef>
                          <a:spcPts val="0"/>
                        </a:spcBef>
                        <a:spcAft>
                          <a:spcPts val="0"/>
                        </a:spcAft>
                        <a:buNone/>
                      </a:pPr>
                      <a:endParaRPr lang="en-US" sz="1400" b="0" i="0" u="none" strike="noStrike" noProof="0" dirty="0">
                        <a:latin typeface="Neue Haas Grotesk Text Pro"/>
                      </a:endParaRPr>
                    </a:p>
                    <a:p>
                      <a:pPr lvl="0" algn="l">
                        <a:lnSpc>
                          <a:spcPct val="100000"/>
                        </a:lnSpc>
                        <a:spcBef>
                          <a:spcPts val="0"/>
                        </a:spcBef>
                        <a:spcAft>
                          <a:spcPts val="0"/>
                        </a:spcAft>
                        <a:buNone/>
                      </a:pPr>
                      <a:r>
                        <a:rPr lang="en-US" sz="1400" b="0" i="0" u="none" strike="noStrike" noProof="0" dirty="0"/>
                        <a:t>(3)The disclosures of trading in securities shall also include trading in derivatives of securities and the traded value of the derivatives shall be taken into account for purposes of this </a:t>
                      </a:r>
                      <a:r>
                        <a:rPr lang="en-US" sz="1400" b="0" i="0" u="none" strike="noStrike" noProof="0"/>
                        <a:t>Chapter.</a:t>
                      </a:r>
                      <a:r>
                        <a:rPr lang="en-US" sz="1400" b="0" i="0" u="none" strike="noStrike" noProof="0" dirty="0">
                          <a:latin typeface="Neue Haas Grotesk Text Pro"/>
                        </a:rPr>
                        <a:t>             </a:t>
                      </a:r>
                      <a:endParaRPr lang="en-US" sz="1400" dirty="0"/>
                    </a:p>
                  </a:txBody>
                  <a:tcPr/>
                </a:tc>
                <a:tc>
                  <a:txBody>
                    <a:bodyPr/>
                    <a:lstStyle/>
                    <a:p>
                      <a:pPr lvl="0" algn="l">
                        <a:lnSpc>
                          <a:spcPct val="100000"/>
                        </a:lnSpc>
                        <a:spcBef>
                          <a:spcPts val="0"/>
                        </a:spcBef>
                        <a:spcAft>
                          <a:spcPts val="0"/>
                        </a:spcAft>
                        <a:buNone/>
                      </a:pPr>
                      <a:r>
                        <a:rPr lang="en-US" sz="1400" b="0" i="0" u="none" strike="noStrike" noProof="0" dirty="0">
                          <a:latin typeface="Neue Haas Grotesk Text Pro"/>
                        </a:rPr>
                        <a:t>4.(1) No insider shall trade in securities that are listed or proposed to be listed on a stock exchange when in possession of unpublished price sensitive </a:t>
                      </a:r>
                      <a:r>
                        <a:rPr lang="en-US" sz="1400" b="0" i="0" u="none" strike="noStrike" noProof="0">
                          <a:latin typeface="Neue Haas Grotesk Text Pro"/>
                        </a:rPr>
                        <a:t>information.</a:t>
                      </a:r>
                      <a:endParaRPr lang="en-US" sz="1400"/>
                    </a:p>
                    <a:p>
                      <a:pPr lvl="0" algn="l">
                        <a:lnSpc>
                          <a:spcPct val="100000"/>
                        </a:lnSpc>
                        <a:spcBef>
                          <a:spcPts val="0"/>
                        </a:spcBef>
                        <a:spcAft>
                          <a:spcPts val="0"/>
                        </a:spcAft>
                        <a:buNone/>
                      </a:pPr>
                      <a:endParaRPr lang="en-US" sz="1400" b="0" i="0" u="none" strike="noStrike" noProof="0" dirty="0">
                        <a:latin typeface="Neue Haas Grotesk Text Pro"/>
                      </a:endParaRPr>
                    </a:p>
                    <a:p>
                      <a:pPr lvl="0" algn="l">
                        <a:lnSpc>
                          <a:spcPct val="100000"/>
                        </a:lnSpc>
                        <a:spcBef>
                          <a:spcPts val="0"/>
                        </a:spcBef>
                        <a:spcAft>
                          <a:spcPts val="0"/>
                        </a:spcAft>
                        <a:buNone/>
                      </a:pPr>
                      <a:r>
                        <a:rPr lang="en-US" sz="1400" b="0" i="0" u="none" strike="noStrike" noProof="0" dirty="0">
                          <a:latin typeface="Neue Haas Grotesk Text Pro"/>
                        </a:rPr>
                        <a:t>1</a:t>
                      </a:r>
                      <a:r>
                        <a:rPr lang="en-US" sz="1400" b="0" i="0" u="none" strike="noStrike" noProof="0" dirty="0"/>
                        <a:t>5.(1) The provisions of this chapter shall apply to a listed entity which has listed its specified securities on any recognised stock exchange(s) either on the main board or on SME Exchange or on institutional trading </a:t>
                      </a:r>
                      <a:r>
                        <a:rPr lang="en-US" sz="1400" b="0" i="0" u="none" strike="noStrike" noProof="0"/>
                        <a:t>platform.</a:t>
                      </a:r>
                      <a:endParaRPr lang="en-US" sz="1400"/>
                    </a:p>
                    <a:p>
                      <a:pPr lvl="0">
                        <a:buNone/>
                      </a:pPr>
                      <a:r>
                        <a:rPr lang="en-US" sz="1800" b="0" i="0" u="none" strike="noStrike" noProof="0" dirty="0"/>
                        <a:t>                 </a:t>
                      </a:r>
                      <a:r>
                        <a:rPr lang="en-US" sz="1800" b="0" i="0" u="none" strike="noStrike" noProof="0" dirty="0">
                          <a:latin typeface="Neue Haas Grotesk Text Pro"/>
                        </a:rPr>
                        <a:t> </a:t>
                      </a:r>
                      <a:endParaRPr lang="en-US" dirty="0"/>
                    </a:p>
                    <a:p>
                      <a:pPr lvl="0">
                        <a:buNone/>
                      </a:pPr>
                      <a:r>
                        <a:rPr lang="en-US" sz="1400" b="0" i="0" u="none" strike="noStrike" noProof="0"/>
                        <a:t>25.(1) The trades of listed municipal debt securities shall be cleared and settled through a recognised clearing corporation in the manner specified by the Board.</a:t>
                      </a:r>
                      <a:r>
                        <a:rPr lang="en-US" sz="1400" b="0" i="0" u="none" strike="noStrike" noProof="0" dirty="0">
                          <a:latin typeface="Neue Haas Grotesk Text Pro"/>
                        </a:rPr>
                        <a:t>    </a:t>
                      </a:r>
                      <a:r>
                        <a:rPr lang="en-US" sz="1800" b="0" i="0" u="none" strike="noStrike" noProof="0" dirty="0">
                          <a:latin typeface="Neue Haas Grotesk Text Pro"/>
                        </a:rPr>
                        <a:t> </a:t>
                      </a:r>
                      <a:endParaRPr lang="en-US" dirty="0"/>
                    </a:p>
                  </a:txBody>
                  <a:tcPr/>
                </a:tc>
                <a:extLst>
                  <a:ext uri="{0D108BD9-81ED-4DB2-BD59-A6C34878D82A}">
                    <a16:rowId xmlns:a16="http://schemas.microsoft.com/office/drawing/2014/main" val="1926172289"/>
                  </a:ext>
                </a:extLst>
              </a:tr>
            </a:tbl>
          </a:graphicData>
        </a:graphic>
      </p:graphicFrame>
    </p:spTree>
    <p:extLst>
      <p:ext uri="{BB962C8B-B14F-4D97-AF65-F5344CB8AC3E}">
        <p14:creationId xmlns:p14="http://schemas.microsoft.com/office/powerpoint/2010/main" val="1765630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3CA6-52A4-4C1F-82A7-6FE0D755C701}"/>
              </a:ext>
            </a:extLst>
          </p:cNvPr>
          <p:cNvSpPr>
            <a:spLocks noGrp="1"/>
          </p:cNvSpPr>
          <p:nvPr>
            <p:ph type="title"/>
          </p:nvPr>
        </p:nvSpPr>
        <p:spPr>
          <a:xfrm>
            <a:off x="1124129" y="94864"/>
            <a:ext cx="10168128" cy="760049"/>
          </a:xfrm>
        </p:spPr>
        <p:txBody>
          <a:bodyPr>
            <a:normAutofit/>
          </a:bodyPr>
          <a:lstStyle/>
          <a:p>
            <a:pPr algn="ctr"/>
            <a:r>
              <a:rPr lang="en-US" sz="2400" dirty="0"/>
              <a:t>Cluster-wise keywords (trading)</a:t>
            </a:r>
          </a:p>
        </p:txBody>
      </p:sp>
      <p:graphicFrame>
        <p:nvGraphicFramePr>
          <p:cNvPr id="4" name="Table 4">
            <a:extLst>
              <a:ext uri="{FF2B5EF4-FFF2-40B4-BE49-F238E27FC236}">
                <a16:creationId xmlns:a16="http://schemas.microsoft.com/office/drawing/2014/main" id="{F5297781-1000-4D73-A7D5-5D320BFC9389}"/>
              </a:ext>
            </a:extLst>
          </p:cNvPr>
          <p:cNvGraphicFramePr>
            <a:graphicFrameLocks noGrp="1"/>
          </p:cNvGraphicFramePr>
          <p:nvPr>
            <p:ph idx="1"/>
          </p:nvPr>
        </p:nvGraphicFramePr>
        <p:xfrm>
          <a:off x="202319" y="713592"/>
          <a:ext cx="11881667" cy="5862546"/>
        </p:xfrm>
        <a:graphic>
          <a:graphicData uri="http://schemas.openxmlformats.org/drawingml/2006/table">
            <a:tbl>
              <a:tblPr firstRow="1" bandRow="1">
                <a:tableStyleId>{5C22544A-7EE6-4342-B048-85BDC9FD1C3A}</a:tableStyleId>
              </a:tblPr>
              <a:tblGrid>
                <a:gridCol w="1928812">
                  <a:extLst>
                    <a:ext uri="{9D8B030D-6E8A-4147-A177-3AD203B41FA5}">
                      <a16:colId xmlns:a16="http://schemas.microsoft.com/office/drawing/2014/main" val="3695201465"/>
                    </a:ext>
                  </a:extLst>
                </a:gridCol>
                <a:gridCol w="3369468">
                  <a:extLst>
                    <a:ext uri="{9D8B030D-6E8A-4147-A177-3AD203B41FA5}">
                      <a16:colId xmlns:a16="http://schemas.microsoft.com/office/drawing/2014/main" val="2124440947"/>
                    </a:ext>
                  </a:extLst>
                </a:gridCol>
                <a:gridCol w="3668136">
                  <a:extLst>
                    <a:ext uri="{9D8B030D-6E8A-4147-A177-3AD203B41FA5}">
                      <a16:colId xmlns:a16="http://schemas.microsoft.com/office/drawing/2014/main" val="1391775017"/>
                    </a:ext>
                  </a:extLst>
                </a:gridCol>
                <a:gridCol w="2915251">
                  <a:extLst>
                    <a:ext uri="{9D8B030D-6E8A-4147-A177-3AD203B41FA5}">
                      <a16:colId xmlns:a16="http://schemas.microsoft.com/office/drawing/2014/main" val="3367830383"/>
                    </a:ext>
                  </a:extLst>
                </a:gridCol>
              </a:tblGrid>
              <a:tr h="349181">
                <a:tc>
                  <a:txBody>
                    <a:bodyPr/>
                    <a:lstStyle/>
                    <a:p>
                      <a:pPr lvl="0" algn="ctr">
                        <a:buNone/>
                      </a:pPr>
                      <a:endParaRPr lang="en-US" dirty="0"/>
                    </a:p>
                  </a:txBody>
                  <a:tcPr/>
                </a:tc>
                <a:tc>
                  <a:txBody>
                    <a:bodyPr/>
                    <a:lstStyle/>
                    <a:p>
                      <a:pPr algn="ctr"/>
                      <a:r>
                        <a:rPr lang="en-US" dirty="0"/>
                        <a:t>CLUSTER 0</a:t>
                      </a:r>
                      <a:endParaRPr lang="en-US"/>
                    </a:p>
                  </a:txBody>
                  <a:tcPr/>
                </a:tc>
                <a:tc>
                  <a:txBody>
                    <a:bodyPr/>
                    <a:lstStyle/>
                    <a:p>
                      <a:pPr algn="ctr"/>
                      <a:r>
                        <a:rPr lang="en-US" dirty="0"/>
                        <a:t>CLUSTER 1</a:t>
                      </a:r>
                      <a:endParaRPr lang="en-US"/>
                    </a:p>
                  </a:txBody>
                  <a:tcPr/>
                </a:tc>
                <a:tc>
                  <a:txBody>
                    <a:bodyPr/>
                    <a:lstStyle/>
                    <a:p>
                      <a:pPr algn="ctr"/>
                      <a:r>
                        <a:rPr lang="en-US" dirty="0"/>
                        <a:t>CLUSTER 2</a:t>
                      </a:r>
                      <a:endParaRPr lang="en-US"/>
                    </a:p>
                  </a:txBody>
                  <a:tcPr/>
                </a:tc>
                <a:extLst>
                  <a:ext uri="{0D108BD9-81ED-4DB2-BD59-A6C34878D82A}">
                    <a16:rowId xmlns:a16="http://schemas.microsoft.com/office/drawing/2014/main" val="2492472532"/>
                  </a:ext>
                </a:extLst>
              </a:tr>
              <a:tr h="1013751">
                <a:tc>
                  <a:txBody>
                    <a:bodyPr/>
                    <a:lstStyle/>
                    <a:p>
                      <a:pPr lvl="0" algn="ctr">
                        <a:buNone/>
                      </a:pPr>
                      <a:r>
                        <a:rPr lang="en-US" sz="1600" b="1" dirty="0"/>
                        <a:t>Top 10 keywords</a:t>
                      </a:r>
                      <a:endParaRPr lang="en-US"/>
                    </a:p>
                  </a:txBody>
                  <a:tcPr/>
                </a:tc>
                <a:tc>
                  <a:txBody>
                    <a:bodyPr/>
                    <a:lstStyle/>
                    <a:p>
                      <a:r>
                        <a:rPr lang="en-US" sz="1400" u="none"/>
                        <a:t>Board, trading, entity, directors, applicant, securities, research, information, shareholders, trades</a:t>
                      </a:r>
                      <a:endParaRPr lang="en-US" sz="1400" u="none" dirty="0"/>
                    </a:p>
                  </a:txBody>
                  <a:tcPr/>
                </a:tc>
                <a:tc>
                  <a:txBody>
                    <a:bodyPr/>
                    <a:lstStyle/>
                    <a:p>
                      <a:r>
                        <a:rPr lang="en-US" sz="1400" u="none" dirty="0"/>
                        <a:t>Trading, securities, shares, company, </a:t>
                      </a:r>
                      <a:r>
                        <a:rPr lang="en-US" sz="1400" u="none"/>
                        <a:t>stock, price, regulations, offer, issue, target</a:t>
                      </a:r>
                      <a:endParaRPr lang="en-US" sz="1400" dirty="0"/>
                    </a:p>
                  </a:txBody>
                  <a:tcPr/>
                </a:tc>
                <a:tc>
                  <a:txBody>
                    <a:bodyPr/>
                    <a:lstStyle/>
                    <a:p>
                      <a:r>
                        <a:rPr lang="en-US" sz="1400" u="none" dirty="0"/>
                        <a:t>Stock, securities, exchange, clearing, trading, member, </a:t>
                      </a:r>
                      <a:r>
                        <a:rPr lang="en-US" sz="1400" u="none"/>
                        <a:t>corporation, case, board, settlement</a:t>
                      </a:r>
                      <a:endParaRPr lang="en-US" sz="1400" u="none" dirty="0"/>
                    </a:p>
                  </a:txBody>
                  <a:tcPr/>
                </a:tc>
                <a:extLst>
                  <a:ext uri="{0D108BD9-81ED-4DB2-BD59-A6C34878D82A}">
                    <a16:rowId xmlns:a16="http://schemas.microsoft.com/office/drawing/2014/main" val="121366621"/>
                  </a:ext>
                </a:extLst>
              </a:tr>
              <a:tr h="2523112">
                <a:tc>
                  <a:txBody>
                    <a:bodyPr/>
                    <a:lstStyle/>
                    <a:p>
                      <a:pPr lvl="0" algn="ctr">
                        <a:buNone/>
                      </a:pPr>
                      <a:r>
                        <a:rPr lang="en-US" sz="1600" b="1" dirty="0"/>
                        <a:t>Keywords unique to the cluster (top 120)</a:t>
                      </a:r>
                      <a:endParaRPr lang="en-US"/>
                    </a:p>
                  </a:txBody>
                  <a:tcPr/>
                </a:tc>
                <a:tc>
                  <a:txBody>
                    <a:bodyPr/>
                    <a:lstStyle/>
                    <a:p>
                      <a:pPr lvl="0">
                        <a:buNone/>
                      </a:pPr>
                      <a:r>
                        <a:rPr lang="en-US" sz="1400" u="none" dirty="0"/>
                        <a:t>stakeholders, conflict, analysis,  performance, employees, report, reporting, decisions, meetings, power, violation, matters, dealing, firms, accounting, grievances, policy,  monitoring, facility, nomination, network, individuals, agenda, class, regulatory, standards, material, </a:t>
                      </a:r>
                      <a:r>
                        <a:rPr lang="en-US" sz="1400" u="none"/>
                        <a:t>framework, sales, treatment, restrictions, transparency, </a:t>
                      </a:r>
                      <a:r>
                        <a:rPr lang="en-US" sz="1400" u="none" dirty="0"/>
                        <a:t>minority, unfair, judgement, intermediaries</a:t>
                      </a:r>
                    </a:p>
                  </a:txBody>
                  <a:tcPr/>
                </a:tc>
                <a:tc>
                  <a:txBody>
                    <a:bodyPr/>
                    <a:lstStyle/>
                    <a:p>
                      <a:pPr lvl="0">
                        <a:buNone/>
                      </a:pPr>
                      <a:r>
                        <a:rPr lang="en-US" sz="1400" u="none" dirty="0"/>
                        <a:t>Meeting, refund, classification, target, voting, shareholding, resolution, place, </a:t>
                      </a:r>
                      <a:r>
                        <a:rPr lang="en-US" sz="1400" u="none"/>
                        <a:t>announcement, volume, portfolio, years, parameters, acquirer, agreement, terms, clause, venture</a:t>
                      </a:r>
                      <a:endParaRPr lang="en-US" sz="1400" u="none" dirty="0"/>
                    </a:p>
                  </a:txBody>
                  <a:tcPr/>
                </a:tc>
                <a:tc>
                  <a:txBody>
                    <a:bodyPr/>
                    <a:lstStyle/>
                    <a:p>
                      <a:pPr lvl="0">
                        <a:buNone/>
                      </a:pPr>
                      <a:r>
                        <a:rPr lang="en-US" sz="1400" dirty="0"/>
                        <a:t>Placement, terminals, issuance, possession, agent, platform, institution, transfer, disputes, mutual, protection, arbitration, depository, requirements, guidelines, guarantee, margins, </a:t>
                      </a:r>
                      <a:r>
                        <a:rPr lang="en-US" sz="1400"/>
                        <a:t>collaterals</a:t>
                      </a:r>
                      <a:endParaRPr lang="en-US" sz="1400" dirty="0"/>
                    </a:p>
                  </a:txBody>
                  <a:tcPr/>
                </a:tc>
                <a:extLst>
                  <a:ext uri="{0D108BD9-81ED-4DB2-BD59-A6C34878D82A}">
                    <a16:rowId xmlns:a16="http://schemas.microsoft.com/office/drawing/2014/main" val="805538713"/>
                  </a:ext>
                </a:extLst>
              </a:tr>
              <a:tr h="1959923">
                <a:tc>
                  <a:txBody>
                    <a:bodyPr/>
                    <a:lstStyle/>
                    <a:p>
                      <a:pPr lvl="0" algn="ctr">
                        <a:buNone/>
                      </a:pPr>
                      <a:r>
                        <a:rPr lang="en-US" sz="1600" b="1" dirty="0"/>
                        <a:t>Non-</a:t>
                      </a:r>
                      <a:r>
                        <a:rPr lang="en-US" sz="1600" b="1" err="1"/>
                        <a:t>occuring</a:t>
                      </a:r>
                      <a:r>
                        <a:rPr lang="en-US" sz="1600" b="1" dirty="0"/>
                        <a:t> keywords</a:t>
                      </a:r>
                      <a:endParaRPr lang="en-US"/>
                    </a:p>
                    <a:p>
                      <a:pPr lvl="0" algn="ctr">
                        <a:buNone/>
                      </a:pPr>
                      <a:r>
                        <a:rPr lang="en-US" sz="1600" b="1" dirty="0"/>
                        <a:t>(top 120)</a:t>
                      </a:r>
                      <a:endParaRPr lang="en-US"/>
                    </a:p>
                  </a:txBody>
                  <a:tcPr/>
                </a:tc>
                <a:tc>
                  <a:txBody>
                    <a:bodyPr/>
                    <a:lstStyle/>
                    <a:p>
                      <a:pPr lvl="0">
                        <a:buNone/>
                      </a:pPr>
                      <a:r>
                        <a:rPr lang="en-US" sz="1400" dirty="0"/>
                        <a:t>Offer, issue, issuer, date, listing, promoter, units, money, compliance, bank, obligation, </a:t>
                      </a:r>
                      <a:r>
                        <a:rPr lang="en-US" sz="1400"/>
                        <a:t>company, sector</a:t>
                      </a:r>
                      <a:endParaRPr lang="en-US" sz="1400" dirty="0"/>
                    </a:p>
                  </a:txBody>
                  <a:tcPr/>
                </a:tc>
                <a:tc>
                  <a:txBody>
                    <a:bodyPr/>
                    <a:lstStyle/>
                    <a:p>
                      <a:pPr lvl="0">
                        <a:buNone/>
                      </a:pPr>
                      <a:r>
                        <a:rPr lang="en-US" sz="1400" dirty="0"/>
                        <a:t>Management, personnel, mechanism, </a:t>
                      </a:r>
                      <a:r>
                        <a:rPr lang="en-US" sz="1400"/>
                        <a:t>subsidiary, law, clients, behalf, services</a:t>
                      </a:r>
                      <a:endParaRPr lang="en-US" sz="1400" dirty="0"/>
                    </a:p>
                  </a:txBody>
                  <a:tcPr/>
                </a:tc>
                <a:tc>
                  <a:txBody>
                    <a:bodyPr/>
                    <a:lstStyle/>
                    <a:p>
                      <a:pPr lvl="0" algn="l">
                        <a:lnSpc>
                          <a:spcPct val="100000"/>
                        </a:lnSpc>
                        <a:spcBef>
                          <a:spcPts val="0"/>
                        </a:spcBef>
                        <a:spcAft>
                          <a:spcPts val="0"/>
                        </a:spcAft>
                        <a:buNone/>
                      </a:pPr>
                      <a:r>
                        <a:rPr lang="en-US" sz="1400" b="0" i="0" u="none" strike="noStrike" noProof="0" dirty="0">
                          <a:latin typeface="Neue Haas Grotesk Text Pro"/>
                        </a:rPr>
                        <a:t>Applicant, research, plan, risk, control, analyst, group, </a:t>
                      </a:r>
                      <a:r>
                        <a:rPr lang="en-US" sz="1400" b="0" i="0" u="none" strike="noStrike" noProof="0">
                          <a:latin typeface="Neue Haas Grotesk Text Pro"/>
                        </a:rPr>
                        <a:t>business, number, provisions, capital, acquisitions, account, value, ownership</a:t>
                      </a:r>
                      <a:endParaRPr lang="en-US" sz="1400" b="0" i="0" u="none" strike="noStrike" noProof="0" dirty="0">
                        <a:latin typeface="Neue Haas Grotesk Text Pro"/>
                      </a:endParaRPr>
                    </a:p>
                  </a:txBody>
                  <a:tcPr/>
                </a:tc>
                <a:extLst>
                  <a:ext uri="{0D108BD9-81ED-4DB2-BD59-A6C34878D82A}">
                    <a16:rowId xmlns:a16="http://schemas.microsoft.com/office/drawing/2014/main" val="3721277566"/>
                  </a:ext>
                </a:extLst>
              </a:tr>
            </a:tbl>
          </a:graphicData>
        </a:graphic>
      </p:graphicFrame>
    </p:spTree>
    <p:extLst>
      <p:ext uri="{BB962C8B-B14F-4D97-AF65-F5344CB8AC3E}">
        <p14:creationId xmlns:p14="http://schemas.microsoft.com/office/powerpoint/2010/main" val="4034399254"/>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412428"/>
      </a:dk2>
      <a:lt2>
        <a:srgbClr val="E2E5E8"/>
      </a:lt2>
      <a:accent1>
        <a:srgbClr val="E78529"/>
      </a:accent1>
      <a:accent2>
        <a:srgbClr val="D52417"/>
      </a:accent2>
      <a:accent3>
        <a:srgbClr val="E7296B"/>
      </a:accent3>
      <a:accent4>
        <a:srgbClr val="D517A9"/>
      </a:accent4>
      <a:accent5>
        <a:srgbClr val="C429E7"/>
      </a:accent5>
      <a:accent6>
        <a:srgbClr val="712CD9"/>
      </a:accent6>
      <a:hlink>
        <a:srgbClr val="BD3F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AccentBoxVTI</vt:lpstr>
      <vt:lpstr>Cluster Profiling</vt:lpstr>
      <vt:lpstr>Validation</vt:lpstr>
      <vt:lpstr>Cluster-wise keywords (Hierarchical-word2vec)</vt:lpstr>
      <vt:lpstr>Cluster-wise keywords (Hierarchical-vae)</vt:lpstr>
      <vt:lpstr>Next Steps</vt:lpstr>
      <vt:lpstr>PREFIX TREE </vt:lpstr>
      <vt:lpstr>TRADING REGULATIONS</vt:lpstr>
      <vt:lpstr>Cluster-wise keywords (trading)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1493</cp:revision>
  <dcterms:created xsi:type="dcterms:W3CDTF">2020-09-05T09:16:00Z</dcterms:created>
  <dcterms:modified xsi:type="dcterms:W3CDTF">2020-09-10T09:26:50Z</dcterms:modified>
</cp:coreProperties>
</file>