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5" r:id="rId9"/>
    <p:sldId id="268" r:id="rId10"/>
    <p:sldId id="269" r:id="rId11"/>
    <p:sldId id="270" r:id="rId12"/>
    <p:sldId id="276" r:id="rId13"/>
    <p:sldId id="272" r:id="rId14"/>
    <p:sldId id="274"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E1C9E7-E17A-0B11-9B6A-04C05B3D56AC}" v="336" dt="2020-09-29T10:25:16.581"/>
    <p1510:client id="{3912ACCB-D71D-3589-6EC6-0D4C731A90A0}" v="1384" dt="2020-09-29T11:56:57.235"/>
    <p1510:client id="{3ADEFCA7-E4E9-738F-4FC6-EA4BE6A08F1B}" v="778" dt="2020-09-25T12:28:09.522"/>
    <p1510:client id="{506826C5-0A03-12A3-ABDE-88686CBCF7C1}" v="209" dt="2020-09-29T07:56:24.395"/>
    <p1510:client id="{540DF467-8CE2-49EE-9722-9658A0A1726D}" v="3371" dt="2020-09-15T10:50:56.884"/>
    <p1510:client id="{5DD5CC13-55DF-0B98-6ECF-DFE8620A981E}" v="18" dt="2020-10-27T09:43:53.310"/>
    <p1510:client id="{7D8ACE6F-8D31-C8A8-28A1-0CB5A7B221D1}" v="262" dt="2020-09-18T10:50:19.326"/>
    <p1510:client id="{B8AA2C0E-B931-1D2C-9E2B-E3002130CDD9}" v="362" dt="2020-09-18T12:21:12.541"/>
    <p1510:client id="{E314BD51-1F96-BEBE-062F-5C18A1FD001E}" v="12" dt="2020-09-23T16:40:46.749"/>
    <p1510:client id="{F92C0962-97FC-ADA8-ACCC-49901EE52269}" v="170" dt="2020-10-07T18:20:57.5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ti Saravanan" userId="S::deepti.saravanan@research.iiit.ac.in::e76e15b5-ae20-4b15-a49d-f6bded1df0a2" providerId="AD" clId="Web-{540DF467-8CE2-49EE-9722-9658A0A1726D}"/>
    <pc:docChg chg="addSld delSld modSld">
      <pc:chgData name="Deepti Saravanan" userId="S::deepti.saravanan@research.iiit.ac.in::e76e15b5-ae20-4b15-a49d-f6bded1df0a2" providerId="AD" clId="Web-{540DF467-8CE2-49EE-9722-9658A0A1726D}" dt="2020-09-15T10:50:56.884" v="3371" actId="20577"/>
      <pc:docMkLst>
        <pc:docMk/>
      </pc:docMkLst>
      <pc:sldChg chg="addSp delSp modSp mod setBg">
        <pc:chgData name="Deepti Saravanan" userId="S::deepti.saravanan@research.iiit.ac.in::e76e15b5-ae20-4b15-a49d-f6bded1df0a2" providerId="AD" clId="Web-{540DF467-8CE2-49EE-9722-9658A0A1726D}" dt="2020-09-15T10:42:32.342" v="3148" actId="20577"/>
        <pc:sldMkLst>
          <pc:docMk/>
          <pc:sldMk cId="109857222" sldId="256"/>
        </pc:sldMkLst>
        <pc:spChg chg="mod">
          <ac:chgData name="Deepti Saravanan" userId="S::deepti.saravanan@research.iiit.ac.in::e76e15b5-ae20-4b15-a49d-f6bded1df0a2" providerId="AD" clId="Web-{540DF467-8CE2-49EE-9722-9658A0A1726D}" dt="2020-09-15T10:42:32.342" v="3148" actId="20577"/>
          <ac:spMkLst>
            <pc:docMk/>
            <pc:sldMk cId="109857222" sldId="256"/>
            <ac:spMk id="2" creationId="{00000000-0000-0000-0000-000000000000}"/>
          </ac:spMkLst>
        </pc:spChg>
        <pc:spChg chg="mod">
          <ac:chgData name="Deepti Saravanan" userId="S::deepti.saravanan@research.iiit.ac.in::e76e15b5-ae20-4b15-a49d-f6bded1df0a2" providerId="AD" clId="Web-{540DF467-8CE2-49EE-9722-9658A0A1726D}" dt="2020-09-15T10:42:26.326" v="3143" actId="20577"/>
          <ac:spMkLst>
            <pc:docMk/>
            <pc:sldMk cId="109857222" sldId="256"/>
            <ac:spMk id="3" creationId="{00000000-0000-0000-0000-000000000000}"/>
          </ac:spMkLst>
        </pc:spChg>
        <pc:spChg chg="add del">
          <ac:chgData name="Deepti Saravanan" userId="S::deepti.saravanan@research.iiit.ac.in::e76e15b5-ae20-4b15-a49d-f6bded1df0a2" providerId="AD" clId="Web-{540DF467-8CE2-49EE-9722-9658A0A1726D}" dt="2020-09-15T10:42:05.388" v="3141"/>
          <ac:spMkLst>
            <pc:docMk/>
            <pc:sldMk cId="109857222" sldId="256"/>
            <ac:spMk id="5" creationId="{94EE1A74-DEBF-434E-8B5E-7AB296ECBE08}"/>
          </ac:spMkLst>
        </pc:spChg>
        <pc:spChg chg="add">
          <ac:chgData name="Deepti Saravanan" userId="S::deepti.saravanan@research.iiit.ac.in::e76e15b5-ae20-4b15-a49d-f6bded1df0a2" providerId="AD" clId="Web-{540DF467-8CE2-49EE-9722-9658A0A1726D}" dt="2020-09-15T10:42:05.404" v="3142"/>
          <ac:spMkLst>
            <pc:docMk/>
            <pc:sldMk cId="109857222" sldId="256"/>
            <ac:spMk id="6" creationId="{30B7813D-B76D-400E-BFDE-AA4BA0BFAD54}"/>
          </ac:spMkLst>
        </pc:spChg>
        <pc:spChg chg="add del">
          <ac:chgData name="Deepti Saravanan" userId="S::deepti.saravanan@research.iiit.ac.in::e76e15b5-ae20-4b15-a49d-f6bded1df0a2" providerId="AD" clId="Web-{540DF467-8CE2-49EE-9722-9658A0A1726D}" dt="2020-09-15T10:42:05.388" v="3141"/>
          <ac:spMkLst>
            <pc:docMk/>
            <pc:sldMk cId="109857222" sldId="256"/>
            <ac:spMk id="8" creationId="{0B3B9DBC-97CC-4A18-B4A6-66E240292269}"/>
          </ac:spMkLst>
        </pc:spChg>
        <pc:spChg chg="add del">
          <ac:chgData name="Deepti Saravanan" userId="S::deepti.saravanan@research.iiit.ac.in::e76e15b5-ae20-4b15-a49d-f6bded1df0a2" providerId="AD" clId="Web-{540DF467-8CE2-49EE-9722-9658A0A1726D}" dt="2020-09-15T10:42:05.388" v="3141"/>
          <ac:spMkLst>
            <pc:docMk/>
            <pc:sldMk cId="109857222" sldId="256"/>
            <ac:spMk id="10" creationId="{F4492644-1D84-449E-94E4-5FC5C873D32E}"/>
          </ac:spMkLst>
        </pc:spChg>
        <pc:spChg chg="add del">
          <ac:chgData name="Deepti Saravanan" userId="S::deepti.saravanan@research.iiit.ac.in::e76e15b5-ae20-4b15-a49d-f6bded1df0a2" providerId="AD" clId="Web-{540DF467-8CE2-49EE-9722-9658A0A1726D}" dt="2020-09-15T10:42:02.544" v="3139"/>
          <ac:spMkLst>
            <pc:docMk/>
            <pc:sldMk cId="109857222" sldId="256"/>
            <ac:spMk id="12" creationId="{74751229-0244-4FBB-BED1-407467F4C951}"/>
          </ac:spMkLst>
        </pc:spChg>
        <pc:spChg chg="add del">
          <ac:chgData name="Deepti Saravanan" userId="S::deepti.saravanan@research.iiit.ac.in::e76e15b5-ae20-4b15-a49d-f6bded1df0a2" providerId="AD" clId="Web-{540DF467-8CE2-49EE-9722-9658A0A1726D}" dt="2020-09-15T10:42:05.388" v="3141"/>
          <ac:spMkLst>
            <pc:docMk/>
            <pc:sldMk cId="109857222" sldId="256"/>
            <ac:spMk id="14" creationId="{8C7C4D4B-92D9-4FA4-A294-749E8574FF51}"/>
          </ac:spMkLst>
        </pc:spChg>
        <pc:spChg chg="add del">
          <ac:chgData name="Deepti Saravanan" userId="S::deepti.saravanan@research.iiit.ac.in::e76e15b5-ae20-4b15-a49d-f6bded1df0a2" providerId="AD" clId="Web-{540DF467-8CE2-49EE-9722-9658A0A1726D}" dt="2020-09-15T10:42:05.388" v="3141"/>
          <ac:spMkLst>
            <pc:docMk/>
            <pc:sldMk cId="109857222" sldId="256"/>
            <ac:spMk id="16" creationId="{BADA3358-2A3F-41B0-A458-6FD1DB3AF9BB}"/>
          </ac:spMkLst>
        </pc:spChg>
        <pc:spChg chg="add del">
          <ac:chgData name="Deepti Saravanan" userId="S::deepti.saravanan@research.iiit.ac.in::e76e15b5-ae20-4b15-a49d-f6bded1df0a2" providerId="AD" clId="Web-{540DF467-8CE2-49EE-9722-9658A0A1726D}" dt="2020-09-15T10:42:05.388" v="3141"/>
          <ac:spMkLst>
            <pc:docMk/>
            <pc:sldMk cId="109857222" sldId="256"/>
            <ac:spMk id="18" creationId="{E4737216-37B2-43AD-AB08-05BFCCEFC99E}"/>
          </ac:spMkLst>
        </pc:spChg>
        <pc:picChg chg="add del">
          <ac:chgData name="Deepti Saravanan" userId="S::deepti.saravanan@research.iiit.ac.in::e76e15b5-ae20-4b15-a49d-f6bded1df0a2" providerId="AD" clId="Web-{540DF467-8CE2-49EE-9722-9658A0A1726D}" dt="2020-09-15T10:42:02.544" v="3139"/>
          <ac:picMkLst>
            <pc:docMk/>
            <pc:sldMk cId="109857222" sldId="256"/>
            <ac:picMk id="7" creationId="{6C88B089-B426-4EF6-83B3-3B166B4B5FA0}"/>
          </ac:picMkLst>
        </pc:picChg>
        <pc:picChg chg="add del">
          <ac:chgData name="Deepti Saravanan" userId="S::deepti.saravanan@research.iiit.ac.in::e76e15b5-ae20-4b15-a49d-f6bded1df0a2" providerId="AD" clId="Web-{540DF467-8CE2-49EE-9722-9658A0A1726D}" dt="2020-09-15T10:42:02.544" v="3139"/>
          <ac:picMkLst>
            <pc:docMk/>
            <pc:sldMk cId="109857222" sldId="256"/>
            <ac:picMk id="9" creationId="{6796126C-CD03-48E2-874C-A188AFA7FF08}"/>
          </ac:picMkLst>
        </pc:picChg>
      </pc:sldChg>
      <pc:sldChg chg="addSp delSp modSp new mod setBg">
        <pc:chgData name="Deepti Saravanan" userId="S::deepti.saravanan@research.iiit.ac.in::e76e15b5-ae20-4b15-a49d-f6bded1df0a2" providerId="AD" clId="Web-{540DF467-8CE2-49EE-9722-9658A0A1726D}" dt="2020-09-15T10:50:55.650" v="3369" actId="20577"/>
        <pc:sldMkLst>
          <pc:docMk/>
          <pc:sldMk cId="1758468502" sldId="257"/>
        </pc:sldMkLst>
        <pc:spChg chg="mod">
          <ac:chgData name="Deepti Saravanan" userId="S::deepti.saravanan@research.iiit.ac.in::e76e15b5-ae20-4b15-a49d-f6bded1df0a2" providerId="AD" clId="Web-{540DF467-8CE2-49EE-9722-9658A0A1726D}" dt="2020-09-15T10:50:55.650" v="3369" actId="20577"/>
          <ac:spMkLst>
            <pc:docMk/>
            <pc:sldMk cId="1758468502" sldId="257"/>
            <ac:spMk id="2" creationId="{F0161924-E6FE-4142-A7FD-0616AA77F12C}"/>
          </ac:spMkLst>
        </pc:spChg>
        <pc:spChg chg="del mod">
          <ac:chgData name="Deepti Saravanan" userId="S::deepti.saravanan@research.iiit.ac.in::e76e15b5-ae20-4b15-a49d-f6bded1df0a2" providerId="AD" clId="Web-{540DF467-8CE2-49EE-9722-9658A0A1726D}" dt="2020-09-15T09:09:17.618" v="183"/>
          <ac:spMkLst>
            <pc:docMk/>
            <pc:sldMk cId="1758468502" sldId="257"/>
            <ac:spMk id="3" creationId="{B1B2254E-5A53-421B-ABD0-BE9FA2F088D8}"/>
          </ac:spMkLst>
        </pc:spChg>
        <pc:spChg chg="add">
          <ac:chgData name="Deepti Saravanan" userId="S::deepti.saravanan@research.iiit.ac.in::e76e15b5-ae20-4b15-a49d-f6bded1df0a2" providerId="AD" clId="Web-{540DF467-8CE2-49EE-9722-9658A0A1726D}" dt="2020-09-15T09:09:17.618" v="183"/>
          <ac:spMkLst>
            <pc:docMk/>
            <pc:sldMk cId="1758468502" sldId="257"/>
            <ac:spMk id="9" creationId="{122F9423-F4B1-45D4-8445-E9991ECCBCCF}"/>
          </ac:spMkLst>
        </pc:spChg>
        <pc:grpChg chg="add">
          <ac:chgData name="Deepti Saravanan" userId="S::deepti.saravanan@research.iiit.ac.in::e76e15b5-ae20-4b15-a49d-f6bded1df0a2" providerId="AD" clId="Web-{540DF467-8CE2-49EE-9722-9658A0A1726D}" dt="2020-09-15T09:09:17.618" v="183"/>
          <ac:grpSpMkLst>
            <pc:docMk/>
            <pc:sldMk cId="1758468502" sldId="257"/>
            <ac:grpSpMk id="11" creationId="{770AE191-D2EA-45C9-A44D-830C188F74CB}"/>
          </ac:grpSpMkLst>
        </pc:grpChg>
        <pc:graphicFrameChg chg="add">
          <ac:chgData name="Deepti Saravanan" userId="S::deepti.saravanan@research.iiit.ac.in::e76e15b5-ae20-4b15-a49d-f6bded1df0a2" providerId="AD" clId="Web-{540DF467-8CE2-49EE-9722-9658A0A1726D}" dt="2020-09-15T09:09:17.618" v="183"/>
          <ac:graphicFrameMkLst>
            <pc:docMk/>
            <pc:sldMk cId="1758468502" sldId="257"/>
            <ac:graphicFrameMk id="5" creationId="{6DDDB4C5-3EE6-42D0-835C-5B1ABD175F8E}"/>
          </ac:graphicFrameMkLst>
        </pc:graphicFrameChg>
      </pc:sldChg>
      <pc:sldChg chg="addSp delSp modSp new mod setBg">
        <pc:chgData name="Deepti Saravanan" userId="S::deepti.saravanan@research.iiit.ac.in::e76e15b5-ae20-4b15-a49d-f6bded1df0a2" providerId="AD" clId="Web-{540DF467-8CE2-49EE-9722-9658A0A1726D}" dt="2020-09-15T09:11:45.715" v="474" actId="20577"/>
        <pc:sldMkLst>
          <pc:docMk/>
          <pc:sldMk cId="502082766" sldId="258"/>
        </pc:sldMkLst>
        <pc:spChg chg="mod">
          <ac:chgData name="Deepti Saravanan" userId="S::deepti.saravanan@research.iiit.ac.in::e76e15b5-ae20-4b15-a49d-f6bded1df0a2" providerId="AD" clId="Web-{540DF467-8CE2-49EE-9722-9658A0A1726D}" dt="2020-09-15T09:11:45.715" v="474" actId="20577"/>
          <ac:spMkLst>
            <pc:docMk/>
            <pc:sldMk cId="502082766" sldId="258"/>
            <ac:spMk id="2" creationId="{6732A8BC-6D90-449A-9E0C-09AB4A8416DA}"/>
          </ac:spMkLst>
        </pc:spChg>
        <pc:spChg chg="add del mod">
          <ac:chgData name="Deepti Saravanan" userId="S::deepti.saravanan@research.iiit.ac.in::e76e15b5-ae20-4b15-a49d-f6bded1df0a2" providerId="AD" clId="Web-{540DF467-8CE2-49EE-9722-9658A0A1726D}" dt="2020-09-15T09:11:32.965" v="471"/>
          <ac:spMkLst>
            <pc:docMk/>
            <pc:sldMk cId="502082766" sldId="258"/>
            <ac:spMk id="3" creationId="{151EFD53-0D88-4B84-BE25-EF867A2BE19B}"/>
          </ac:spMkLst>
        </pc:spChg>
        <pc:spChg chg="add">
          <ac:chgData name="Deepti Saravanan" userId="S::deepti.saravanan@research.iiit.ac.in::e76e15b5-ae20-4b15-a49d-f6bded1df0a2" providerId="AD" clId="Web-{540DF467-8CE2-49EE-9722-9658A0A1726D}" dt="2020-09-15T09:11:32.965" v="471"/>
          <ac:spMkLst>
            <pc:docMk/>
            <pc:sldMk cId="502082766" sldId="258"/>
            <ac:spMk id="6" creationId="{46C2E80F-49A6-4372-B103-219D417A55ED}"/>
          </ac:spMkLst>
        </pc:spChg>
        <pc:spChg chg="add del">
          <ac:chgData name="Deepti Saravanan" userId="S::deepti.saravanan@research.iiit.ac.in::e76e15b5-ae20-4b15-a49d-f6bded1df0a2" providerId="AD" clId="Web-{540DF467-8CE2-49EE-9722-9658A0A1726D}" dt="2020-09-15T09:11:22.527" v="467"/>
          <ac:spMkLst>
            <pc:docMk/>
            <pc:sldMk cId="502082766" sldId="258"/>
            <ac:spMk id="9" creationId="{07E773EB-1EC1-4E49-9DE2-E6F460497242}"/>
          </ac:spMkLst>
        </pc:spChg>
        <pc:graphicFrameChg chg="add del">
          <ac:chgData name="Deepti Saravanan" userId="S::deepti.saravanan@research.iiit.ac.in::e76e15b5-ae20-4b15-a49d-f6bded1df0a2" providerId="AD" clId="Web-{540DF467-8CE2-49EE-9722-9658A0A1726D}" dt="2020-09-15T09:11:22.527" v="467"/>
          <ac:graphicFrameMkLst>
            <pc:docMk/>
            <pc:sldMk cId="502082766" sldId="258"/>
            <ac:graphicFrameMk id="5" creationId="{DE847D8F-C27F-4C09-87FD-BE3D41279A2C}"/>
          </ac:graphicFrameMkLst>
        </pc:graphicFrameChg>
        <pc:graphicFrameChg chg="add">
          <ac:chgData name="Deepti Saravanan" userId="S::deepti.saravanan@research.iiit.ac.in::e76e15b5-ae20-4b15-a49d-f6bded1df0a2" providerId="AD" clId="Web-{540DF467-8CE2-49EE-9722-9658A0A1726D}" dt="2020-09-15T09:11:32.965" v="471"/>
          <ac:graphicFrameMkLst>
            <pc:docMk/>
            <pc:sldMk cId="502082766" sldId="258"/>
            <ac:graphicFrameMk id="7" creationId="{965D6E39-719B-4D44-BF21-69C0BD89A45D}"/>
          </ac:graphicFrameMkLst>
        </pc:graphicFrameChg>
      </pc:sldChg>
      <pc:sldChg chg="modSp new del">
        <pc:chgData name="Deepti Saravanan" userId="S::deepti.saravanan@research.iiit.ac.in::e76e15b5-ae20-4b15-a49d-f6bded1df0a2" providerId="AD" clId="Web-{540DF467-8CE2-49EE-9722-9658A0A1726D}" dt="2020-09-15T09:24:57.749" v="1546"/>
        <pc:sldMkLst>
          <pc:docMk/>
          <pc:sldMk cId="3882997758" sldId="259"/>
        </pc:sldMkLst>
        <pc:spChg chg="mod">
          <ac:chgData name="Deepti Saravanan" userId="S::deepti.saravanan@research.iiit.ac.in::e76e15b5-ae20-4b15-a49d-f6bded1df0a2" providerId="AD" clId="Web-{540DF467-8CE2-49EE-9722-9658A0A1726D}" dt="2020-09-15T09:12:18.857" v="512" actId="20577"/>
          <ac:spMkLst>
            <pc:docMk/>
            <pc:sldMk cId="3882997758" sldId="259"/>
            <ac:spMk id="2" creationId="{07E6126A-6B78-4698-9C74-7AEAC7139BAA}"/>
          </ac:spMkLst>
        </pc:spChg>
        <pc:spChg chg="mod">
          <ac:chgData name="Deepti Saravanan" userId="S::deepti.saravanan@research.iiit.ac.in::e76e15b5-ae20-4b15-a49d-f6bded1df0a2" providerId="AD" clId="Web-{540DF467-8CE2-49EE-9722-9658A0A1726D}" dt="2020-09-15T09:17:29.270" v="1197" actId="20577"/>
          <ac:spMkLst>
            <pc:docMk/>
            <pc:sldMk cId="3882997758" sldId="259"/>
            <ac:spMk id="3" creationId="{BDDE5944-0188-4B6C-AE7C-8D18EA69D364}"/>
          </ac:spMkLst>
        </pc:spChg>
      </pc:sldChg>
      <pc:sldChg chg="addSp delSp modSp new add del mod setBg">
        <pc:chgData name="Deepti Saravanan" userId="S::deepti.saravanan@research.iiit.ac.in::e76e15b5-ae20-4b15-a49d-f6bded1df0a2" providerId="AD" clId="Web-{540DF467-8CE2-49EE-9722-9658A0A1726D}" dt="2020-09-15T10:50:47.915" v="3359" actId="20577"/>
        <pc:sldMkLst>
          <pc:docMk/>
          <pc:sldMk cId="4086322542" sldId="260"/>
        </pc:sldMkLst>
        <pc:spChg chg="mod">
          <ac:chgData name="Deepti Saravanan" userId="S::deepti.saravanan@research.iiit.ac.in::e76e15b5-ae20-4b15-a49d-f6bded1df0a2" providerId="AD" clId="Web-{540DF467-8CE2-49EE-9722-9658A0A1726D}" dt="2020-09-15T10:50:47.915" v="3359" actId="20577"/>
          <ac:spMkLst>
            <pc:docMk/>
            <pc:sldMk cId="4086322542" sldId="260"/>
            <ac:spMk id="2" creationId="{5D836A6C-7898-466A-8F46-6EF6C5BD5FDA}"/>
          </ac:spMkLst>
        </pc:spChg>
        <pc:spChg chg="add del">
          <ac:chgData name="Deepti Saravanan" userId="S::deepti.saravanan@research.iiit.ac.in::e76e15b5-ae20-4b15-a49d-f6bded1df0a2" providerId="AD" clId="Web-{540DF467-8CE2-49EE-9722-9658A0A1726D}" dt="2020-09-15T09:19:45.070" v="1209"/>
          <ac:spMkLst>
            <pc:docMk/>
            <pc:sldMk cId="4086322542" sldId="260"/>
            <ac:spMk id="3" creationId="{AA0B542C-6096-4C9A-8AF7-3B110EA5F028}"/>
          </ac:spMkLst>
        </pc:spChg>
        <pc:spChg chg="add del">
          <ac:chgData name="Deepti Saravanan" userId="S::deepti.saravanan@research.iiit.ac.in::e76e15b5-ae20-4b15-a49d-f6bded1df0a2" providerId="AD" clId="Web-{540DF467-8CE2-49EE-9722-9658A0A1726D}" dt="2020-09-15T09:25:24.813" v="1550"/>
          <ac:spMkLst>
            <pc:docMk/>
            <pc:sldMk cId="4086322542" sldId="260"/>
            <ac:spMk id="6" creationId="{46D6306C-ED4F-4AAE-B4A5-EEA6AFAD726E}"/>
          </ac:spMkLst>
        </pc:spChg>
        <pc:spChg chg="add del">
          <ac:chgData name="Deepti Saravanan" userId="S::deepti.saravanan@research.iiit.ac.in::e76e15b5-ae20-4b15-a49d-f6bded1df0a2" providerId="AD" clId="Web-{540DF467-8CE2-49EE-9722-9658A0A1726D}" dt="2020-09-15T09:25:24.813" v="1550"/>
          <ac:spMkLst>
            <pc:docMk/>
            <pc:sldMk cId="4086322542" sldId="260"/>
            <ac:spMk id="7" creationId="{141ACBDB-38F8-4B34-8183-BD95B4E55A62}"/>
          </ac:spMkLst>
        </pc:spChg>
        <pc:spChg chg="add">
          <ac:chgData name="Deepti Saravanan" userId="S::deepti.saravanan@research.iiit.ac.in::e76e15b5-ae20-4b15-a49d-f6bded1df0a2" providerId="AD" clId="Web-{540DF467-8CE2-49EE-9722-9658A0A1726D}" dt="2020-09-15T09:25:24.828" v="1551"/>
          <ac:spMkLst>
            <pc:docMk/>
            <pc:sldMk cId="4086322542" sldId="260"/>
            <ac:spMk id="8" creationId="{B670DBD5-770C-4383-9F54-5B86E86BD5BB}"/>
          </ac:spMkLst>
        </pc:spChg>
        <pc:spChg chg="add del">
          <ac:chgData name="Deepti Saravanan" userId="S::deepti.saravanan@research.iiit.ac.in::e76e15b5-ae20-4b15-a49d-f6bded1df0a2" providerId="AD" clId="Web-{540DF467-8CE2-49EE-9722-9658A0A1726D}" dt="2020-09-15T09:25:21.531" v="1548"/>
          <ac:spMkLst>
            <pc:docMk/>
            <pc:sldMk cId="4086322542" sldId="260"/>
            <ac:spMk id="9" creationId="{B670DBD5-770C-4383-9F54-5B86E86BD5BB}"/>
          </ac:spMkLst>
        </pc:spChg>
        <pc:spChg chg="add del">
          <ac:chgData name="Deepti Saravanan" userId="S::deepti.saravanan@research.iiit.ac.in::e76e15b5-ae20-4b15-a49d-f6bded1df0a2" providerId="AD" clId="Web-{540DF467-8CE2-49EE-9722-9658A0A1726D}" dt="2020-09-15T09:25:24.813" v="1550"/>
          <ac:spMkLst>
            <pc:docMk/>
            <pc:sldMk cId="4086322542" sldId="260"/>
            <ac:spMk id="11" creationId="{0EC5361D-F897-4856-B945-0455A365EB24}"/>
          </ac:spMkLst>
        </pc:spChg>
        <pc:spChg chg="add del">
          <ac:chgData name="Deepti Saravanan" userId="S::deepti.saravanan@research.iiit.ac.in::e76e15b5-ae20-4b15-a49d-f6bded1df0a2" providerId="AD" clId="Web-{540DF467-8CE2-49EE-9722-9658A0A1726D}" dt="2020-09-15T09:25:24.813" v="1550"/>
          <ac:spMkLst>
            <pc:docMk/>
            <pc:sldMk cId="4086322542" sldId="260"/>
            <ac:spMk id="13" creationId="{4508C0C5-2268-42B5-B3C8-4D0899E05F8C}"/>
          </ac:spMkLst>
        </pc:spChg>
        <pc:spChg chg="add del mod">
          <ac:chgData name="Deepti Saravanan" userId="S::deepti.saravanan@research.iiit.ac.in::e76e15b5-ae20-4b15-a49d-f6bded1df0a2" providerId="AD" clId="Web-{540DF467-8CE2-49EE-9722-9658A0A1726D}" dt="2020-09-15T09:19:29.789" v="1205"/>
          <ac:spMkLst>
            <pc:docMk/>
            <pc:sldMk cId="4086322542" sldId="260"/>
            <ac:spMk id="15" creationId="{CB200510-0B62-4C2F-8E19-0478912F8538}"/>
          </ac:spMkLst>
        </pc:spChg>
        <pc:spChg chg="add del">
          <ac:chgData name="Deepti Saravanan" userId="S::deepti.saravanan@research.iiit.ac.in::e76e15b5-ae20-4b15-a49d-f6bded1df0a2" providerId="AD" clId="Web-{540DF467-8CE2-49EE-9722-9658A0A1726D}" dt="2020-09-15T09:25:24.813" v="1550"/>
          <ac:spMkLst>
            <pc:docMk/>
            <pc:sldMk cId="4086322542" sldId="260"/>
            <ac:spMk id="17" creationId="{DE00DB52-3455-4E2F-867B-A6D0516E175B}"/>
          </ac:spMkLst>
        </pc:spChg>
        <pc:spChg chg="add del">
          <ac:chgData name="Deepti Saravanan" userId="S::deepti.saravanan@research.iiit.ac.in::e76e15b5-ae20-4b15-a49d-f6bded1df0a2" providerId="AD" clId="Web-{540DF467-8CE2-49EE-9722-9658A0A1726D}" dt="2020-09-15T09:25:24.813" v="1550"/>
          <ac:spMkLst>
            <pc:docMk/>
            <pc:sldMk cId="4086322542" sldId="260"/>
            <ac:spMk id="19" creationId="{9E914C83-E0D8-4953-92D5-169D28CB43AE}"/>
          </ac:spMkLst>
        </pc:spChg>
        <pc:spChg chg="add del">
          <ac:chgData name="Deepti Saravanan" userId="S::deepti.saravanan@research.iiit.ac.in::e76e15b5-ae20-4b15-a49d-f6bded1df0a2" providerId="AD" clId="Web-{540DF467-8CE2-49EE-9722-9658A0A1726D}" dt="2020-09-15T09:25:24.813" v="1550"/>
          <ac:spMkLst>
            <pc:docMk/>
            <pc:sldMk cId="4086322542" sldId="260"/>
            <ac:spMk id="21" creationId="{3512E083-F550-46AF-8490-767ECFD00CB7}"/>
          </ac:spMkLst>
        </pc:spChg>
        <pc:graphicFrameChg chg="add del mod ord modGraphic">
          <ac:chgData name="Deepti Saravanan" userId="S::deepti.saravanan@research.iiit.ac.in::e76e15b5-ae20-4b15-a49d-f6bded1df0a2" providerId="AD" clId="Web-{540DF467-8CE2-49EE-9722-9658A0A1726D}" dt="2020-09-15T10:01:05.156" v="1974" actId="20577"/>
          <ac:graphicFrameMkLst>
            <pc:docMk/>
            <pc:sldMk cId="4086322542" sldId="260"/>
            <ac:graphicFrameMk id="4" creationId="{624B73E2-35F5-4D2B-B586-20C234636A01}"/>
          </ac:graphicFrameMkLst>
        </pc:graphicFrameChg>
      </pc:sldChg>
      <pc:sldChg chg="addSp delSp modSp new mod setBg">
        <pc:chgData name="Deepti Saravanan" userId="S::deepti.saravanan@research.iiit.ac.in::e76e15b5-ae20-4b15-a49d-f6bded1df0a2" providerId="AD" clId="Web-{540DF467-8CE2-49EE-9722-9658A0A1726D}" dt="2020-09-15T10:45:13.220" v="3166" actId="20577"/>
        <pc:sldMkLst>
          <pc:docMk/>
          <pc:sldMk cId="2995914781" sldId="261"/>
        </pc:sldMkLst>
        <pc:spChg chg="mod">
          <ac:chgData name="Deepti Saravanan" userId="S::deepti.saravanan@research.iiit.ac.in::e76e15b5-ae20-4b15-a49d-f6bded1df0a2" providerId="AD" clId="Web-{540DF467-8CE2-49EE-9722-9658A0A1726D}" dt="2020-09-15T10:24:18.317" v="2917"/>
          <ac:spMkLst>
            <pc:docMk/>
            <pc:sldMk cId="2995914781" sldId="261"/>
            <ac:spMk id="2" creationId="{BA4B4D9D-5942-4C54-81A0-975CD2AB7825}"/>
          </ac:spMkLst>
        </pc:spChg>
        <pc:spChg chg="mod">
          <ac:chgData name="Deepti Saravanan" userId="S::deepti.saravanan@research.iiit.ac.in::e76e15b5-ae20-4b15-a49d-f6bded1df0a2" providerId="AD" clId="Web-{540DF467-8CE2-49EE-9722-9658A0A1726D}" dt="2020-09-15T10:45:13.220" v="3166" actId="20577"/>
          <ac:spMkLst>
            <pc:docMk/>
            <pc:sldMk cId="2995914781" sldId="261"/>
            <ac:spMk id="3" creationId="{2A140BFA-7E86-431C-B8EF-8A7F34349CC3}"/>
          </ac:spMkLst>
        </pc:spChg>
        <pc:spChg chg="add">
          <ac:chgData name="Deepti Saravanan" userId="S::deepti.saravanan@research.iiit.ac.in::e76e15b5-ae20-4b15-a49d-f6bded1df0a2" providerId="AD" clId="Web-{540DF467-8CE2-49EE-9722-9658A0A1726D}" dt="2020-09-15T10:24:18.317" v="2917"/>
          <ac:spMkLst>
            <pc:docMk/>
            <pc:sldMk cId="2995914781" sldId="261"/>
            <ac:spMk id="8" creationId="{1BB867FF-FC45-48F7-8104-F89BE54909F1}"/>
          </ac:spMkLst>
        </pc:spChg>
        <pc:spChg chg="add">
          <ac:chgData name="Deepti Saravanan" userId="S::deepti.saravanan@research.iiit.ac.in::e76e15b5-ae20-4b15-a49d-f6bded1df0a2" providerId="AD" clId="Web-{540DF467-8CE2-49EE-9722-9658A0A1726D}" dt="2020-09-15T10:24:18.317" v="2917"/>
          <ac:spMkLst>
            <pc:docMk/>
            <pc:sldMk cId="2995914781" sldId="261"/>
            <ac:spMk id="10" creationId="{8BB56887-D0D5-4F0C-9E19-7247EB83C8B7}"/>
          </ac:spMkLst>
        </pc:spChg>
        <pc:spChg chg="add">
          <ac:chgData name="Deepti Saravanan" userId="S::deepti.saravanan@research.iiit.ac.in::e76e15b5-ae20-4b15-a49d-f6bded1df0a2" providerId="AD" clId="Web-{540DF467-8CE2-49EE-9722-9658A0A1726D}" dt="2020-09-15T10:24:18.317" v="2917"/>
          <ac:spMkLst>
            <pc:docMk/>
            <pc:sldMk cId="2995914781" sldId="261"/>
            <ac:spMk id="12" creationId="{081E4A58-353D-44AE-B2FC-2A74E2E400F7}"/>
          </ac:spMkLst>
        </pc:spChg>
        <pc:graphicFrameChg chg="add del mod modGraphic">
          <ac:chgData name="Deepti Saravanan" userId="S::deepti.saravanan@research.iiit.ac.in::e76e15b5-ae20-4b15-a49d-f6bded1df0a2" providerId="AD" clId="Web-{540DF467-8CE2-49EE-9722-9658A0A1726D}" dt="2020-09-15T10:17:55.328" v="2664"/>
          <ac:graphicFrameMkLst>
            <pc:docMk/>
            <pc:sldMk cId="2995914781" sldId="261"/>
            <ac:graphicFrameMk id="5" creationId="{1D6B65DF-2008-477F-ADC8-A97C1D8DFB3E}"/>
          </ac:graphicFrameMkLst>
        </pc:graphicFrameChg>
        <pc:graphicFrameChg chg="add del mod modGraphic">
          <ac:chgData name="Deepti Saravanan" userId="S::deepti.saravanan@research.iiit.ac.in::e76e15b5-ae20-4b15-a49d-f6bded1df0a2" providerId="AD" clId="Web-{540DF467-8CE2-49EE-9722-9658A0A1726D}" dt="2020-09-15T10:20:54.473" v="2787"/>
          <ac:graphicFrameMkLst>
            <pc:docMk/>
            <pc:sldMk cId="2995914781" sldId="261"/>
            <ac:graphicFrameMk id="7" creationId="{B21DCA91-11F9-465A-BCAC-97211E564B4F}"/>
          </ac:graphicFrameMkLst>
        </pc:graphicFrameChg>
        <pc:graphicFrameChg chg="add del mod modGraphic">
          <ac:chgData name="Deepti Saravanan" userId="S::deepti.saravanan@research.iiit.ac.in::e76e15b5-ae20-4b15-a49d-f6bded1df0a2" providerId="AD" clId="Web-{540DF467-8CE2-49EE-9722-9658A0A1726D}" dt="2020-09-15T10:22:19.502" v="2902"/>
          <ac:graphicFrameMkLst>
            <pc:docMk/>
            <pc:sldMk cId="2995914781" sldId="261"/>
            <ac:graphicFrameMk id="9" creationId="{08F3A540-8518-4809-BC58-9EE2C3B15A2A}"/>
          </ac:graphicFrameMkLst>
        </pc:graphicFrameChg>
      </pc:sldChg>
      <pc:sldChg chg="addSp modSp new mod setBg">
        <pc:chgData name="Deepti Saravanan" userId="S::deepti.saravanan@research.iiit.ac.in::e76e15b5-ae20-4b15-a49d-f6bded1df0a2" providerId="AD" clId="Web-{540DF467-8CE2-49EE-9722-9658A0A1726D}" dt="2020-09-15T10:25:01.318" v="2926" actId="20577"/>
        <pc:sldMkLst>
          <pc:docMk/>
          <pc:sldMk cId="4203650493" sldId="262"/>
        </pc:sldMkLst>
        <pc:spChg chg="mod">
          <ac:chgData name="Deepti Saravanan" userId="S::deepti.saravanan@research.iiit.ac.in::e76e15b5-ae20-4b15-a49d-f6bded1df0a2" providerId="AD" clId="Web-{540DF467-8CE2-49EE-9722-9658A0A1726D}" dt="2020-09-15T10:24:26.895" v="2918"/>
          <ac:spMkLst>
            <pc:docMk/>
            <pc:sldMk cId="4203650493" sldId="262"/>
            <ac:spMk id="2" creationId="{7C5639EB-ECD1-416D-B15A-E0195347C81C}"/>
          </ac:spMkLst>
        </pc:spChg>
        <pc:spChg chg="mod">
          <ac:chgData name="Deepti Saravanan" userId="S::deepti.saravanan@research.iiit.ac.in::e76e15b5-ae20-4b15-a49d-f6bded1df0a2" providerId="AD" clId="Web-{540DF467-8CE2-49EE-9722-9658A0A1726D}" dt="2020-09-15T10:25:01.318" v="2926" actId="20577"/>
          <ac:spMkLst>
            <pc:docMk/>
            <pc:sldMk cId="4203650493" sldId="262"/>
            <ac:spMk id="3" creationId="{B757F62E-BCAE-4952-89E9-1C81CC19D5A6}"/>
          </ac:spMkLst>
        </pc:spChg>
        <pc:spChg chg="add">
          <ac:chgData name="Deepti Saravanan" userId="S::deepti.saravanan@research.iiit.ac.in::e76e15b5-ae20-4b15-a49d-f6bded1df0a2" providerId="AD" clId="Web-{540DF467-8CE2-49EE-9722-9658A0A1726D}" dt="2020-09-15T10:24:26.895" v="2918"/>
          <ac:spMkLst>
            <pc:docMk/>
            <pc:sldMk cId="4203650493" sldId="262"/>
            <ac:spMk id="8" creationId="{1BB867FF-FC45-48F7-8104-F89BE54909F1}"/>
          </ac:spMkLst>
        </pc:spChg>
        <pc:spChg chg="add">
          <ac:chgData name="Deepti Saravanan" userId="S::deepti.saravanan@research.iiit.ac.in::e76e15b5-ae20-4b15-a49d-f6bded1df0a2" providerId="AD" clId="Web-{540DF467-8CE2-49EE-9722-9658A0A1726D}" dt="2020-09-15T10:24:26.895" v="2918"/>
          <ac:spMkLst>
            <pc:docMk/>
            <pc:sldMk cId="4203650493" sldId="262"/>
            <ac:spMk id="10" creationId="{8BB56887-D0D5-4F0C-9E19-7247EB83C8B7}"/>
          </ac:spMkLst>
        </pc:spChg>
        <pc:spChg chg="add">
          <ac:chgData name="Deepti Saravanan" userId="S::deepti.saravanan@research.iiit.ac.in::e76e15b5-ae20-4b15-a49d-f6bded1df0a2" providerId="AD" clId="Web-{540DF467-8CE2-49EE-9722-9658A0A1726D}" dt="2020-09-15T10:24:26.895" v="2918"/>
          <ac:spMkLst>
            <pc:docMk/>
            <pc:sldMk cId="4203650493" sldId="262"/>
            <ac:spMk id="12" creationId="{081E4A58-353D-44AE-B2FC-2A74E2E400F7}"/>
          </ac:spMkLst>
        </pc:spChg>
      </pc:sldChg>
      <pc:sldChg chg="modSp new">
        <pc:chgData name="Deepti Saravanan" userId="S::deepti.saravanan@research.iiit.ac.in::e76e15b5-ae20-4b15-a49d-f6bded1df0a2" providerId="AD" clId="Web-{540DF467-8CE2-49EE-9722-9658A0A1726D}" dt="2020-09-15T10:48:18.115" v="3354" actId="20577"/>
        <pc:sldMkLst>
          <pc:docMk/>
          <pc:sldMk cId="1985081396" sldId="263"/>
        </pc:sldMkLst>
        <pc:spChg chg="mod">
          <ac:chgData name="Deepti Saravanan" userId="S::deepti.saravanan@research.iiit.ac.in::e76e15b5-ae20-4b15-a49d-f6bded1df0a2" providerId="AD" clId="Web-{540DF467-8CE2-49EE-9722-9658A0A1726D}" dt="2020-09-15T10:45:31.439" v="3176" actId="20577"/>
          <ac:spMkLst>
            <pc:docMk/>
            <pc:sldMk cId="1985081396" sldId="263"/>
            <ac:spMk id="2" creationId="{3F26C32D-69DE-44F1-8B66-BBFFDCAC072F}"/>
          </ac:spMkLst>
        </pc:spChg>
        <pc:spChg chg="mod">
          <ac:chgData name="Deepti Saravanan" userId="S::deepti.saravanan@research.iiit.ac.in::e76e15b5-ae20-4b15-a49d-f6bded1df0a2" providerId="AD" clId="Web-{540DF467-8CE2-49EE-9722-9658A0A1726D}" dt="2020-09-15T10:48:18.115" v="3354" actId="20577"/>
          <ac:spMkLst>
            <pc:docMk/>
            <pc:sldMk cId="1985081396" sldId="263"/>
            <ac:spMk id="3" creationId="{2524ECCA-7E6F-485A-86FF-6BF99BDBFC54}"/>
          </ac:spMkLst>
        </pc:spChg>
      </pc:sldChg>
      <pc:sldChg chg="modSp new del">
        <pc:chgData name="Deepti Saravanan" userId="S::deepti.saravanan@research.iiit.ac.in::e76e15b5-ae20-4b15-a49d-f6bded1df0a2" providerId="AD" clId="Web-{540DF467-8CE2-49EE-9722-9658A0A1726D}" dt="2020-09-15T10:36:39.990" v="3137"/>
        <pc:sldMkLst>
          <pc:docMk/>
          <pc:sldMk cId="2140544843" sldId="263"/>
        </pc:sldMkLst>
        <pc:spChg chg="mod">
          <ac:chgData name="Deepti Saravanan" userId="S::deepti.saravanan@research.iiit.ac.in::e76e15b5-ae20-4b15-a49d-f6bded1df0a2" providerId="AD" clId="Web-{540DF467-8CE2-49EE-9722-9658A0A1726D}" dt="2020-09-15T10:30:12.731" v="2987" actId="20577"/>
          <ac:spMkLst>
            <pc:docMk/>
            <pc:sldMk cId="2140544843" sldId="263"/>
            <ac:spMk id="2" creationId="{76943889-E732-4DC8-A16D-F685A597387D}"/>
          </ac:spMkLst>
        </pc:spChg>
        <pc:spChg chg="mod">
          <ac:chgData name="Deepti Saravanan" userId="S::deepti.saravanan@research.iiit.ac.in::e76e15b5-ae20-4b15-a49d-f6bded1df0a2" providerId="AD" clId="Web-{540DF467-8CE2-49EE-9722-9658A0A1726D}" dt="2020-09-15T10:31:47.952" v="3135" actId="20577"/>
          <ac:spMkLst>
            <pc:docMk/>
            <pc:sldMk cId="2140544843" sldId="263"/>
            <ac:spMk id="3" creationId="{45DCFFC4-3EF1-4D38-B322-707F49B848E2}"/>
          </ac:spMkLst>
        </pc:spChg>
      </pc:sldChg>
    </pc:docChg>
  </pc:docChgLst>
  <pc:docChgLst>
    <pc:chgData name="Deepti Saravanan" userId="S::deepti.saravanan@research.iiit.ac.in::e76e15b5-ae20-4b15-a49d-f6bded1df0a2" providerId="AD" clId="Web-{E314BD51-1F96-BEBE-062F-5C18A1FD001E}"/>
    <pc:docChg chg="modSld">
      <pc:chgData name="Deepti Saravanan" userId="S::deepti.saravanan@research.iiit.ac.in::e76e15b5-ae20-4b15-a49d-f6bded1df0a2" providerId="AD" clId="Web-{E314BD51-1F96-BEBE-062F-5C18A1FD001E}" dt="2020-09-23T16:40:46.749" v="11" actId="20577"/>
      <pc:docMkLst>
        <pc:docMk/>
      </pc:docMkLst>
      <pc:sldChg chg="modSp">
        <pc:chgData name="Deepti Saravanan" userId="S::deepti.saravanan@research.iiit.ac.in::e76e15b5-ae20-4b15-a49d-f6bded1df0a2" providerId="AD" clId="Web-{E314BD51-1F96-BEBE-062F-5C18A1FD001E}" dt="2020-09-23T16:40:46.749" v="11" actId="20577"/>
        <pc:sldMkLst>
          <pc:docMk/>
          <pc:sldMk cId="4086322542" sldId="260"/>
        </pc:sldMkLst>
        <pc:graphicFrameChg chg="modGraphic">
          <ac:chgData name="Deepti Saravanan" userId="S::deepti.saravanan@research.iiit.ac.in::e76e15b5-ae20-4b15-a49d-f6bded1df0a2" providerId="AD" clId="Web-{E314BD51-1F96-BEBE-062F-5C18A1FD001E}" dt="2020-09-23T16:40:46.749" v="11" actId="20577"/>
          <ac:graphicFrameMkLst>
            <pc:docMk/>
            <pc:sldMk cId="4086322542" sldId="260"/>
            <ac:graphicFrameMk id="4" creationId="{624B73E2-35F5-4D2B-B586-20C234636A01}"/>
          </ac:graphicFrameMkLst>
        </pc:graphicFrameChg>
      </pc:sldChg>
    </pc:docChg>
  </pc:docChgLst>
  <pc:docChgLst>
    <pc:chgData name="Deepti Saravanan" userId="S::deepti.saravanan@research.iiit.ac.in::e76e15b5-ae20-4b15-a49d-f6bded1df0a2" providerId="AD" clId="Web-{B8AA2C0E-B931-1D2C-9E2B-E3002130CDD9}"/>
    <pc:docChg chg="addSld delSld modSld">
      <pc:chgData name="Deepti Saravanan" userId="S::deepti.saravanan@research.iiit.ac.in::e76e15b5-ae20-4b15-a49d-f6bded1df0a2" providerId="AD" clId="Web-{B8AA2C0E-B931-1D2C-9E2B-E3002130CDD9}" dt="2020-09-18T12:21:12.541" v="365" actId="1076"/>
      <pc:docMkLst>
        <pc:docMk/>
      </pc:docMkLst>
      <pc:sldChg chg="del">
        <pc:chgData name="Deepti Saravanan" userId="S::deepti.saravanan@research.iiit.ac.in::e76e15b5-ae20-4b15-a49d-f6bded1df0a2" providerId="AD" clId="Web-{B8AA2C0E-B931-1D2C-9E2B-E3002130CDD9}" dt="2020-09-18T11:36:33.127" v="1"/>
        <pc:sldMkLst>
          <pc:docMk/>
          <pc:sldMk cId="3079133470" sldId="264"/>
        </pc:sldMkLst>
      </pc:sldChg>
      <pc:sldChg chg="modSp add replId">
        <pc:chgData name="Deepti Saravanan" userId="S::deepti.saravanan@research.iiit.ac.in::e76e15b5-ae20-4b15-a49d-f6bded1df0a2" providerId="AD" clId="Web-{B8AA2C0E-B931-1D2C-9E2B-E3002130CDD9}" dt="2020-09-18T11:44:59.646" v="162" actId="1076"/>
        <pc:sldMkLst>
          <pc:docMk/>
          <pc:sldMk cId="18353927" sldId="265"/>
        </pc:sldMkLst>
        <pc:spChg chg="mod">
          <ac:chgData name="Deepti Saravanan" userId="S::deepti.saravanan@research.iiit.ac.in::e76e15b5-ae20-4b15-a49d-f6bded1df0a2" providerId="AD" clId="Web-{B8AA2C0E-B931-1D2C-9E2B-E3002130CDD9}" dt="2020-09-18T11:44:59.646" v="162" actId="1076"/>
          <ac:spMkLst>
            <pc:docMk/>
            <pc:sldMk cId="18353927" sldId="265"/>
            <ac:spMk id="2" creationId="{3F26C32D-69DE-44F1-8B66-BBFFDCAC072F}"/>
          </ac:spMkLst>
        </pc:spChg>
        <pc:graphicFrameChg chg="mod modGraphic">
          <ac:chgData name="Deepti Saravanan" userId="S::deepti.saravanan@research.iiit.ac.in::e76e15b5-ae20-4b15-a49d-f6bded1df0a2" providerId="AD" clId="Web-{B8AA2C0E-B931-1D2C-9E2B-E3002130CDD9}" dt="2020-09-18T11:44:49.256" v="161"/>
          <ac:graphicFrameMkLst>
            <pc:docMk/>
            <pc:sldMk cId="18353927" sldId="265"/>
            <ac:graphicFrameMk id="4" creationId="{0DB5D469-9C8D-4B4E-8A43-F95914C014A0}"/>
          </ac:graphicFrameMkLst>
        </pc:graphicFrameChg>
      </pc:sldChg>
      <pc:sldChg chg="addSp delSp modSp new del">
        <pc:chgData name="Deepti Saravanan" userId="S::deepti.saravanan@research.iiit.ac.in::e76e15b5-ae20-4b15-a49d-f6bded1df0a2" providerId="AD" clId="Web-{B8AA2C0E-B931-1D2C-9E2B-E3002130CDD9}" dt="2020-09-18T12:14:30.259" v="201"/>
        <pc:sldMkLst>
          <pc:docMk/>
          <pc:sldMk cId="3360280673" sldId="266"/>
        </pc:sldMkLst>
        <pc:spChg chg="mod">
          <ac:chgData name="Deepti Saravanan" userId="S::deepti.saravanan@research.iiit.ac.in::e76e15b5-ae20-4b15-a49d-f6bded1df0a2" providerId="AD" clId="Web-{B8AA2C0E-B931-1D2C-9E2B-E3002130CDD9}" dt="2020-09-18T12:14:13.009" v="198" actId="14100"/>
          <ac:spMkLst>
            <pc:docMk/>
            <pc:sldMk cId="3360280673" sldId="266"/>
            <ac:spMk id="2" creationId="{8D1AE51F-A92B-4C43-BC59-CC3B3C91092E}"/>
          </ac:spMkLst>
        </pc:spChg>
        <pc:spChg chg="del">
          <ac:chgData name="Deepti Saravanan" userId="S::deepti.saravanan@research.iiit.ac.in::e76e15b5-ae20-4b15-a49d-f6bded1df0a2" providerId="AD" clId="Web-{B8AA2C0E-B931-1D2C-9E2B-E3002130CDD9}" dt="2020-09-18T12:14:18.446" v="199"/>
          <ac:spMkLst>
            <pc:docMk/>
            <pc:sldMk cId="3360280673" sldId="266"/>
            <ac:spMk id="3" creationId="{8C5564FB-091B-43E5-9E48-BBC358D38C14}"/>
          </ac:spMkLst>
        </pc:spChg>
        <pc:graphicFrameChg chg="add mod ord modGraphic">
          <ac:chgData name="Deepti Saravanan" userId="S::deepti.saravanan@research.iiit.ac.in::e76e15b5-ae20-4b15-a49d-f6bded1df0a2" providerId="AD" clId="Web-{B8AA2C0E-B931-1D2C-9E2B-E3002130CDD9}" dt="2020-09-18T12:14:18.446" v="199"/>
          <ac:graphicFrameMkLst>
            <pc:docMk/>
            <pc:sldMk cId="3360280673" sldId="266"/>
            <ac:graphicFrameMk id="4" creationId="{4000E992-0378-40BB-A476-74B9C75831DE}"/>
          </ac:graphicFrameMkLst>
        </pc:graphicFrameChg>
      </pc:sldChg>
      <pc:sldChg chg="modSp add del replId">
        <pc:chgData name="Deepti Saravanan" userId="S::deepti.saravanan@research.iiit.ac.in::e76e15b5-ae20-4b15-a49d-f6bded1df0a2" providerId="AD" clId="Web-{B8AA2C0E-B931-1D2C-9E2B-E3002130CDD9}" dt="2020-09-18T12:14:38.180" v="206"/>
        <pc:sldMkLst>
          <pc:docMk/>
          <pc:sldMk cId="4039515722" sldId="267"/>
        </pc:sldMkLst>
        <pc:spChg chg="mod">
          <ac:chgData name="Deepti Saravanan" userId="S::deepti.saravanan@research.iiit.ac.in::e76e15b5-ae20-4b15-a49d-f6bded1df0a2" providerId="AD" clId="Web-{B8AA2C0E-B931-1D2C-9E2B-E3002130CDD9}" dt="2020-09-18T12:14:33.649" v="202" actId="20577"/>
          <ac:spMkLst>
            <pc:docMk/>
            <pc:sldMk cId="4039515722" sldId="267"/>
            <ac:spMk id="2" creationId="{3F26C32D-69DE-44F1-8B66-BBFFDCAC072F}"/>
          </ac:spMkLst>
        </pc:spChg>
      </pc:sldChg>
      <pc:sldChg chg="modSp add replId">
        <pc:chgData name="Deepti Saravanan" userId="S::deepti.saravanan@research.iiit.ac.in::e76e15b5-ae20-4b15-a49d-f6bded1df0a2" providerId="AD" clId="Web-{B8AA2C0E-B931-1D2C-9E2B-E3002130CDD9}" dt="2020-09-18T12:21:12.541" v="365" actId="1076"/>
        <pc:sldMkLst>
          <pc:docMk/>
          <pc:sldMk cId="2287038746" sldId="268"/>
        </pc:sldMkLst>
        <pc:spChg chg="mod">
          <ac:chgData name="Deepti Saravanan" userId="S::deepti.saravanan@research.iiit.ac.in::e76e15b5-ae20-4b15-a49d-f6bded1df0a2" providerId="AD" clId="Web-{B8AA2C0E-B931-1D2C-9E2B-E3002130CDD9}" dt="2020-09-18T12:14:52.430" v="248" actId="20577"/>
          <ac:spMkLst>
            <pc:docMk/>
            <pc:sldMk cId="2287038746" sldId="268"/>
            <ac:spMk id="2" creationId="{3F26C32D-69DE-44F1-8B66-BBFFDCAC072F}"/>
          </ac:spMkLst>
        </pc:spChg>
        <pc:graphicFrameChg chg="mod modGraphic">
          <ac:chgData name="Deepti Saravanan" userId="S::deepti.saravanan@research.iiit.ac.in::e76e15b5-ae20-4b15-a49d-f6bded1df0a2" providerId="AD" clId="Web-{B8AA2C0E-B931-1D2C-9E2B-E3002130CDD9}" dt="2020-09-18T12:21:12.541" v="365" actId="1076"/>
          <ac:graphicFrameMkLst>
            <pc:docMk/>
            <pc:sldMk cId="2287038746" sldId="268"/>
            <ac:graphicFrameMk id="4" creationId="{0DB5D469-9C8D-4B4E-8A43-F95914C014A0}"/>
          </ac:graphicFrameMkLst>
        </pc:graphicFrameChg>
      </pc:sldChg>
    </pc:docChg>
  </pc:docChgLst>
  <pc:docChgLst>
    <pc:chgData name="Deepti Saravanan" userId="S::deepti.saravanan@research.iiit.ac.in::e76e15b5-ae20-4b15-a49d-f6bded1df0a2" providerId="AD" clId="Web-{7D8ACE6F-8D31-C8A8-28A1-0CB5A7B221D1}"/>
    <pc:docChg chg="addSld modSld">
      <pc:chgData name="Deepti Saravanan" userId="S::deepti.saravanan@research.iiit.ac.in::e76e15b5-ae20-4b15-a49d-f6bded1df0a2" providerId="AD" clId="Web-{7D8ACE6F-8D31-C8A8-28A1-0CB5A7B221D1}" dt="2020-09-18T10:50:19.326" v="251"/>
      <pc:docMkLst>
        <pc:docMk/>
      </pc:docMkLst>
      <pc:sldChg chg="addSp delSp modSp">
        <pc:chgData name="Deepti Saravanan" userId="S::deepti.saravanan@research.iiit.ac.in::e76e15b5-ae20-4b15-a49d-f6bded1df0a2" providerId="AD" clId="Web-{7D8ACE6F-8D31-C8A8-28A1-0CB5A7B221D1}" dt="2020-09-18T10:49:33.263" v="250"/>
        <pc:sldMkLst>
          <pc:docMk/>
          <pc:sldMk cId="1985081396" sldId="263"/>
        </pc:sldMkLst>
        <pc:spChg chg="mod">
          <ac:chgData name="Deepti Saravanan" userId="S::deepti.saravanan@research.iiit.ac.in::e76e15b5-ae20-4b15-a49d-f6bded1df0a2" providerId="AD" clId="Web-{7D8ACE6F-8D31-C8A8-28A1-0CB5A7B221D1}" dt="2020-09-18T10:46:01.732" v="183" actId="14100"/>
          <ac:spMkLst>
            <pc:docMk/>
            <pc:sldMk cId="1985081396" sldId="263"/>
            <ac:spMk id="2" creationId="{3F26C32D-69DE-44F1-8B66-BBFFDCAC072F}"/>
          </ac:spMkLst>
        </pc:spChg>
        <pc:spChg chg="del mod">
          <ac:chgData name="Deepti Saravanan" userId="S::deepti.saravanan@research.iiit.ac.in::e76e15b5-ae20-4b15-a49d-f6bded1df0a2" providerId="AD" clId="Web-{7D8ACE6F-8D31-C8A8-28A1-0CB5A7B221D1}" dt="2020-09-18T10:31:59.451" v="49"/>
          <ac:spMkLst>
            <pc:docMk/>
            <pc:sldMk cId="1985081396" sldId="263"/>
            <ac:spMk id="3" creationId="{2524ECCA-7E6F-485A-86FF-6BF99BDBFC54}"/>
          </ac:spMkLst>
        </pc:spChg>
        <pc:graphicFrameChg chg="add mod ord modGraphic">
          <ac:chgData name="Deepti Saravanan" userId="S::deepti.saravanan@research.iiit.ac.in::e76e15b5-ae20-4b15-a49d-f6bded1df0a2" providerId="AD" clId="Web-{7D8ACE6F-8D31-C8A8-28A1-0CB5A7B221D1}" dt="2020-09-18T10:49:33.263" v="250"/>
          <ac:graphicFrameMkLst>
            <pc:docMk/>
            <pc:sldMk cId="1985081396" sldId="263"/>
            <ac:graphicFrameMk id="4" creationId="{0DB5D469-9C8D-4B4E-8A43-F95914C014A0}"/>
          </ac:graphicFrameMkLst>
        </pc:graphicFrameChg>
        <pc:graphicFrameChg chg="add del mod modGraphic">
          <ac:chgData name="Deepti Saravanan" userId="S::deepti.saravanan@research.iiit.ac.in::e76e15b5-ae20-4b15-a49d-f6bded1df0a2" providerId="AD" clId="Web-{7D8ACE6F-8D31-C8A8-28A1-0CB5A7B221D1}" dt="2020-09-18T10:40:08.373" v="92"/>
          <ac:graphicFrameMkLst>
            <pc:docMk/>
            <pc:sldMk cId="1985081396" sldId="263"/>
            <ac:graphicFrameMk id="6" creationId="{1E05EC79-A097-4550-960A-D0AA9B9E8176}"/>
          </ac:graphicFrameMkLst>
        </pc:graphicFrameChg>
      </pc:sldChg>
      <pc:sldChg chg="new">
        <pc:chgData name="Deepti Saravanan" userId="S::deepti.saravanan@research.iiit.ac.in::e76e15b5-ae20-4b15-a49d-f6bded1df0a2" providerId="AD" clId="Web-{7D8ACE6F-8D31-C8A8-28A1-0CB5A7B221D1}" dt="2020-09-18T10:50:19.326" v="251"/>
        <pc:sldMkLst>
          <pc:docMk/>
          <pc:sldMk cId="3079133470" sldId="264"/>
        </pc:sldMkLst>
      </pc:sldChg>
    </pc:docChg>
  </pc:docChgLst>
  <pc:docChgLst>
    <pc:chgData name="Deepti Saravanan" userId="S::deepti.saravanan@research.iiit.ac.in::e76e15b5-ae20-4b15-a49d-f6bded1df0a2" providerId="AD" clId="Web-{506826C5-0A03-12A3-ABDE-88686CBCF7C1}"/>
    <pc:docChg chg="addSld delSld modSld">
      <pc:chgData name="Deepti Saravanan" userId="S::deepti.saravanan@research.iiit.ac.in::e76e15b5-ae20-4b15-a49d-f6bded1df0a2" providerId="AD" clId="Web-{506826C5-0A03-12A3-ABDE-88686CBCF7C1}" dt="2020-09-29T07:56:22.098" v="211"/>
      <pc:docMkLst>
        <pc:docMk/>
      </pc:docMkLst>
      <pc:sldChg chg="add del replId">
        <pc:chgData name="Deepti Saravanan" userId="S::deepti.saravanan@research.iiit.ac.in::e76e15b5-ae20-4b15-a49d-f6bded1df0a2" providerId="AD" clId="Web-{506826C5-0A03-12A3-ABDE-88686CBCF7C1}" dt="2020-09-29T04:39:13.870" v="1"/>
        <pc:sldMkLst>
          <pc:docMk/>
          <pc:sldMk cId="1039128095" sldId="272"/>
        </pc:sldMkLst>
      </pc:sldChg>
      <pc:sldChg chg="modSp add replId">
        <pc:chgData name="Deepti Saravanan" userId="S::deepti.saravanan@research.iiit.ac.in::e76e15b5-ae20-4b15-a49d-f6bded1df0a2" providerId="AD" clId="Web-{506826C5-0A03-12A3-ABDE-88686CBCF7C1}" dt="2020-09-29T06:59:23.034" v="87"/>
        <pc:sldMkLst>
          <pc:docMk/>
          <pc:sldMk cId="1556811217" sldId="272"/>
        </pc:sldMkLst>
        <pc:graphicFrameChg chg="mod modGraphic">
          <ac:chgData name="Deepti Saravanan" userId="S::deepti.saravanan@research.iiit.ac.in::e76e15b5-ae20-4b15-a49d-f6bded1df0a2" providerId="AD" clId="Web-{506826C5-0A03-12A3-ABDE-88686CBCF7C1}" dt="2020-09-29T06:59:23.034" v="87"/>
          <ac:graphicFrameMkLst>
            <pc:docMk/>
            <pc:sldMk cId="1556811217" sldId="272"/>
            <ac:graphicFrameMk id="4" creationId="{19A7AF2B-B471-462B-A747-B33743966CE8}"/>
          </ac:graphicFrameMkLst>
        </pc:graphicFrameChg>
      </pc:sldChg>
      <pc:sldChg chg="modSp add replId">
        <pc:chgData name="Deepti Saravanan" userId="S::deepti.saravanan@research.iiit.ac.in::e76e15b5-ae20-4b15-a49d-f6bded1df0a2" providerId="AD" clId="Web-{506826C5-0A03-12A3-ABDE-88686CBCF7C1}" dt="2020-09-29T07:56:22.098" v="211"/>
        <pc:sldMkLst>
          <pc:docMk/>
          <pc:sldMk cId="3987167535" sldId="273"/>
        </pc:sldMkLst>
        <pc:graphicFrameChg chg="mod modGraphic">
          <ac:chgData name="Deepti Saravanan" userId="S::deepti.saravanan@research.iiit.ac.in::e76e15b5-ae20-4b15-a49d-f6bded1df0a2" providerId="AD" clId="Web-{506826C5-0A03-12A3-ABDE-88686CBCF7C1}" dt="2020-09-29T07:56:22.098" v="211"/>
          <ac:graphicFrameMkLst>
            <pc:docMk/>
            <pc:sldMk cId="3987167535" sldId="273"/>
            <ac:graphicFrameMk id="4" creationId="{19A7AF2B-B471-462B-A747-B33743966CE8}"/>
          </ac:graphicFrameMkLst>
        </pc:graphicFrameChg>
      </pc:sldChg>
    </pc:docChg>
  </pc:docChgLst>
  <pc:docChgLst>
    <pc:chgData name="Deepti Saravanan" userId="S::deepti.saravanan@research.iiit.ac.in::e76e15b5-ae20-4b15-a49d-f6bded1df0a2" providerId="AD" clId="Web-{F92C0962-97FC-ADA8-ACCC-49901EE52269}"/>
    <pc:docChg chg="modSld">
      <pc:chgData name="Deepti Saravanan" userId="S::deepti.saravanan@research.iiit.ac.in::e76e15b5-ae20-4b15-a49d-f6bded1df0a2" providerId="AD" clId="Web-{F92C0962-97FC-ADA8-ACCC-49901EE52269}" dt="2020-10-07T18:20:57.599" v="169" actId="20577"/>
      <pc:docMkLst>
        <pc:docMk/>
      </pc:docMkLst>
      <pc:sldChg chg="modSp">
        <pc:chgData name="Deepti Saravanan" userId="S::deepti.saravanan@research.iiit.ac.in::e76e15b5-ae20-4b15-a49d-f6bded1df0a2" providerId="AD" clId="Web-{F92C0962-97FC-ADA8-ACCC-49901EE52269}" dt="2020-10-07T18:20:57.599" v="168" actId="20577"/>
        <pc:sldMkLst>
          <pc:docMk/>
          <pc:sldMk cId="1717693654" sldId="276"/>
        </pc:sldMkLst>
        <pc:spChg chg="mod">
          <ac:chgData name="Deepti Saravanan" userId="S::deepti.saravanan@research.iiit.ac.in::e76e15b5-ae20-4b15-a49d-f6bded1df0a2" providerId="AD" clId="Web-{F92C0962-97FC-ADA8-ACCC-49901EE52269}" dt="2020-10-07T18:20:57.599" v="168" actId="20577"/>
          <ac:spMkLst>
            <pc:docMk/>
            <pc:sldMk cId="1717693654" sldId="276"/>
            <ac:spMk id="3" creationId="{377BF1E3-DC36-4B36-804E-EDA0AB4A164C}"/>
          </ac:spMkLst>
        </pc:spChg>
      </pc:sldChg>
    </pc:docChg>
  </pc:docChgLst>
  <pc:docChgLst>
    <pc:chgData name="Deepti Saravanan" userId="S::deepti.saravanan@research.iiit.ac.in::e76e15b5-ae20-4b15-a49d-f6bded1df0a2" providerId="AD" clId="Web-{3ADEFCA7-E4E9-738F-4FC6-EA4BE6A08F1B}"/>
    <pc:docChg chg="addSld modSld">
      <pc:chgData name="Deepti Saravanan" userId="S::deepti.saravanan@research.iiit.ac.in::e76e15b5-ae20-4b15-a49d-f6bded1df0a2" providerId="AD" clId="Web-{3ADEFCA7-E4E9-738F-4FC6-EA4BE6A08F1B}" dt="2020-09-25T12:28:09.256" v="764" actId="20577"/>
      <pc:docMkLst>
        <pc:docMk/>
      </pc:docMkLst>
      <pc:sldChg chg="addSp delSp modSp new">
        <pc:chgData name="Deepti Saravanan" userId="S::deepti.saravanan@research.iiit.ac.in::e76e15b5-ae20-4b15-a49d-f6bded1df0a2" providerId="AD" clId="Web-{3ADEFCA7-E4E9-738F-4FC6-EA4BE6A08F1B}" dt="2020-09-25T12:22:52.316" v="762" actId="20577"/>
        <pc:sldMkLst>
          <pc:docMk/>
          <pc:sldMk cId="749597736" sldId="269"/>
        </pc:sldMkLst>
        <pc:spChg chg="mod">
          <ac:chgData name="Deepti Saravanan" userId="S::deepti.saravanan@research.iiit.ac.in::e76e15b5-ae20-4b15-a49d-f6bded1df0a2" providerId="AD" clId="Web-{3ADEFCA7-E4E9-738F-4FC6-EA4BE6A08F1B}" dt="2020-09-25T11:42:16.464" v="31" actId="20577"/>
          <ac:spMkLst>
            <pc:docMk/>
            <pc:sldMk cId="749597736" sldId="269"/>
            <ac:spMk id="2" creationId="{55D13EC8-2CD0-44E1-A2BD-625E6A59E668}"/>
          </ac:spMkLst>
        </pc:spChg>
        <pc:spChg chg="del">
          <ac:chgData name="Deepti Saravanan" userId="S::deepti.saravanan@research.iiit.ac.in::e76e15b5-ae20-4b15-a49d-f6bded1df0a2" providerId="AD" clId="Web-{3ADEFCA7-E4E9-738F-4FC6-EA4BE6A08F1B}" dt="2020-09-25T11:42:56.964" v="34"/>
          <ac:spMkLst>
            <pc:docMk/>
            <pc:sldMk cId="749597736" sldId="269"/>
            <ac:spMk id="3" creationId="{F1C450D8-F597-4F0B-A291-D94ECB979C76}"/>
          </ac:spMkLst>
        </pc:spChg>
        <pc:graphicFrameChg chg="add mod ord modGraphic">
          <ac:chgData name="Deepti Saravanan" userId="S::deepti.saravanan@research.iiit.ac.in::e76e15b5-ae20-4b15-a49d-f6bded1df0a2" providerId="AD" clId="Web-{3ADEFCA7-E4E9-738F-4FC6-EA4BE6A08F1B}" dt="2020-09-25T12:22:52.316" v="762" actId="20577"/>
          <ac:graphicFrameMkLst>
            <pc:docMk/>
            <pc:sldMk cId="749597736" sldId="269"/>
            <ac:graphicFrameMk id="4" creationId="{9A0CFB27-9E05-4643-90A3-5F29F8B2D423}"/>
          </ac:graphicFrameMkLst>
        </pc:graphicFrameChg>
      </pc:sldChg>
      <pc:sldChg chg="addSp delSp modSp new">
        <pc:chgData name="Deepti Saravanan" userId="S::deepti.saravanan@research.iiit.ac.in::e76e15b5-ae20-4b15-a49d-f6bded1df0a2" providerId="AD" clId="Web-{3ADEFCA7-E4E9-738F-4FC6-EA4BE6A08F1B}" dt="2020-09-25T12:28:09.256" v="764" actId="20577"/>
        <pc:sldMkLst>
          <pc:docMk/>
          <pc:sldMk cId="535241946" sldId="270"/>
        </pc:sldMkLst>
        <pc:spChg chg="mod">
          <ac:chgData name="Deepti Saravanan" userId="S::deepti.saravanan@research.iiit.ac.in::e76e15b5-ae20-4b15-a49d-f6bded1df0a2" providerId="AD" clId="Web-{3ADEFCA7-E4E9-738F-4FC6-EA4BE6A08F1B}" dt="2020-09-25T12:28:09.256" v="764" actId="20577"/>
          <ac:spMkLst>
            <pc:docMk/>
            <pc:sldMk cId="535241946" sldId="270"/>
            <ac:spMk id="2" creationId="{86A651AC-28DB-4A81-A575-BEA616F53308}"/>
          </ac:spMkLst>
        </pc:spChg>
        <pc:spChg chg="del mod">
          <ac:chgData name="Deepti Saravanan" userId="S::deepti.saravanan@research.iiit.ac.in::e76e15b5-ae20-4b15-a49d-f6bded1df0a2" providerId="AD" clId="Web-{3ADEFCA7-E4E9-738F-4FC6-EA4BE6A08F1B}" dt="2020-09-25T11:56:49.410" v="598"/>
          <ac:spMkLst>
            <pc:docMk/>
            <pc:sldMk cId="535241946" sldId="270"/>
            <ac:spMk id="3" creationId="{7909A996-B5BF-47C4-A43C-2DB029572AC3}"/>
          </ac:spMkLst>
        </pc:spChg>
        <pc:spChg chg="add del mod">
          <ac:chgData name="Deepti Saravanan" userId="S::deepti.saravanan@research.iiit.ac.in::e76e15b5-ae20-4b15-a49d-f6bded1df0a2" providerId="AD" clId="Web-{3ADEFCA7-E4E9-738F-4FC6-EA4BE6A08F1B}" dt="2020-09-25T11:59:26.912" v="658"/>
          <ac:spMkLst>
            <pc:docMk/>
            <pc:sldMk cId="535241946" sldId="270"/>
            <ac:spMk id="5" creationId="{038A4244-2A92-4B65-942F-0B8EA8A13F5A}"/>
          </ac:spMkLst>
        </pc:spChg>
        <pc:graphicFrameChg chg="add mod ord modGraphic">
          <ac:chgData name="Deepti Saravanan" userId="S::deepti.saravanan@research.iiit.ac.in::e76e15b5-ae20-4b15-a49d-f6bded1df0a2" providerId="AD" clId="Web-{3ADEFCA7-E4E9-738F-4FC6-EA4BE6A08F1B}" dt="2020-09-25T12:19:39.204" v="751"/>
          <ac:graphicFrameMkLst>
            <pc:docMk/>
            <pc:sldMk cId="535241946" sldId="270"/>
            <ac:graphicFrameMk id="4" creationId="{19A7AF2B-B471-462B-A747-B33743966CE8}"/>
          </ac:graphicFrameMkLst>
        </pc:graphicFrameChg>
      </pc:sldChg>
      <pc:sldChg chg="modSp new">
        <pc:chgData name="Deepti Saravanan" userId="S::deepti.saravanan@research.iiit.ac.in::e76e15b5-ae20-4b15-a49d-f6bded1df0a2" providerId="AD" clId="Web-{3ADEFCA7-E4E9-738F-4FC6-EA4BE6A08F1B}" dt="2020-09-25T11:54:39.237" v="575" actId="20577"/>
        <pc:sldMkLst>
          <pc:docMk/>
          <pc:sldMk cId="3396793902" sldId="271"/>
        </pc:sldMkLst>
        <pc:spChg chg="mod">
          <ac:chgData name="Deepti Saravanan" userId="S::deepti.saravanan@research.iiit.ac.in::e76e15b5-ae20-4b15-a49d-f6bded1df0a2" providerId="AD" clId="Web-{3ADEFCA7-E4E9-738F-4FC6-EA4BE6A08F1B}" dt="2020-09-25T11:51:11.329" v="342" actId="20577"/>
          <ac:spMkLst>
            <pc:docMk/>
            <pc:sldMk cId="3396793902" sldId="271"/>
            <ac:spMk id="2" creationId="{60550411-8D01-4580-9E13-E29C4722ECBB}"/>
          </ac:spMkLst>
        </pc:spChg>
        <pc:spChg chg="mod">
          <ac:chgData name="Deepti Saravanan" userId="S::deepti.saravanan@research.iiit.ac.in::e76e15b5-ae20-4b15-a49d-f6bded1df0a2" providerId="AD" clId="Web-{3ADEFCA7-E4E9-738F-4FC6-EA4BE6A08F1B}" dt="2020-09-25T11:54:39.237" v="575" actId="20577"/>
          <ac:spMkLst>
            <pc:docMk/>
            <pc:sldMk cId="3396793902" sldId="271"/>
            <ac:spMk id="3" creationId="{089B32F1-3F1C-41AC-BDFD-E65EA9105EF1}"/>
          </ac:spMkLst>
        </pc:spChg>
      </pc:sldChg>
    </pc:docChg>
  </pc:docChgLst>
  <pc:docChgLst>
    <pc:chgData name="Deepti Saravanan" userId="S::deepti.saravanan@research.iiit.ac.in::e76e15b5-ae20-4b15-a49d-f6bded1df0a2" providerId="AD" clId="Web-{5DD5CC13-55DF-0B98-6ECF-DFE8620A981E}"/>
    <pc:docChg chg="modSld">
      <pc:chgData name="Deepti Saravanan" userId="S::deepti.saravanan@research.iiit.ac.in::e76e15b5-ae20-4b15-a49d-f6bded1df0a2" providerId="AD" clId="Web-{5DD5CC13-55DF-0B98-6ECF-DFE8620A981E}" dt="2020-10-27T09:43:53.310" v="17" actId="20577"/>
      <pc:docMkLst>
        <pc:docMk/>
      </pc:docMkLst>
      <pc:sldChg chg="modSp">
        <pc:chgData name="Deepti Saravanan" userId="S::deepti.saravanan@research.iiit.ac.in::e76e15b5-ae20-4b15-a49d-f6bded1df0a2" providerId="AD" clId="Web-{5DD5CC13-55DF-0B98-6ECF-DFE8620A981E}" dt="2020-10-27T09:43:53.310" v="17" actId="20577"/>
        <pc:sldMkLst>
          <pc:docMk/>
          <pc:sldMk cId="749597736" sldId="269"/>
        </pc:sldMkLst>
        <pc:graphicFrameChg chg="modGraphic">
          <ac:chgData name="Deepti Saravanan" userId="S::deepti.saravanan@research.iiit.ac.in::e76e15b5-ae20-4b15-a49d-f6bded1df0a2" providerId="AD" clId="Web-{5DD5CC13-55DF-0B98-6ECF-DFE8620A981E}" dt="2020-10-27T09:43:53.310" v="17" actId="20577"/>
          <ac:graphicFrameMkLst>
            <pc:docMk/>
            <pc:sldMk cId="749597736" sldId="269"/>
            <ac:graphicFrameMk id="4" creationId="{9A0CFB27-9E05-4643-90A3-5F29F8B2D423}"/>
          </ac:graphicFrameMkLst>
        </pc:graphicFrameChg>
      </pc:sldChg>
    </pc:docChg>
  </pc:docChgLst>
  <pc:docChgLst>
    <pc:chgData name="Deepti Saravanan" userId="S::deepti.saravanan@research.iiit.ac.in::e76e15b5-ae20-4b15-a49d-f6bded1df0a2" providerId="AD" clId="Web-{2CE1C9E7-E17A-0B11-9B6A-04C05B3D56AC}"/>
    <pc:docChg chg="addSld delSld modSld">
      <pc:chgData name="Deepti Saravanan" userId="S::deepti.saravanan@research.iiit.ac.in::e76e15b5-ae20-4b15-a49d-f6bded1df0a2" providerId="AD" clId="Web-{2CE1C9E7-E17A-0B11-9B6A-04C05B3D56AC}" dt="2020-09-29T10:25:15.253" v="314" actId="20577"/>
      <pc:docMkLst>
        <pc:docMk/>
      </pc:docMkLst>
      <pc:sldChg chg="modSp">
        <pc:chgData name="Deepti Saravanan" userId="S::deepti.saravanan@research.iiit.ac.in::e76e15b5-ae20-4b15-a49d-f6bded1df0a2" providerId="AD" clId="Web-{2CE1C9E7-E17A-0B11-9B6A-04C05B3D56AC}" dt="2020-09-29T10:24:43.878" v="306" actId="20577"/>
        <pc:sldMkLst>
          <pc:docMk/>
          <pc:sldMk cId="1556811217" sldId="272"/>
        </pc:sldMkLst>
        <pc:spChg chg="mod">
          <ac:chgData name="Deepti Saravanan" userId="S::deepti.saravanan@research.iiit.ac.in::e76e15b5-ae20-4b15-a49d-f6bded1df0a2" providerId="AD" clId="Web-{2CE1C9E7-E17A-0B11-9B6A-04C05B3D56AC}" dt="2020-09-29T10:24:43.878" v="306" actId="20577"/>
          <ac:spMkLst>
            <pc:docMk/>
            <pc:sldMk cId="1556811217" sldId="272"/>
            <ac:spMk id="2" creationId="{86A651AC-28DB-4A81-A575-BEA616F53308}"/>
          </ac:spMkLst>
        </pc:spChg>
        <pc:graphicFrameChg chg="mod modGraphic">
          <ac:chgData name="Deepti Saravanan" userId="S::deepti.saravanan@research.iiit.ac.in::e76e15b5-ae20-4b15-a49d-f6bded1df0a2" providerId="AD" clId="Web-{2CE1C9E7-E17A-0B11-9B6A-04C05B3D56AC}" dt="2020-09-29T10:24:35.565" v="292" actId="1076"/>
          <ac:graphicFrameMkLst>
            <pc:docMk/>
            <pc:sldMk cId="1556811217" sldId="272"/>
            <ac:graphicFrameMk id="4" creationId="{19A7AF2B-B471-462B-A747-B33743966CE8}"/>
          </ac:graphicFrameMkLst>
        </pc:graphicFrameChg>
      </pc:sldChg>
      <pc:sldChg chg="modSp del">
        <pc:chgData name="Deepti Saravanan" userId="S::deepti.saravanan@research.iiit.ac.in::e76e15b5-ae20-4b15-a49d-f6bded1df0a2" providerId="AD" clId="Web-{2CE1C9E7-E17A-0B11-9B6A-04C05B3D56AC}" dt="2020-09-29T10:24:48.659" v="307"/>
        <pc:sldMkLst>
          <pc:docMk/>
          <pc:sldMk cId="3987167535" sldId="273"/>
        </pc:sldMkLst>
        <pc:graphicFrameChg chg="mod modGraphic">
          <ac:chgData name="Deepti Saravanan" userId="S::deepti.saravanan@research.iiit.ac.in::e76e15b5-ae20-4b15-a49d-f6bded1df0a2" providerId="AD" clId="Web-{2CE1C9E7-E17A-0B11-9B6A-04C05B3D56AC}" dt="2020-09-29T09:35:18.748" v="4"/>
          <ac:graphicFrameMkLst>
            <pc:docMk/>
            <pc:sldMk cId="3987167535" sldId="273"/>
            <ac:graphicFrameMk id="4" creationId="{19A7AF2B-B471-462B-A747-B33743966CE8}"/>
          </ac:graphicFrameMkLst>
        </pc:graphicFrameChg>
      </pc:sldChg>
      <pc:sldChg chg="modSp add replId">
        <pc:chgData name="Deepti Saravanan" userId="S::deepti.saravanan@research.iiit.ac.in::e76e15b5-ae20-4b15-a49d-f6bded1df0a2" providerId="AD" clId="Web-{2CE1C9E7-E17A-0B11-9B6A-04C05B3D56AC}" dt="2020-09-29T10:25:01.691" v="311" actId="20577"/>
        <pc:sldMkLst>
          <pc:docMk/>
          <pc:sldMk cId="3545259912" sldId="274"/>
        </pc:sldMkLst>
        <pc:spChg chg="mod">
          <ac:chgData name="Deepti Saravanan" userId="S::deepti.saravanan@research.iiit.ac.in::e76e15b5-ae20-4b15-a49d-f6bded1df0a2" providerId="AD" clId="Web-{2CE1C9E7-E17A-0B11-9B6A-04C05B3D56AC}" dt="2020-09-29T10:25:01.691" v="311" actId="20577"/>
          <ac:spMkLst>
            <pc:docMk/>
            <pc:sldMk cId="3545259912" sldId="274"/>
            <ac:spMk id="2" creationId="{86A651AC-28DB-4A81-A575-BEA616F53308}"/>
          </ac:spMkLst>
        </pc:spChg>
        <pc:graphicFrameChg chg="mod modGraphic">
          <ac:chgData name="Deepti Saravanan" userId="S::deepti.saravanan@research.iiit.ac.in::e76e15b5-ae20-4b15-a49d-f6bded1df0a2" providerId="AD" clId="Web-{2CE1C9E7-E17A-0B11-9B6A-04C05B3D56AC}" dt="2020-09-29T10:24:56.112" v="308" actId="1076"/>
          <ac:graphicFrameMkLst>
            <pc:docMk/>
            <pc:sldMk cId="3545259912" sldId="274"/>
            <ac:graphicFrameMk id="4" creationId="{19A7AF2B-B471-462B-A747-B33743966CE8}"/>
          </ac:graphicFrameMkLst>
        </pc:graphicFrameChg>
      </pc:sldChg>
      <pc:sldChg chg="modSp add replId">
        <pc:chgData name="Deepti Saravanan" userId="S::deepti.saravanan@research.iiit.ac.in::e76e15b5-ae20-4b15-a49d-f6bded1df0a2" providerId="AD" clId="Web-{2CE1C9E7-E17A-0B11-9B6A-04C05B3D56AC}" dt="2020-09-29T10:25:15.253" v="314" actId="20577"/>
        <pc:sldMkLst>
          <pc:docMk/>
          <pc:sldMk cId="1088137479" sldId="275"/>
        </pc:sldMkLst>
        <pc:spChg chg="mod">
          <ac:chgData name="Deepti Saravanan" userId="S::deepti.saravanan@research.iiit.ac.in::e76e15b5-ae20-4b15-a49d-f6bded1df0a2" providerId="AD" clId="Web-{2CE1C9E7-E17A-0B11-9B6A-04C05B3D56AC}" dt="2020-09-29T10:25:15.253" v="314" actId="20577"/>
          <ac:spMkLst>
            <pc:docMk/>
            <pc:sldMk cId="1088137479" sldId="275"/>
            <ac:spMk id="2" creationId="{86A651AC-28DB-4A81-A575-BEA616F53308}"/>
          </ac:spMkLst>
        </pc:spChg>
      </pc:sldChg>
    </pc:docChg>
  </pc:docChgLst>
  <pc:docChgLst>
    <pc:chgData name="Deepti Saravanan" userId="S::deepti.saravanan@research.iiit.ac.in::e76e15b5-ae20-4b15-a49d-f6bded1df0a2" providerId="AD" clId="Web-{3912ACCB-D71D-3589-6EC6-0D4C731A90A0}"/>
    <pc:docChg chg="addSld delSld modSld">
      <pc:chgData name="Deepti Saravanan" userId="S::deepti.saravanan@research.iiit.ac.in::e76e15b5-ae20-4b15-a49d-f6bded1df0a2" providerId="AD" clId="Web-{3912ACCB-D71D-3589-6EC6-0D4C731A90A0}" dt="2020-09-29T11:56:57.235" v="1376"/>
      <pc:docMkLst>
        <pc:docMk/>
      </pc:docMkLst>
      <pc:sldChg chg="addSp delSp modSp">
        <pc:chgData name="Deepti Saravanan" userId="S::deepti.saravanan@research.iiit.ac.in::e76e15b5-ae20-4b15-a49d-f6bded1df0a2" providerId="AD" clId="Web-{3912ACCB-D71D-3589-6EC6-0D4C731A90A0}" dt="2020-09-29T11:52:19.498" v="1312" actId="20577"/>
        <pc:sldMkLst>
          <pc:docMk/>
          <pc:sldMk cId="3396793902" sldId="271"/>
        </pc:sldMkLst>
        <pc:spChg chg="mod">
          <ac:chgData name="Deepti Saravanan" userId="S::deepti.saravanan@research.iiit.ac.in::e76e15b5-ae20-4b15-a49d-f6bded1df0a2" providerId="AD" clId="Web-{3912ACCB-D71D-3589-6EC6-0D4C731A90A0}" dt="2020-09-29T11:52:19.498" v="1312" actId="20577"/>
          <ac:spMkLst>
            <pc:docMk/>
            <pc:sldMk cId="3396793902" sldId="271"/>
            <ac:spMk id="3" creationId="{089B32F1-3F1C-41AC-BDFD-E65EA9105EF1}"/>
          </ac:spMkLst>
        </pc:spChg>
        <pc:spChg chg="add del mod">
          <ac:chgData name="Deepti Saravanan" userId="S::deepti.saravanan@research.iiit.ac.in::e76e15b5-ae20-4b15-a49d-f6bded1df0a2" providerId="AD" clId="Web-{3912ACCB-D71D-3589-6EC6-0D4C731A90A0}" dt="2020-09-29T11:04:48.399" v="763"/>
          <ac:spMkLst>
            <pc:docMk/>
            <pc:sldMk cId="3396793902" sldId="271"/>
            <ac:spMk id="4" creationId="{69752A4C-9313-4009-96EA-050E9BC5B01C}"/>
          </ac:spMkLst>
        </pc:spChg>
      </pc:sldChg>
      <pc:sldChg chg="addSp delSp modSp">
        <pc:chgData name="Deepti Saravanan" userId="S::deepti.saravanan@research.iiit.ac.in::e76e15b5-ae20-4b15-a49d-f6bded1df0a2" providerId="AD" clId="Web-{3912ACCB-D71D-3589-6EC6-0D4C731A90A0}" dt="2020-09-29T11:40:28.968" v="1056"/>
        <pc:sldMkLst>
          <pc:docMk/>
          <pc:sldMk cId="1556811217" sldId="272"/>
        </pc:sldMkLst>
        <pc:spChg chg="mod">
          <ac:chgData name="Deepti Saravanan" userId="S::deepti.saravanan@research.iiit.ac.in::e76e15b5-ae20-4b15-a49d-f6bded1df0a2" providerId="AD" clId="Web-{3912ACCB-D71D-3589-6EC6-0D4C731A90A0}" dt="2020-09-29T11:00:46.852" v="664" actId="20577"/>
          <ac:spMkLst>
            <pc:docMk/>
            <pc:sldMk cId="1556811217" sldId="272"/>
            <ac:spMk id="2" creationId="{86A651AC-28DB-4A81-A575-BEA616F53308}"/>
          </ac:spMkLst>
        </pc:spChg>
        <pc:spChg chg="add del mod">
          <ac:chgData name="Deepti Saravanan" userId="S::deepti.saravanan@research.iiit.ac.in::e76e15b5-ae20-4b15-a49d-f6bded1df0a2" providerId="AD" clId="Web-{3912ACCB-D71D-3589-6EC6-0D4C731A90A0}" dt="2020-09-29T11:01:06.134" v="670"/>
          <ac:spMkLst>
            <pc:docMk/>
            <pc:sldMk cId="1556811217" sldId="272"/>
            <ac:spMk id="3" creationId="{1665D516-DE65-4BAF-BCFB-9C93AB351D66}"/>
          </ac:spMkLst>
        </pc:spChg>
        <pc:graphicFrameChg chg="mod modGraphic">
          <ac:chgData name="Deepti Saravanan" userId="S::deepti.saravanan@research.iiit.ac.in::e76e15b5-ae20-4b15-a49d-f6bded1df0a2" providerId="AD" clId="Web-{3912ACCB-D71D-3589-6EC6-0D4C731A90A0}" dt="2020-09-29T11:40:28.968" v="1056"/>
          <ac:graphicFrameMkLst>
            <pc:docMk/>
            <pc:sldMk cId="1556811217" sldId="272"/>
            <ac:graphicFrameMk id="4" creationId="{19A7AF2B-B471-462B-A747-B33743966CE8}"/>
          </ac:graphicFrameMkLst>
        </pc:graphicFrameChg>
      </pc:sldChg>
      <pc:sldChg chg="modSp">
        <pc:chgData name="Deepti Saravanan" userId="S::deepti.saravanan@research.iiit.ac.in::e76e15b5-ae20-4b15-a49d-f6bded1df0a2" providerId="AD" clId="Web-{3912ACCB-D71D-3589-6EC6-0D4C731A90A0}" dt="2020-09-29T11:56:57.235" v="1376"/>
        <pc:sldMkLst>
          <pc:docMk/>
          <pc:sldMk cId="3545259912" sldId="274"/>
        </pc:sldMkLst>
        <pc:spChg chg="mod">
          <ac:chgData name="Deepti Saravanan" userId="S::deepti.saravanan@research.iiit.ac.in::e76e15b5-ae20-4b15-a49d-f6bded1df0a2" providerId="AD" clId="Web-{3912ACCB-D71D-3589-6EC6-0D4C731A90A0}" dt="2020-09-29T11:00:54.336" v="665" actId="20577"/>
          <ac:spMkLst>
            <pc:docMk/>
            <pc:sldMk cId="3545259912" sldId="274"/>
            <ac:spMk id="2" creationId="{86A651AC-28DB-4A81-A575-BEA616F53308}"/>
          </ac:spMkLst>
        </pc:spChg>
        <pc:graphicFrameChg chg="mod modGraphic">
          <ac:chgData name="Deepti Saravanan" userId="S::deepti.saravanan@research.iiit.ac.in::e76e15b5-ae20-4b15-a49d-f6bded1df0a2" providerId="AD" clId="Web-{3912ACCB-D71D-3589-6EC6-0D4C731A90A0}" dt="2020-09-29T11:56:57.235" v="1376"/>
          <ac:graphicFrameMkLst>
            <pc:docMk/>
            <pc:sldMk cId="3545259912" sldId="274"/>
            <ac:graphicFrameMk id="4" creationId="{19A7AF2B-B471-462B-A747-B33743966CE8}"/>
          </ac:graphicFrameMkLst>
        </pc:graphicFrameChg>
      </pc:sldChg>
      <pc:sldChg chg="del">
        <pc:chgData name="Deepti Saravanan" userId="S::deepti.saravanan@research.iiit.ac.in::e76e15b5-ae20-4b15-a49d-f6bded1df0a2" providerId="AD" clId="Web-{3912ACCB-D71D-3589-6EC6-0D4C731A90A0}" dt="2020-09-29T11:01:25.182" v="671"/>
        <pc:sldMkLst>
          <pc:docMk/>
          <pc:sldMk cId="1088137479" sldId="275"/>
        </pc:sldMkLst>
      </pc:sldChg>
      <pc:sldChg chg="addSp modSp new mod setBg">
        <pc:chgData name="Deepti Saravanan" userId="S::deepti.saravanan@research.iiit.ac.in::e76e15b5-ae20-4b15-a49d-f6bded1df0a2" providerId="AD" clId="Web-{3912ACCB-D71D-3589-6EC6-0D4C731A90A0}" dt="2020-09-29T11:53:35.847" v="1366" actId="20577"/>
        <pc:sldMkLst>
          <pc:docMk/>
          <pc:sldMk cId="1717693654" sldId="276"/>
        </pc:sldMkLst>
        <pc:spChg chg="mod">
          <ac:chgData name="Deepti Saravanan" userId="S::deepti.saravanan@research.iiit.ac.in::e76e15b5-ae20-4b15-a49d-f6bded1df0a2" providerId="AD" clId="Web-{3912ACCB-D71D-3589-6EC6-0D4C731A90A0}" dt="2020-09-29T10:59:09.267" v="662"/>
          <ac:spMkLst>
            <pc:docMk/>
            <pc:sldMk cId="1717693654" sldId="276"/>
            <ac:spMk id="2" creationId="{CACBD1F1-302C-4C39-B094-052822EC7F1F}"/>
          </ac:spMkLst>
        </pc:spChg>
        <pc:spChg chg="mod">
          <ac:chgData name="Deepti Saravanan" userId="S::deepti.saravanan@research.iiit.ac.in::e76e15b5-ae20-4b15-a49d-f6bded1df0a2" providerId="AD" clId="Web-{3912ACCB-D71D-3589-6EC6-0D4C731A90A0}" dt="2020-09-29T11:53:35.847" v="1366" actId="20577"/>
          <ac:spMkLst>
            <pc:docMk/>
            <pc:sldMk cId="1717693654" sldId="276"/>
            <ac:spMk id="3" creationId="{377BF1E3-DC36-4B36-804E-EDA0AB4A164C}"/>
          </ac:spMkLst>
        </pc:spChg>
        <pc:spChg chg="add">
          <ac:chgData name="Deepti Saravanan" userId="S::deepti.saravanan@research.iiit.ac.in::e76e15b5-ae20-4b15-a49d-f6bded1df0a2" providerId="AD" clId="Web-{3912ACCB-D71D-3589-6EC6-0D4C731A90A0}" dt="2020-09-29T10:59:09.267" v="662"/>
          <ac:spMkLst>
            <pc:docMk/>
            <pc:sldMk cId="1717693654" sldId="276"/>
            <ac:spMk id="10" creationId="{59A309A7-1751-4ABE-A3C1-EEC40366AD89}"/>
          </ac:spMkLst>
        </pc:spChg>
        <pc:spChg chg="add">
          <ac:chgData name="Deepti Saravanan" userId="S::deepti.saravanan@research.iiit.ac.in::e76e15b5-ae20-4b15-a49d-f6bded1df0a2" providerId="AD" clId="Web-{3912ACCB-D71D-3589-6EC6-0D4C731A90A0}" dt="2020-09-29T10:59:09.267" v="662"/>
          <ac:spMkLst>
            <pc:docMk/>
            <pc:sldMk cId="1717693654" sldId="276"/>
            <ac:spMk id="12" creationId="{967D8EB6-EAE1-4F9C-B398-83321E287204}"/>
          </ac:spMkLst>
        </pc:spChg>
        <pc:picChg chg="add">
          <ac:chgData name="Deepti Saravanan" userId="S::deepti.saravanan@research.iiit.ac.in::e76e15b5-ae20-4b15-a49d-f6bded1df0a2" providerId="AD" clId="Web-{3912ACCB-D71D-3589-6EC6-0D4C731A90A0}" dt="2020-09-29T10:59:09.267" v="662"/>
          <ac:picMkLst>
            <pc:docMk/>
            <pc:sldMk cId="1717693654" sldId="276"/>
            <ac:picMk id="7" creationId="{1CBF97FB-0394-4757-B6C0-247FC1C1F590}"/>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09935D-29A1-45B3-BC55-1F8CD087B354}"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C524771F-C3DB-4222-B5EC-3C14DE02686A}">
      <dgm:prSet/>
      <dgm:spPr/>
      <dgm:t>
        <a:bodyPr/>
        <a:lstStyle/>
        <a:p>
          <a:pPr>
            <a:defRPr cap="all"/>
          </a:pPr>
          <a:r>
            <a:rPr lang="en-US"/>
            <a:t>Broader context</a:t>
          </a:r>
        </a:p>
      </dgm:t>
    </dgm:pt>
    <dgm:pt modelId="{50BBA4AD-CEED-4163-903A-6332B513FDC5}" type="parTrans" cxnId="{30CD4C71-8003-4325-91E1-B256B2F2ABB5}">
      <dgm:prSet/>
      <dgm:spPr/>
      <dgm:t>
        <a:bodyPr/>
        <a:lstStyle/>
        <a:p>
          <a:endParaRPr lang="en-US"/>
        </a:p>
      </dgm:t>
    </dgm:pt>
    <dgm:pt modelId="{19BAA067-9710-4C36-9797-C563D2906E62}" type="sibTrans" cxnId="{30CD4C71-8003-4325-91E1-B256B2F2ABB5}">
      <dgm:prSet/>
      <dgm:spPr/>
      <dgm:t>
        <a:bodyPr/>
        <a:lstStyle/>
        <a:p>
          <a:endParaRPr lang="en-US"/>
        </a:p>
      </dgm:t>
    </dgm:pt>
    <dgm:pt modelId="{B1B4ADA2-FF61-4EB3-8636-9A1E626F50B0}">
      <dgm:prSet/>
      <dgm:spPr/>
      <dgm:t>
        <a:bodyPr/>
        <a:lstStyle/>
        <a:p>
          <a:pPr>
            <a:defRPr cap="all"/>
          </a:pPr>
          <a:r>
            <a:rPr lang="en-US"/>
            <a:t>Noisy data</a:t>
          </a:r>
        </a:p>
      </dgm:t>
    </dgm:pt>
    <dgm:pt modelId="{30B2148A-D7A5-41FD-A748-7E0F79DCAC3B}" type="parTrans" cxnId="{94504508-B5C8-4DD7-9E43-C36A2E140994}">
      <dgm:prSet/>
      <dgm:spPr/>
      <dgm:t>
        <a:bodyPr/>
        <a:lstStyle/>
        <a:p>
          <a:endParaRPr lang="en-US"/>
        </a:p>
      </dgm:t>
    </dgm:pt>
    <dgm:pt modelId="{9E22A427-0E11-4B94-92F9-69A7881A69DC}" type="sibTrans" cxnId="{94504508-B5C8-4DD7-9E43-C36A2E140994}">
      <dgm:prSet/>
      <dgm:spPr/>
      <dgm:t>
        <a:bodyPr/>
        <a:lstStyle/>
        <a:p>
          <a:endParaRPr lang="en-US"/>
        </a:p>
      </dgm:t>
    </dgm:pt>
    <dgm:pt modelId="{5DFA8A21-46E6-4545-BF4F-49B7933D2A44}" type="pres">
      <dgm:prSet presAssocID="{8009935D-29A1-45B3-BC55-1F8CD087B354}" presName="root" presStyleCnt="0">
        <dgm:presLayoutVars>
          <dgm:dir/>
          <dgm:resizeHandles val="exact"/>
        </dgm:presLayoutVars>
      </dgm:prSet>
      <dgm:spPr/>
    </dgm:pt>
    <dgm:pt modelId="{59B1668B-1876-4956-8BF9-8D9D9D7A89EC}" type="pres">
      <dgm:prSet presAssocID="{C524771F-C3DB-4222-B5EC-3C14DE02686A}" presName="compNode" presStyleCnt="0"/>
      <dgm:spPr/>
    </dgm:pt>
    <dgm:pt modelId="{B8DC7DBD-732A-4E81-AEDF-D47F75B0E974}" type="pres">
      <dgm:prSet presAssocID="{C524771F-C3DB-4222-B5EC-3C14DE02686A}" presName="iconBgRect" presStyleLbl="bgShp" presStyleIdx="0" presStyleCnt="2"/>
      <dgm:spPr/>
    </dgm:pt>
    <dgm:pt modelId="{758AAE10-02E4-4D0D-BFA1-B1FFB80E5286}" type="pres">
      <dgm:prSet presAssocID="{C524771F-C3DB-4222-B5EC-3C14DE02686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E2343F59-4676-4085-A3AC-E76DDAB04F64}" type="pres">
      <dgm:prSet presAssocID="{C524771F-C3DB-4222-B5EC-3C14DE02686A}" presName="spaceRect" presStyleCnt="0"/>
      <dgm:spPr/>
    </dgm:pt>
    <dgm:pt modelId="{9BA7EACA-D71F-4E34-88A2-D15A8051866F}" type="pres">
      <dgm:prSet presAssocID="{C524771F-C3DB-4222-B5EC-3C14DE02686A}" presName="textRect" presStyleLbl="revTx" presStyleIdx="0" presStyleCnt="2">
        <dgm:presLayoutVars>
          <dgm:chMax val="1"/>
          <dgm:chPref val="1"/>
        </dgm:presLayoutVars>
      </dgm:prSet>
      <dgm:spPr/>
    </dgm:pt>
    <dgm:pt modelId="{7BD1B7AB-0431-45E8-A7DF-83FAA9536905}" type="pres">
      <dgm:prSet presAssocID="{19BAA067-9710-4C36-9797-C563D2906E62}" presName="sibTrans" presStyleCnt="0"/>
      <dgm:spPr/>
    </dgm:pt>
    <dgm:pt modelId="{F824E556-0339-4A95-A5B9-1E0EF730F49B}" type="pres">
      <dgm:prSet presAssocID="{B1B4ADA2-FF61-4EB3-8636-9A1E626F50B0}" presName="compNode" presStyleCnt="0"/>
      <dgm:spPr/>
    </dgm:pt>
    <dgm:pt modelId="{D58459AA-FA3D-4EF3-85C3-A29F32FDDF5A}" type="pres">
      <dgm:prSet presAssocID="{B1B4ADA2-FF61-4EB3-8636-9A1E626F50B0}" presName="iconBgRect" presStyleLbl="bgShp" presStyleIdx="1" presStyleCnt="2"/>
      <dgm:spPr/>
    </dgm:pt>
    <dgm:pt modelId="{3D89CADF-DE9A-4628-B17C-7EE3E4D72967}" type="pres">
      <dgm:prSet presAssocID="{B1B4ADA2-FF61-4EB3-8636-9A1E626F50B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inger"/>
        </a:ext>
      </dgm:extLst>
    </dgm:pt>
    <dgm:pt modelId="{7BC0B388-12B0-4307-8844-ECB5284CC584}" type="pres">
      <dgm:prSet presAssocID="{B1B4ADA2-FF61-4EB3-8636-9A1E626F50B0}" presName="spaceRect" presStyleCnt="0"/>
      <dgm:spPr/>
    </dgm:pt>
    <dgm:pt modelId="{9CF1F157-3AAD-4C13-B7F5-2A6D6176580C}" type="pres">
      <dgm:prSet presAssocID="{B1B4ADA2-FF61-4EB3-8636-9A1E626F50B0}" presName="textRect" presStyleLbl="revTx" presStyleIdx="1" presStyleCnt="2">
        <dgm:presLayoutVars>
          <dgm:chMax val="1"/>
          <dgm:chPref val="1"/>
        </dgm:presLayoutVars>
      </dgm:prSet>
      <dgm:spPr/>
    </dgm:pt>
  </dgm:ptLst>
  <dgm:cxnLst>
    <dgm:cxn modelId="{94504508-B5C8-4DD7-9E43-C36A2E140994}" srcId="{8009935D-29A1-45B3-BC55-1F8CD087B354}" destId="{B1B4ADA2-FF61-4EB3-8636-9A1E626F50B0}" srcOrd="1" destOrd="0" parTransId="{30B2148A-D7A5-41FD-A748-7E0F79DCAC3B}" sibTransId="{9E22A427-0E11-4B94-92F9-69A7881A69DC}"/>
    <dgm:cxn modelId="{30CD4C71-8003-4325-91E1-B256B2F2ABB5}" srcId="{8009935D-29A1-45B3-BC55-1F8CD087B354}" destId="{C524771F-C3DB-4222-B5EC-3C14DE02686A}" srcOrd="0" destOrd="0" parTransId="{50BBA4AD-CEED-4163-903A-6332B513FDC5}" sibTransId="{19BAA067-9710-4C36-9797-C563D2906E62}"/>
    <dgm:cxn modelId="{C4DA9473-8835-425E-8F40-8E47FF115C05}" type="presOf" srcId="{C524771F-C3DB-4222-B5EC-3C14DE02686A}" destId="{9BA7EACA-D71F-4E34-88A2-D15A8051866F}" srcOrd="0" destOrd="0" presId="urn:microsoft.com/office/officeart/2018/5/layout/IconCircleLabelList"/>
    <dgm:cxn modelId="{13FD4FA6-19C6-427B-9D6F-C4C983A9E1EC}" type="presOf" srcId="{8009935D-29A1-45B3-BC55-1F8CD087B354}" destId="{5DFA8A21-46E6-4545-BF4F-49B7933D2A44}" srcOrd="0" destOrd="0" presId="urn:microsoft.com/office/officeart/2018/5/layout/IconCircleLabelList"/>
    <dgm:cxn modelId="{7C9DEEB9-46DF-456E-8EEF-830EBB0F56B6}" type="presOf" srcId="{B1B4ADA2-FF61-4EB3-8636-9A1E626F50B0}" destId="{9CF1F157-3AAD-4C13-B7F5-2A6D6176580C}" srcOrd="0" destOrd="0" presId="urn:microsoft.com/office/officeart/2018/5/layout/IconCircleLabelList"/>
    <dgm:cxn modelId="{56AED53B-8DF5-494C-A706-23A3928F66F6}" type="presParOf" srcId="{5DFA8A21-46E6-4545-BF4F-49B7933D2A44}" destId="{59B1668B-1876-4956-8BF9-8D9D9D7A89EC}" srcOrd="0" destOrd="0" presId="urn:microsoft.com/office/officeart/2018/5/layout/IconCircleLabelList"/>
    <dgm:cxn modelId="{2B274B19-5A70-4F45-9EC1-15D9C4C22374}" type="presParOf" srcId="{59B1668B-1876-4956-8BF9-8D9D9D7A89EC}" destId="{B8DC7DBD-732A-4E81-AEDF-D47F75B0E974}" srcOrd="0" destOrd="0" presId="urn:microsoft.com/office/officeart/2018/5/layout/IconCircleLabelList"/>
    <dgm:cxn modelId="{5817C099-8AAE-44AC-88AD-56DC5AD664B5}" type="presParOf" srcId="{59B1668B-1876-4956-8BF9-8D9D9D7A89EC}" destId="{758AAE10-02E4-4D0D-BFA1-B1FFB80E5286}" srcOrd="1" destOrd="0" presId="urn:microsoft.com/office/officeart/2018/5/layout/IconCircleLabelList"/>
    <dgm:cxn modelId="{8FBA8234-495C-46D5-98EB-F8CD19126A3A}" type="presParOf" srcId="{59B1668B-1876-4956-8BF9-8D9D9D7A89EC}" destId="{E2343F59-4676-4085-A3AC-E76DDAB04F64}" srcOrd="2" destOrd="0" presId="urn:microsoft.com/office/officeart/2018/5/layout/IconCircleLabelList"/>
    <dgm:cxn modelId="{BC0611C5-23A0-40FB-8D45-45A2177E46C0}" type="presParOf" srcId="{59B1668B-1876-4956-8BF9-8D9D9D7A89EC}" destId="{9BA7EACA-D71F-4E34-88A2-D15A8051866F}" srcOrd="3" destOrd="0" presId="urn:microsoft.com/office/officeart/2018/5/layout/IconCircleLabelList"/>
    <dgm:cxn modelId="{0A80826C-8529-4481-B14D-3856BE1A1F99}" type="presParOf" srcId="{5DFA8A21-46E6-4545-BF4F-49B7933D2A44}" destId="{7BD1B7AB-0431-45E8-A7DF-83FAA9536905}" srcOrd="1" destOrd="0" presId="urn:microsoft.com/office/officeart/2018/5/layout/IconCircleLabelList"/>
    <dgm:cxn modelId="{984FD61D-5788-4D90-A6B1-A72B751369E2}" type="presParOf" srcId="{5DFA8A21-46E6-4545-BF4F-49B7933D2A44}" destId="{F824E556-0339-4A95-A5B9-1E0EF730F49B}" srcOrd="2" destOrd="0" presId="urn:microsoft.com/office/officeart/2018/5/layout/IconCircleLabelList"/>
    <dgm:cxn modelId="{25D24577-F704-44A1-B55D-13205B0400BE}" type="presParOf" srcId="{F824E556-0339-4A95-A5B9-1E0EF730F49B}" destId="{D58459AA-FA3D-4EF3-85C3-A29F32FDDF5A}" srcOrd="0" destOrd="0" presId="urn:microsoft.com/office/officeart/2018/5/layout/IconCircleLabelList"/>
    <dgm:cxn modelId="{6616B155-248C-482F-9EFF-1055038FA400}" type="presParOf" srcId="{F824E556-0339-4A95-A5B9-1E0EF730F49B}" destId="{3D89CADF-DE9A-4628-B17C-7EE3E4D72967}" srcOrd="1" destOrd="0" presId="urn:microsoft.com/office/officeart/2018/5/layout/IconCircleLabelList"/>
    <dgm:cxn modelId="{C56C71E7-4093-4A6C-8BAF-83E39717B851}" type="presParOf" srcId="{F824E556-0339-4A95-A5B9-1E0EF730F49B}" destId="{7BC0B388-12B0-4307-8844-ECB5284CC584}" srcOrd="2" destOrd="0" presId="urn:microsoft.com/office/officeart/2018/5/layout/IconCircleLabelList"/>
    <dgm:cxn modelId="{E088F0BB-8A97-46AE-B42E-84F349FA0434}" type="presParOf" srcId="{F824E556-0339-4A95-A5B9-1E0EF730F49B}" destId="{9CF1F157-3AAD-4C13-B7F5-2A6D6176580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4CEE41-041F-4309-8B11-3ACF70F799A5}"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2AA7F3A-A43E-4FE6-9215-51EC78FF4347}">
      <dgm:prSet/>
      <dgm:spPr/>
      <dgm:t>
        <a:bodyPr/>
        <a:lstStyle/>
        <a:p>
          <a:r>
            <a:rPr lang="en-US"/>
            <a:t>Noisy Data Removal</a:t>
          </a:r>
        </a:p>
      </dgm:t>
    </dgm:pt>
    <dgm:pt modelId="{EA39B041-C8C7-4213-B330-9838BF490415}" type="parTrans" cxnId="{411328F3-8311-4D6E-96EB-5DF3C2391265}">
      <dgm:prSet/>
      <dgm:spPr/>
      <dgm:t>
        <a:bodyPr/>
        <a:lstStyle/>
        <a:p>
          <a:endParaRPr lang="en-US"/>
        </a:p>
      </dgm:t>
    </dgm:pt>
    <dgm:pt modelId="{C1151BEB-1D7D-4152-A899-824141AED222}" type="sibTrans" cxnId="{411328F3-8311-4D6E-96EB-5DF3C2391265}">
      <dgm:prSet/>
      <dgm:spPr/>
      <dgm:t>
        <a:bodyPr/>
        <a:lstStyle/>
        <a:p>
          <a:endParaRPr lang="en-US"/>
        </a:p>
      </dgm:t>
    </dgm:pt>
    <dgm:pt modelId="{C4B4F6B6-D258-48A9-AD57-8EDF6EA8B5B5}">
      <dgm:prSet/>
      <dgm:spPr/>
      <dgm:t>
        <a:bodyPr/>
        <a:lstStyle/>
        <a:p>
          <a:r>
            <a:rPr lang="en-US"/>
            <a:t>Clustering within the relevant context</a:t>
          </a:r>
        </a:p>
      </dgm:t>
    </dgm:pt>
    <dgm:pt modelId="{6DAAB5C2-6E6C-4C5E-8419-165A3193BCB6}" type="parTrans" cxnId="{D41F519A-F399-44FB-B1EE-3509BA2A0ADB}">
      <dgm:prSet/>
      <dgm:spPr/>
      <dgm:t>
        <a:bodyPr/>
        <a:lstStyle/>
        <a:p>
          <a:endParaRPr lang="en-US"/>
        </a:p>
      </dgm:t>
    </dgm:pt>
    <dgm:pt modelId="{7CA75350-93F1-477D-835D-8C90759A3B0D}" type="sibTrans" cxnId="{D41F519A-F399-44FB-B1EE-3509BA2A0ADB}">
      <dgm:prSet/>
      <dgm:spPr/>
      <dgm:t>
        <a:bodyPr/>
        <a:lstStyle/>
        <a:p>
          <a:endParaRPr lang="en-US"/>
        </a:p>
      </dgm:t>
    </dgm:pt>
    <dgm:pt modelId="{4F02E4A4-4A9A-4A34-813D-19F408F5DA04}">
      <dgm:prSet/>
      <dgm:spPr/>
      <dgm:t>
        <a:bodyPr/>
        <a:lstStyle/>
        <a:p>
          <a:r>
            <a:rPr lang="en-US"/>
            <a:t>More accurate suggestions</a:t>
          </a:r>
        </a:p>
      </dgm:t>
    </dgm:pt>
    <dgm:pt modelId="{B266DE64-F1BF-465D-B0A0-CB9A3A019834}" type="parTrans" cxnId="{E9479C2F-95CD-4271-BDAA-631233E2636C}">
      <dgm:prSet/>
      <dgm:spPr/>
      <dgm:t>
        <a:bodyPr/>
        <a:lstStyle/>
        <a:p>
          <a:endParaRPr lang="en-US"/>
        </a:p>
      </dgm:t>
    </dgm:pt>
    <dgm:pt modelId="{6F763027-916D-4B54-A4DD-118D28236DEA}" type="sibTrans" cxnId="{E9479C2F-95CD-4271-BDAA-631233E2636C}">
      <dgm:prSet/>
      <dgm:spPr/>
      <dgm:t>
        <a:bodyPr/>
        <a:lstStyle/>
        <a:p>
          <a:endParaRPr lang="en-US"/>
        </a:p>
      </dgm:t>
    </dgm:pt>
    <dgm:pt modelId="{9C782DD5-E908-48C2-B740-40A60F43E051}" type="pres">
      <dgm:prSet presAssocID="{1C4CEE41-041F-4309-8B11-3ACF70F799A5}" presName="root" presStyleCnt="0">
        <dgm:presLayoutVars>
          <dgm:dir/>
          <dgm:resizeHandles val="exact"/>
        </dgm:presLayoutVars>
      </dgm:prSet>
      <dgm:spPr/>
    </dgm:pt>
    <dgm:pt modelId="{AA39A2B3-BE05-45D3-8843-097A5CAFC4AF}" type="pres">
      <dgm:prSet presAssocID="{22AA7F3A-A43E-4FE6-9215-51EC78FF4347}" presName="compNode" presStyleCnt="0"/>
      <dgm:spPr/>
    </dgm:pt>
    <dgm:pt modelId="{812005F2-70EE-4E7B-8411-E5CA69FFFAD9}" type="pres">
      <dgm:prSet presAssocID="{22AA7F3A-A43E-4FE6-9215-51EC78FF4347}" presName="bgRect" presStyleLbl="bgShp" presStyleIdx="0" presStyleCnt="3"/>
      <dgm:spPr/>
    </dgm:pt>
    <dgm:pt modelId="{8525606E-419B-4C6A-88DE-080831F119BF}" type="pres">
      <dgm:prSet presAssocID="{22AA7F3A-A43E-4FE6-9215-51EC78FF434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B56CFF8E-3648-4914-AED2-AE725E1CFD12}" type="pres">
      <dgm:prSet presAssocID="{22AA7F3A-A43E-4FE6-9215-51EC78FF4347}" presName="spaceRect" presStyleCnt="0"/>
      <dgm:spPr/>
    </dgm:pt>
    <dgm:pt modelId="{6E6DFD52-1A23-44E8-A143-42D3B7B56D41}" type="pres">
      <dgm:prSet presAssocID="{22AA7F3A-A43E-4FE6-9215-51EC78FF4347}" presName="parTx" presStyleLbl="revTx" presStyleIdx="0" presStyleCnt="3">
        <dgm:presLayoutVars>
          <dgm:chMax val="0"/>
          <dgm:chPref val="0"/>
        </dgm:presLayoutVars>
      </dgm:prSet>
      <dgm:spPr/>
    </dgm:pt>
    <dgm:pt modelId="{58D93282-C52E-4A10-B5EC-72AEFD107489}" type="pres">
      <dgm:prSet presAssocID="{C1151BEB-1D7D-4152-A899-824141AED222}" presName="sibTrans" presStyleCnt="0"/>
      <dgm:spPr/>
    </dgm:pt>
    <dgm:pt modelId="{431857DD-F37F-4504-8B87-C0CF76690CEC}" type="pres">
      <dgm:prSet presAssocID="{C4B4F6B6-D258-48A9-AD57-8EDF6EA8B5B5}" presName="compNode" presStyleCnt="0"/>
      <dgm:spPr/>
    </dgm:pt>
    <dgm:pt modelId="{6AC4C853-14DE-4AB7-A341-851EAEAEA839}" type="pres">
      <dgm:prSet presAssocID="{C4B4F6B6-D258-48A9-AD57-8EDF6EA8B5B5}" presName="bgRect" presStyleLbl="bgShp" presStyleIdx="1" presStyleCnt="3"/>
      <dgm:spPr/>
    </dgm:pt>
    <dgm:pt modelId="{C25079D5-C143-4B5A-9F1D-7A986A8EA6DB}" type="pres">
      <dgm:prSet presAssocID="{C4B4F6B6-D258-48A9-AD57-8EDF6EA8B5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a:ext>
      </dgm:extLst>
    </dgm:pt>
    <dgm:pt modelId="{37C34DF7-7E4C-49E1-B6DA-238E675E5F4C}" type="pres">
      <dgm:prSet presAssocID="{C4B4F6B6-D258-48A9-AD57-8EDF6EA8B5B5}" presName="spaceRect" presStyleCnt="0"/>
      <dgm:spPr/>
    </dgm:pt>
    <dgm:pt modelId="{605AAC97-7361-4EC8-A1F0-3FD430770096}" type="pres">
      <dgm:prSet presAssocID="{C4B4F6B6-D258-48A9-AD57-8EDF6EA8B5B5}" presName="parTx" presStyleLbl="revTx" presStyleIdx="1" presStyleCnt="3">
        <dgm:presLayoutVars>
          <dgm:chMax val="0"/>
          <dgm:chPref val="0"/>
        </dgm:presLayoutVars>
      </dgm:prSet>
      <dgm:spPr/>
    </dgm:pt>
    <dgm:pt modelId="{A5504B91-8C3C-4B4E-A679-69B0CDFEB3C4}" type="pres">
      <dgm:prSet presAssocID="{7CA75350-93F1-477D-835D-8C90759A3B0D}" presName="sibTrans" presStyleCnt="0"/>
      <dgm:spPr/>
    </dgm:pt>
    <dgm:pt modelId="{071B6CA8-1144-42CE-88B9-A69A54C79830}" type="pres">
      <dgm:prSet presAssocID="{4F02E4A4-4A9A-4A34-813D-19F408F5DA04}" presName="compNode" presStyleCnt="0"/>
      <dgm:spPr/>
    </dgm:pt>
    <dgm:pt modelId="{34220057-06C1-4BB8-A59A-6D04F23D8BC4}" type="pres">
      <dgm:prSet presAssocID="{4F02E4A4-4A9A-4A34-813D-19F408F5DA04}" presName="bgRect" presStyleLbl="bgShp" presStyleIdx="2" presStyleCnt="3"/>
      <dgm:spPr/>
    </dgm:pt>
    <dgm:pt modelId="{EEDE66C4-8BA7-4BC4-9974-D59C70F25D6B}" type="pres">
      <dgm:prSet presAssocID="{4F02E4A4-4A9A-4A34-813D-19F408F5DA0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44021345-5680-4BE2-984E-585F3D6E86AF}" type="pres">
      <dgm:prSet presAssocID="{4F02E4A4-4A9A-4A34-813D-19F408F5DA04}" presName="spaceRect" presStyleCnt="0"/>
      <dgm:spPr/>
    </dgm:pt>
    <dgm:pt modelId="{155796E3-DD2A-49AC-AA60-ABD4B541A3DB}" type="pres">
      <dgm:prSet presAssocID="{4F02E4A4-4A9A-4A34-813D-19F408F5DA04}" presName="parTx" presStyleLbl="revTx" presStyleIdx="2" presStyleCnt="3">
        <dgm:presLayoutVars>
          <dgm:chMax val="0"/>
          <dgm:chPref val="0"/>
        </dgm:presLayoutVars>
      </dgm:prSet>
      <dgm:spPr/>
    </dgm:pt>
  </dgm:ptLst>
  <dgm:cxnLst>
    <dgm:cxn modelId="{61C15F01-E189-4FED-A9AB-DBB32626D13D}" type="presOf" srcId="{4F02E4A4-4A9A-4A34-813D-19F408F5DA04}" destId="{155796E3-DD2A-49AC-AA60-ABD4B541A3DB}" srcOrd="0" destOrd="0" presId="urn:microsoft.com/office/officeart/2018/2/layout/IconVerticalSolidList"/>
    <dgm:cxn modelId="{E9479C2F-95CD-4271-BDAA-631233E2636C}" srcId="{1C4CEE41-041F-4309-8B11-3ACF70F799A5}" destId="{4F02E4A4-4A9A-4A34-813D-19F408F5DA04}" srcOrd="2" destOrd="0" parTransId="{B266DE64-F1BF-465D-B0A0-CB9A3A019834}" sibTransId="{6F763027-916D-4B54-A4DD-118D28236DEA}"/>
    <dgm:cxn modelId="{B17F255E-A897-41D8-B126-2592C4556132}" type="presOf" srcId="{22AA7F3A-A43E-4FE6-9215-51EC78FF4347}" destId="{6E6DFD52-1A23-44E8-A143-42D3B7B56D41}" srcOrd="0" destOrd="0" presId="urn:microsoft.com/office/officeart/2018/2/layout/IconVerticalSolidList"/>
    <dgm:cxn modelId="{D41F519A-F399-44FB-B1EE-3509BA2A0ADB}" srcId="{1C4CEE41-041F-4309-8B11-3ACF70F799A5}" destId="{C4B4F6B6-D258-48A9-AD57-8EDF6EA8B5B5}" srcOrd="1" destOrd="0" parTransId="{6DAAB5C2-6E6C-4C5E-8419-165A3193BCB6}" sibTransId="{7CA75350-93F1-477D-835D-8C90759A3B0D}"/>
    <dgm:cxn modelId="{B65DD7E7-FE71-4525-9204-C549AC85D39C}" type="presOf" srcId="{C4B4F6B6-D258-48A9-AD57-8EDF6EA8B5B5}" destId="{605AAC97-7361-4EC8-A1F0-3FD430770096}" srcOrd="0" destOrd="0" presId="urn:microsoft.com/office/officeart/2018/2/layout/IconVerticalSolidList"/>
    <dgm:cxn modelId="{411328F3-8311-4D6E-96EB-5DF3C2391265}" srcId="{1C4CEE41-041F-4309-8B11-3ACF70F799A5}" destId="{22AA7F3A-A43E-4FE6-9215-51EC78FF4347}" srcOrd="0" destOrd="0" parTransId="{EA39B041-C8C7-4213-B330-9838BF490415}" sibTransId="{C1151BEB-1D7D-4152-A899-824141AED222}"/>
    <dgm:cxn modelId="{F0EB96FA-A9C8-44F9-AD8E-3446ACB07811}" type="presOf" srcId="{1C4CEE41-041F-4309-8B11-3ACF70F799A5}" destId="{9C782DD5-E908-48C2-B740-40A60F43E051}" srcOrd="0" destOrd="0" presId="urn:microsoft.com/office/officeart/2018/2/layout/IconVerticalSolidList"/>
    <dgm:cxn modelId="{DF539A5D-4341-4F5E-BBA7-3E27E0288542}" type="presParOf" srcId="{9C782DD5-E908-48C2-B740-40A60F43E051}" destId="{AA39A2B3-BE05-45D3-8843-097A5CAFC4AF}" srcOrd="0" destOrd="0" presId="urn:microsoft.com/office/officeart/2018/2/layout/IconVerticalSolidList"/>
    <dgm:cxn modelId="{6B6FCF12-CB93-49C4-8106-FB6F734006A7}" type="presParOf" srcId="{AA39A2B3-BE05-45D3-8843-097A5CAFC4AF}" destId="{812005F2-70EE-4E7B-8411-E5CA69FFFAD9}" srcOrd="0" destOrd="0" presId="urn:microsoft.com/office/officeart/2018/2/layout/IconVerticalSolidList"/>
    <dgm:cxn modelId="{99260842-D893-4E57-8842-476B8911BD2F}" type="presParOf" srcId="{AA39A2B3-BE05-45D3-8843-097A5CAFC4AF}" destId="{8525606E-419B-4C6A-88DE-080831F119BF}" srcOrd="1" destOrd="0" presId="urn:microsoft.com/office/officeart/2018/2/layout/IconVerticalSolidList"/>
    <dgm:cxn modelId="{14BE0581-3A7B-4634-84C3-591A2297B9E1}" type="presParOf" srcId="{AA39A2B3-BE05-45D3-8843-097A5CAFC4AF}" destId="{B56CFF8E-3648-4914-AED2-AE725E1CFD12}" srcOrd="2" destOrd="0" presId="urn:microsoft.com/office/officeart/2018/2/layout/IconVerticalSolidList"/>
    <dgm:cxn modelId="{D624EC45-BB0F-4C5B-85E6-13754B92F0AE}" type="presParOf" srcId="{AA39A2B3-BE05-45D3-8843-097A5CAFC4AF}" destId="{6E6DFD52-1A23-44E8-A143-42D3B7B56D41}" srcOrd="3" destOrd="0" presId="urn:microsoft.com/office/officeart/2018/2/layout/IconVerticalSolidList"/>
    <dgm:cxn modelId="{C9DB270A-E526-4E10-B7CC-596BEC643D8D}" type="presParOf" srcId="{9C782DD5-E908-48C2-B740-40A60F43E051}" destId="{58D93282-C52E-4A10-B5EC-72AEFD107489}" srcOrd="1" destOrd="0" presId="urn:microsoft.com/office/officeart/2018/2/layout/IconVerticalSolidList"/>
    <dgm:cxn modelId="{3A80A269-2C4A-43CA-8205-29B8EC1053E2}" type="presParOf" srcId="{9C782DD5-E908-48C2-B740-40A60F43E051}" destId="{431857DD-F37F-4504-8B87-C0CF76690CEC}" srcOrd="2" destOrd="0" presId="urn:microsoft.com/office/officeart/2018/2/layout/IconVerticalSolidList"/>
    <dgm:cxn modelId="{FCE4F525-E02D-43AF-B730-23FB5F91DE4B}" type="presParOf" srcId="{431857DD-F37F-4504-8B87-C0CF76690CEC}" destId="{6AC4C853-14DE-4AB7-A341-851EAEAEA839}" srcOrd="0" destOrd="0" presId="urn:microsoft.com/office/officeart/2018/2/layout/IconVerticalSolidList"/>
    <dgm:cxn modelId="{B7771BD6-9C96-4441-ABD2-5F557053C14B}" type="presParOf" srcId="{431857DD-F37F-4504-8B87-C0CF76690CEC}" destId="{C25079D5-C143-4B5A-9F1D-7A986A8EA6DB}" srcOrd="1" destOrd="0" presId="urn:microsoft.com/office/officeart/2018/2/layout/IconVerticalSolidList"/>
    <dgm:cxn modelId="{47ADD519-30AC-4F61-9277-D7FA73EE87DC}" type="presParOf" srcId="{431857DD-F37F-4504-8B87-C0CF76690CEC}" destId="{37C34DF7-7E4C-49E1-B6DA-238E675E5F4C}" srcOrd="2" destOrd="0" presId="urn:microsoft.com/office/officeart/2018/2/layout/IconVerticalSolidList"/>
    <dgm:cxn modelId="{BD6C3E4D-0FA9-4656-9191-F620AEA6D793}" type="presParOf" srcId="{431857DD-F37F-4504-8B87-C0CF76690CEC}" destId="{605AAC97-7361-4EC8-A1F0-3FD430770096}" srcOrd="3" destOrd="0" presId="urn:microsoft.com/office/officeart/2018/2/layout/IconVerticalSolidList"/>
    <dgm:cxn modelId="{426E6CF8-CD6C-4356-9583-0A629037CFB2}" type="presParOf" srcId="{9C782DD5-E908-48C2-B740-40A60F43E051}" destId="{A5504B91-8C3C-4B4E-A679-69B0CDFEB3C4}" srcOrd="3" destOrd="0" presId="urn:microsoft.com/office/officeart/2018/2/layout/IconVerticalSolidList"/>
    <dgm:cxn modelId="{6F59ACC8-0433-441A-B338-1569C443781F}" type="presParOf" srcId="{9C782DD5-E908-48C2-B740-40A60F43E051}" destId="{071B6CA8-1144-42CE-88B9-A69A54C79830}" srcOrd="4" destOrd="0" presId="urn:microsoft.com/office/officeart/2018/2/layout/IconVerticalSolidList"/>
    <dgm:cxn modelId="{9120EDE2-A75B-4C2E-BB1B-98AEBE4014A7}" type="presParOf" srcId="{071B6CA8-1144-42CE-88B9-A69A54C79830}" destId="{34220057-06C1-4BB8-A59A-6D04F23D8BC4}" srcOrd="0" destOrd="0" presId="urn:microsoft.com/office/officeart/2018/2/layout/IconVerticalSolidList"/>
    <dgm:cxn modelId="{068BA4FF-33CC-46AD-AB75-D0FFB6088D6C}" type="presParOf" srcId="{071B6CA8-1144-42CE-88B9-A69A54C79830}" destId="{EEDE66C4-8BA7-4BC4-9974-D59C70F25D6B}" srcOrd="1" destOrd="0" presId="urn:microsoft.com/office/officeart/2018/2/layout/IconVerticalSolidList"/>
    <dgm:cxn modelId="{1D627580-6F8F-45AC-8235-53FDB0F7AC6A}" type="presParOf" srcId="{071B6CA8-1144-42CE-88B9-A69A54C79830}" destId="{44021345-5680-4BE2-984E-585F3D6E86AF}" srcOrd="2" destOrd="0" presId="urn:microsoft.com/office/officeart/2018/2/layout/IconVerticalSolidList"/>
    <dgm:cxn modelId="{5D4386A4-48B9-45A7-A382-CF7BAF65F4F7}" type="presParOf" srcId="{071B6CA8-1144-42CE-88B9-A69A54C79830}" destId="{155796E3-DD2A-49AC-AA60-ABD4B541A3D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F6843C-AFE1-418A-A337-7148AA0B14EC}"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AD4EB2B1-6B44-47CB-8C92-80C05C891BDC}">
      <dgm:prSet phldrT="[Text]" phldr="0"/>
      <dgm:spPr/>
      <dgm:t>
        <a:bodyPr/>
        <a:lstStyle/>
        <a:p>
          <a:r>
            <a:rPr lang="en-US" b="0" i="0" u="none" strike="noStrike" cap="none" baseline="0" noProof="0" dirty="0">
              <a:solidFill>
                <a:schemeClr val="bg1"/>
              </a:solidFill>
              <a:latin typeface="Calibri Light"/>
              <a:cs typeface="Calibri Light"/>
            </a:rPr>
            <a:t>Input text</a:t>
          </a:r>
        </a:p>
      </dgm:t>
    </dgm:pt>
    <dgm:pt modelId="{6AF3FA67-9701-4880-815E-E320AAEFA1B4}" type="parTrans" cxnId="{DD1BBFC1-AF05-4E63-BE55-7484EE895793}">
      <dgm:prSet/>
      <dgm:spPr/>
      <dgm:t>
        <a:bodyPr/>
        <a:lstStyle/>
        <a:p>
          <a:endParaRPr lang="en-US"/>
        </a:p>
      </dgm:t>
    </dgm:pt>
    <dgm:pt modelId="{8943DE0C-7F9C-4EBE-8AAA-CF97E7A237F3}" type="sibTrans" cxnId="{DD1BBFC1-AF05-4E63-BE55-7484EE895793}">
      <dgm:prSet/>
      <dgm:spPr/>
      <dgm:t>
        <a:bodyPr/>
        <a:lstStyle/>
        <a:p>
          <a:endParaRPr lang="en-US"/>
        </a:p>
      </dgm:t>
    </dgm:pt>
    <dgm:pt modelId="{589C55AD-A0BD-475E-8ECC-EF8BAF62FFD3}">
      <dgm:prSet phldrT="[Text]" phldr="0"/>
      <dgm:spPr/>
      <dgm:t>
        <a:bodyPr/>
        <a:lstStyle/>
        <a:p>
          <a:pPr rtl="0"/>
          <a:r>
            <a:rPr lang="en-US" dirty="0">
              <a:latin typeface="Calibri Light" panose="020F0302020204030204"/>
            </a:rPr>
            <a:t>Document specific? (Queries)</a:t>
          </a:r>
          <a:endParaRPr lang="en-US" dirty="0"/>
        </a:p>
      </dgm:t>
    </dgm:pt>
    <dgm:pt modelId="{D43B4269-E692-4DAA-981C-6F4FE3250B64}" type="parTrans" cxnId="{36395E8B-3C58-4586-A0CB-143AF3B60B2D}">
      <dgm:prSet/>
      <dgm:spPr/>
      <dgm:t>
        <a:bodyPr/>
        <a:lstStyle/>
        <a:p>
          <a:endParaRPr lang="en-US"/>
        </a:p>
      </dgm:t>
    </dgm:pt>
    <dgm:pt modelId="{41D075BA-35E4-4C48-9E07-D13DCD7FEF5C}" type="sibTrans" cxnId="{36395E8B-3C58-4586-A0CB-143AF3B60B2D}">
      <dgm:prSet/>
      <dgm:spPr/>
      <dgm:t>
        <a:bodyPr/>
        <a:lstStyle/>
        <a:p>
          <a:endParaRPr lang="en-US"/>
        </a:p>
      </dgm:t>
    </dgm:pt>
    <dgm:pt modelId="{17E82609-A1C3-43A8-BDA2-94522861EFE5}">
      <dgm:prSet phldrT="[Text]" phldr="0"/>
      <dgm:spPr/>
      <dgm:t>
        <a:bodyPr/>
        <a:lstStyle/>
        <a:p>
          <a:pPr rtl="0"/>
          <a:r>
            <a:rPr lang="en-US" dirty="0">
              <a:latin typeface="Calibri Light" panose="020F0302020204030204"/>
            </a:rPr>
            <a:t>Keywords extraction from input + cleaning + POS tagging</a:t>
          </a:r>
          <a:endParaRPr lang="en-US" dirty="0"/>
        </a:p>
      </dgm:t>
    </dgm:pt>
    <dgm:pt modelId="{F7E4B80F-7F31-4555-B9BE-B0BC1CA35579}" type="parTrans" cxnId="{3EAF89FC-4639-48FB-8B41-732410AAEFB5}">
      <dgm:prSet/>
      <dgm:spPr/>
      <dgm:t>
        <a:bodyPr/>
        <a:lstStyle/>
        <a:p>
          <a:endParaRPr lang="en-US"/>
        </a:p>
      </dgm:t>
    </dgm:pt>
    <dgm:pt modelId="{9EE316A4-6F80-4A26-A998-827C83F9BCFD}" type="sibTrans" cxnId="{3EAF89FC-4639-48FB-8B41-732410AAEFB5}">
      <dgm:prSet/>
      <dgm:spPr/>
      <dgm:t>
        <a:bodyPr/>
        <a:lstStyle/>
        <a:p>
          <a:endParaRPr lang="en-US"/>
        </a:p>
      </dgm:t>
    </dgm:pt>
    <dgm:pt modelId="{BCB5A8FC-C2C5-437D-87C9-C3BD4DD7D793}">
      <dgm:prSet phldrT="[Text]" phldr="0"/>
      <dgm:spPr/>
      <dgm:t>
        <a:bodyPr/>
        <a:lstStyle/>
        <a:p>
          <a:pPr rtl="0"/>
          <a:r>
            <a:rPr lang="en-US" dirty="0">
              <a:latin typeface="Calibri Light" panose="020F0302020204030204"/>
            </a:rPr>
            <a:t>WordNet – Synonyms and other forms </a:t>
          </a:r>
          <a:endParaRPr lang="en-US" dirty="0"/>
        </a:p>
      </dgm:t>
    </dgm:pt>
    <dgm:pt modelId="{EBB23C6A-A4E5-49A0-9A12-96A8421D6A9F}" type="parTrans" cxnId="{0B5533F3-BD44-4174-BA08-20A6218E031D}">
      <dgm:prSet/>
      <dgm:spPr/>
      <dgm:t>
        <a:bodyPr/>
        <a:lstStyle/>
        <a:p>
          <a:endParaRPr lang="en-US"/>
        </a:p>
      </dgm:t>
    </dgm:pt>
    <dgm:pt modelId="{949DE4B2-0351-4F20-B35D-A6CCAE82A5A0}" type="sibTrans" cxnId="{0B5533F3-BD44-4174-BA08-20A6218E031D}">
      <dgm:prSet/>
      <dgm:spPr/>
      <dgm:t>
        <a:bodyPr/>
        <a:lstStyle/>
        <a:p>
          <a:endParaRPr lang="en-US"/>
        </a:p>
      </dgm:t>
    </dgm:pt>
    <dgm:pt modelId="{D116D385-F5E3-42A8-91E7-8890A8FFA166}">
      <dgm:prSet phldrT="[Text]" phldr="0"/>
      <dgm:spPr/>
      <dgm:t>
        <a:bodyPr/>
        <a:lstStyle/>
        <a:p>
          <a:pPr rtl="0"/>
          <a:r>
            <a:rPr lang="en-US" dirty="0">
              <a:latin typeface="Calibri Light" panose="020F0302020204030204"/>
            </a:rPr>
            <a:t>Prefix tree – Context-specific regulations</a:t>
          </a:r>
          <a:endParaRPr lang="en-US" dirty="0"/>
        </a:p>
      </dgm:t>
    </dgm:pt>
    <dgm:pt modelId="{FCCA9FE0-0726-4F1B-9635-80791C38D73D}" type="parTrans" cxnId="{5BC058BD-02BA-4DB0-9B7B-4BA1C4AD0080}">
      <dgm:prSet/>
      <dgm:spPr/>
      <dgm:t>
        <a:bodyPr/>
        <a:lstStyle/>
        <a:p>
          <a:endParaRPr lang="en-US"/>
        </a:p>
      </dgm:t>
    </dgm:pt>
    <dgm:pt modelId="{6C1B1334-FCE7-4608-86C8-942FA9AB61D3}" type="sibTrans" cxnId="{5BC058BD-02BA-4DB0-9B7B-4BA1C4AD0080}">
      <dgm:prSet/>
      <dgm:spPr/>
      <dgm:t>
        <a:bodyPr/>
        <a:lstStyle/>
        <a:p>
          <a:endParaRPr lang="en-US"/>
        </a:p>
      </dgm:t>
    </dgm:pt>
    <dgm:pt modelId="{1F349EA5-733A-483E-A546-AA28F331A6CD}">
      <dgm:prSet phldr="0"/>
      <dgm:spPr/>
      <dgm:t>
        <a:bodyPr/>
        <a:lstStyle/>
        <a:p>
          <a:pPr rtl="0"/>
          <a:r>
            <a:rPr lang="en-US" dirty="0">
              <a:latin typeface="Calibri Light" panose="020F0302020204030204"/>
            </a:rPr>
            <a:t>Hierarchical Clustering (Instant validation)</a:t>
          </a:r>
        </a:p>
      </dgm:t>
    </dgm:pt>
    <dgm:pt modelId="{76F24831-0B11-4168-9FFA-511E12714FA4}" type="parTrans" cxnId="{1A6B7364-CC5B-4952-B1E3-C5BD4B182CD4}">
      <dgm:prSet/>
      <dgm:spPr/>
    </dgm:pt>
    <dgm:pt modelId="{2A3D489A-C9E6-4DDB-8D29-ECA606E3D59D}" type="sibTrans" cxnId="{1A6B7364-CC5B-4952-B1E3-C5BD4B182CD4}">
      <dgm:prSet/>
      <dgm:spPr/>
      <dgm:t>
        <a:bodyPr/>
        <a:lstStyle/>
        <a:p>
          <a:endParaRPr lang="en-US"/>
        </a:p>
      </dgm:t>
    </dgm:pt>
    <dgm:pt modelId="{30D465E3-9153-4C58-BC99-E2375196D905}">
      <dgm:prSet phldr="0"/>
      <dgm:spPr/>
      <dgm:t>
        <a:bodyPr/>
        <a:lstStyle/>
        <a:p>
          <a:pPr rtl="0"/>
          <a:r>
            <a:rPr lang="en-US" dirty="0">
              <a:latin typeface="Calibri Light" panose="020F0302020204030204"/>
            </a:rPr>
            <a:t>Keywords/Topic extraction – clusters</a:t>
          </a:r>
        </a:p>
      </dgm:t>
    </dgm:pt>
    <dgm:pt modelId="{87FE6010-8595-4325-8897-C01443284C38}" type="parTrans" cxnId="{2AD36150-F86E-4794-AA9C-E6B4BF97495D}">
      <dgm:prSet/>
      <dgm:spPr/>
    </dgm:pt>
    <dgm:pt modelId="{DBDEC062-B085-4A39-AC54-C42CFF3B5318}" type="sibTrans" cxnId="{2AD36150-F86E-4794-AA9C-E6B4BF97495D}">
      <dgm:prSet/>
      <dgm:spPr/>
      <dgm:t>
        <a:bodyPr/>
        <a:lstStyle/>
        <a:p>
          <a:endParaRPr lang="en-US"/>
        </a:p>
      </dgm:t>
    </dgm:pt>
    <dgm:pt modelId="{4E07064B-E73B-436C-9B3D-6FF2BD52ACBF}">
      <dgm:prSet phldr="0"/>
      <dgm:spPr/>
      <dgm:t>
        <a:bodyPr/>
        <a:lstStyle/>
        <a:p>
          <a:pPr rtl="0"/>
          <a:r>
            <a:rPr lang="en-US" dirty="0">
              <a:latin typeface="Calibri Light" panose="020F0302020204030204"/>
            </a:rPr>
            <a:t>Output – context-specific related regulations</a:t>
          </a:r>
          <a:endParaRPr lang="en-US" dirty="0"/>
        </a:p>
      </dgm:t>
    </dgm:pt>
    <dgm:pt modelId="{D7B0000A-320D-4680-BD77-DFAEFB4F080B}" type="parTrans" cxnId="{49AC5ACA-6BC2-4EFF-9C7B-F4B8355CBC12}">
      <dgm:prSet/>
      <dgm:spPr/>
    </dgm:pt>
    <dgm:pt modelId="{27BDF6AC-35E1-46D1-A594-EAB58623C37D}" type="sibTrans" cxnId="{49AC5ACA-6BC2-4EFF-9C7B-F4B8355CBC12}">
      <dgm:prSet/>
      <dgm:spPr/>
    </dgm:pt>
    <dgm:pt modelId="{C82C925F-33AD-4926-80F8-4EED10FBB1F5}" type="pres">
      <dgm:prSet presAssocID="{85F6843C-AFE1-418A-A337-7148AA0B14EC}" presName="Name0" presStyleCnt="0">
        <dgm:presLayoutVars>
          <dgm:dir/>
          <dgm:resizeHandles val="exact"/>
        </dgm:presLayoutVars>
      </dgm:prSet>
      <dgm:spPr/>
    </dgm:pt>
    <dgm:pt modelId="{8AE87221-1293-487E-AA67-9610CEF8226C}" type="pres">
      <dgm:prSet presAssocID="{AD4EB2B1-6B44-47CB-8C92-80C05C891BDC}" presName="node" presStyleLbl="node1" presStyleIdx="0" presStyleCnt="8">
        <dgm:presLayoutVars>
          <dgm:bulletEnabled val="1"/>
        </dgm:presLayoutVars>
      </dgm:prSet>
      <dgm:spPr/>
    </dgm:pt>
    <dgm:pt modelId="{FEA19A78-180B-432A-AFFC-43790E38707D}" type="pres">
      <dgm:prSet presAssocID="{8943DE0C-7F9C-4EBE-8AAA-CF97E7A237F3}" presName="sibTrans" presStyleLbl="sibTrans1D1" presStyleIdx="0" presStyleCnt="7"/>
      <dgm:spPr/>
    </dgm:pt>
    <dgm:pt modelId="{A59AEC64-306A-43E6-98E5-34162BF865DE}" type="pres">
      <dgm:prSet presAssocID="{8943DE0C-7F9C-4EBE-8AAA-CF97E7A237F3}" presName="connectorText" presStyleLbl="sibTrans1D1" presStyleIdx="0" presStyleCnt="7"/>
      <dgm:spPr/>
    </dgm:pt>
    <dgm:pt modelId="{B631FA9D-2C01-48DE-937D-2329CA6AC9DD}" type="pres">
      <dgm:prSet presAssocID="{589C55AD-A0BD-475E-8ECC-EF8BAF62FFD3}" presName="node" presStyleLbl="node1" presStyleIdx="1" presStyleCnt="8">
        <dgm:presLayoutVars>
          <dgm:bulletEnabled val="1"/>
        </dgm:presLayoutVars>
      </dgm:prSet>
      <dgm:spPr/>
    </dgm:pt>
    <dgm:pt modelId="{DF8050BA-C768-476D-BC6D-45FAD2487777}" type="pres">
      <dgm:prSet presAssocID="{41D075BA-35E4-4C48-9E07-D13DCD7FEF5C}" presName="sibTrans" presStyleLbl="sibTrans1D1" presStyleIdx="1" presStyleCnt="7"/>
      <dgm:spPr/>
    </dgm:pt>
    <dgm:pt modelId="{AE2C85AB-EB4D-4D87-A6D7-7EF865893A7C}" type="pres">
      <dgm:prSet presAssocID="{41D075BA-35E4-4C48-9E07-D13DCD7FEF5C}" presName="connectorText" presStyleLbl="sibTrans1D1" presStyleIdx="1" presStyleCnt="7"/>
      <dgm:spPr/>
    </dgm:pt>
    <dgm:pt modelId="{1E114AB1-EAAF-473F-9647-9A5249A98495}" type="pres">
      <dgm:prSet presAssocID="{17E82609-A1C3-43A8-BDA2-94522861EFE5}" presName="node" presStyleLbl="node1" presStyleIdx="2" presStyleCnt="8">
        <dgm:presLayoutVars>
          <dgm:bulletEnabled val="1"/>
        </dgm:presLayoutVars>
      </dgm:prSet>
      <dgm:spPr/>
    </dgm:pt>
    <dgm:pt modelId="{EDFF8CFF-47D6-4BA4-B4AE-9B902EEBA765}" type="pres">
      <dgm:prSet presAssocID="{9EE316A4-6F80-4A26-A998-827C83F9BCFD}" presName="sibTrans" presStyleLbl="sibTrans1D1" presStyleIdx="2" presStyleCnt="7"/>
      <dgm:spPr/>
    </dgm:pt>
    <dgm:pt modelId="{DEB62AD7-CD74-4300-B6BB-98EAE2281C46}" type="pres">
      <dgm:prSet presAssocID="{9EE316A4-6F80-4A26-A998-827C83F9BCFD}" presName="connectorText" presStyleLbl="sibTrans1D1" presStyleIdx="2" presStyleCnt="7"/>
      <dgm:spPr/>
    </dgm:pt>
    <dgm:pt modelId="{7FB1ACE7-2228-4CA0-980C-7185781A8424}" type="pres">
      <dgm:prSet presAssocID="{BCB5A8FC-C2C5-437D-87C9-C3BD4DD7D793}" presName="node" presStyleLbl="node1" presStyleIdx="3" presStyleCnt="8">
        <dgm:presLayoutVars>
          <dgm:bulletEnabled val="1"/>
        </dgm:presLayoutVars>
      </dgm:prSet>
      <dgm:spPr/>
    </dgm:pt>
    <dgm:pt modelId="{8EE9AE45-0E67-4409-804B-E01F519F646E}" type="pres">
      <dgm:prSet presAssocID="{949DE4B2-0351-4F20-B35D-A6CCAE82A5A0}" presName="sibTrans" presStyleLbl="sibTrans1D1" presStyleIdx="3" presStyleCnt="7"/>
      <dgm:spPr/>
    </dgm:pt>
    <dgm:pt modelId="{FBF9F702-1420-499C-B55F-1E3FFA5725C8}" type="pres">
      <dgm:prSet presAssocID="{949DE4B2-0351-4F20-B35D-A6CCAE82A5A0}" presName="connectorText" presStyleLbl="sibTrans1D1" presStyleIdx="3" presStyleCnt="7"/>
      <dgm:spPr/>
    </dgm:pt>
    <dgm:pt modelId="{663478E0-93FF-4DF1-9072-E74060710871}" type="pres">
      <dgm:prSet presAssocID="{D116D385-F5E3-42A8-91E7-8890A8FFA166}" presName="node" presStyleLbl="node1" presStyleIdx="4" presStyleCnt="8">
        <dgm:presLayoutVars>
          <dgm:bulletEnabled val="1"/>
        </dgm:presLayoutVars>
      </dgm:prSet>
      <dgm:spPr/>
    </dgm:pt>
    <dgm:pt modelId="{B0C982B8-E363-4807-A909-8DCC094F5A2D}" type="pres">
      <dgm:prSet presAssocID="{6C1B1334-FCE7-4608-86C8-942FA9AB61D3}" presName="sibTrans" presStyleLbl="sibTrans1D1" presStyleIdx="4" presStyleCnt="7"/>
      <dgm:spPr/>
    </dgm:pt>
    <dgm:pt modelId="{3CA31C11-8013-47C9-A1B8-AF8323C6F6B3}" type="pres">
      <dgm:prSet presAssocID="{6C1B1334-FCE7-4608-86C8-942FA9AB61D3}" presName="connectorText" presStyleLbl="sibTrans1D1" presStyleIdx="4" presStyleCnt="7"/>
      <dgm:spPr/>
    </dgm:pt>
    <dgm:pt modelId="{0710E80D-22D4-4381-A6CF-3F653AD3198A}" type="pres">
      <dgm:prSet presAssocID="{1F349EA5-733A-483E-A546-AA28F331A6CD}" presName="node" presStyleLbl="node1" presStyleIdx="5" presStyleCnt="8">
        <dgm:presLayoutVars>
          <dgm:bulletEnabled val="1"/>
        </dgm:presLayoutVars>
      </dgm:prSet>
      <dgm:spPr/>
    </dgm:pt>
    <dgm:pt modelId="{7D524E8B-7687-4B4D-99A3-116B26D88BAC}" type="pres">
      <dgm:prSet presAssocID="{2A3D489A-C9E6-4DDB-8D29-ECA606E3D59D}" presName="sibTrans" presStyleLbl="sibTrans1D1" presStyleIdx="5" presStyleCnt="7"/>
      <dgm:spPr/>
    </dgm:pt>
    <dgm:pt modelId="{828A224A-D1A2-46FF-BDB3-5E23CA956510}" type="pres">
      <dgm:prSet presAssocID="{2A3D489A-C9E6-4DDB-8D29-ECA606E3D59D}" presName="connectorText" presStyleLbl="sibTrans1D1" presStyleIdx="5" presStyleCnt="7"/>
      <dgm:spPr/>
    </dgm:pt>
    <dgm:pt modelId="{B0750700-9424-44DF-B5D7-4D9380C4D6FD}" type="pres">
      <dgm:prSet presAssocID="{30D465E3-9153-4C58-BC99-E2375196D905}" presName="node" presStyleLbl="node1" presStyleIdx="6" presStyleCnt="8">
        <dgm:presLayoutVars>
          <dgm:bulletEnabled val="1"/>
        </dgm:presLayoutVars>
      </dgm:prSet>
      <dgm:spPr/>
    </dgm:pt>
    <dgm:pt modelId="{8A914276-5637-489B-98BB-49B73F0284B3}" type="pres">
      <dgm:prSet presAssocID="{DBDEC062-B085-4A39-AC54-C42CFF3B5318}" presName="sibTrans" presStyleLbl="sibTrans1D1" presStyleIdx="6" presStyleCnt="7"/>
      <dgm:spPr/>
    </dgm:pt>
    <dgm:pt modelId="{03BF021D-3934-4D60-B0E1-44A8F5A4FFC9}" type="pres">
      <dgm:prSet presAssocID="{DBDEC062-B085-4A39-AC54-C42CFF3B5318}" presName="connectorText" presStyleLbl="sibTrans1D1" presStyleIdx="6" presStyleCnt="7"/>
      <dgm:spPr/>
    </dgm:pt>
    <dgm:pt modelId="{C6BDA6B3-2B7E-43E1-BE74-C03404575EA4}" type="pres">
      <dgm:prSet presAssocID="{4E07064B-E73B-436C-9B3D-6FF2BD52ACBF}" presName="node" presStyleLbl="node1" presStyleIdx="7" presStyleCnt="8">
        <dgm:presLayoutVars>
          <dgm:bulletEnabled val="1"/>
        </dgm:presLayoutVars>
      </dgm:prSet>
      <dgm:spPr/>
    </dgm:pt>
  </dgm:ptLst>
  <dgm:cxnLst>
    <dgm:cxn modelId="{4B1CDE07-AB62-4D61-B51F-8F9453C6FD83}" type="presOf" srcId="{17E82609-A1C3-43A8-BDA2-94522861EFE5}" destId="{1E114AB1-EAAF-473F-9647-9A5249A98495}" srcOrd="0" destOrd="0" presId="urn:microsoft.com/office/officeart/2005/8/layout/bProcess3"/>
    <dgm:cxn modelId="{09D23E11-8207-41B0-9D05-86A6A0300386}" type="presOf" srcId="{8943DE0C-7F9C-4EBE-8AAA-CF97E7A237F3}" destId="{A59AEC64-306A-43E6-98E5-34162BF865DE}" srcOrd="1" destOrd="0" presId="urn:microsoft.com/office/officeart/2005/8/layout/bProcess3"/>
    <dgm:cxn modelId="{0058D327-3058-4F14-9DEC-8AAC552B4189}" type="presOf" srcId="{DBDEC062-B085-4A39-AC54-C42CFF3B5318}" destId="{8A914276-5637-489B-98BB-49B73F0284B3}" srcOrd="0" destOrd="0" presId="urn:microsoft.com/office/officeart/2005/8/layout/bProcess3"/>
    <dgm:cxn modelId="{1801EF2A-DFE2-4E84-A646-909DF9F19AEB}" type="presOf" srcId="{DBDEC062-B085-4A39-AC54-C42CFF3B5318}" destId="{03BF021D-3934-4D60-B0E1-44A8F5A4FFC9}" srcOrd="1" destOrd="0" presId="urn:microsoft.com/office/officeart/2005/8/layout/bProcess3"/>
    <dgm:cxn modelId="{3ADA402F-3F21-49B5-B1B0-8D7FF86146B9}" type="presOf" srcId="{8943DE0C-7F9C-4EBE-8AAA-CF97E7A237F3}" destId="{FEA19A78-180B-432A-AFFC-43790E38707D}" srcOrd="0" destOrd="0" presId="urn:microsoft.com/office/officeart/2005/8/layout/bProcess3"/>
    <dgm:cxn modelId="{3258273E-CA08-4759-82E9-45EE223A0A44}" type="presOf" srcId="{41D075BA-35E4-4C48-9E07-D13DCD7FEF5C}" destId="{AE2C85AB-EB4D-4D87-A6D7-7EF865893A7C}" srcOrd="1" destOrd="0" presId="urn:microsoft.com/office/officeart/2005/8/layout/bProcess3"/>
    <dgm:cxn modelId="{18319B5C-987A-4C7B-A50F-E1B3B16BA07C}" type="presOf" srcId="{2A3D489A-C9E6-4DDB-8D29-ECA606E3D59D}" destId="{828A224A-D1A2-46FF-BDB3-5E23CA956510}" srcOrd="1" destOrd="0" presId="urn:microsoft.com/office/officeart/2005/8/layout/bProcess3"/>
    <dgm:cxn modelId="{E365C35D-3BC3-4B48-9CD5-D504700880AE}" type="presOf" srcId="{41D075BA-35E4-4C48-9E07-D13DCD7FEF5C}" destId="{DF8050BA-C768-476D-BC6D-45FAD2487777}" srcOrd="0" destOrd="0" presId="urn:microsoft.com/office/officeart/2005/8/layout/bProcess3"/>
    <dgm:cxn modelId="{9848D162-5753-409E-9594-548928847571}" type="presOf" srcId="{949DE4B2-0351-4F20-B35D-A6CCAE82A5A0}" destId="{8EE9AE45-0E67-4409-804B-E01F519F646E}" srcOrd="0" destOrd="0" presId="urn:microsoft.com/office/officeart/2005/8/layout/bProcess3"/>
    <dgm:cxn modelId="{1A6B7364-CC5B-4952-B1E3-C5BD4B182CD4}" srcId="{85F6843C-AFE1-418A-A337-7148AA0B14EC}" destId="{1F349EA5-733A-483E-A546-AA28F331A6CD}" srcOrd="5" destOrd="0" parTransId="{76F24831-0B11-4168-9FFA-511E12714FA4}" sibTransId="{2A3D489A-C9E6-4DDB-8D29-ECA606E3D59D}"/>
    <dgm:cxn modelId="{52DAE945-2FDE-4F76-8544-907EB8BB6AA8}" type="presOf" srcId="{9EE316A4-6F80-4A26-A998-827C83F9BCFD}" destId="{EDFF8CFF-47D6-4BA4-B4AE-9B902EEBA765}" srcOrd="0" destOrd="0" presId="urn:microsoft.com/office/officeart/2005/8/layout/bProcess3"/>
    <dgm:cxn modelId="{8F31956E-D032-4724-B0CF-5CB585313451}" type="presOf" srcId="{AD4EB2B1-6B44-47CB-8C92-80C05C891BDC}" destId="{8AE87221-1293-487E-AA67-9610CEF8226C}" srcOrd="0" destOrd="0" presId="urn:microsoft.com/office/officeart/2005/8/layout/bProcess3"/>
    <dgm:cxn modelId="{2AD36150-F86E-4794-AA9C-E6B4BF97495D}" srcId="{85F6843C-AFE1-418A-A337-7148AA0B14EC}" destId="{30D465E3-9153-4C58-BC99-E2375196D905}" srcOrd="6" destOrd="0" parTransId="{87FE6010-8595-4325-8897-C01443284C38}" sibTransId="{DBDEC062-B085-4A39-AC54-C42CFF3B5318}"/>
    <dgm:cxn modelId="{13EA0351-4750-42E9-8689-D5B9C7E5CD4A}" type="presOf" srcId="{6C1B1334-FCE7-4608-86C8-942FA9AB61D3}" destId="{B0C982B8-E363-4807-A909-8DCC094F5A2D}" srcOrd="0" destOrd="0" presId="urn:microsoft.com/office/officeart/2005/8/layout/bProcess3"/>
    <dgm:cxn modelId="{3D627D80-EDFC-4616-8206-41F05B7BFF0C}" type="presOf" srcId="{9EE316A4-6F80-4A26-A998-827C83F9BCFD}" destId="{DEB62AD7-CD74-4300-B6BB-98EAE2281C46}" srcOrd="1" destOrd="0" presId="urn:microsoft.com/office/officeart/2005/8/layout/bProcess3"/>
    <dgm:cxn modelId="{36395E8B-3C58-4586-A0CB-143AF3B60B2D}" srcId="{85F6843C-AFE1-418A-A337-7148AA0B14EC}" destId="{589C55AD-A0BD-475E-8ECC-EF8BAF62FFD3}" srcOrd="1" destOrd="0" parTransId="{D43B4269-E692-4DAA-981C-6F4FE3250B64}" sibTransId="{41D075BA-35E4-4C48-9E07-D13DCD7FEF5C}"/>
    <dgm:cxn modelId="{5A3305A0-10F9-4516-B767-48103B0F7B4D}" type="presOf" srcId="{4E07064B-E73B-436C-9B3D-6FF2BD52ACBF}" destId="{C6BDA6B3-2B7E-43E1-BE74-C03404575EA4}" srcOrd="0" destOrd="0" presId="urn:microsoft.com/office/officeart/2005/8/layout/bProcess3"/>
    <dgm:cxn modelId="{A35C63A0-EC09-44CF-AB89-40CF56304594}" type="presOf" srcId="{30D465E3-9153-4C58-BC99-E2375196D905}" destId="{B0750700-9424-44DF-B5D7-4D9380C4D6FD}" srcOrd="0" destOrd="0" presId="urn:microsoft.com/office/officeart/2005/8/layout/bProcess3"/>
    <dgm:cxn modelId="{0F03D9AF-0748-449F-89D5-3815A8CF8043}" type="presOf" srcId="{2A3D489A-C9E6-4DDB-8D29-ECA606E3D59D}" destId="{7D524E8B-7687-4B4D-99A3-116B26D88BAC}" srcOrd="0" destOrd="0" presId="urn:microsoft.com/office/officeart/2005/8/layout/bProcess3"/>
    <dgm:cxn modelId="{2C9066B7-268B-41C2-BEE4-D0177370A01D}" type="presOf" srcId="{85F6843C-AFE1-418A-A337-7148AA0B14EC}" destId="{C82C925F-33AD-4926-80F8-4EED10FBB1F5}" srcOrd="0" destOrd="0" presId="urn:microsoft.com/office/officeart/2005/8/layout/bProcess3"/>
    <dgm:cxn modelId="{88195EBA-8681-49B4-96B6-3DDFA3A307F8}" type="presOf" srcId="{6C1B1334-FCE7-4608-86C8-942FA9AB61D3}" destId="{3CA31C11-8013-47C9-A1B8-AF8323C6F6B3}" srcOrd="1" destOrd="0" presId="urn:microsoft.com/office/officeart/2005/8/layout/bProcess3"/>
    <dgm:cxn modelId="{5BC058BD-02BA-4DB0-9B7B-4BA1C4AD0080}" srcId="{85F6843C-AFE1-418A-A337-7148AA0B14EC}" destId="{D116D385-F5E3-42A8-91E7-8890A8FFA166}" srcOrd="4" destOrd="0" parTransId="{FCCA9FE0-0726-4F1B-9635-80791C38D73D}" sibTransId="{6C1B1334-FCE7-4608-86C8-942FA9AB61D3}"/>
    <dgm:cxn modelId="{DD1BBFC1-AF05-4E63-BE55-7484EE895793}" srcId="{85F6843C-AFE1-418A-A337-7148AA0B14EC}" destId="{AD4EB2B1-6B44-47CB-8C92-80C05C891BDC}" srcOrd="0" destOrd="0" parTransId="{6AF3FA67-9701-4880-815E-E320AAEFA1B4}" sibTransId="{8943DE0C-7F9C-4EBE-8AAA-CF97E7A237F3}"/>
    <dgm:cxn modelId="{28AC3CC7-9D9B-4176-81BD-7B5233791B9F}" type="presOf" srcId="{949DE4B2-0351-4F20-B35D-A6CCAE82A5A0}" destId="{FBF9F702-1420-499C-B55F-1E3FFA5725C8}" srcOrd="1" destOrd="0" presId="urn:microsoft.com/office/officeart/2005/8/layout/bProcess3"/>
    <dgm:cxn modelId="{49AC5ACA-6BC2-4EFF-9C7B-F4B8355CBC12}" srcId="{85F6843C-AFE1-418A-A337-7148AA0B14EC}" destId="{4E07064B-E73B-436C-9B3D-6FF2BD52ACBF}" srcOrd="7" destOrd="0" parTransId="{D7B0000A-320D-4680-BD77-DFAEFB4F080B}" sibTransId="{27BDF6AC-35E1-46D1-A594-EAB58623C37D}"/>
    <dgm:cxn modelId="{C2B7D1CE-1AEE-49A2-A5BC-1E7FCBC945E4}" type="presOf" srcId="{1F349EA5-733A-483E-A546-AA28F331A6CD}" destId="{0710E80D-22D4-4381-A6CF-3F653AD3198A}" srcOrd="0" destOrd="0" presId="urn:microsoft.com/office/officeart/2005/8/layout/bProcess3"/>
    <dgm:cxn modelId="{6DC6CED2-A4C3-4877-9BB3-09FEEC53F1B6}" type="presOf" srcId="{BCB5A8FC-C2C5-437D-87C9-C3BD4DD7D793}" destId="{7FB1ACE7-2228-4CA0-980C-7185781A8424}" srcOrd="0" destOrd="0" presId="urn:microsoft.com/office/officeart/2005/8/layout/bProcess3"/>
    <dgm:cxn modelId="{FC726DDA-63AC-4BB0-984D-9E2CF74CD091}" type="presOf" srcId="{589C55AD-A0BD-475E-8ECC-EF8BAF62FFD3}" destId="{B631FA9D-2C01-48DE-937D-2329CA6AC9DD}" srcOrd="0" destOrd="0" presId="urn:microsoft.com/office/officeart/2005/8/layout/bProcess3"/>
    <dgm:cxn modelId="{0B5533F3-BD44-4174-BA08-20A6218E031D}" srcId="{85F6843C-AFE1-418A-A337-7148AA0B14EC}" destId="{BCB5A8FC-C2C5-437D-87C9-C3BD4DD7D793}" srcOrd="3" destOrd="0" parTransId="{EBB23C6A-A4E5-49A0-9A12-96A8421D6A9F}" sibTransId="{949DE4B2-0351-4F20-B35D-A6CCAE82A5A0}"/>
    <dgm:cxn modelId="{48873AF6-CEFC-41CF-91EE-B0FA8B8CC9C0}" type="presOf" srcId="{D116D385-F5E3-42A8-91E7-8890A8FFA166}" destId="{663478E0-93FF-4DF1-9072-E74060710871}" srcOrd="0" destOrd="0" presId="urn:microsoft.com/office/officeart/2005/8/layout/bProcess3"/>
    <dgm:cxn modelId="{3EAF89FC-4639-48FB-8B41-732410AAEFB5}" srcId="{85F6843C-AFE1-418A-A337-7148AA0B14EC}" destId="{17E82609-A1C3-43A8-BDA2-94522861EFE5}" srcOrd="2" destOrd="0" parTransId="{F7E4B80F-7F31-4555-B9BE-B0BC1CA35579}" sibTransId="{9EE316A4-6F80-4A26-A998-827C83F9BCFD}"/>
    <dgm:cxn modelId="{FE3D3315-4DA9-42F7-8178-A2A90D6C9643}" type="presParOf" srcId="{C82C925F-33AD-4926-80F8-4EED10FBB1F5}" destId="{8AE87221-1293-487E-AA67-9610CEF8226C}" srcOrd="0" destOrd="0" presId="urn:microsoft.com/office/officeart/2005/8/layout/bProcess3"/>
    <dgm:cxn modelId="{F363816E-5A9F-4C37-8FFB-D9A155706094}" type="presParOf" srcId="{C82C925F-33AD-4926-80F8-4EED10FBB1F5}" destId="{FEA19A78-180B-432A-AFFC-43790E38707D}" srcOrd="1" destOrd="0" presId="urn:microsoft.com/office/officeart/2005/8/layout/bProcess3"/>
    <dgm:cxn modelId="{2FD0E5A2-6AD0-4FEA-A32C-6F2878D6E546}" type="presParOf" srcId="{FEA19A78-180B-432A-AFFC-43790E38707D}" destId="{A59AEC64-306A-43E6-98E5-34162BF865DE}" srcOrd="0" destOrd="0" presId="urn:microsoft.com/office/officeart/2005/8/layout/bProcess3"/>
    <dgm:cxn modelId="{A5A41024-C71B-464D-9992-77EFBC5C1097}" type="presParOf" srcId="{C82C925F-33AD-4926-80F8-4EED10FBB1F5}" destId="{B631FA9D-2C01-48DE-937D-2329CA6AC9DD}" srcOrd="2" destOrd="0" presId="urn:microsoft.com/office/officeart/2005/8/layout/bProcess3"/>
    <dgm:cxn modelId="{13970709-CA91-4A62-A734-BEF3BF88D6C4}" type="presParOf" srcId="{C82C925F-33AD-4926-80F8-4EED10FBB1F5}" destId="{DF8050BA-C768-476D-BC6D-45FAD2487777}" srcOrd="3" destOrd="0" presId="urn:microsoft.com/office/officeart/2005/8/layout/bProcess3"/>
    <dgm:cxn modelId="{7D41FC9B-F5A0-4CBF-94D7-231FA1DF5234}" type="presParOf" srcId="{DF8050BA-C768-476D-BC6D-45FAD2487777}" destId="{AE2C85AB-EB4D-4D87-A6D7-7EF865893A7C}" srcOrd="0" destOrd="0" presId="urn:microsoft.com/office/officeart/2005/8/layout/bProcess3"/>
    <dgm:cxn modelId="{EB336A68-B2D6-47AD-A5A2-D417890293CE}" type="presParOf" srcId="{C82C925F-33AD-4926-80F8-4EED10FBB1F5}" destId="{1E114AB1-EAAF-473F-9647-9A5249A98495}" srcOrd="4" destOrd="0" presId="urn:microsoft.com/office/officeart/2005/8/layout/bProcess3"/>
    <dgm:cxn modelId="{716D8071-3D97-4204-A4A9-53AD6FF79BB9}" type="presParOf" srcId="{C82C925F-33AD-4926-80F8-4EED10FBB1F5}" destId="{EDFF8CFF-47D6-4BA4-B4AE-9B902EEBA765}" srcOrd="5" destOrd="0" presId="urn:microsoft.com/office/officeart/2005/8/layout/bProcess3"/>
    <dgm:cxn modelId="{EA037CAB-95AB-4BFC-9AF7-F1D3BEBA2A8B}" type="presParOf" srcId="{EDFF8CFF-47D6-4BA4-B4AE-9B902EEBA765}" destId="{DEB62AD7-CD74-4300-B6BB-98EAE2281C46}" srcOrd="0" destOrd="0" presId="urn:microsoft.com/office/officeart/2005/8/layout/bProcess3"/>
    <dgm:cxn modelId="{54AE5486-4581-4BA9-BF8A-02719C59019A}" type="presParOf" srcId="{C82C925F-33AD-4926-80F8-4EED10FBB1F5}" destId="{7FB1ACE7-2228-4CA0-980C-7185781A8424}" srcOrd="6" destOrd="0" presId="urn:microsoft.com/office/officeart/2005/8/layout/bProcess3"/>
    <dgm:cxn modelId="{5BCBC8FC-E842-4891-B77A-CC6D97763CB7}" type="presParOf" srcId="{C82C925F-33AD-4926-80F8-4EED10FBB1F5}" destId="{8EE9AE45-0E67-4409-804B-E01F519F646E}" srcOrd="7" destOrd="0" presId="urn:microsoft.com/office/officeart/2005/8/layout/bProcess3"/>
    <dgm:cxn modelId="{2E3904CE-3E61-422B-A644-B557A24ACEDF}" type="presParOf" srcId="{8EE9AE45-0E67-4409-804B-E01F519F646E}" destId="{FBF9F702-1420-499C-B55F-1E3FFA5725C8}" srcOrd="0" destOrd="0" presId="urn:microsoft.com/office/officeart/2005/8/layout/bProcess3"/>
    <dgm:cxn modelId="{C19E84CC-89D9-4420-BD93-9FC766AF2A64}" type="presParOf" srcId="{C82C925F-33AD-4926-80F8-4EED10FBB1F5}" destId="{663478E0-93FF-4DF1-9072-E74060710871}" srcOrd="8" destOrd="0" presId="urn:microsoft.com/office/officeart/2005/8/layout/bProcess3"/>
    <dgm:cxn modelId="{A11CAAD2-6618-4F88-8B3A-7A0F3F743AA5}" type="presParOf" srcId="{C82C925F-33AD-4926-80F8-4EED10FBB1F5}" destId="{B0C982B8-E363-4807-A909-8DCC094F5A2D}" srcOrd="9" destOrd="0" presId="urn:microsoft.com/office/officeart/2005/8/layout/bProcess3"/>
    <dgm:cxn modelId="{968C5FB6-9139-4B79-9565-BE6CE931960F}" type="presParOf" srcId="{B0C982B8-E363-4807-A909-8DCC094F5A2D}" destId="{3CA31C11-8013-47C9-A1B8-AF8323C6F6B3}" srcOrd="0" destOrd="0" presId="urn:microsoft.com/office/officeart/2005/8/layout/bProcess3"/>
    <dgm:cxn modelId="{40AC56A0-BD20-45C2-9151-27AD49C57945}" type="presParOf" srcId="{C82C925F-33AD-4926-80F8-4EED10FBB1F5}" destId="{0710E80D-22D4-4381-A6CF-3F653AD3198A}" srcOrd="10" destOrd="0" presId="urn:microsoft.com/office/officeart/2005/8/layout/bProcess3"/>
    <dgm:cxn modelId="{B91CAB9A-7329-497D-86A7-575F36D76ACD}" type="presParOf" srcId="{C82C925F-33AD-4926-80F8-4EED10FBB1F5}" destId="{7D524E8B-7687-4B4D-99A3-116B26D88BAC}" srcOrd="11" destOrd="0" presId="urn:microsoft.com/office/officeart/2005/8/layout/bProcess3"/>
    <dgm:cxn modelId="{4F2D0ADA-639D-41DB-AD08-F023EB488B6F}" type="presParOf" srcId="{7D524E8B-7687-4B4D-99A3-116B26D88BAC}" destId="{828A224A-D1A2-46FF-BDB3-5E23CA956510}" srcOrd="0" destOrd="0" presId="urn:microsoft.com/office/officeart/2005/8/layout/bProcess3"/>
    <dgm:cxn modelId="{B301D012-B829-44B0-B050-089614663C74}" type="presParOf" srcId="{C82C925F-33AD-4926-80F8-4EED10FBB1F5}" destId="{B0750700-9424-44DF-B5D7-4D9380C4D6FD}" srcOrd="12" destOrd="0" presId="urn:microsoft.com/office/officeart/2005/8/layout/bProcess3"/>
    <dgm:cxn modelId="{CBA16097-652D-43D9-8FC4-7E5B79014F0E}" type="presParOf" srcId="{C82C925F-33AD-4926-80F8-4EED10FBB1F5}" destId="{8A914276-5637-489B-98BB-49B73F0284B3}" srcOrd="13" destOrd="0" presId="urn:microsoft.com/office/officeart/2005/8/layout/bProcess3"/>
    <dgm:cxn modelId="{08183687-11A8-45E8-9089-BA2877CD8171}" type="presParOf" srcId="{8A914276-5637-489B-98BB-49B73F0284B3}" destId="{03BF021D-3934-4D60-B0E1-44A8F5A4FFC9}" srcOrd="0" destOrd="0" presId="urn:microsoft.com/office/officeart/2005/8/layout/bProcess3"/>
    <dgm:cxn modelId="{31F10C8E-362A-4BAD-9272-C2974E5EF77B}" type="presParOf" srcId="{C82C925F-33AD-4926-80F8-4EED10FBB1F5}" destId="{C6BDA6B3-2B7E-43E1-BE74-C03404575EA4}"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8C5182-3987-4AE0-A83B-7CA68FDBAB79}"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C04075A8-95CC-47D3-B6C1-67A65496284E}">
      <dgm:prSet phldrT="[Text]" phldr="0"/>
      <dgm:spPr/>
      <dgm:t>
        <a:bodyPr/>
        <a:lstStyle/>
        <a:p>
          <a:pPr rtl="0"/>
          <a:r>
            <a:rPr lang="en-US" dirty="0">
              <a:latin typeface="Calibri Light" panose="020F0302020204030204"/>
            </a:rPr>
            <a:t>Query Input</a:t>
          </a:r>
          <a:endParaRPr lang="en-US" b="0" i="0" u="none" strike="noStrike" cap="none" baseline="0" noProof="0" dirty="0">
            <a:solidFill>
              <a:srgbClr val="010000"/>
            </a:solidFill>
            <a:latin typeface="Calibri Light"/>
            <a:cs typeface="Calibri Light"/>
          </a:endParaRPr>
        </a:p>
      </dgm:t>
    </dgm:pt>
    <dgm:pt modelId="{90242D8A-B880-4635-8E15-0A6F1BB2F3B3}" type="parTrans" cxnId="{0340D13C-5793-440E-8B96-E1641533275C}">
      <dgm:prSet/>
      <dgm:spPr/>
      <dgm:t>
        <a:bodyPr/>
        <a:lstStyle/>
        <a:p>
          <a:endParaRPr lang="en-US"/>
        </a:p>
      </dgm:t>
    </dgm:pt>
    <dgm:pt modelId="{67DA7ED4-4C57-447E-A277-6A3189C3BB14}" type="sibTrans" cxnId="{0340D13C-5793-440E-8B96-E1641533275C}">
      <dgm:prSet/>
      <dgm:spPr/>
      <dgm:t>
        <a:bodyPr/>
        <a:lstStyle/>
        <a:p>
          <a:endParaRPr lang="en-US"/>
        </a:p>
      </dgm:t>
    </dgm:pt>
    <dgm:pt modelId="{1E179650-46F8-4E79-928F-489594F63263}">
      <dgm:prSet phldrT="[Text]" phldr="0"/>
      <dgm:spPr/>
      <dgm:t>
        <a:bodyPr/>
        <a:lstStyle/>
        <a:p>
          <a:pPr rtl="0"/>
          <a:r>
            <a:rPr lang="en-US" dirty="0">
              <a:latin typeface="Calibri Light" panose="020F0302020204030204"/>
            </a:rPr>
            <a:t>Query Keywords Extraction with POS tags + Synonyms + other forms</a:t>
          </a:r>
          <a:endParaRPr lang="en-US" dirty="0"/>
        </a:p>
      </dgm:t>
    </dgm:pt>
    <dgm:pt modelId="{7165A0BA-317A-4E01-B542-03DF69F3C5F2}" type="parTrans" cxnId="{E8629C8A-D679-4E18-8C4E-BCC8C3470C0D}">
      <dgm:prSet/>
      <dgm:spPr/>
      <dgm:t>
        <a:bodyPr/>
        <a:lstStyle/>
        <a:p>
          <a:endParaRPr lang="en-US"/>
        </a:p>
      </dgm:t>
    </dgm:pt>
    <dgm:pt modelId="{25D64C40-32F8-49FA-BED2-B0756BAD29C7}" type="sibTrans" cxnId="{E8629C8A-D679-4E18-8C4E-BCC8C3470C0D}">
      <dgm:prSet/>
      <dgm:spPr/>
      <dgm:t>
        <a:bodyPr/>
        <a:lstStyle/>
        <a:p>
          <a:endParaRPr lang="en-US"/>
        </a:p>
      </dgm:t>
    </dgm:pt>
    <dgm:pt modelId="{5DCF59AD-56D5-4BFD-A889-08A40C813D77}">
      <dgm:prSet phldrT="[Text]" phldr="0"/>
      <dgm:spPr/>
      <dgm:t>
        <a:bodyPr/>
        <a:lstStyle/>
        <a:p>
          <a:pPr rtl="0"/>
          <a:r>
            <a:rPr lang="en-US" dirty="0">
              <a:latin typeface="Calibri Light" panose="020F0302020204030204"/>
            </a:rPr>
            <a:t>Prefix tree – Regulations retrieval</a:t>
          </a:r>
          <a:endParaRPr lang="en-US" dirty="0"/>
        </a:p>
      </dgm:t>
    </dgm:pt>
    <dgm:pt modelId="{4D0FE11E-03E1-4F8C-814C-97F507C4BC10}" type="parTrans" cxnId="{4904E068-A672-4B19-8451-E009F2445C92}">
      <dgm:prSet/>
      <dgm:spPr/>
      <dgm:t>
        <a:bodyPr/>
        <a:lstStyle/>
        <a:p>
          <a:endParaRPr lang="en-US"/>
        </a:p>
      </dgm:t>
    </dgm:pt>
    <dgm:pt modelId="{6A845B9A-B7D2-4084-9A82-2F5A0A3E7050}" type="sibTrans" cxnId="{4904E068-A672-4B19-8451-E009F2445C92}">
      <dgm:prSet/>
      <dgm:spPr/>
      <dgm:t>
        <a:bodyPr/>
        <a:lstStyle/>
        <a:p>
          <a:endParaRPr lang="en-US"/>
        </a:p>
      </dgm:t>
    </dgm:pt>
    <dgm:pt modelId="{1716CBC9-E615-43B9-A126-99E7C9322984}">
      <dgm:prSet phldrT="[Text]" phldr="0"/>
      <dgm:spPr/>
      <dgm:t>
        <a:bodyPr/>
        <a:lstStyle/>
        <a:p>
          <a:pPr rtl="0"/>
          <a:r>
            <a:rPr lang="en-US" dirty="0">
              <a:latin typeface="Calibri Light" panose="020F0302020204030204"/>
            </a:rPr>
            <a:t>Clustering (Hierarchical, dynamic cluster size and validation)</a:t>
          </a:r>
          <a:endParaRPr lang="en-US" dirty="0"/>
        </a:p>
      </dgm:t>
    </dgm:pt>
    <dgm:pt modelId="{F2C59B90-8818-401E-B05F-358316B54B8E}" type="parTrans" cxnId="{78D99022-1B7E-4321-B943-7379E6578389}">
      <dgm:prSet/>
      <dgm:spPr/>
      <dgm:t>
        <a:bodyPr/>
        <a:lstStyle/>
        <a:p>
          <a:endParaRPr lang="en-US"/>
        </a:p>
      </dgm:t>
    </dgm:pt>
    <dgm:pt modelId="{1A954A36-B6A0-48A2-86EA-148E45DDD775}" type="sibTrans" cxnId="{78D99022-1B7E-4321-B943-7379E6578389}">
      <dgm:prSet/>
      <dgm:spPr/>
      <dgm:t>
        <a:bodyPr/>
        <a:lstStyle/>
        <a:p>
          <a:endParaRPr lang="en-US"/>
        </a:p>
      </dgm:t>
    </dgm:pt>
    <dgm:pt modelId="{D7D6B49D-768F-47D7-8EB7-0DCBFBE52CCF}">
      <dgm:prSet phldrT="[Text]" phldr="0"/>
      <dgm:spPr/>
      <dgm:t>
        <a:bodyPr/>
        <a:lstStyle/>
        <a:p>
          <a:pPr rtl="0"/>
          <a:r>
            <a:rPr lang="en-US" dirty="0">
              <a:latin typeface="Calibri Light" panose="020F0302020204030204"/>
            </a:rPr>
            <a:t>Cluster Profiling (Common phrase extraction, Subtle Semantics phrase extraction using POS pattern puzzles)</a:t>
          </a:r>
          <a:endParaRPr lang="en-US" dirty="0"/>
        </a:p>
      </dgm:t>
    </dgm:pt>
    <dgm:pt modelId="{2BD05237-D65D-44EB-924C-542574AB5CC7}" type="parTrans" cxnId="{7976051E-AA15-42D2-B676-4D252523A06D}">
      <dgm:prSet/>
      <dgm:spPr/>
      <dgm:t>
        <a:bodyPr/>
        <a:lstStyle/>
        <a:p>
          <a:endParaRPr lang="en-US"/>
        </a:p>
      </dgm:t>
    </dgm:pt>
    <dgm:pt modelId="{E6D293B7-D527-4124-B01D-B330EEA46EFF}" type="sibTrans" cxnId="{7976051E-AA15-42D2-B676-4D252523A06D}">
      <dgm:prSet/>
      <dgm:spPr/>
      <dgm:t>
        <a:bodyPr/>
        <a:lstStyle/>
        <a:p>
          <a:endParaRPr lang="en-US"/>
        </a:p>
      </dgm:t>
    </dgm:pt>
    <dgm:pt modelId="{8AB72F2D-40AC-483F-A925-D46A7B168E13}">
      <dgm:prSet phldr="0"/>
      <dgm:spPr/>
      <dgm:t>
        <a:bodyPr/>
        <a:lstStyle/>
        <a:p>
          <a:pPr rtl="0"/>
          <a:r>
            <a:rPr lang="en-US" dirty="0">
              <a:latin typeface="Calibri Light" panose="020F0302020204030204"/>
            </a:rPr>
            <a:t>Query Expansion (Definition words)</a:t>
          </a:r>
        </a:p>
      </dgm:t>
    </dgm:pt>
    <dgm:pt modelId="{FC0C41E3-FA1C-4280-8DA8-E7CEAE9E7812}" type="parTrans" cxnId="{E4358936-746F-4EF4-B5E3-0DCE7DA5FB02}">
      <dgm:prSet/>
      <dgm:spPr/>
    </dgm:pt>
    <dgm:pt modelId="{E73337D8-FA83-470A-B855-E249A87FCC15}" type="sibTrans" cxnId="{E4358936-746F-4EF4-B5E3-0DCE7DA5FB02}">
      <dgm:prSet/>
      <dgm:spPr/>
      <dgm:t>
        <a:bodyPr/>
        <a:lstStyle/>
        <a:p>
          <a:endParaRPr lang="en-US"/>
        </a:p>
      </dgm:t>
    </dgm:pt>
    <dgm:pt modelId="{B84BCF57-3500-496B-9855-65670C0711D8}" type="pres">
      <dgm:prSet presAssocID="{A68C5182-3987-4AE0-A83B-7CA68FDBAB79}" presName="Name0" presStyleCnt="0">
        <dgm:presLayoutVars>
          <dgm:dir/>
          <dgm:resizeHandles val="exact"/>
        </dgm:presLayoutVars>
      </dgm:prSet>
      <dgm:spPr/>
    </dgm:pt>
    <dgm:pt modelId="{A603C342-4410-41E2-8FEF-9DB19F6C0BEB}" type="pres">
      <dgm:prSet presAssocID="{C04075A8-95CC-47D3-B6C1-67A65496284E}" presName="node" presStyleLbl="node1" presStyleIdx="0" presStyleCnt="6">
        <dgm:presLayoutVars>
          <dgm:bulletEnabled val="1"/>
        </dgm:presLayoutVars>
      </dgm:prSet>
      <dgm:spPr/>
    </dgm:pt>
    <dgm:pt modelId="{32EAECFE-15D4-44E5-8658-B8A035ACDF3D}" type="pres">
      <dgm:prSet presAssocID="{67DA7ED4-4C57-447E-A277-6A3189C3BB14}" presName="sibTrans" presStyleLbl="sibTrans1D1" presStyleIdx="0" presStyleCnt="5"/>
      <dgm:spPr/>
    </dgm:pt>
    <dgm:pt modelId="{249BB8D3-AE97-4128-905C-FAD16F9FD63A}" type="pres">
      <dgm:prSet presAssocID="{67DA7ED4-4C57-447E-A277-6A3189C3BB14}" presName="connectorText" presStyleLbl="sibTrans1D1" presStyleIdx="0" presStyleCnt="5"/>
      <dgm:spPr/>
    </dgm:pt>
    <dgm:pt modelId="{3BB1C1CF-3E23-4E65-9A25-4DDDDB10A9BD}" type="pres">
      <dgm:prSet presAssocID="{8AB72F2D-40AC-483F-A925-D46A7B168E13}" presName="node" presStyleLbl="node1" presStyleIdx="1" presStyleCnt="6">
        <dgm:presLayoutVars>
          <dgm:bulletEnabled val="1"/>
        </dgm:presLayoutVars>
      </dgm:prSet>
      <dgm:spPr/>
    </dgm:pt>
    <dgm:pt modelId="{80FB2937-1C32-49DE-8E5E-E2A601427728}" type="pres">
      <dgm:prSet presAssocID="{E73337D8-FA83-470A-B855-E249A87FCC15}" presName="sibTrans" presStyleLbl="sibTrans1D1" presStyleIdx="1" presStyleCnt="5"/>
      <dgm:spPr/>
    </dgm:pt>
    <dgm:pt modelId="{75708270-BC95-4068-9A38-47029AE2F956}" type="pres">
      <dgm:prSet presAssocID="{E73337D8-FA83-470A-B855-E249A87FCC15}" presName="connectorText" presStyleLbl="sibTrans1D1" presStyleIdx="1" presStyleCnt="5"/>
      <dgm:spPr/>
    </dgm:pt>
    <dgm:pt modelId="{30324CA7-DCEA-4678-A1CB-59269BA06FA1}" type="pres">
      <dgm:prSet presAssocID="{1E179650-46F8-4E79-928F-489594F63263}" presName="node" presStyleLbl="node1" presStyleIdx="2" presStyleCnt="6">
        <dgm:presLayoutVars>
          <dgm:bulletEnabled val="1"/>
        </dgm:presLayoutVars>
      </dgm:prSet>
      <dgm:spPr/>
    </dgm:pt>
    <dgm:pt modelId="{7E0D6D64-A491-4F14-A2C5-E34881B3C30A}" type="pres">
      <dgm:prSet presAssocID="{25D64C40-32F8-49FA-BED2-B0756BAD29C7}" presName="sibTrans" presStyleLbl="sibTrans1D1" presStyleIdx="2" presStyleCnt="5"/>
      <dgm:spPr/>
    </dgm:pt>
    <dgm:pt modelId="{79A55999-6184-4B73-B66D-46B1148B4263}" type="pres">
      <dgm:prSet presAssocID="{25D64C40-32F8-49FA-BED2-B0756BAD29C7}" presName="connectorText" presStyleLbl="sibTrans1D1" presStyleIdx="2" presStyleCnt="5"/>
      <dgm:spPr/>
    </dgm:pt>
    <dgm:pt modelId="{0ECD3C6A-184E-4F19-9A80-510C7A2945C8}" type="pres">
      <dgm:prSet presAssocID="{5DCF59AD-56D5-4BFD-A889-08A40C813D77}" presName="node" presStyleLbl="node1" presStyleIdx="3" presStyleCnt="6">
        <dgm:presLayoutVars>
          <dgm:bulletEnabled val="1"/>
        </dgm:presLayoutVars>
      </dgm:prSet>
      <dgm:spPr/>
    </dgm:pt>
    <dgm:pt modelId="{C73115C7-86EE-4A57-B350-537C44369B4D}" type="pres">
      <dgm:prSet presAssocID="{6A845B9A-B7D2-4084-9A82-2F5A0A3E7050}" presName="sibTrans" presStyleLbl="sibTrans1D1" presStyleIdx="3" presStyleCnt="5"/>
      <dgm:spPr/>
    </dgm:pt>
    <dgm:pt modelId="{1BF15D7C-54BC-45EA-85BA-DFACEC4CC337}" type="pres">
      <dgm:prSet presAssocID="{6A845B9A-B7D2-4084-9A82-2F5A0A3E7050}" presName="connectorText" presStyleLbl="sibTrans1D1" presStyleIdx="3" presStyleCnt="5"/>
      <dgm:spPr/>
    </dgm:pt>
    <dgm:pt modelId="{9A308C63-D4D4-45B5-AEDC-E37B338A9824}" type="pres">
      <dgm:prSet presAssocID="{1716CBC9-E615-43B9-A126-99E7C9322984}" presName="node" presStyleLbl="node1" presStyleIdx="4" presStyleCnt="6">
        <dgm:presLayoutVars>
          <dgm:bulletEnabled val="1"/>
        </dgm:presLayoutVars>
      </dgm:prSet>
      <dgm:spPr/>
    </dgm:pt>
    <dgm:pt modelId="{0ECC16FB-4473-437A-BBF5-711BF500D939}" type="pres">
      <dgm:prSet presAssocID="{1A954A36-B6A0-48A2-86EA-148E45DDD775}" presName="sibTrans" presStyleLbl="sibTrans1D1" presStyleIdx="4" presStyleCnt="5"/>
      <dgm:spPr/>
    </dgm:pt>
    <dgm:pt modelId="{EF00C112-8223-4A48-A120-A5BF3ED67D5B}" type="pres">
      <dgm:prSet presAssocID="{1A954A36-B6A0-48A2-86EA-148E45DDD775}" presName="connectorText" presStyleLbl="sibTrans1D1" presStyleIdx="4" presStyleCnt="5"/>
      <dgm:spPr/>
    </dgm:pt>
    <dgm:pt modelId="{E79DD6DC-C225-439E-9246-8271DC3CB3A2}" type="pres">
      <dgm:prSet presAssocID="{D7D6B49D-768F-47D7-8EB7-0DCBFBE52CCF}" presName="node" presStyleLbl="node1" presStyleIdx="5" presStyleCnt="6">
        <dgm:presLayoutVars>
          <dgm:bulletEnabled val="1"/>
        </dgm:presLayoutVars>
      </dgm:prSet>
      <dgm:spPr/>
    </dgm:pt>
  </dgm:ptLst>
  <dgm:cxnLst>
    <dgm:cxn modelId="{63F6EA10-FF28-462B-AF4A-3F7F01659D11}" type="presOf" srcId="{6A845B9A-B7D2-4084-9A82-2F5A0A3E7050}" destId="{C73115C7-86EE-4A57-B350-537C44369B4D}" srcOrd="0" destOrd="0" presId="urn:microsoft.com/office/officeart/2005/8/layout/bProcess3"/>
    <dgm:cxn modelId="{7976051E-AA15-42D2-B676-4D252523A06D}" srcId="{A68C5182-3987-4AE0-A83B-7CA68FDBAB79}" destId="{D7D6B49D-768F-47D7-8EB7-0DCBFBE52CCF}" srcOrd="5" destOrd="0" parTransId="{2BD05237-D65D-44EB-924C-542574AB5CC7}" sibTransId="{E6D293B7-D527-4124-B01D-B330EEA46EFF}"/>
    <dgm:cxn modelId="{78D99022-1B7E-4321-B943-7379E6578389}" srcId="{A68C5182-3987-4AE0-A83B-7CA68FDBAB79}" destId="{1716CBC9-E615-43B9-A126-99E7C9322984}" srcOrd="4" destOrd="0" parTransId="{F2C59B90-8818-401E-B05F-358316B54B8E}" sibTransId="{1A954A36-B6A0-48A2-86EA-148E45DDD775}"/>
    <dgm:cxn modelId="{2F73FC2D-A081-4FE4-A741-9E0153F7D13D}" type="presOf" srcId="{D7D6B49D-768F-47D7-8EB7-0DCBFBE52CCF}" destId="{E79DD6DC-C225-439E-9246-8271DC3CB3A2}" srcOrd="0" destOrd="0" presId="urn:microsoft.com/office/officeart/2005/8/layout/bProcess3"/>
    <dgm:cxn modelId="{9DF3D831-7DD0-41AA-8388-23DE6E4441DC}" type="presOf" srcId="{25D64C40-32F8-49FA-BED2-B0756BAD29C7}" destId="{7E0D6D64-A491-4F14-A2C5-E34881B3C30A}" srcOrd="0" destOrd="0" presId="urn:microsoft.com/office/officeart/2005/8/layout/bProcess3"/>
    <dgm:cxn modelId="{E4358936-746F-4EF4-B5E3-0DCE7DA5FB02}" srcId="{A68C5182-3987-4AE0-A83B-7CA68FDBAB79}" destId="{8AB72F2D-40AC-483F-A925-D46A7B168E13}" srcOrd="1" destOrd="0" parTransId="{FC0C41E3-FA1C-4280-8DA8-E7CEAE9E7812}" sibTransId="{E73337D8-FA83-470A-B855-E249A87FCC15}"/>
    <dgm:cxn modelId="{0340D13C-5793-440E-8B96-E1641533275C}" srcId="{A68C5182-3987-4AE0-A83B-7CA68FDBAB79}" destId="{C04075A8-95CC-47D3-B6C1-67A65496284E}" srcOrd="0" destOrd="0" parTransId="{90242D8A-B880-4635-8E15-0A6F1BB2F3B3}" sibTransId="{67DA7ED4-4C57-447E-A277-6A3189C3BB14}"/>
    <dgm:cxn modelId="{4904E068-A672-4B19-8451-E009F2445C92}" srcId="{A68C5182-3987-4AE0-A83B-7CA68FDBAB79}" destId="{5DCF59AD-56D5-4BFD-A889-08A40C813D77}" srcOrd="3" destOrd="0" parTransId="{4D0FE11E-03E1-4F8C-814C-97F507C4BC10}" sibTransId="{6A845B9A-B7D2-4084-9A82-2F5A0A3E7050}"/>
    <dgm:cxn modelId="{AD6A8D4D-4F06-4DC2-B7B5-FBF860CDD8F8}" type="presOf" srcId="{1A954A36-B6A0-48A2-86EA-148E45DDD775}" destId="{EF00C112-8223-4A48-A120-A5BF3ED67D5B}" srcOrd="1" destOrd="0" presId="urn:microsoft.com/office/officeart/2005/8/layout/bProcess3"/>
    <dgm:cxn modelId="{92151557-7DB9-4E59-8290-CD7A9E1163C6}" type="presOf" srcId="{8AB72F2D-40AC-483F-A925-D46A7B168E13}" destId="{3BB1C1CF-3E23-4E65-9A25-4DDDDB10A9BD}" srcOrd="0" destOrd="0" presId="urn:microsoft.com/office/officeart/2005/8/layout/bProcess3"/>
    <dgm:cxn modelId="{E8629C8A-D679-4E18-8C4E-BCC8C3470C0D}" srcId="{A68C5182-3987-4AE0-A83B-7CA68FDBAB79}" destId="{1E179650-46F8-4E79-928F-489594F63263}" srcOrd="2" destOrd="0" parTransId="{7165A0BA-317A-4E01-B542-03DF69F3C5F2}" sibTransId="{25D64C40-32F8-49FA-BED2-B0756BAD29C7}"/>
    <dgm:cxn modelId="{6F5A298E-2FC8-4298-AF3E-7CC6FCE9FA38}" type="presOf" srcId="{1A954A36-B6A0-48A2-86EA-148E45DDD775}" destId="{0ECC16FB-4473-437A-BBF5-711BF500D939}" srcOrd="0" destOrd="0" presId="urn:microsoft.com/office/officeart/2005/8/layout/bProcess3"/>
    <dgm:cxn modelId="{C9403B98-4F71-41EE-9BA3-59AA1E7B9CE5}" type="presOf" srcId="{C04075A8-95CC-47D3-B6C1-67A65496284E}" destId="{A603C342-4410-41E2-8FEF-9DB19F6C0BEB}" srcOrd="0" destOrd="0" presId="urn:microsoft.com/office/officeart/2005/8/layout/bProcess3"/>
    <dgm:cxn modelId="{E287CC9C-1B33-432C-8EB5-3F3C26359728}" type="presOf" srcId="{E73337D8-FA83-470A-B855-E249A87FCC15}" destId="{80FB2937-1C32-49DE-8E5E-E2A601427728}" srcOrd="0" destOrd="0" presId="urn:microsoft.com/office/officeart/2005/8/layout/bProcess3"/>
    <dgm:cxn modelId="{0CD95FB8-2391-439B-BC4E-57FBAAB6D1A9}" type="presOf" srcId="{67DA7ED4-4C57-447E-A277-6A3189C3BB14}" destId="{249BB8D3-AE97-4128-905C-FAD16F9FD63A}" srcOrd="1" destOrd="0" presId="urn:microsoft.com/office/officeart/2005/8/layout/bProcess3"/>
    <dgm:cxn modelId="{5B3153B9-27C3-4C5B-AD62-D843290DE423}" type="presOf" srcId="{67DA7ED4-4C57-447E-A277-6A3189C3BB14}" destId="{32EAECFE-15D4-44E5-8658-B8A035ACDF3D}" srcOrd="0" destOrd="0" presId="urn:microsoft.com/office/officeart/2005/8/layout/bProcess3"/>
    <dgm:cxn modelId="{73BDEEBA-E3C0-4AB1-8738-6D23588375C6}" type="presOf" srcId="{25D64C40-32F8-49FA-BED2-B0756BAD29C7}" destId="{79A55999-6184-4B73-B66D-46B1148B4263}" srcOrd="1" destOrd="0" presId="urn:microsoft.com/office/officeart/2005/8/layout/bProcess3"/>
    <dgm:cxn modelId="{92FED8DE-DBE0-4F70-A116-F71AAC22FE71}" type="presOf" srcId="{A68C5182-3987-4AE0-A83B-7CA68FDBAB79}" destId="{B84BCF57-3500-496B-9855-65670C0711D8}" srcOrd="0" destOrd="0" presId="urn:microsoft.com/office/officeart/2005/8/layout/bProcess3"/>
    <dgm:cxn modelId="{1CF457DF-8916-4C00-A574-44F6CD379457}" type="presOf" srcId="{6A845B9A-B7D2-4084-9A82-2F5A0A3E7050}" destId="{1BF15D7C-54BC-45EA-85BA-DFACEC4CC337}" srcOrd="1" destOrd="0" presId="urn:microsoft.com/office/officeart/2005/8/layout/bProcess3"/>
    <dgm:cxn modelId="{0F0357E1-A462-4525-968E-5BD7CBDD8D5F}" type="presOf" srcId="{5DCF59AD-56D5-4BFD-A889-08A40C813D77}" destId="{0ECD3C6A-184E-4F19-9A80-510C7A2945C8}" srcOrd="0" destOrd="0" presId="urn:microsoft.com/office/officeart/2005/8/layout/bProcess3"/>
    <dgm:cxn modelId="{51860FE3-3D34-4E63-815F-5AD9AF3D85F5}" type="presOf" srcId="{1716CBC9-E615-43B9-A126-99E7C9322984}" destId="{9A308C63-D4D4-45B5-AEDC-E37B338A9824}" srcOrd="0" destOrd="0" presId="urn:microsoft.com/office/officeart/2005/8/layout/bProcess3"/>
    <dgm:cxn modelId="{EDCFFFE4-A602-430B-A615-E390BE0F63CA}" type="presOf" srcId="{1E179650-46F8-4E79-928F-489594F63263}" destId="{30324CA7-DCEA-4678-A1CB-59269BA06FA1}" srcOrd="0" destOrd="0" presId="urn:microsoft.com/office/officeart/2005/8/layout/bProcess3"/>
    <dgm:cxn modelId="{FF4343E9-B26B-4A5C-A1C9-16F3E525A138}" type="presOf" srcId="{E73337D8-FA83-470A-B855-E249A87FCC15}" destId="{75708270-BC95-4068-9A38-47029AE2F956}" srcOrd="1" destOrd="0" presId="urn:microsoft.com/office/officeart/2005/8/layout/bProcess3"/>
    <dgm:cxn modelId="{CC6CA407-DAE9-49A5-B8D2-ABF8615AFB20}" type="presParOf" srcId="{B84BCF57-3500-496B-9855-65670C0711D8}" destId="{A603C342-4410-41E2-8FEF-9DB19F6C0BEB}" srcOrd="0" destOrd="0" presId="urn:microsoft.com/office/officeart/2005/8/layout/bProcess3"/>
    <dgm:cxn modelId="{A710F031-6710-4538-97C2-9EB0B6A4ED8A}" type="presParOf" srcId="{B84BCF57-3500-496B-9855-65670C0711D8}" destId="{32EAECFE-15D4-44E5-8658-B8A035ACDF3D}" srcOrd="1" destOrd="0" presId="urn:microsoft.com/office/officeart/2005/8/layout/bProcess3"/>
    <dgm:cxn modelId="{A59E62F7-C5B9-4ADC-AE7A-52D1D88BB6B1}" type="presParOf" srcId="{32EAECFE-15D4-44E5-8658-B8A035ACDF3D}" destId="{249BB8D3-AE97-4128-905C-FAD16F9FD63A}" srcOrd="0" destOrd="0" presId="urn:microsoft.com/office/officeart/2005/8/layout/bProcess3"/>
    <dgm:cxn modelId="{01E18FF0-81B3-4E69-BF22-23170B5845E8}" type="presParOf" srcId="{B84BCF57-3500-496B-9855-65670C0711D8}" destId="{3BB1C1CF-3E23-4E65-9A25-4DDDDB10A9BD}" srcOrd="2" destOrd="0" presId="urn:microsoft.com/office/officeart/2005/8/layout/bProcess3"/>
    <dgm:cxn modelId="{78C1E085-0070-4EAF-A012-71BAC796DD82}" type="presParOf" srcId="{B84BCF57-3500-496B-9855-65670C0711D8}" destId="{80FB2937-1C32-49DE-8E5E-E2A601427728}" srcOrd="3" destOrd="0" presId="urn:microsoft.com/office/officeart/2005/8/layout/bProcess3"/>
    <dgm:cxn modelId="{D07FBCF4-DAB3-4FE6-9607-B0D8BA5375BC}" type="presParOf" srcId="{80FB2937-1C32-49DE-8E5E-E2A601427728}" destId="{75708270-BC95-4068-9A38-47029AE2F956}" srcOrd="0" destOrd="0" presId="urn:microsoft.com/office/officeart/2005/8/layout/bProcess3"/>
    <dgm:cxn modelId="{24094121-93EA-40FB-B961-17E60FD8935E}" type="presParOf" srcId="{B84BCF57-3500-496B-9855-65670C0711D8}" destId="{30324CA7-DCEA-4678-A1CB-59269BA06FA1}" srcOrd="4" destOrd="0" presId="urn:microsoft.com/office/officeart/2005/8/layout/bProcess3"/>
    <dgm:cxn modelId="{59415701-DF51-49A0-A822-FC9C72B9233D}" type="presParOf" srcId="{B84BCF57-3500-496B-9855-65670C0711D8}" destId="{7E0D6D64-A491-4F14-A2C5-E34881B3C30A}" srcOrd="5" destOrd="0" presId="urn:microsoft.com/office/officeart/2005/8/layout/bProcess3"/>
    <dgm:cxn modelId="{D815CBE9-D4A5-4265-862D-3B1D83B995DC}" type="presParOf" srcId="{7E0D6D64-A491-4F14-A2C5-E34881B3C30A}" destId="{79A55999-6184-4B73-B66D-46B1148B4263}" srcOrd="0" destOrd="0" presId="urn:microsoft.com/office/officeart/2005/8/layout/bProcess3"/>
    <dgm:cxn modelId="{AC803FE2-179F-4C72-9A77-DBF846BDAE7E}" type="presParOf" srcId="{B84BCF57-3500-496B-9855-65670C0711D8}" destId="{0ECD3C6A-184E-4F19-9A80-510C7A2945C8}" srcOrd="6" destOrd="0" presId="urn:microsoft.com/office/officeart/2005/8/layout/bProcess3"/>
    <dgm:cxn modelId="{FFB052FA-B715-414F-817E-279EF9CC604B}" type="presParOf" srcId="{B84BCF57-3500-496B-9855-65670C0711D8}" destId="{C73115C7-86EE-4A57-B350-537C44369B4D}" srcOrd="7" destOrd="0" presId="urn:microsoft.com/office/officeart/2005/8/layout/bProcess3"/>
    <dgm:cxn modelId="{4993DC83-30CC-4AD9-B22E-A923651F011D}" type="presParOf" srcId="{C73115C7-86EE-4A57-B350-537C44369B4D}" destId="{1BF15D7C-54BC-45EA-85BA-DFACEC4CC337}" srcOrd="0" destOrd="0" presId="urn:microsoft.com/office/officeart/2005/8/layout/bProcess3"/>
    <dgm:cxn modelId="{79774F9C-9A56-41F8-AFF4-1046FFE01F75}" type="presParOf" srcId="{B84BCF57-3500-496B-9855-65670C0711D8}" destId="{9A308C63-D4D4-45B5-AEDC-E37B338A9824}" srcOrd="8" destOrd="0" presId="urn:microsoft.com/office/officeart/2005/8/layout/bProcess3"/>
    <dgm:cxn modelId="{2534843A-4006-4851-ABAA-0B6B5105BF66}" type="presParOf" srcId="{B84BCF57-3500-496B-9855-65670C0711D8}" destId="{0ECC16FB-4473-437A-BBF5-711BF500D939}" srcOrd="9" destOrd="0" presId="urn:microsoft.com/office/officeart/2005/8/layout/bProcess3"/>
    <dgm:cxn modelId="{F21BDC0C-5537-4FE3-97A9-11847E31C3C5}" type="presParOf" srcId="{0ECC16FB-4473-437A-BBF5-711BF500D939}" destId="{EF00C112-8223-4A48-A120-A5BF3ED67D5B}" srcOrd="0" destOrd="0" presId="urn:microsoft.com/office/officeart/2005/8/layout/bProcess3"/>
    <dgm:cxn modelId="{1E0FA888-87CD-4761-9488-E906ECA5B1F3}" type="presParOf" srcId="{B84BCF57-3500-496B-9855-65670C0711D8}" destId="{E79DD6DC-C225-439E-9246-8271DC3CB3A2}"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C7DBD-732A-4E81-AEDF-D47F75B0E974}">
      <dsp:nvSpPr>
        <dsp:cNvPr id="0" name=""/>
        <dsp:cNvSpPr/>
      </dsp:nvSpPr>
      <dsp:spPr>
        <a:xfrm>
          <a:off x="2240745" y="247461"/>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8AAE10-02E4-4D0D-BFA1-B1FFB80E5286}">
      <dsp:nvSpPr>
        <dsp:cNvPr id="0" name=""/>
        <dsp:cNvSpPr/>
      </dsp:nvSpPr>
      <dsp:spPr>
        <a:xfrm>
          <a:off x="2708745" y="71546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A7EACA-D71F-4E34-88A2-D15A8051866F}">
      <dsp:nvSpPr>
        <dsp:cNvPr id="0" name=""/>
        <dsp:cNvSpPr/>
      </dsp:nvSpPr>
      <dsp:spPr>
        <a:xfrm>
          <a:off x="1538745" y="312746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90000"/>
            </a:lnSpc>
            <a:spcBef>
              <a:spcPct val="0"/>
            </a:spcBef>
            <a:spcAft>
              <a:spcPct val="35000"/>
            </a:spcAft>
            <a:buNone/>
            <a:defRPr cap="all"/>
          </a:pPr>
          <a:r>
            <a:rPr lang="en-US" sz="3500" kern="1200"/>
            <a:t>Broader context</a:t>
          </a:r>
        </a:p>
      </dsp:txBody>
      <dsp:txXfrm>
        <a:off x="1538745" y="3127461"/>
        <a:ext cx="3600000" cy="720000"/>
      </dsp:txXfrm>
    </dsp:sp>
    <dsp:sp modelId="{D58459AA-FA3D-4EF3-85C3-A29F32FDDF5A}">
      <dsp:nvSpPr>
        <dsp:cNvPr id="0" name=""/>
        <dsp:cNvSpPr/>
      </dsp:nvSpPr>
      <dsp:spPr>
        <a:xfrm>
          <a:off x="6470745" y="247461"/>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89CADF-DE9A-4628-B17C-7EE3E4D72967}">
      <dsp:nvSpPr>
        <dsp:cNvPr id="0" name=""/>
        <dsp:cNvSpPr/>
      </dsp:nvSpPr>
      <dsp:spPr>
        <a:xfrm>
          <a:off x="6938745" y="71546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F1F157-3AAD-4C13-B7F5-2A6D6176580C}">
      <dsp:nvSpPr>
        <dsp:cNvPr id="0" name=""/>
        <dsp:cNvSpPr/>
      </dsp:nvSpPr>
      <dsp:spPr>
        <a:xfrm>
          <a:off x="5768745" y="312746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90000"/>
            </a:lnSpc>
            <a:spcBef>
              <a:spcPct val="0"/>
            </a:spcBef>
            <a:spcAft>
              <a:spcPct val="35000"/>
            </a:spcAft>
            <a:buNone/>
            <a:defRPr cap="all"/>
          </a:pPr>
          <a:r>
            <a:rPr lang="en-US" sz="3500" kern="1200"/>
            <a:t>Noisy data</a:t>
          </a:r>
        </a:p>
      </dsp:txBody>
      <dsp:txXfrm>
        <a:off x="5768745" y="3127461"/>
        <a:ext cx="36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005F2-70EE-4E7B-8411-E5CA69FFFAD9}">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25606E-419B-4C6A-88DE-080831F119BF}">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6DFD52-1A23-44E8-A143-42D3B7B56D41}">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Noisy Data Removal</a:t>
          </a:r>
        </a:p>
      </dsp:txBody>
      <dsp:txXfrm>
        <a:off x="1941716" y="718"/>
        <a:ext cx="4571887" cy="1681139"/>
      </dsp:txXfrm>
    </dsp:sp>
    <dsp:sp modelId="{6AC4C853-14DE-4AB7-A341-851EAEAEA839}">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5079D5-C143-4B5A-9F1D-7A986A8EA6DB}">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5AAC97-7361-4EC8-A1F0-3FD430770096}">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Clustering within the relevant context</a:t>
          </a:r>
        </a:p>
      </dsp:txBody>
      <dsp:txXfrm>
        <a:off x="1941716" y="2102143"/>
        <a:ext cx="4571887" cy="1681139"/>
      </dsp:txXfrm>
    </dsp:sp>
    <dsp:sp modelId="{34220057-06C1-4BB8-A59A-6D04F23D8BC4}">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DE66C4-8BA7-4BC4-9974-D59C70F25D6B}">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5796E3-DD2A-49AC-AA60-ABD4B541A3DB}">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More accurate suggestions</a:t>
          </a:r>
        </a:p>
      </dsp:txBody>
      <dsp:txXfrm>
        <a:off x="1941716" y="4203567"/>
        <a:ext cx="4571887" cy="1681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A19A78-180B-432A-AFFC-43790E38707D}">
      <dsp:nvSpPr>
        <dsp:cNvPr id="0" name=""/>
        <dsp:cNvSpPr/>
      </dsp:nvSpPr>
      <dsp:spPr>
        <a:xfrm>
          <a:off x="2241532" y="1199834"/>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1242976"/>
        <a:ext cx="25774" cy="5154"/>
      </dsp:txXfrm>
    </dsp:sp>
    <dsp:sp modelId="{8AE87221-1293-487E-AA67-9610CEF8226C}">
      <dsp:nvSpPr>
        <dsp:cNvPr id="0" name=""/>
        <dsp:cNvSpPr/>
      </dsp:nvSpPr>
      <dsp:spPr>
        <a:xfrm>
          <a:off x="2092" y="573182"/>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0" i="0" u="none" strike="noStrike" kern="1200" cap="none" baseline="0" noProof="0" dirty="0">
              <a:solidFill>
                <a:schemeClr val="bg1"/>
              </a:solidFill>
              <a:latin typeface="Calibri Light"/>
              <a:cs typeface="Calibri Light"/>
            </a:rPr>
            <a:t>Input text</a:t>
          </a:r>
        </a:p>
      </dsp:txBody>
      <dsp:txXfrm>
        <a:off x="2092" y="573182"/>
        <a:ext cx="2241239" cy="1344743"/>
      </dsp:txXfrm>
    </dsp:sp>
    <dsp:sp modelId="{DF8050BA-C768-476D-BC6D-45FAD2487777}">
      <dsp:nvSpPr>
        <dsp:cNvPr id="0" name=""/>
        <dsp:cNvSpPr/>
      </dsp:nvSpPr>
      <dsp:spPr>
        <a:xfrm>
          <a:off x="4998257" y="1199834"/>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1242976"/>
        <a:ext cx="25774" cy="5154"/>
      </dsp:txXfrm>
    </dsp:sp>
    <dsp:sp modelId="{B631FA9D-2C01-48DE-937D-2329CA6AC9DD}">
      <dsp:nvSpPr>
        <dsp:cNvPr id="0" name=""/>
        <dsp:cNvSpPr/>
      </dsp:nvSpPr>
      <dsp:spPr>
        <a:xfrm>
          <a:off x="2758817" y="573182"/>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rtl="0">
            <a:lnSpc>
              <a:spcPct val="90000"/>
            </a:lnSpc>
            <a:spcBef>
              <a:spcPct val="0"/>
            </a:spcBef>
            <a:spcAft>
              <a:spcPct val="35000"/>
            </a:spcAft>
            <a:buNone/>
          </a:pPr>
          <a:r>
            <a:rPr lang="en-US" sz="1900" kern="1200" dirty="0">
              <a:latin typeface="Calibri Light" panose="020F0302020204030204"/>
            </a:rPr>
            <a:t>Document specific? (Queries)</a:t>
          </a:r>
          <a:endParaRPr lang="en-US" sz="1900" kern="1200" dirty="0"/>
        </a:p>
      </dsp:txBody>
      <dsp:txXfrm>
        <a:off x="2758817" y="573182"/>
        <a:ext cx="2241239" cy="1344743"/>
      </dsp:txXfrm>
    </dsp:sp>
    <dsp:sp modelId="{EDFF8CFF-47D6-4BA4-B4AE-9B902EEBA765}">
      <dsp:nvSpPr>
        <dsp:cNvPr id="0" name=""/>
        <dsp:cNvSpPr/>
      </dsp:nvSpPr>
      <dsp:spPr>
        <a:xfrm>
          <a:off x="7754982" y="1199834"/>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1242976"/>
        <a:ext cx="25774" cy="5154"/>
      </dsp:txXfrm>
    </dsp:sp>
    <dsp:sp modelId="{1E114AB1-EAAF-473F-9647-9A5249A98495}">
      <dsp:nvSpPr>
        <dsp:cNvPr id="0" name=""/>
        <dsp:cNvSpPr/>
      </dsp:nvSpPr>
      <dsp:spPr>
        <a:xfrm>
          <a:off x="5515542" y="573182"/>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rtl="0">
            <a:lnSpc>
              <a:spcPct val="90000"/>
            </a:lnSpc>
            <a:spcBef>
              <a:spcPct val="0"/>
            </a:spcBef>
            <a:spcAft>
              <a:spcPct val="35000"/>
            </a:spcAft>
            <a:buNone/>
          </a:pPr>
          <a:r>
            <a:rPr lang="en-US" sz="1900" kern="1200" dirty="0">
              <a:latin typeface="Calibri Light" panose="020F0302020204030204"/>
            </a:rPr>
            <a:t>Keywords extraction from input + cleaning + POS tagging</a:t>
          </a:r>
          <a:endParaRPr lang="en-US" sz="1900" kern="1200" dirty="0"/>
        </a:p>
      </dsp:txBody>
      <dsp:txXfrm>
        <a:off x="5515542" y="573182"/>
        <a:ext cx="2241239" cy="1344743"/>
      </dsp:txXfrm>
    </dsp:sp>
    <dsp:sp modelId="{8EE9AE45-0E67-4409-804B-E01F519F646E}">
      <dsp:nvSpPr>
        <dsp:cNvPr id="0" name=""/>
        <dsp:cNvSpPr/>
      </dsp:nvSpPr>
      <dsp:spPr>
        <a:xfrm>
          <a:off x="1122712" y="1916126"/>
          <a:ext cx="8270175" cy="484885"/>
        </a:xfrm>
        <a:custGeom>
          <a:avLst/>
          <a:gdLst/>
          <a:ahLst/>
          <a:cxnLst/>
          <a:rect l="0" t="0" r="0" b="0"/>
          <a:pathLst>
            <a:path>
              <a:moveTo>
                <a:pt x="8270175" y="0"/>
              </a:moveTo>
              <a:lnTo>
                <a:pt x="8270175" y="259542"/>
              </a:lnTo>
              <a:lnTo>
                <a:pt x="0" y="259542"/>
              </a:lnTo>
              <a:lnTo>
                <a:pt x="0" y="484885"/>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644" y="2155991"/>
        <a:ext cx="414311" cy="5154"/>
      </dsp:txXfrm>
    </dsp:sp>
    <dsp:sp modelId="{7FB1ACE7-2228-4CA0-980C-7185781A8424}">
      <dsp:nvSpPr>
        <dsp:cNvPr id="0" name=""/>
        <dsp:cNvSpPr/>
      </dsp:nvSpPr>
      <dsp:spPr>
        <a:xfrm>
          <a:off x="8272267" y="573182"/>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rtl="0">
            <a:lnSpc>
              <a:spcPct val="90000"/>
            </a:lnSpc>
            <a:spcBef>
              <a:spcPct val="0"/>
            </a:spcBef>
            <a:spcAft>
              <a:spcPct val="35000"/>
            </a:spcAft>
            <a:buNone/>
          </a:pPr>
          <a:r>
            <a:rPr lang="en-US" sz="1900" kern="1200" dirty="0">
              <a:latin typeface="Calibri Light" panose="020F0302020204030204"/>
            </a:rPr>
            <a:t>WordNet – Synonyms and other forms </a:t>
          </a:r>
          <a:endParaRPr lang="en-US" sz="1900" kern="1200" dirty="0"/>
        </a:p>
      </dsp:txBody>
      <dsp:txXfrm>
        <a:off x="8272267" y="573182"/>
        <a:ext cx="2241239" cy="1344743"/>
      </dsp:txXfrm>
    </dsp:sp>
    <dsp:sp modelId="{B0C982B8-E363-4807-A909-8DCC094F5A2D}">
      <dsp:nvSpPr>
        <dsp:cNvPr id="0" name=""/>
        <dsp:cNvSpPr/>
      </dsp:nvSpPr>
      <dsp:spPr>
        <a:xfrm>
          <a:off x="2241532" y="3060063"/>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3103206"/>
        <a:ext cx="25774" cy="5154"/>
      </dsp:txXfrm>
    </dsp:sp>
    <dsp:sp modelId="{663478E0-93FF-4DF1-9072-E74060710871}">
      <dsp:nvSpPr>
        <dsp:cNvPr id="0" name=""/>
        <dsp:cNvSpPr/>
      </dsp:nvSpPr>
      <dsp:spPr>
        <a:xfrm>
          <a:off x="2092" y="2433411"/>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rtl="0">
            <a:lnSpc>
              <a:spcPct val="90000"/>
            </a:lnSpc>
            <a:spcBef>
              <a:spcPct val="0"/>
            </a:spcBef>
            <a:spcAft>
              <a:spcPct val="35000"/>
            </a:spcAft>
            <a:buNone/>
          </a:pPr>
          <a:r>
            <a:rPr lang="en-US" sz="1900" kern="1200" dirty="0">
              <a:latin typeface="Calibri Light" panose="020F0302020204030204"/>
            </a:rPr>
            <a:t>Prefix tree – Context-specific regulations</a:t>
          </a:r>
          <a:endParaRPr lang="en-US" sz="1900" kern="1200" dirty="0"/>
        </a:p>
      </dsp:txBody>
      <dsp:txXfrm>
        <a:off x="2092" y="2433411"/>
        <a:ext cx="2241239" cy="1344743"/>
      </dsp:txXfrm>
    </dsp:sp>
    <dsp:sp modelId="{7D524E8B-7687-4B4D-99A3-116B26D88BAC}">
      <dsp:nvSpPr>
        <dsp:cNvPr id="0" name=""/>
        <dsp:cNvSpPr/>
      </dsp:nvSpPr>
      <dsp:spPr>
        <a:xfrm>
          <a:off x="4998257" y="3060063"/>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3103206"/>
        <a:ext cx="25774" cy="5154"/>
      </dsp:txXfrm>
    </dsp:sp>
    <dsp:sp modelId="{0710E80D-22D4-4381-A6CF-3F653AD3198A}">
      <dsp:nvSpPr>
        <dsp:cNvPr id="0" name=""/>
        <dsp:cNvSpPr/>
      </dsp:nvSpPr>
      <dsp:spPr>
        <a:xfrm>
          <a:off x="2758817" y="2433411"/>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rtl="0">
            <a:lnSpc>
              <a:spcPct val="90000"/>
            </a:lnSpc>
            <a:spcBef>
              <a:spcPct val="0"/>
            </a:spcBef>
            <a:spcAft>
              <a:spcPct val="35000"/>
            </a:spcAft>
            <a:buNone/>
          </a:pPr>
          <a:r>
            <a:rPr lang="en-US" sz="1900" kern="1200" dirty="0">
              <a:latin typeface="Calibri Light" panose="020F0302020204030204"/>
            </a:rPr>
            <a:t>Hierarchical Clustering (Instant validation)</a:t>
          </a:r>
        </a:p>
      </dsp:txBody>
      <dsp:txXfrm>
        <a:off x="2758817" y="2433411"/>
        <a:ext cx="2241239" cy="1344743"/>
      </dsp:txXfrm>
    </dsp:sp>
    <dsp:sp modelId="{8A914276-5637-489B-98BB-49B73F0284B3}">
      <dsp:nvSpPr>
        <dsp:cNvPr id="0" name=""/>
        <dsp:cNvSpPr/>
      </dsp:nvSpPr>
      <dsp:spPr>
        <a:xfrm>
          <a:off x="7754982" y="3060063"/>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3103206"/>
        <a:ext cx="25774" cy="5154"/>
      </dsp:txXfrm>
    </dsp:sp>
    <dsp:sp modelId="{B0750700-9424-44DF-B5D7-4D9380C4D6FD}">
      <dsp:nvSpPr>
        <dsp:cNvPr id="0" name=""/>
        <dsp:cNvSpPr/>
      </dsp:nvSpPr>
      <dsp:spPr>
        <a:xfrm>
          <a:off x="5515542" y="2433411"/>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rtl="0">
            <a:lnSpc>
              <a:spcPct val="90000"/>
            </a:lnSpc>
            <a:spcBef>
              <a:spcPct val="0"/>
            </a:spcBef>
            <a:spcAft>
              <a:spcPct val="35000"/>
            </a:spcAft>
            <a:buNone/>
          </a:pPr>
          <a:r>
            <a:rPr lang="en-US" sz="1900" kern="1200" dirty="0">
              <a:latin typeface="Calibri Light" panose="020F0302020204030204"/>
            </a:rPr>
            <a:t>Keywords/Topic extraction – clusters</a:t>
          </a:r>
        </a:p>
      </dsp:txBody>
      <dsp:txXfrm>
        <a:off x="5515542" y="2433411"/>
        <a:ext cx="2241239" cy="1344743"/>
      </dsp:txXfrm>
    </dsp:sp>
    <dsp:sp modelId="{C6BDA6B3-2B7E-43E1-BE74-C03404575EA4}">
      <dsp:nvSpPr>
        <dsp:cNvPr id="0" name=""/>
        <dsp:cNvSpPr/>
      </dsp:nvSpPr>
      <dsp:spPr>
        <a:xfrm>
          <a:off x="8272267" y="2433411"/>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rtl="0">
            <a:lnSpc>
              <a:spcPct val="90000"/>
            </a:lnSpc>
            <a:spcBef>
              <a:spcPct val="0"/>
            </a:spcBef>
            <a:spcAft>
              <a:spcPct val="35000"/>
            </a:spcAft>
            <a:buNone/>
          </a:pPr>
          <a:r>
            <a:rPr lang="en-US" sz="1900" kern="1200" dirty="0">
              <a:latin typeface="Calibri Light" panose="020F0302020204030204"/>
            </a:rPr>
            <a:t>Output – context-specific related regulations</a:t>
          </a:r>
          <a:endParaRPr lang="en-US" sz="1900" kern="1200" dirty="0"/>
        </a:p>
      </dsp:txBody>
      <dsp:txXfrm>
        <a:off x="8272267" y="2433411"/>
        <a:ext cx="2241239" cy="13447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AECFE-15D4-44E5-8658-B8A035ACDF3D}">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12848"/>
        <a:ext cx="34897" cy="6979"/>
      </dsp:txXfrm>
    </dsp:sp>
    <dsp:sp modelId="{A603C342-4410-41E2-8FEF-9DB19F6C0BEB}">
      <dsp:nvSpPr>
        <dsp:cNvPr id="0" name=""/>
        <dsp:cNvSpPr/>
      </dsp:nvSpPr>
      <dsp:spPr>
        <a:xfrm>
          <a:off x="8061"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Calibri Light" panose="020F0302020204030204"/>
            </a:rPr>
            <a:t>Query Input</a:t>
          </a:r>
          <a:endParaRPr lang="en-US" sz="2000" b="0" i="0" u="none" strike="noStrike" kern="1200" cap="none" baseline="0" noProof="0" dirty="0">
            <a:solidFill>
              <a:srgbClr val="010000"/>
            </a:solidFill>
            <a:latin typeface="Calibri Light"/>
            <a:cs typeface="Calibri Light"/>
          </a:endParaRPr>
        </a:p>
      </dsp:txBody>
      <dsp:txXfrm>
        <a:off x="8061" y="5979"/>
        <a:ext cx="3034531" cy="1820718"/>
      </dsp:txXfrm>
    </dsp:sp>
    <dsp:sp modelId="{80FB2937-1C32-49DE-8E5E-E2A601427728}">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12848"/>
        <a:ext cx="34897" cy="6979"/>
      </dsp:txXfrm>
    </dsp:sp>
    <dsp:sp modelId="{3BB1C1CF-3E23-4E65-9A25-4DDDDB10A9BD}">
      <dsp:nvSpPr>
        <dsp:cNvPr id="0" name=""/>
        <dsp:cNvSpPr/>
      </dsp:nvSpPr>
      <dsp:spPr>
        <a:xfrm>
          <a:off x="3740534"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Calibri Light" panose="020F0302020204030204"/>
            </a:rPr>
            <a:t>Query Expansion (Definition words)</a:t>
          </a:r>
        </a:p>
      </dsp:txBody>
      <dsp:txXfrm>
        <a:off x="3740534" y="5979"/>
        <a:ext cx="3034531" cy="1820718"/>
      </dsp:txXfrm>
    </dsp:sp>
    <dsp:sp modelId="{7E0D6D64-A491-4F14-A2C5-E34881B3C30A}">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2155079"/>
        <a:ext cx="374875" cy="6979"/>
      </dsp:txXfrm>
    </dsp:sp>
    <dsp:sp modelId="{30324CA7-DCEA-4678-A1CB-59269BA06FA1}">
      <dsp:nvSpPr>
        <dsp:cNvPr id="0" name=""/>
        <dsp:cNvSpPr/>
      </dsp:nvSpPr>
      <dsp:spPr>
        <a:xfrm>
          <a:off x="7473007"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Calibri Light" panose="020F0302020204030204"/>
            </a:rPr>
            <a:t>Query Keywords Extraction with POS tags + Synonyms + other forms</a:t>
          </a:r>
          <a:endParaRPr lang="en-US" sz="2000" kern="1200" dirty="0"/>
        </a:p>
      </dsp:txBody>
      <dsp:txXfrm>
        <a:off x="7473007" y="5979"/>
        <a:ext cx="3034531" cy="1820718"/>
      </dsp:txXfrm>
    </dsp:sp>
    <dsp:sp modelId="{C73115C7-86EE-4A57-B350-537C44369B4D}">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3431509"/>
        <a:ext cx="34897" cy="6979"/>
      </dsp:txXfrm>
    </dsp:sp>
    <dsp:sp modelId="{0ECD3C6A-184E-4F19-9A80-510C7A2945C8}">
      <dsp:nvSpPr>
        <dsp:cNvPr id="0" name=""/>
        <dsp:cNvSpPr/>
      </dsp:nvSpPr>
      <dsp:spPr>
        <a:xfrm>
          <a:off x="8061"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Calibri Light" panose="020F0302020204030204"/>
            </a:rPr>
            <a:t>Prefix tree – Regulations retrieval</a:t>
          </a:r>
          <a:endParaRPr lang="en-US" sz="2000" kern="1200" dirty="0"/>
        </a:p>
      </dsp:txBody>
      <dsp:txXfrm>
        <a:off x="8061" y="2524640"/>
        <a:ext cx="3034531" cy="1820718"/>
      </dsp:txXfrm>
    </dsp:sp>
    <dsp:sp modelId="{0ECC16FB-4473-437A-BBF5-711BF500D939}">
      <dsp:nvSpPr>
        <dsp:cNvPr id="0" name=""/>
        <dsp:cNvSpPr/>
      </dsp:nvSpPr>
      <dsp:spPr>
        <a:xfrm>
          <a:off x="6773265" y="3389279"/>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3431509"/>
        <a:ext cx="34897" cy="6979"/>
      </dsp:txXfrm>
    </dsp:sp>
    <dsp:sp modelId="{9A308C63-D4D4-45B5-AEDC-E37B338A9824}">
      <dsp:nvSpPr>
        <dsp:cNvPr id="0" name=""/>
        <dsp:cNvSpPr/>
      </dsp:nvSpPr>
      <dsp:spPr>
        <a:xfrm>
          <a:off x="3740534"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Calibri Light" panose="020F0302020204030204"/>
            </a:rPr>
            <a:t>Clustering (Hierarchical, dynamic cluster size and validation)</a:t>
          </a:r>
          <a:endParaRPr lang="en-US" sz="2000" kern="1200" dirty="0"/>
        </a:p>
      </dsp:txBody>
      <dsp:txXfrm>
        <a:off x="3740534" y="2524640"/>
        <a:ext cx="3034531" cy="1820718"/>
      </dsp:txXfrm>
    </dsp:sp>
    <dsp:sp modelId="{E79DD6DC-C225-439E-9246-8271DC3CB3A2}">
      <dsp:nvSpPr>
        <dsp:cNvPr id="0" name=""/>
        <dsp:cNvSpPr/>
      </dsp:nvSpPr>
      <dsp:spPr>
        <a:xfrm>
          <a:off x="7473007"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Calibri Light" panose="020F0302020204030204"/>
            </a:rPr>
            <a:t>Cluster Profiling (Common phrase extraction, Subtle Semantics phrase extraction using POS pattern puzzles)</a:t>
          </a:r>
          <a:endParaRPr lang="en-US" sz="2000" kern="1200" dirty="0"/>
        </a:p>
      </dsp:txBody>
      <dsp:txXfrm>
        <a:off x="7473007" y="2524640"/>
        <a:ext cx="3034531" cy="182071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0B7813D-B76D-400E-BFDE-AA4BA0BFA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1785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41248" y="600426"/>
            <a:ext cx="10512552" cy="3360625"/>
          </a:xfrm>
        </p:spPr>
        <p:txBody>
          <a:bodyPr>
            <a:normAutofit/>
          </a:bodyPr>
          <a:lstStyle/>
          <a:p>
            <a:r>
              <a:rPr lang="en-US" sz="8200">
                <a:solidFill>
                  <a:schemeClr val="bg1"/>
                </a:solidFill>
                <a:cs typeface="Calibri Light"/>
              </a:rPr>
              <a:t>SEBI REGULATIONS</a:t>
            </a:r>
            <a:br>
              <a:rPr lang="en-US" sz="8200" dirty="0">
                <a:cs typeface="Calibri Light"/>
              </a:rPr>
            </a:br>
            <a:r>
              <a:rPr lang="en-US" sz="8200">
                <a:solidFill>
                  <a:schemeClr val="bg1"/>
                </a:solidFill>
                <a:cs typeface="Calibri Light"/>
              </a:rPr>
              <a:t>SEMANTIC ANALYSIS</a:t>
            </a:r>
          </a:p>
        </p:txBody>
      </p:sp>
      <p:sp>
        <p:nvSpPr>
          <p:cNvPr id="3" name="Subtitle 2"/>
          <p:cNvSpPr>
            <a:spLocks noGrp="1"/>
          </p:cNvSpPr>
          <p:nvPr>
            <p:ph type="subTitle" idx="1"/>
          </p:nvPr>
        </p:nvSpPr>
        <p:spPr>
          <a:xfrm>
            <a:off x="859536" y="4119928"/>
            <a:ext cx="10494264" cy="1366472"/>
          </a:xfrm>
        </p:spPr>
        <p:txBody>
          <a:bodyPr vert="horz" lIns="91440" tIns="45720" rIns="91440" bIns="45720" rtlCol="0" anchor="t">
            <a:normAutofit/>
          </a:bodyPr>
          <a:lstStyle/>
          <a:p>
            <a:r>
              <a:rPr lang="en-US" sz="2800">
                <a:solidFill>
                  <a:schemeClr val="bg1"/>
                </a:solidFill>
                <a:cs typeface="Calibri"/>
              </a:rPr>
              <a:t>Deepti Saravanan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13EC8-2CD0-44E1-A2BD-625E6A59E668}"/>
              </a:ext>
            </a:extLst>
          </p:cNvPr>
          <p:cNvSpPr>
            <a:spLocks noGrp="1"/>
          </p:cNvSpPr>
          <p:nvPr>
            <p:ph type="title"/>
          </p:nvPr>
        </p:nvSpPr>
        <p:spPr/>
        <p:txBody>
          <a:bodyPr/>
          <a:lstStyle/>
          <a:p>
            <a:r>
              <a:rPr lang="en-US" dirty="0">
                <a:cs typeface="Calibri Light"/>
              </a:rPr>
              <a:t>Subtle Semantics Words Capture</a:t>
            </a:r>
            <a:endParaRPr lang="en-US" dirty="0"/>
          </a:p>
        </p:txBody>
      </p:sp>
      <p:graphicFrame>
        <p:nvGraphicFramePr>
          <p:cNvPr id="4" name="Diagram 4">
            <a:extLst>
              <a:ext uri="{FF2B5EF4-FFF2-40B4-BE49-F238E27FC236}">
                <a16:creationId xmlns:a16="http://schemas.microsoft.com/office/drawing/2014/main" id="{9A0CFB27-9E05-4643-90A3-5F29F8B2D42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9597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51AC-28DB-4A81-A575-BEA616F53308}"/>
              </a:ext>
            </a:extLst>
          </p:cNvPr>
          <p:cNvSpPr>
            <a:spLocks noGrp="1"/>
          </p:cNvSpPr>
          <p:nvPr>
            <p:ph type="title"/>
          </p:nvPr>
        </p:nvSpPr>
        <p:spPr>
          <a:xfrm>
            <a:off x="944526" y="46148"/>
            <a:ext cx="10515600" cy="350912"/>
          </a:xfrm>
        </p:spPr>
        <p:txBody>
          <a:bodyPr>
            <a:noAutofit/>
          </a:bodyPr>
          <a:lstStyle/>
          <a:p>
            <a:pPr algn="ctr"/>
            <a:r>
              <a:rPr lang="en-US" sz="2800" b="1" dirty="0">
                <a:cs typeface="Calibri Light"/>
              </a:rPr>
              <a:t>Result example</a:t>
            </a:r>
          </a:p>
        </p:txBody>
      </p:sp>
      <p:graphicFrame>
        <p:nvGraphicFramePr>
          <p:cNvPr id="4" name="Table 4">
            <a:extLst>
              <a:ext uri="{FF2B5EF4-FFF2-40B4-BE49-F238E27FC236}">
                <a16:creationId xmlns:a16="http://schemas.microsoft.com/office/drawing/2014/main" id="{19A7AF2B-B471-462B-A747-B33743966CE8}"/>
              </a:ext>
            </a:extLst>
          </p:cNvPr>
          <p:cNvGraphicFramePr>
            <a:graphicFrameLocks noGrp="1"/>
          </p:cNvGraphicFramePr>
          <p:nvPr>
            <p:ph idx="1"/>
            <p:extLst>
              <p:ext uri="{D42A27DB-BD31-4B8C-83A1-F6EECF244321}">
                <p14:modId xmlns:p14="http://schemas.microsoft.com/office/powerpoint/2010/main" val="295291435"/>
              </p:ext>
            </p:extLst>
          </p:nvPr>
        </p:nvGraphicFramePr>
        <p:xfrm>
          <a:off x="318976" y="389860"/>
          <a:ext cx="11659370" cy="6360163"/>
        </p:xfrm>
        <a:graphic>
          <a:graphicData uri="http://schemas.openxmlformats.org/drawingml/2006/table">
            <a:tbl>
              <a:tblPr firstRow="1" bandRow="1">
                <a:tableStyleId>{5C22544A-7EE6-4342-B048-85BDC9FD1C3A}</a:tableStyleId>
              </a:tblPr>
              <a:tblGrid>
                <a:gridCol w="5829685">
                  <a:extLst>
                    <a:ext uri="{9D8B030D-6E8A-4147-A177-3AD203B41FA5}">
                      <a16:colId xmlns:a16="http://schemas.microsoft.com/office/drawing/2014/main" val="109891054"/>
                    </a:ext>
                  </a:extLst>
                </a:gridCol>
                <a:gridCol w="5829685">
                  <a:extLst>
                    <a:ext uri="{9D8B030D-6E8A-4147-A177-3AD203B41FA5}">
                      <a16:colId xmlns:a16="http://schemas.microsoft.com/office/drawing/2014/main" val="2640448337"/>
                    </a:ext>
                  </a:extLst>
                </a:gridCol>
              </a:tblGrid>
              <a:tr h="416563">
                <a:tc>
                  <a:txBody>
                    <a:bodyPr/>
                    <a:lstStyle/>
                    <a:p>
                      <a:pPr algn="ctr"/>
                      <a:r>
                        <a:rPr lang="en-US" sz="1600" dirty="0"/>
                        <a:t>Regulation 1</a:t>
                      </a:r>
                    </a:p>
                  </a:txBody>
                  <a:tcPr/>
                </a:tc>
                <a:tc>
                  <a:txBody>
                    <a:bodyPr/>
                    <a:lstStyle/>
                    <a:p>
                      <a:pPr algn="ctr"/>
                      <a:r>
                        <a:rPr lang="en-US" sz="1600" dirty="0"/>
                        <a:t>Regulation 2</a:t>
                      </a:r>
                    </a:p>
                  </a:txBody>
                  <a:tcPr/>
                </a:tc>
                <a:extLst>
                  <a:ext uri="{0D108BD9-81ED-4DB2-BD59-A6C34878D82A}">
                    <a16:rowId xmlns:a16="http://schemas.microsoft.com/office/drawing/2014/main" val="1376662298"/>
                  </a:ext>
                </a:extLst>
              </a:tr>
              <a:tr h="5918666">
                <a:tc>
                  <a:txBody>
                    <a:bodyPr/>
                    <a:lstStyle/>
                    <a:p>
                      <a:pPr lvl="0" algn="l">
                        <a:lnSpc>
                          <a:spcPct val="100000"/>
                        </a:lnSpc>
                        <a:spcBef>
                          <a:spcPts val="0"/>
                        </a:spcBef>
                        <a:spcAft>
                          <a:spcPts val="0"/>
                        </a:spcAft>
                        <a:buNone/>
                      </a:pPr>
                      <a:r>
                        <a:rPr lang="en-US" sz="1600" b="0" i="0" u="none" strike="noStrike" noProof="0" dirty="0"/>
                        <a:t>(2)With respect to any matter requiring approval of the unit holders,-</a:t>
                      </a:r>
                      <a:endParaRPr lang="en-US" sz="1600" dirty="0"/>
                    </a:p>
                    <a:p>
                      <a:pPr lvl="0" algn="l">
                        <a:lnSpc>
                          <a:spcPct val="100000"/>
                        </a:lnSpc>
                        <a:spcBef>
                          <a:spcPts val="0"/>
                        </a:spcBef>
                        <a:spcAft>
                          <a:spcPts val="0"/>
                        </a:spcAft>
                        <a:buNone/>
                      </a:pPr>
                      <a:r>
                        <a:rPr lang="en-US" sz="1600" b="0" i="0" u="none" strike="noStrike" noProof="0" dirty="0"/>
                        <a:t>(a)a resolution shall be considered as passed when the votes cast by unit holders, so entitled and voting, in </a:t>
                      </a:r>
                      <a:r>
                        <a:rPr lang="en-US" sz="1600" b="0" i="0" u="none" strike="noStrike" noProof="0" dirty="0" err="1"/>
                        <a:t>favour</a:t>
                      </a:r>
                      <a:r>
                        <a:rPr lang="en-US" sz="1600" b="0" i="0" u="none" strike="noStrike" noProof="0" dirty="0"/>
                        <a:t> of the resolution exceed a certain percentage, as specified in this regulation, of the votes cast against;</a:t>
                      </a:r>
                      <a:endParaRPr lang="en-US" sz="1600" dirty="0"/>
                    </a:p>
                    <a:p>
                      <a:pPr lvl="0" algn="l">
                        <a:lnSpc>
                          <a:spcPct val="100000"/>
                        </a:lnSpc>
                        <a:spcBef>
                          <a:spcPts val="0"/>
                        </a:spcBef>
                        <a:spcAft>
                          <a:spcPts val="0"/>
                        </a:spcAft>
                        <a:buNone/>
                      </a:pPr>
                      <a:r>
                        <a:rPr lang="en-US" sz="1600" b="0" i="0" u="none" strike="noStrike" noProof="0" dirty="0"/>
                        <a:t>(b)the voting may also be done by postal ballot or electronic mode;</a:t>
                      </a:r>
                      <a:endParaRPr lang="en-US" sz="1600" dirty="0"/>
                    </a:p>
                    <a:p>
                      <a:pPr lvl="0" algn="l">
                        <a:lnSpc>
                          <a:spcPct val="100000"/>
                        </a:lnSpc>
                        <a:spcBef>
                          <a:spcPts val="0"/>
                        </a:spcBef>
                        <a:spcAft>
                          <a:spcPts val="0"/>
                        </a:spcAft>
                        <a:buNone/>
                      </a:pPr>
                      <a:r>
                        <a:rPr lang="en-US" sz="1600" b="0" i="0" u="none" strike="noStrike" noProof="0" dirty="0"/>
                        <a:t>(c)a notice of not less than twenty one days </a:t>
                      </a:r>
                      <a:r>
                        <a:rPr lang="en-US" sz="1600" b="0" i="0" u="none" strike="noStrike" noProof="0" dirty="0">
                          <a:solidFill>
                            <a:srgbClr val="FF0000"/>
                          </a:solidFill>
                        </a:rPr>
                        <a:t>either in writing or through electronic mode</a:t>
                      </a:r>
                      <a:r>
                        <a:rPr lang="en-US" sz="1600" b="0" i="0" u="none" strike="noStrike" noProof="0" dirty="0"/>
                        <a:t> shall be provided to the unit holders;</a:t>
                      </a:r>
                      <a:endParaRPr lang="en-US" sz="1600" dirty="0"/>
                    </a:p>
                    <a:p>
                      <a:pPr lvl="0" algn="l">
                        <a:lnSpc>
                          <a:spcPct val="100000"/>
                        </a:lnSpc>
                        <a:spcBef>
                          <a:spcPts val="0"/>
                        </a:spcBef>
                        <a:spcAft>
                          <a:spcPts val="0"/>
                        </a:spcAft>
                        <a:buNone/>
                      </a:pPr>
                      <a:r>
                        <a:rPr lang="en-US" sz="1600" b="0" i="0" u="none" strike="noStrike" noProof="0" dirty="0"/>
                        <a:t>(d)voting by any person who is a related party in such transaction as well as associates of such person(s) shall not be </a:t>
                      </a:r>
                      <a:r>
                        <a:rPr lang="en-US" sz="1600" b="0" i="0" u="none" strike="noStrike" noProof="0" dirty="0">
                          <a:solidFill>
                            <a:schemeClr val="tx1"/>
                          </a:solidFill>
                        </a:rPr>
                        <a:t>considered</a:t>
                      </a:r>
                      <a:r>
                        <a:rPr lang="en-US" sz="1600" b="0" i="0" u="none" strike="noStrike" noProof="0" dirty="0"/>
                        <a:t> on the specific issue;</a:t>
                      </a:r>
                      <a:endParaRPr lang="en-US" sz="1600" dirty="0"/>
                    </a:p>
                    <a:p>
                      <a:pPr lvl="0" algn="l">
                        <a:lnSpc>
                          <a:spcPct val="100000"/>
                        </a:lnSpc>
                        <a:spcBef>
                          <a:spcPts val="0"/>
                        </a:spcBef>
                        <a:spcAft>
                          <a:spcPts val="0"/>
                        </a:spcAft>
                        <a:buNone/>
                      </a:pPr>
                      <a:r>
                        <a:rPr lang="en-US" sz="1600" b="0" i="0" u="none" strike="noStrike" noProof="0" dirty="0"/>
                        <a:t>(e)</a:t>
                      </a:r>
                      <a:r>
                        <a:rPr lang="en-US" sz="1600" b="0" i="0" u="none" strike="noStrike" noProof="0" dirty="0">
                          <a:solidFill>
                            <a:srgbClr val="FF0000"/>
                          </a:solidFill>
                        </a:rPr>
                        <a:t>manager</a:t>
                      </a:r>
                      <a:r>
                        <a:rPr lang="en-US" sz="1600" b="0" i="0" u="none" strike="noStrike" noProof="0" dirty="0"/>
                        <a:t> shall be responsible for all the activities pertaining to conducting of meeting of the unit holders, subject to overseeing by the trustee:</a:t>
                      </a:r>
                      <a:endParaRPr lang="en-US" sz="1600" dirty="0"/>
                    </a:p>
                    <a:p>
                      <a:pPr lvl="0" algn="l">
                        <a:lnSpc>
                          <a:spcPct val="100000"/>
                        </a:lnSpc>
                        <a:spcBef>
                          <a:spcPts val="0"/>
                        </a:spcBef>
                        <a:spcAft>
                          <a:spcPts val="0"/>
                        </a:spcAft>
                        <a:buNone/>
                      </a:pPr>
                      <a:r>
                        <a:rPr lang="en-US" sz="1600" b="0" i="0" u="none" strike="noStrike" noProof="0" dirty="0"/>
                        <a:t>Provided that in respect of issues </a:t>
                      </a:r>
                      <a:r>
                        <a:rPr lang="en-US" sz="1600" b="0" i="0" u="none" strike="noStrike" noProof="0" dirty="0">
                          <a:solidFill>
                            <a:srgbClr val="00B050"/>
                          </a:solidFill>
                        </a:rPr>
                        <a:t>pertaining to the manager such as change</a:t>
                      </a:r>
                      <a:r>
                        <a:rPr lang="en-US" sz="1600" b="0" i="0" u="none" strike="noStrike" noProof="0" dirty="0"/>
                        <a:t> in manager </a:t>
                      </a:r>
                      <a:r>
                        <a:rPr lang="en-US" sz="1600" b="0" i="0" u="none" strike="noStrike" noProof="0" dirty="0">
                          <a:solidFill>
                            <a:srgbClr val="00B050"/>
                          </a:solidFill>
                        </a:rPr>
                        <a:t>including removal of the manager</a:t>
                      </a:r>
                      <a:r>
                        <a:rPr lang="en-US" sz="1600" b="0" i="0" u="none" strike="noStrike" noProof="0" dirty="0"/>
                        <a:t> or change in control of the manager, Trustee shall convene and handle all activities pertaining to conduct of the meetings:</a:t>
                      </a:r>
                      <a:endParaRPr lang="en-US" sz="1600" dirty="0"/>
                    </a:p>
                    <a:p>
                      <a:pPr lvl="0" algn="l">
                        <a:lnSpc>
                          <a:spcPct val="100000"/>
                        </a:lnSpc>
                        <a:spcBef>
                          <a:spcPts val="0"/>
                        </a:spcBef>
                        <a:spcAft>
                          <a:spcPts val="0"/>
                        </a:spcAft>
                        <a:buNone/>
                      </a:pPr>
                      <a:r>
                        <a:rPr lang="en-US" sz="1600" b="0" i="0" u="none" strike="noStrike" noProof="0" dirty="0"/>
                        <a:t>Provided further that in respect of issues </a:t>
                      </a:r>
                      <a:r>
                        <a:rPr lang="en-US" sz="1600" b="0" i="0" u="none" strike="noStrike" noProof="0" dirty="0">
                          <a:solidFill>
                            <a:srgbClr val="00B050"/>
                          </a:solidFill>
                        </a:rPr>
                        <a:t>pertaining to the trustee such as change</a:t>
                      </a:r>
                      <a:r>
                        <a:rPr lang="en-US" sz="1600" b="0" i="0" u="none" strike="noStrike" noProof="0" dirty="0"/>
                        <a:t> in the trustee, the trustee shall not be involved in any manner in the conduct of the meeting.</a:t>
                      </a:r>
                      <a:endParaRPr lang="en-US" sz="1600" dirty="0"/>
                    </a:p>
                    <a:p>
                      <a:pPr lvl="0">
                        <a:buNone/>
                      </a:pPr>
                      <a:r>
                        <a:rPr lang="en-US" sz="1600" b="0" i="0" u="none" strike="noStrike" noProof="0" dirty="0"/>
                        <a:t>                 </a:t>
                      </a:r>
                      <a:endParaRPr lang="en-US" sz="1600" dirty="0"/>
                    </a:p>
                  </a:txBody>
                  <a:tcPr/>
                </a:tc>
                <a:tc>
                  <a:txBody>
                    <a:bodyPr/>
                    <a:lstStyle/>
                    <a:p>
                      <a:pPr lvl="0" algn="l">
                        <a:lnSpc>
                          <a:spcPct val="100000"/>
                        </a:lnSpc>
                        <a:spcBef>
                          <a:spcPts val="0"/>
                        </a:spcBef>
                        <a:spcAft>
                          <a:spcPts val="0"/>
                        </a:spcAft>
                        <a:buNone/>
                      </a:pPr>
                      <a:r>
                        <a:rPr lang="en-US" sz="1600" b="0" i="0" u="none" strike="noStrike" noProof="0" dirty="0">
                          <a:latin typeface="Calibri"/>
                        </a:rPr>
                        <a:t>(2)With respect to any matter requiring approval of the unit holders,-</a:t>
                      </a:r>
                      <a:endParaRPr lang="en-US" sz="1600" dirty="0"/>
                    </a:p>
                    <a:p>
                      <a:pPr lvl="0" algn="l">
                        <a:lnSpc>
                          <a:spcPct val="100000"/>
                        </a:lnSpc>
                        <a:spcBef>
                          <a:spcPts val="0"/>
                        </a:spcBef>
                        <a:spcAft>
                          <a:spcPts val="0"/>
                        </a:spcAft>
                        <a:buNone/>
                      </a:pPr>
                      <a:r>
                        <a:rPr lang="en-US" sz="1600" b="0" i="0" u="none" strike="noStrike" noProof="0" dirty="0">
                          <a:latin typeface="Calibri"/>
                        </a:rPr>
                        <a:t>(a)a resolution shall be considered as passed when the votes cast by unit holders, so entitled and voting, in </a:t>
                      </a:r>
                      <a:r>
                        <a:rPr lang="en-US" sz="1600" b="0" i="0" u="none" strike="noStrike" noProof="0" dirty="0" err="1">
                          <a:latin typeface="Calibri"/>
                        </a:rPr>
                        <a:t>favour</a:t>
                      </a:r>
                      <a:r>
                        <a:rPr lang="en-US" sz="1600" b="0" i="0" u="none" strike="noStrike" noProof="0" dirty="0">
                          <a:latin typeface="Calibri"/>
                        </a:rPr>
                        <a:t> of the resolution exceed a certain percentage as specified in these regulations, of votes cast against;</a:t>
                      </a:r>
                      <a:endParaRPr lang="en-US" sz="1600" dirty="0"/>
                    </a:p>
                    <a:p>
                      <a:pPr lvl="0" algn="l">
                        <a:lnSpc>
                          <a:spcPct val="100000"/>
                        </a:lnSpc>
                        <a:spcBef>
                          <a:spcPts val="0"/>
                        </a:spcBef>
                        <a:spcAft>
                          <a:spcPts val="0"/>
                        </a:spcAft>
                        <a:buNone/>
                      </a:pPr>
                      <a:r>
                        <a:rPr lang="en-US" sz="1600" b="0" i="0" u="none" strike="noStrike" noProof="0" dirty="0">
                          <a:latin typeface="Calibri"/>
                        </a:rPr>
                        <a:t>(b)the voting may also be done by postal ballot or electronic mode;</a:t>
                      </a:r>
                      <a:endParaRPr lang="en-US" sz="1600" dirty="0"/>
                    </a:p>
                    <a:p>
                      <a:pPr lvl="0" algn="l">
                        <a:lnSpc>
                          <a:spcPct val="100000"/>
                        </a:lnSpc>
                        <a:spcBef>
                          <a:spcPts val="0"/>
                        </a:spcBef>
                        <a:spcAft>
                          <a:spcPts val="0"/>
                        </a:spcAft>
                        <a:buNone/>
                      </a:pPr>
                      <a:r>
                        <a:rPr lang="en-US" sz="1600" b="0" i="0" u="none" strike="noStrike" noProof="0" dirty="0">
                          <a:latin typeface="Calibri"/>
                        </a:rPr>
                        <a:t>(c)a notice of not less than twenty one days shall be provided to the unit holders;</a:t>
                      </a:r>
                      <a:endParaRPr lang="en-US" sz="1600" dirty="0"/>
                    </a:p>
                    <a:p>
                      <a:pPr lvl="0" algn="l">
                        <a:lnSpc>
                          <a:spcPct val="100000"/>
                        </a:lnSpc>
                        <a:spcBef>
                          <a:spcPts val="0"/>
                        </a:spcBef>
                        <a:spcAft>
                          <a:spcPts val="0"/>
                        </a:spcAft>
                        <a:buNone/>
                      </a:pPr>
                      <a:r>
                        <a:rPr lang="en-US" sz="1600" b="0" i="0" u="none" strike="noStrike" noProof="0" dirty="0">
                          <a:latin typeface="Calibri"/>
                        </a:rPr>
                        <a:t>(d)voting by any person who is a related party in such transaction as well as associates of such person(s) shall not be considered on the specific issue;</a:t>
                      </a:r>
                      <a:endParaRPr lang="en-US" sz="1600" dirty="0"/>
                    </a:p>
                    <a:p>
                      <a:pPr lvl="0" algn="l">
                        <a:lnSpc>
                          <a:spcPct val="100000"/>
                        </a:lnSpc>
                        <a:spcBef>
                          <a:spcPts val="0"/>
                        </a:spcBef>
                        <a:spcAft>
                          <a:spcPts val="0"/>
                        </a:spcAft>
                        <a:buNone/>
                      </a:pPr>
                      <a:r>
                        <a:rPr lang="en-US" sz="1600" b="0" i="0" u="none" strike="noStrike" noProof="0" dirty="0">
                          <a:latin typeface="Calibri"/>
                        </a:rPr>
                        <a:t>(e)</a:t>
                      </a:r>
                      <a:r>
                        <a:rPr lang="en-US" sz="1600" b="0" i="0" u="none" strike="noStrike" noProof="0" dirty="0">
                          <a:solidFill>
                            <a:srgbClr val="FF0000"/>
                          </a:solidFill>
                          <a:latin typeface="Calibri"/>
                        </a:rPr>
                        <a:t>investment manager</a:t>
                      </a:r>
                      <a:r>
                        <a:rPr lang="en-US" sz="1600" b="0" i="0" u="none" strike="noStrike" noProof="0" dirty="0">
                          <a:latin typeface="Calibri"/>
                        </a:rPr>
                        <a:t> shall be responsible for all the activities pertaining to conducting of meeting of the unit holder, subject to overseeing by the trustee:</a:t>
                      </a:r>
                      <a:endParaRPr lang="en-US" sz="1600" dirty="0"/>
                    </a:p>
                    <a:p>
                      <a:pPr lvl="0" algn="l">
                        <a:lnSpc>
                          <a:spcPct val="100000"/>
                        </a:lnSpc>
                        <a:spcBef>
                          <a:spcPts val="0"/>
                        </a:spcBef>
                        <a:spcAft>
                          <a:spcPts val="0"/>
                        </a:spcAft>
                        <a:buNone/>
                      </a:pPr>
                      <a:r>
                        <a:rPr lang="en-US" sz="1600" b="0" i="0" u="none" strike="noStrike" noProof="0" dirty="0">
                          <a:latin typeface="Calibri"/>
                        </a:rPr>
                        <a:t>Provided that in issues </a:t>
                      </a:r>
                      <a:r>
                        <a:rPr lang="en-US" sz="1600" b="0" i="0" u="none" strike="noStrike" noProof="0" dirty="0">
                          <a:solidFill>
                            <a:srgbClr val="00B050"/>
                          </a:solidFill>
                          <a:latin typeface="Calibri"/>
                        </a:rPr>
                        <a:t>pertaining to the investment manager</a:t>
                      </a:r>
                      <a:r>
                        <a:rPr lang="en-US" sz="1600" b="0" i="0" u="none" strike="noStrike" noProof="0" dirty="0">
                          <a:latin typeface="Calibri"/>
                        </a:rPr>
                        <a:t> such as </a:t>
                      </a:r>
                      <a:r>
                        <a:rPr lang="en-US" sz="1600" b="0" i="0" u="none" strike="noStrike" noProof="0" dirty="0">
                          <a:solidFill>
                            <a:srgbClr val="00B050"/>
                          </a:solidFill>
                          <a:latin typeface="Calibri"/>
                        </a:rPr>
                        <a:t>change in investment manager</a:t>
                      </a:r>
                      <a:r>
                        <a:rPr lang="en-US" sz="1600" b="0" i="0" u="none" strike="noStrike" noProof="0" dirty="0">
                          <a:latin typeface="Calibri"/>
                        </a:rPr>
                        <a:t> </a:t>
                      </a:r>
                      <a:r>
                        <a:rPr lang="en-US" sz="1600" b="0" i="0" u="none" strike="noStrike" noProof="0" dirty="0">
                          <a:solidFill>
                            <a:srgbClr val="00B050"/>
                          </a:solidFill>
                          <a:latin typeface="Calibri"/>
                        </a:rPr>
                        <a:t>including</a:t>
                      </a:r>
                      <a:r>
                        <a:rPr lang="en-US" sz="1600" b="0" i="0" u="none" strike="noStrike" noProof="0" dirty="0">
                          <a:latin typeface="Calibri"/>
                        </a:rPr>
                        <a:t> removal of the investment manager or </a:t>
                      </a:r>
                      <a:r>
                        <a:rPr lang="en-US" sz="1600" b="0" i="0" u="none" strike="noStrike" noProof="0" dirty="0">
                          <a:solidFill>
                            <a:srgbClr val="00B050"/>
                          </a:solidFill>
                          <a:latin typeface="Calibri"/>
                        </a:rPr>
                        <a:t>change in control of the investment</a:t>
                      </a:r>
                      <a:r>
                        <a:rPr lang="en-US" sz="1600" b="0" i="0" u="none" strike="noStrike" noProof="0" dirty="0">
                          <a:latin typeface="Calibri"/>
                        </a:rPr>
                        <a:t> manager, trustee shall convene and handle all activities pertaining to conduct of the meetings:</a:t>
                      </a:r>
                      <a:endParaRPr lang="en-US" sz="1600" dirty="0"/>
                    </a:p>
                    <a:p>
                      <a:pPr lvl="0" algn="l">
                        <a:lnSpc>
                          <a:spcPct val="100000"/>
                        </a:lnSpc>
                        <a:spcBef>
                          <a:spcPts val="0"/>
                        </a:spcBef>
                        <a:spcAft>
                          <a:spcPts val="0"/>
                        </a:spcAft>
                        <a:buNone/>
                      </a:pPr>
                      <a:r>
                        <a:rPr lang="en-US" sz="1600" b="0" i="0" u="none" strike="noStrike" noProof="0" dirty="0">
                          <a:latin typeface="Calibri"/>
                        </a:rPr>
                        <a:t>Provided further that in respect of issues </a:t>
                      </a:r>
                      <a:r>
                        <a:rPr lang="en-US" sz="1600" b="0" i="0" u="none" strike="noStrike" noProof="0" dirty="0">
                          <a:solidFill>
                            <a:srgbClr val="00B050"/>
                          </a:solidFill>
                          <a:latin typeface="Calibri"/>
                        </a:rPr>
                        <a:t>pertaining to the trustee Including change</a:t>
                      </a:r>
                      <a:r>
                        <a:rPr lang="en-US" sz="1600" b="0" i="0" u="none" strike="noStrike" noProof="0" dirty="0">
                          <a:latin typeface="Calibri"/>
                        </a:rPr>
                        <a:t> in the trustee, the trustee shall not be involved in any manner in the conduct of the meeting.</a:t>
                      </a:r>
                      <a:endParaRPr lang="en-US" sz="1600" dirty="0"/>
                    </a:p>
                    <a:p>
                      <a:pPr lvl="0">
                        <a:buNone/>
                      </a:pPr>
                      <a:r>
                        <a:rPr lang="en-US" sz="1600" b="0" i="0" u="none" strike="noStrike" noProof="0" dirty="0">
                          <a:latin typeface="Calibri"/>
                        </a:rPr>
                        <a:t>                 </a:t>
                      </a:r>
                      <a:endParaRPr lang="en-US" sz="1600" dirty="0"/>
                    </a:p>
                  </a:txBody>
                  <a:tcPr/>
                </a:tc>
                <a:extLst>
                  <a:ext uri="{0D108BD9-81ED-4DB2-BD59-A6C34878D82A}">
                    <a16:rowId xmlns:a16="http://schemas.microsoft.com/office/drawing/2014/main" val="3286622406"/>
                  </a:ext>
                </a:extLst>
              </a:tr>
            </a:tbl>
          </a:graphicData>
        </a:graphic>
      </p:graphicFrame>
    </p:spTree>
    <p:extLst>
      <p:ext uri="{BB962C8B-B14F-4D97-AF65-F5344CB8AC3E}">
        <p14:creationId xmlns:p14="http://schemas.microsoft.com/office/powerpoint/2010/main" val="535241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BD1F1-302C-4C39-B094-052822EC7F1F}"/>
              </a:ext>
            </a:extLst>
          </p:cNvPr>
          <p:cNvSpPr>
            <a:spLocks noGrp="1"/>
          </p:cNvSpPr>
          <p:nvPr>
            <p:ph type="title"/>
          </p:nvPr>
        </p:nvSpPr>
        <p:spPr>
          <a:xfrm>
            <a:off x="1136428" y="627564"/>
            <a:ext cx="7474172" cy="1325563"/>
          </a:xfrm>
        </p:spPr>
        <p:txBody>
          <a:bodyPr>
            <a:normAutofit/>
          </a:bodyPr>
          <a:lstStyle/>
          <a:p>
            <a:r>
              <a:rPr lang="en-US" dirty="0">
                <a:cs typeface="Calibri Light"/>
              </a:rPr>
              <a:t>Subtle Semantics Heuristics</a:t>
            </a:r>
            <a:endParaRPr lang="en-US" dirty="0"/>
          </a:p>
        </p:txBody>
      </p:sp>
      <p:sp>
        <p:nvSpPr>
          <p:cNvPr id="3" name="Content Placeholder 2">
            <a:extLst>
              <a:ext uri="{FF2B5EF4-FFF2-40B4-BE49-F238E27FC236}">
                <a16:creationId xmlns:a16="http://schemas.microsoft.com/office/drawing/2014/main" id="{377BF1E3-DC36-4B36-804E-EDA0AB4A164C}"/>
              </a:ext>
            </a:extLst>
          </p:cNvPr>
          <p:cNvSpPr>
            <a:spLocks noGrp="1"/>
          </p:cNvSpPr>
          <p:nvPr>
            <p:ph idx="1"/>
          </p:nvPr>
        </p:nvSpPr>
        <p:spPr>
          <a:xfrm>
            <a:off x="1251615" y="2437661"/>
            <a:ext cx="6467867" cy="3450613"/>
          </a:xfrm>
        </p:spPr>
        <p:txBody>
          <a:bodyPr vert="horz" lIns="91440" tIns="45720" rIns="91440" bIns="45720" rtlCol="0" anchor="ctr">
            <a:normAutofit fontScale="85000" lnSpcReduction="10000"/>
          </a:bodyPr>
          <a:lstStyle/>
          <a:p>
            <a:pPr marL="514350" indent="-514350">
              <a:buAutoNum type="arabicPeriod"/>
            </a:pPr>
            <a:r>
              <a:rPr lang="en-US" sz="2400" dirty="0">
                <a:cs typeface="Calibri"/>
              </a:rPr>
              <a:t>Entities – Generic and Specific (Hierarchy)</a:t>
            </a:r>
          </a:p>
          <a:p>
            <a:pPr marL="742950" lvl="1" indent="0">
              <a:buNone/>
            </a:pPr>
            <a:r>
              <a:rPr lang="en-US" sz="2000" dirty="0">
                <a:cs typeface="Calibri"/>
              </a:rPr>
              <a:t>Manager vs Investment manager</a:t>
            </a:r>
          </a:p>
          <a:p>
            <a:pPr marL="514350" indent="-514350">
              <a:buAutoNum type="arabicPeriod"/>
            </a:pPr>
            <a:r>
              <a:rPr lang="en-US" sz="2400" dirty="0">
                <a:cs typeface="Calibri"/>
              </a:rPr>
              <a:t>R1 subset of R2</a:t>
            </a:r>
            <a:endParaRPr lang="en-US" sz="2400">
              <a:cs typeface="Calibri"/>
            </a:endParaRPr>
          </a:p>
          <a:p>
            <a:pPr marL="457200" lvl="1" indent="0">
              <a:buNone/>
            </a:pPr>
            <a:r>
              <a:rPr lang="en-US" sz="2000" dirty="0">
                <a:ea typeface="+mn-lt"/>
                <a:cs typeface="+mn-lt"/>
              </a:rPr>
              <a:t>     Responsibilities Hierarchy</a:t>
            </a:r>
          </a:p>
          <a:p>
            <a:pPr marL="514350" indent="-514350">
              <a:buAutoNum type="arabicPeriod"/>
            </a:pPr>
            <a:r>
              <a:rPr lang="en-US" sz="2400" dirty="0">
                <a:ea typeface="+mn-lt"/>
                <a:cs typeface="+mn-lt"/>
              </a:rPr>
              <a:t>Source – Destination Entities fixed – actions differ</a:t>
            </a:r>
          </a:p>
          <a:p>
            <a:pPr marL="742950" lvl="1" indent="0">
              <a:buNone/>
            </a:pPr>
            <a:r>
              <a:rPr lang="en-US" sz="2000" dirty="0">
                <a:ea typeface="+mn-lt"/>
                <a:cs typeface="+mn-lt"/>
              </a:rPr>
              <a:t>Submit vs inform</a:t>
            </a:r>
          </a:p>
          <a:p>
            <a:pPr marL="514350" indent="-514350">
              <a:buAutoNum type="arabicPeriod"/>
            </a:pPr>
            <a:r>
              <a:rPr lang="en-US" sz="2400" dirty="0">
                <a:cs typeface="Calibri"/>
              </a:rPr>
              <a:t>Verbs – Similar meanings but purpose of action differs</a:t>
            </a:r>
          </a:p>
          <a:p>
            <a:pPr marL="457200" lvl="1" indent="0">
              <a:buNone/>
            </a:pPr>
            <a:r>
              <a:rPr lang="en-US" sz="2000">
                <a:ea typeface="+mn-lt"/>
                <a:cs typeface="+mn-lt"/>
              </a:rPr>
              <a:t>     Lay down vs formulate</a:t>
            </a:r>
            <a:endParaRPr lang="en-US" sz="2000" dirty="0">
              <a:cs typeface="Calibri"/>
            </a:endParaRPr>
          </a:p>
          <a:p>
            <a:pPr marL="514350" indent="-514350">
              <a:buAutoNum type="arabicPeriod"/>
            </a:pPr>
            <a:r>
              <a:rPr lang="en-US" sz="2400">
                <a:cs typeface="Calibri"/>
              </a:rPr>
              <a:t>Similar reference and condition</a:t>
            </a:r>
            <a:endParaRPr lang="en-US" sz="2400" dirty="0">
              <a:cs typeface="Calibri"/>
            </a:endParaRPr>
          </a:p>
          <a:p>
            <a:pPr marL="971550" lvl="1">
              <a:buAutoNum type="arabicPeriod"/>
            </a:pPr>
            <a:r>
              <a:rPr lang="en-US" sz="2000">
                <a:cs typeface="Calibri"/>
              </a:rPr>
              <a:t>Companies Act 2013 | Issuer part of municipal entity</a:t>
            </a:r>
            <a:endParaRPr lang="en-US" sz="2000" dirty="0">
              <a:cs typeface="Calibri"/>
            </a:endParaRPr>
          </a:p>
          <a:p>
            <a:pPr marL="628650" lvl="1" indent="0">
              <a:buNone/>
            </a:pPr>
            <a:r>
              <a:rPr lang="en-US" sz="2000" dirty="0">
                <a:cs typeface="Calibri"/>
              </a:rPr>
              <a:t>  </a:t>
            </a:r>
          </a:p>
          <a:p>
            <a:pPr marL="457200" lvl="1" indent="0">
              <a:buNone/>
            </a:pPr>
            <a:endParaRPr lang="en-US" dirty="0">
              <a:cs typeface="Calibri"/>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ierarchy">
            <a:extLst>
              <a:ext uri="{FF2B5EF4-FFF2-40B4-BE49-F238E27FC236}">
                <a16:creationId xmlns:a16="http://schemas.microsoft.com/office/drawing/2014/main" id="{1CBF97FB-0394-4757-B6C0-247FC1C1F5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717693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51AC-28DB-4A81-A575-BEA616F53308}"/>
              </a:ext>
            </a:extLst>
          </p:cNvPr>
          <p:cNvSpPr>
            <a:spLocks noGrp="1"/>
          </p:cNvSpPr>
          <p:nvPr>
            <p:ph type="title"/>
          </p:nvPr>
        </p:nvSpPr>
        <p:spPr>
          <a:xfrm>
            <a:off x="979968" y="187915"/>
            <a:ext cx="10515600" cy="350912"/>
          </a:xfrm>
        </p:spPr>
        <p:txBody>
          <a:bodyPr>
            <a:noAutofit/>
          </a:bodyPr>
          <a:lstStyle/>
          <a:p>
            <a:pPr algn="ctr"/>
            <a:r>
              <a:rPr lang="en-US" sz="2800" b="1" dirty="0">
                <a:cs typeface="Calibri Light"/>
              </a:rPr>
              <a:t>Results</a:t>
            </a:r>
          </a:p>
        </p:txBody>
      </p:sp>
      <p:graphicFrame>
        <p:nvGraphicFramePr>
          <p:cNvPr id="4" name="Table 4">
            <a:extLst>
              <a:ext uri="{FF2B5EF4-FFF2-40B4-BE49-F238E27FC236}">
                <a16:creationId xmlns:a16="http://schemas.microsoft.com/office/drawing/2014/main" id="{19A7AF2B-B471-462B-A747-B33743966CE8}"/>
              </a:ext>
            </a:extLst>
          </p:cNvPr>
          <p:cNvGraphicFramePr>
            <a:graphicFrameLocks noGrp="1"/>
          </p:cNvGraphicFramePr>
          <p:nvPr>
            <p:ph idx="1"/>
            <p:extLst>
              <p:ext uri="{D42A27DB-BD31-4B8C-83A1-F6EECF244321}">
                <p14:modId xmlns:p14="http://schemas.microsoft.com/office/powerpoint/2010/main" val="4082511938"/>
              </p:ext>
            </p:extLst>
          </p:nvPr>
        </p:nvGraphicFramePr>
        <p:xfrm>
          <a:off x="274674" y="699976"/>
          <a:ext cx="11659370" cy="5909558"/>
        </p:xfrm>
        <a:graphic>
          <a:graphicData uri="http://schemas.openxmlformats.org/drawingml/2006/table">
            <a:tbl>
              <a:tblPr firstRow="1" bandRow="1">
                <a:tableStyleId>{5C22544A-7EE6-4342-B048-85BDC9FD1C3A}</a:tableStyleId>
              </a:tblPr>
              <a:tblGrid>
                <a:gridCol w="5829685">
                  <a:extLst>
                    <a:ext uri="{9D8B030D-6E8A-4147-A177-3AD203B41FA5}">
                      <a16:colId xmlns:a16="http://schemas.microsoft.com/office/drawing/2014/main" val="109891054"/>
                    </a:ext>
                  </a:extLst>
                </a:gridCol>
                <a:gridCol w="5829685">
                  <a:extLst>
                    <a:ext uri="{9D8B030D-6E8A-4147-A177-3AD203B41FA5}">
                      <a16:colId xmlns:a16="http://schemas.microsoft.com/office/drawing/2014/main" val="2640448337"/>
                    </a:ext>
                  </a:extLst>
                </a:gridCol>
              </a:tblGrid>
              <a:tr h="292109">
                <a:tc>
                  <a:txBody>
                    <a:bodyPr/>
                    <a:lstStyle/>
                    <a:p>
                      <a:pPr algn="ctr"/>
                      <a:r>
                        <a:rPr lang="en-US" sz="1600" dirty="0"/>
                        <a:t>Regulation 1</a:t>
                      </a:r>
                    </a:p>
                  </a:txBody>
                  <a:tcPr/>
                </a:tc>
                <a:tc>
                  <a:txBody>
                    <a:bodyPr/>
                    <a:lstStyle/>
                    <a:p>
                      <a:pPr algn="ctr"/>
                      <a:r>
                        <a:rPr lang="en-US" sz="1600" dirty="0"/>
                        <a:t>Regulation 2</a:t>
                      </a:r>
                    </a:p>
                  </a:txBody>
                  <a:tcPr/>
                </a:tc>
                <a:extLst>
                  <a:ext uri="{0D108BD9-81ED-4DB2-BD59-A6C34878D82A}">
                    <a16:rowId xmlns:a16="http://schemas.microsoft.com/office/drawing/2014/main" val="1376662298"/>
                  </a:ext>
                </a:extLst>
              </a:tr>
              <a:tr h="1529732">
                <a:tc>
                  <a:txBody>
                    <a:bodyPr/>
                    <a:lstStyle/>
                    <a:p>
                      <a:pPr lvl="0" algn="l">
                        <a:lnSpc>
                          <a:spcPct val="100000"/>
                        </a:lnSpc>
                        <a:spcBef>
                          <a:spcPts val="0"/>
                        </a:spcBef>
                        <a:spcAft>
                          <a:spcPts val="0"/>
                        </a:spcAft>
                        <a:buNone/>
                      </a:pPr>
                      <a:r>
                        <a:rPr lang="en-US" sz="1400" b="0" i="0" u="none" strike="noStrike" noProof="0" dirty="0">
                          <a:latin typeface="Calibri"/>
                        </a:rPr>
                        <a:t>9.(1) The board of directors of every listed company and 26[the board of directors or head(s) of the </a:t>
                      </a:r>
                      <a:r>
                        <a:rPr lang="en-US" sz="1400" b="0" i="0" u="none" strike="noStrike" noProof="0" dirty="0" err="1">
                          <a:latin typeface="Calibri"/>
                        </a:rPr>
                        <a:t>organisation</a:t>
                      </a:r>
                      <a:r>
                        <a:rPr lang="en-US" sz="1400" b="0" i="0" u="none" strike="noStrike" noProof="0" dirty="0">
                          <a:latin typeface="Calibri"/>
                        </a:rPr>
                        <a:t> of every intermediary shall ensure that the chief executive officer or managing director] shall formulate a code of conduct 27</a:t>
                      </a:r>
                      <a:r>
                        <a:rPr lang="en-US" sz="1400" b="0" i="0" u="none" strike="noStrike" noProof="0" dirty="0">
                          <a:solidFill>
                            <a:schemeClr val="accent6"/>
                          </a:solidFill>
                          <a:latin typeface="Calibri"/>
                        </a:rPr>
                        <a:t>[with their approval]</a:t>
                      </a:r>
                      <a:r>
                        <a:rPr lang="en-US" sz="1400" b="0" i="0" u="none" strike="noStrike" noProof="0" dirty="0">
                          <a:latin typeface="Calibri"/>
                        </a:rPr>
                        <a:t> to regulate, monitor and report trading by its 28[designated persons and immediate relatives of designated persons] towards achieving compliance with these regulations, adopting the minimum standards set out in </a:t>
                      </a:r>
                      <a:r>
                        <a:rPr lang="en-US" sz="1400" b="0" i="0" u="none" strike="noStrike" noProof="0" dirty="0">
                          <a:solidFill>
                            <a:schemeClr val="accent6"/>
                          </a:solidFill>
                          <a:latin typeface="Calibri"/>
                        </a:rPr>
                        <a:t>Schedule B 29[(in case of a listed company) and Schedule C (in case of an intermediary)]</a:t>
                      </a:r>
                      <a:r>
                        <a:rPr lang="en-US" sz="1400" b="0" i="0" u="none" strike="noStrike" noProof="0" dirty="0">
                          <a:latin typeface="Calibri"/>
                        </a:rPr>
                        <a:t> to these regulations, without diluting the provisions of these regulations in any manner.</a:t>
                      </a:r>
                      <a:endParaRPr lang="en-US" sz="1400"/>
                    </a:p>
                  </a:txBody>
                  <a:tcPr/>
                </a:tc>
                <a:tc>
                  <a:txBody>
                    <a:bodyPr/>
                    <a:lstStyle/>
                    <a:p>
                      <a:pPr lvl="0" algn="l">
                        <a:lnSpc>
                          <a:spcPct val="100000"/>
                        </a:lnSpc>
                        <a:spcBef>
                          <a:spcPts val="0"/>
                        </a:spcBef>
                        <a:spcAft>
                          <a:spcPts val="0"/>
                        </a:spcAft>
                        <a:buNone/>
                      </a:pPr>
                      <a:r>
                        <a:rPr lang="en-US" sz="1400" b="0" i="0" u="none" strike="noStrike" noProof="0" dirty="0"/>
                        <a:t>required to handle unpublished price sensitive information in the course of business operations shall formulate a code of conduct to regulate, monitor and report trading by their designated persons and immediate relative of designated persons towards achieving compliance with these regulations, adopting the minimum standards set out in Schedule C to these regulations, without diluting the provisions of these regulations in any manner.</a:t>
                      </a:r>
                      <a:endParaRPr lang="en-US" sz="1400"/>
                    </a:p>
                    <a:p>
                      <a:pPr lvl="0" algn="l">
                        <a:lnSpc>
                          <a:spcPct val="100000"/>
                        </a:lnSpc>
                        <a:spcBef>
                          <a:spcPts val="0"/>
                        </a:spcBef>
                        <a:spcAft>
                          <a:spcPts val="0"/>
                        </a:spcAft>
                        <a:buNone/>
                      </a:pPr>
                      <a:endParaRPr lang="en-US" sz="1400" b="0" i="0" u="none" strike="noStrike" noProof="0" dirty="0"/>
                    </a:p>
                    <a:p>
                      <a:pPr lvl="0" algn="l">
                        <a:lnSpc>
                          <a:spcPct val="100000"/>
                        </a:lnSpc>
                        <a:spcBef>
                          <a:spcPts val="0"/>
                        </a:spcBef>
                        <a:spcAft>
                          <a:spcPts val="0"/>
                        </a:spcAft>
                        <a:buNone/>
                      </a:pPr>
                      <a:endParaRPr lang="en-US" sz="1400" b="0" i="0" u="none" strike="noStrike" noProof="0" dirty="0"/>
                    </a:p>
                    <a:p>
                      <a:pPr lvl="0" algn="l">
                        <a:lnSpc>
                          <a:spcPct val="100000"/>
                        </a:lnSpc>
                        <a:spcBef>
                          <a:spcPts val="0"/>
                        </a:spcBef>
                        <a:spcAft>
                          <a:spcPts val="0"/>
                        </a:spcAft>
                        <a:buNone/>
                      </a:pPr>
                      <a:r>
                        <a:rPr lang="en-US" sz="1400" b="0" i="0" u="none" strike="noStrike" noProof="0" dirty="0"/>
                        <a:t>                </a:t>
                      </a:r>
                      <a:endParaRPr lang="en-US" sz="1400"/>
                    </a:p>
                    <a:p>
                      <a:pPr lvl="0">
                        <a:buNone/>
                      </a:pPr>
                      <a:r>
                        <a:rPr lang="en-US" sz="1400" b="0" i="0" u="none" strike="noStrike" noProof="0" dirty="0">
                          <a:latin typeface="Calibri"/>
                        </a:rPr>
                        <a:t>                 </a:t>
                      </a:r>
                      <a:endParaRPr lang="en-US" sz="1400"/>
                    </a:p>
                  </a:txBody>
                  <a:tcPr/>
                </a:tc>
                <a:extLst>
                  <a:ext uri="{0D108BD9-81ED-4DB2-BD59-A6C34878D82A}">
                    <a16:rowId xmlns:a16="http://schemas.microsoft.com/office/drawing/2014/main" val="3286622406"/>
                  </a:ext>
                </a:extLst>
              </a:tr>
              <a:tr h="1368303">
                <a:tc>
                  <a:txBody>
                    <a:bodyPr/>
                    <a:lstStyle/>
                    <a:p>
                      <a:pPr lvl="0" algn="l">
                        <a:lnSpc>
                          <a:spcPct val="100000"/>
                        </a:lnSpc>
                        <a:spcBef>
                          <a:spcPts val="0"/>
                        </a:spcBef>
                        <a:spcAft>
                          <a:spcPts val="0"/>
                        </a:spcAft>
                        <a:buNone/>
                      </a:pPr>
                      <a:r>
                        <a:rPr lang="en-US" sz="1400" b="0" i="0" u="none" strike="noStrike" noProof="0" dirty="0">
                          <a:latin typeface="Calibri"/>
                        </a:rPr>
                        <a:t>9.(1) The board of directors of every listed company and 26[the board of directors or head(s) of the </a:t>
                      </a:r>
                      <a:r>
                        <a:rPr lang="en-US" sz="1400" b="0" i="0" u="none" strike="noStrike" noProof="0" dirty="0" err="1">
                          <a:latin typeface="Calibri"/>
                        </a:rPr>
                        <a:t>organisation</a:t>
                      </a:r>
                      <a:r>
                        <a:rPr lang="en-US" sz="1400" b="0" i="0" u="none" strike="noStrike" noProof="0" dirty="0">
                          <a:latin typeface="Calibri"/>
                        </a:rPr>
                        <a:t> of every intermediary shall ensure that the </a:t>
                      </a:r>
                      <a:r>
                        <a:rPr lang="en-US" sz="1400" b="0" i="0" u="none" strike="noStrike" noProof="0" dirty="0">
                          <a:solidFill>
                            <a:srgbClr val="FF0000"/>
                          </a:solidFill>
                          <a:latin typeface="Calibri"/>
                        </a:rPr>
                        <a:t>chief executive officer or managing director]</a:t>
                      </a:r>
                      <a:r>
                        <a:rPr lang="en-US" sz="1400" b="0" i="0" u="none" strike="noStrike" noProof="0" dirty="0">
                          <a:latin typeface="Calibri"/>
                        </a:rPr>
                        <a:t> shall formulate a code of conduct 27</a:t>
                      </a:r>
                      <a:r>
                        <a:rPr lang="en-US" sz="1400" b="0" i="0" u="none" strike="noStrike" noProof="0" dirty="0">
                          <a:solidFill>
                            <a:schemeClr val="accent6"/>
                          </a:solidFill>
                          <a:latin typeface="Calibri"/>
                        </a:rPr>
                        <a:t>[with their approval]</a:t>
                      </a:r>
                      <a:r>
                        <a:rPr lang="en-US" sz="1400" b="0" i="0" u="none" strike="noStrike" noProof="0" dirty="0">
                          <a:latin typeface="Calibri"/>
                        </a:rPr>
                        <a:t> to regulate, monitor and report trading by its 28[</a:t>
                      </a:r>
                      <a:r>
                        <a:rPr lang="en-US" sz="1400" b="0" i="0" u="none" strike="noStrike" noProof="0" dirty="0">
                          <a:solidFill>
                            <a:schemeClr val="accent6"/>
                          </a:solidFill>
                          <a:latin typeface="Calibri"/>
                        </a:rPr>
                        <a:t>designated persons and immediate relatives of designated persons</a:t>
                      </a:r>
                      <a:r>
                        <a:rPr lang="en-US" sz="1400" b="0" i="0" u="none" strike="noStrike" noProof="0" dirty="0">
                          <a:latin typeface="Calibri"/>
                        </a:rPr>
                        <a:t>] towards achieving compliance with these regulations, adopting the minimum standards set out in </a:t>
                      </a:r>
                      <a:r>
                        <a:rPr lang="en-US" sz="1400" b="0" i="0" u="none" strike="noStrike" noProof="0" dirty="0">
                          <a:solidFill>
                            <a:schemeClr val="tx1"/>
                          </a:solidFill>
                          <a:latin typeface="Calibri"/>
                        </a:rPr>
                        <a:t>Schedule B </a:t>
                      </a:r>
                      <a:r>
                        <a:rPr lang="en-US" sz="1400" b="0" i="0" u="none" strike="noStrike" noProof="0" dirty="0">
                          <a:solidFill>
                            <a:srgbClr val="FF0000"/>
                          </a:solidFill>
                          <a:latin typeface="Calibri"/>
                        </a:rPr>
                        <a:t>29[(in case of a listed company) and Schedule C (in case of an intermediary)]</a:t>
                      </a:r>
                      <a:r>
                        <a:rPr lang="en-US" sz="1400" b="0" i="0" u="none" strike="noStrike" noProof="0" dirty="0">
                          <a:latin typeface="Calibri"/>
                        </a:rPr>
                        <a:t> to these regulations, without diluting the provisions of these regulations in any manner.</a:t>
                      </a:r>
                    </a:p>
                  </a:txBody>
                  <a:tcPr/>
                </a:tc>
                <a:tc>
                  <a:txBody>
                    <a:bodyPr/>
                    <a:lstStyle/>
                    <a:p>
                      <a:pPr lvl="0">
                        <a:buNone/>
                      </a:pPr>
                      <a:r>
                        <a:rPr lang="en-US" sz="1400" b="0" i="0" u="none" strike="noStrike" noProof="0" dirty="0"/>
                        <a:t>“</a:t>
                      </a:r>
                      <a:r>
                        <a:rPr lang="en-US" sz="1400" b="0" i="0" u="none" strike="noStrike" noProof="0" dirty="0">
                          <a:solidFill>
                            <a:srgbClr val="FF0000"/>
                          </a:solidFill>
                        </a:rPr>
                        <a:t>Every other person who is required to handle unpublished price sensitive information in the course of business operations</a:t>
                      </a:r>
                      <a:r>
                        <a:rPr lang="en-US" sz="1400" b="0" i="0" u="none" strike="noStrike" noProof="0" dirty="0"/>
                        <a:t> shall formulate a code of conduct to regulate, monitor and </a:t>
                      </a:r>
                      <a:r>
                        <a:rPr lang="en-US" sz="1400" b="0" i="0" u="none" strike="noStrike" noProof="0" dirty="0">
                          <a:solidFill>
                            <a:schemeClr val="accent6"/>
                          </a:solidFill>
                        </a:rPr>
                        <a:t>report trading by employees</a:t>
                      </a:r>
                      <a:r>
                        <a:rPr lang="en-US" sz="1400" b="0" i="0" u="none" strike="noStrike" noProof="0" dirty="0"/>
                        <a:t> and </a:t>
                      </a:r>
                      <a:r>
                        <a:rPr lang="en-US" sz="1400" b="0" i="0" u="none" strike="noStrike" noProof="0" dirty="0">
                          <a:solidFill>
                            <a:schemeClr val="accent6"/>
                          </a:solidFill>
                        </a:rPr>
                        <a:t>other connected persons</a:t>
                      </a:r>
                      <a:r>
                        <a:rPr lang="en-US" sz="1400" b="0" i="0" u="none" strike="noStrike" noProof="0" dirty="0"/>
                        <a:t> towards achieving compliance with these regulations, adopting the minimum standards set out in Schedule B to these regulations, without diluting the provisions of these regulations in any manner.”</a:t>
                      </a:r>
                      <a:endParaRPr lang="en-US" sz="1400"/>
                    </a:p>
                  </a:txBody>
                  <a:tcPr/>
                </a:tc>
                <a:extLst>
                  <a:ext uri="{0D108BD9-81ED-4DB2-BD59-A6C34878D82A}">
                    <a16:rowId xmlns:a16="http://schemas.microsoft.com/office/drawing/2014/main" val="1767556759"/>
                  </a:ext>
                </a:extLst>
              </a:tr>
              <a:tr h="1337558">
                <a:tc>
                  <a:txBody>
                    <a:bodyPr/>
                    <a:lstStyle/>
                    <a:p>
                      <a:pPr lvl="0" algn="l">
                        <a:lnSpc>
                          <a:spcPct val="100000"/>
                        </a:lnSpc>
                        <a:spcBef>
                          <a:spcPts val="0"/>
                        </a:spcBef>
                        <a:spcAft>
                          <a:spcPts val="0"/>
                        </a:spcAft>
                        <a:buNone/>
                      </a:pPr>
                      <a:r>
                        <a:rPr lang="en-US" sz="1400" b="0" i="0" u="none" strike="noStrike" noProof="0" dirty="0"/>
                        <a:t>(5)(a) The board directors shall </a:t>
                      </a:r>
                      <a:r>
                        <a:rPr lang="en-US" sz="1400" b="1" i="0" u="none" strike="noStrike" noProof="0" dirty="0">
                          <a:solidFill>
                            <a:schemeClr val="accent6"/>
                          </a:solidFill>
                        </a:rPr>
                        <a:t>lay down</a:t>
                      </a:r>
                      <a:r>
                        <a:rPr lang="en-US" sz="1400" b="0" i="0" u="none" strike="noStrike" noProof="0">
                          <a:solidFill>
                            <a:schemeClr val="accent6"/>
                          </a:solidFill>
                        </a:rPr>
                        <a:t> code of conduct for</a:t>
                      </a:r>
                      <a:r>
                        <a:rPr lang="en-US" sz="1400" b="0" i="0" u="none" strike="noStrike" noProof="0" dirty="0"/>
                        <a:t> </a:t>
                      </a:r>
                      <a:r>
                        <a:rPr lang="en-US" sz="1400" b="0" i="0" u="none" strike="noStrike" noProof="0">
                          <a:solidFill>
                            <a:schemeClr val="accent6"/>
                          </a:solidFill>
                        </a:rPr>
                        <a:t>members, board of directors and senior management of listed entity</a:t>
                      </a:r>
                      <a:r>
                        <a:rPr lang="en-US" sz="1400" b="0" i="0" u="none" strike="noStrike" noProof="0" dirty="0"/>
                        <a:t>. (b)</a:t>
                      </a:r>
                      <a:r>
                        <a:rPr lang="en-US" sz="1400" b="0" i="0" u="none" strike="noStrike" noProof="0" dirty="0">
                          <a:solidFill>
                            <a:schemeClr val="accent6"/>
                          </a:solidFill>
                        </a:rPr>
                        <a:t>The code conduct shall suitably incorporate duties independent directors laid Companies Act, 2013</a:t>
                      </a:r>
                      <a:r>
                        <a:rPr lang="en-US" sz="1400" b="0" i="0" u="none" strike="noStrike" noProof="0" dirty="0"/>
                        <a:t>.</a:t>
                      </a:r>
                      <a:endParaRPr lang="en-US" sz="1400" dirty="0"/>
                    </a:p>
                  </a:txBody>
                  <a:tcPr/>
                </a:tc>
                <a:tc>
                  <a:txBody>
                    <a:bodyPr/>
                    <a:lstStyle/>
                    <a:p>
                      <a:pPr lvl="0">
                        <a:buNone/>
                      </a:pPr>
                      <a:r>
                        <a:rPr lang="en-US" sz="1400" b="0" i="0" u="none" strike="noStrike" noProof="0" dirty="0">
                          <a:latin typeface="Calibri"/>
                        </a:rPr>
                        <a:t>8.(1) The board directors of </a:t>
                      </a:r>
                      <a:r>
                        <a:rPr lang="en-US" sz="1400" b="0" i="0" u="none" strike="noStrike" noProof="0" dirty="0">
                          <a:solidFill>
                            <a:schemeClr val="accent6"/>
                          </a:solidFill>
                          <a:latin typeface="Calibri"/>
                        </a:rPr>
                        <a:t>every company,</a:t>
                      </a:r>
                      <a:r>
                        <a:rPr lang="en-US" sz="1400" b="0" i="0" u="none" strike="noStrike" noProof="0" dirty="0">
                          <a:latin typeface="Calibri"/>
                        </a:rPr>
                        <a:t> </a:t>
                      </a:r>
                      <a:r>
                        <a:rPr lang="en-US" sz="1400" b="0" i="0" u="none" strike="noStrike" noProof="0">
                          <a:solidFill>
                            <a:schemeClr val="accent6"/>
                          </a:solidFill>
                          <a:latin typeface="Calibri"/>
                        </a:rPr>
                        <a:t>whose securities are listed in stock </a:t>
                      </a:r>
                      <a:r>
                        <a:rPr lang="en-US" sz="1400" b="0" i="0" u="none" strike="noStrike" noProof="0" dirty="0">
                          <a:solidFill>
                            <a:schemeClr val="accent6"/>
                          </a:solidFill>
                          <a:latin typeface="Calibri"/>
                        </a:rPr>
                        <a:t>exchange</a:t>
                      </a:r>
                      <a:r>
                        <a:rPr lang="en-US" sz="1400" b="0" i="0" u="none" strike="noStrike" noProof="0" dirty="0">
                          <a:latin typeface="Calibri"/>
                        </a:rPr>
                        <a:t>, </a:t>
                      </a:r>
                      <a:r>
                        <a:rPr lang="en-US" sz="1400" b="0" i="0" u="none" strike="noStrike" noProof="0" dirty="0">
                          <a:solidFill>
                            <a:schemeClr val="accent6"/>
                          </a:solidFill>
                          <a:latin typeface="Calibri"/>
                        </a:rPr>
                        <a:t>shall </a:t>
                      </a:r>
                      <a:r>
                        <a:rPr lang="en-US" sz="1400" b="1" i="0" u="none" strike="noStrike" noProof="0" dirty="0">
                          <a:solidFill>
                            <a:schemeClr val="accent6"/>
                          </a:solidFill>
                          <a:latin typeface="Calibri"/>
                        </a:rPr>
                        <a:t>formulate</a:t>
                      </a:r>
                      <a:r>
                        <a:rPr lang="en-US" sz="1400" b="0" i="0" u="none" strike="noStrike" noProof="0" dirty="0">
                          <a:solidFill>
                            <a:schemeClr val="accent6"/>
                          </a:solidFill>
                          <a:latin typeface="Calibri"/>
                        </a:rPr>
                        <a:t> and publish in official website</a:t>
                      </a:r>
                      <a:r>
                        <a:rPr lang="en-US" sz="1400" b="0" i="0" u="none" strike="noStrike" noProof="0">
                          <a:latin typeface="Calibri"/>
                        </a:rPr>
                        <a:t>, code practices and procedures for fair disclosure of unpublished price sensitive information that would follow order to adhere to principles set by Schedule A regulations, without diluting provisions of the regulations in any manner.</a:t>
                      </a:r>
                      <a:endParaRPr lang="en-US" sz="1400"/>
                    </a:p>
                  </a:txBody>
                  <a:tcPr/>
                </a:tc>
                <a:extLst>
                  <a:ext uri="{0D108BD9-81ED-4DB2-BD59-A6C34878D82A}">
                    <a16:rowId xmlns:a16="http://schemas.microsoft.com/office/drawing/2014/main" val="1131566921"/>
                  </a:ext>
                </a:extLst>
              </a:tr>
            </a:tbl>
          </a:graphicData>
        </a:graphic>
      </p:graphicFrame>
    </p:spTree>
    <p:extLst>
      <p:ext uri="{BB962C8B-B14F-4D97-AF65-F5344CB8AC3E}">
        <p14:creationId xmlns:p14="http://schemas.microsoft.com/office/powerpoint/2010/main" val="1556811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51AC-28DB-4A81-A575-BEA616F53308}"/>
              </a:ext>
            </a:extLst>
          </p:cNvPr>
          <p:cNvSpPr>
            <a:spLocks noGrp="1"/>
          </p:cNvSpPr>
          <p:nvPr>
            <p:ph type="title"/>
          </p:nvPr>
        </p:nvSpPr>
        <p:spPr>
          <a:xfrm>
            <a:off x="944526" y="276520"/>
            <a:ext cx="10515600" cy="350912"/>
          </a:xfrm>
        </p:spPr>
        <p:txBody>
          <a:bodyPr>
            <a:noAutofit/>
          </a:bodyPr>
          <a:lstStyle/>
          <a:p>
            <a:pPr algn="ctr"/>
            <a:r>
              <a:rPr lang="en-US" sz="2800" b="1" dirty="0">
                <a:cs typeface="Calibri Light"/>
              </a:rPr>
              <a:t>Results</a:t>
            </a:r>
            <a:endParaRPr lang="en-US" dirty="0"/>
          </a:p>
        </p:txBody>
      </p:sp>
      <p:graphicFrame>
        <p:nvGraphicFramePr>
          <p:cNvPr id="4" name="Table 4">
            <a:extLst>
              <a:ext uri="{FF2B5EF4-FFF2-40B4-BE49-F238E27FC236}">
                <a16:creationId xmlns:a16="http://schemas.microsoft.com/office/drawing/2014/main" id="{19A7AF2B-B471-462B-A747-B33743966CE8}"/>
              </a:ext>
            </a:extLst>
          </p:cNvPr>
          <p:cNvGraphicFramePr>
            <a:graphicFrameLocks noGrp="1"/>
          </p:cNvGraphicFramePr>
          <p:nvPr>
            <p:ph idx="1"/>
            <p:extLst>
              <p:ext uri="{D42A27DB-BD31-4B8C-83A1-F6EECF244321}">
                <p14:modId xmlns:p14="http://schemas.microsoft.com/office/powerpoint/2010/main" val="3696057494"/>
              </p:ext>
            </p:extLst>
          </p:nvPr>
        </p:nvGraphicFramePr>
        <p:xfrm>
          <a:off x="301255" y="868325"/>
          <a:ext cx="11659370" cy="5581859"/>
        </p:xfrm>
        <a:graphic>
          <a:graphicData uri="http://schemas.openxmlformats.org/drawingml/2006/table">
            <a:tbl>
              <a:tblPr firstRow="1" bandRow="1">
                <a:tableStyleId>{5C22544A-7EE6-4342-B048-85BDC9FD1C3A}</a:tableStyleId>
              </a:tblPr>
              <a:tblGrid>
                <a:gridCol w="5829685">
                  <a:extLst>
                    <a:ext uri="{9D8B030D-6E8A-4147-A177-3AD203B41FA5}">
                      <a16:colId xmlns:a16="http://schemas.microsoft.com/office/drawing/2014/main" val="109891054"/>
                    </a:ext>
                  </a:extLst>
                </a:gridCol>
                <a:gridCol w="5829685">
                  <a:extLst>
                    <a:ext uri="{9D8B030D-6E8A-4147-A177-3AD203B41FA5}">
                      <a16:colId xmlns:a16="http://schemas.microsoft.com/office/drawing/2014/main" val="2640448337"/>
                    </a:ext>
                  </a:extLst>
                </a:gridCol>
              </a:tblGrid>
              <a:tr h="416563">
                <a:tc>
                  <a:txBody>
                    <a:bodyPr/>
                    <a:lstStyle/>
                    <a:p>
                      <a:pPr algn="ctr"/>
                      <a:r>
                        <a:rPr lang="en-US" sz="1600" dirty="0"/>
                        <a:t>Regulation 1</a:t>
                      </a:r>
                    </a:p>
                  </a:txBody>
                  <a:tcPr/>
                </a:tc>
                <a:tc>
                  <a:txBody>
                    <a:bodyPr/>
                    <a:lstStyle/>
                    <a:p>
                      <a:pPr algn="ctr"/>
                      <a:r>
                        <a:rPr lang="en-US" sz="1600" dirty="0"/>
                        <a:t>Regulation 2</a:t>
                      </a:r>
                    </a:p>
                  </a:txBody>
                  <a:tcPr/>
                </a:tc>
                <a:extLst>
                  <a:ext uri="{0D108BD9-81ED-4DB2-BD59-A6C34878D82A}">
                    <a16:rowId xmlns:a16="http://schemas.microsoft.com/office/drawing/2014/main" val="1376662298"/>
                  </a:ext>
                </a:extLst>
              </a:tr>
              <a:tr h="1080976">
                <a:tc>
                  <a:txBody>
                    <a:bodyPr/>
                    <a:lstStyle/>
                    <a:p>
                      <a:pPr lvl="0" algn="l">
                        <a:lnSpc>
                          <a:spcPct val="100000"/>
                        </a:lnSpc>
                        <a:spcBef>
                          <a:spcPts val="0"/>
                        </a:spcBef>
                        <a:spcAft>
                          <a:spcPts val="0"/>
                        </a:spcAft>
                        <a:buNone/>
                      </a:pPr>
                      <a:r>
                        <a:rPr lang="en-US" sz="1600" b="0" i="0" u="none" strike="noStrike" noProof="0" dirty="0"/>
                        <a:t>(15)</a:t>
                      </a:r>
                      <a:r>
                        <a:rPr lang="en-US" sz="1600" b="0" i="0" u="none" strike="noStrike" noProof="0" dirty="0">
                          <a:latin typeface="Calibri"/>
                        </a:rPr>
                        <a:t>The manager shall </a:t>
                      </a:r>
                      <a:r>
                        <a:rPr lang="en-US" sz="1600" b="1" i="0" u="none" strike="noStrike" noProof="0" dirty="0">
                          <a:latin typeface="Calibri"/>
                        </a:rPr>
                        <a:t>provide</a:t>
                      </a:r>
                      <a:r>
                        <a:rPr lang="en-US" sz="1600" b="0" i="0" u="none" strike="noStrike" noProof="0" dirty="0">
                          <a:latin typeface="Calibri"/>
                        </a:rPr>
                        <a:t> to the </a:t>
                      </a:r>
                      <a:r>
                        <a:rPr lang="en-US" sz="1600" b="0" i="0" u="none" strike="noStrike" noProof="0" dirty="0">
                          <a:solidFill>
                            <a:schemeClr val="accent6"/>
                          </a:solidFill>
                          <a:latin typeface="Calibri"/>
                        </a:rPr>
                        <a:t>Board</a:t>
                      </a:r>
                      <a:r>
                        <a:rPr lang="en-US" sz="1600" b="0" i="0" u="none" strike="noStrike" noProof="0" dirty="0">
                          <a:latin typeface="Calibri"/>
                        </a:rPr>
                        <a:t> and to the designated stock exchanges any such information as may be sought by the </a:t>
                      </a:r>
                      <a:r>
                        <a:rPr lang="en-US" sz="1600" b="0" i="0" u="none" strike="noStrike" noProof="0" dirty="0">
                          <a:solidFill>
                            <a:schemeClr val="accent6"/>
                          </a:solidFill>
                          <a:latin typeface="Calibri"/>
                        </a:rPr>
                        <a:t>Board</a:t>
                      </a:r>
                      <a:r>
                        <a:rPr lang="en-US" sz="1600" b="0" i="0" u="none" strike="noStrike" noProof="0" dirty="0">
                          <a:latin typeface="Calibri"/>
                        </a:rPr>
                        <a:t> or the designated stock exchange </a:t>
                      </a:r>
                      <a:r>
                        <a:rPr lang="en-US" sz="1600" b="0" i="0" u="none" strike="noStrike" noProof="0" dirty="0">
                          <a:solidFill>
                            <a:schemeClr val="accent6"/>
                          </a:solidFill>
                          <a:latin typeface="Calibri"/>
                        </a:rPr>
                        <a:t>pertaining to the activities of the REIT</a:t>
                      </a:r>
                      <a:r>
                        <a:rPr lang="en-US" sz="1600" b="0" i="0" u="none" strike="noStrike" noProof="0" dirty="0">
                          <a:latin typeface="Calibri"/>
                        </a:rPr>
                        <a:t>. </a:t>
                      </a:r>
                      <a:endParaRPr lang="en-US" dirty="0"/>
                    </a:p>
                  </a:txBody>
                  <a:tcPr/>
                </a:tc>
                <a:tc>
                  <a:txBody>
                    <a:bodyPr/>
                    <a:lstStyle/>
                    <a:p>
                      <a:pPr lvl="0" algn="l">
                        <a:lnSpc>
                          <a:spcPct val="100000"/>
                        </a:lnSpc>
                        <a:spcBef>
                          <a:spcPts val="0"/>
                        </a:spcBef>
                        <a:spcAft>
                          <a:spcPts val="0"/>
                        </a:spcAft>
                        <a:buNone/>
                      </a:pPr>
                      <a:r>
                        <a:rPr lang="en-US" sz="1600" b="0" i="0" u="none" strike="noStrike" noProof="0" dirty="0">
                          <a:latin typeface="Calibri"/>
                        </a:rPr>
                        <a:t>(6)</a:t>
                      </a:r>
                      <a:r>
                        <a:rPr lang="en-US" sz="1600" b="0" i="0" u="none" strike="noStrike" noProof="0" dirty="0"/>
                        <a:t>The manager shall </a:t>
                      </a:r>
                      <a:r>
                        <a:rPr lang="en-US" sz="1600" b="1" i="0" u="none" strike="noStrike" noProof="0" dirty="0">
                          <a:solidFill>
                            <a:schemeClr val="accent6"/>
                          </a:solidFill>
                        </a:rPr>
                        <a:t>submit</a:t>
                      </a:r>
                      <a:r>
                        <a:rPr lang="en-US" sz="1600" b="0" i="0" u="none" strike="noStrike" noProof="0" dirty="0">
                          <a:solidFill>
                            <a:schemeClr val="accent6"/>
                          </a:solidFill>
                        </a:rPr>
                        <a:t> such information</a:t>
                      </a:r>
                      <a:r>
                        <a:rPr lang="en-US" sz="1600" b="0" i="0" u="none" strike="noStrike" noProof="0" dirty="0"/>
                        <a:t> to the designated stock exchanges and </a:t>
                      </a:r>
                      <a:r>
                        <a:rPr lang="en-US" sz="1600" b="0" i="0" u="none" strike="noStrike" noProof="0" dirty="0">
                          <a:solidFill>
                            <a:schemeClr val="accent6"/>
                          </a:solidFill>
                        </a:rPr>
                        <a:t>unit holders on a periodical basis</a:t>
                      </a:r>
                      <a:r>
                        <a:rPr lang="en-US" sz="1600" b="0" i="0" u="none" strike="noStrike" noProof="0" dirty="0"/>
                        <a:t> as may be required under the listing agreement. </a:t>
                      </a:r>
                      <a:endParaRPr lang="en-US" dirty="0">
                        <a:latin typeface="Calibri"/>
                      </a:endParaRPr>
                    </a:p>
                  </a:txBody>
                  <a:tcPr/>
                </a:tc>
                <a:extLst>
                  <a:ext uri="{0D108BD9-81ED-4DB2-BD59-A6C34878D82A}">
                    <a16:rowId xmlns:a16="http://schemas.microsoft.com/office/drawing/2014/main" val="3286622406"/>
                  </a:ext>
                </a:extLst>
              </a:tr>
              <a:tr h="1080975">
                <a:tc>
                  <a:txBody>
                    <a:bodyPr/>
                    <a:lstStyle/>
                    <a:p>
                      <a:pPr lvl="0" algn="l">
                        <a:lnSpc>
                          <a:spcPct val="100000"/>
                        </a:lnSpc>
                        <a:spcBef>
                          <a:spcPts val="0"/>
                        </a:spcBef>
                        <a:spcAft>
                          <a:spcPts val="0"/>
                        </a:spcAft>
                        <a:buNone/>
                      </a:pPr>
                      <a:r>
                        <a:rPr lang="en-US" sz="1600" b="0" i="0" u="none" strike="noStrike" noProof="0"/>
                        <a:t>(7)The committee of independent directors shall provide written </a:t>
                      </a:r>
                      <a:r>
                        <a:rPr lang="en-US" sz="1600" b="0" i="0" u="none" strike="noStrike" noProof="0" dirty="0"/>
                        <a:t>reasoned recommendations open offer shareholders target company recommendations shall published form may specified, least </a:t>
                      </a:r>
                      <a:r>
                        <a:rPr lang="en-US" sz="1600" b="0" i="0" u="none" strike="noStrike" noProof="0" dirty="0">
                          <a:solidFill>
                            <a:schemeClr val="accent6"/>
                          </a:solidFill>
                        </a:rPr>
                        <a:t>two working days commencement tendering period</a:t>
                      </a:r>
                      <a:r>
                        <a:rPr lang="en-US" sz="1600" b="0" i="0" u="none" strike="noStrike" noProof="0" dirty="0"/>
                        <a:t>, newspapers public announcement </a:t>
                      </a:r>
                      <a:r>
                        <a:rPr lang="en-US" sz="1600" b="0" i="0" u="none" strike="noStrike" noProof="0" dirty="0">
                          <a:solidFill>
                            <a:schemeClr val="accent6"/>
                          </a:solidFill>
                        </a:rPr>
                        <a:t>open offer published, simultaneously</a:t>
                      </a:r>
                      <a:r>
                        <a:rPr lang="en-US" sz="1600" b="0" i="0" u="none" strike="noStrike" noProof="0"/>
                        <a:t>, copy shall sent to,— (</a:t>
                      </a:r>
                      <a:r>
                        <a:rPr lang="en-US" sz="1600" b="0" i="0" u="none" strike="noStrike" noProof="0" err="1"/>
                        <a:t>i</a:t>
                      </a:r>
                      <a:r>
                        <a:rPr lang="en-US" sz="1600" b="0" i="0" u="none" strike="noStrike" noProof="0" dirty="0"/>
                        <a:t>)the Board; (ii)all stock exchanges on which the shares of the target company are listed, stock exchanges shall forthwith disseminate such information to the public; (iii)to </a:t>
                      </a:r>
                      <a:r>
                        <a:rPr lang="en-US" sz="1600" b="0" i="0" u="none" strike="noStrike" noProof="0" dirty="0">
                          <a:solidFill>
                            <a:schemeClr val="accent6"/>
                          </a:solidFill>
                        </a:rPr>
                        <a:t>manager open offer, competing offers, manager open offer every competing offer</a:t>
                      </a:r>
                      <a:r>
                        <a:rPr lang="en-US" sz="1600" b="0" i="0" u="none" strike="noStrike" noProof="0" dirty="0"/>
                        <a:t>.</a:t>
                      </a:r>
                      <a:endParaRPr lang="en-US" dirty="0"/>
                    </a:p>
                  </a:txBody>
                  <a:tcPr/>
                </a:tc>
                <a:tc>
                  <a:txBody>
                    <a:bodyPr/>
                    <a:lstStyle/>
                    <a:p>
                      <a:pPr lvl="0" algn="l">
                        <a:lnSpc>
                          <a:spcPct val="100000"/>
                        </a:lnSpc>
                        <a:spcBef>
                          <a:spcPts val="0"/>
                        </a:spcBef>
                        <a:spcAft>
                          <a:spcPts val="0"/>
                        </a:spcAft>
                        <a:buNone/>
                      </a:pPr>
                      <a:r>
                        <a:rPr lang="en-US" sz="1600" b="0" i="0" u="none" strike="noStrike" noProof="0" dirty="0"/>
                        <a:t>14.(1) </a:t>
                      </a:r>
                      <a:r>
                        <a:rPr lang="en-US" sz="1600" b="0" i="0" u="none" strike="noStrike" noProof="0" dirty="0">
                          <a:latin typeface="Calibri"/>
                        </a:rPr>
                        <a:t>The public announcement shall be </a:t>
                      </a:r>
                      <a:r>
                        <a:rPr lang="en-US" sz="1600" b="0" i="0" u="none" strike="noStrike" noProof="0" dirty="0">
                          <a:solidFill>
                            <a:schemeClr val="accent6"/>
                          </a:solidFill>
                          <a:latin typeface="Calibri"/>
                        </a:rPr>
                        <a:t>sent to all the stock exchanges</a:t>
                      </a:r>
                      <a:r>
                        <a:rPr lang="en-US" sz="1600" b="0" i="0" u="none" strike="noStrike" noProof="0" dirty="0">
                          <a:latin typeface="Calibri"/>
                        </a:rPr>
                        <a:t> on which the shares of the target company are listed, and the stock exchanges shall forthwith disseminate such information to the public.</a:t>
                      </a:r>
                      <a:endParaRPr lang="en-US"/>
                    </a:p>
                  </a:txBody>
                  <a:tcPr/>
                </a:tc>
                <a:extLst>
                  <a:ext uri="{0D108BD9-81ED-4DB2-BD59-A6C34878D82A}">
                    <a16:rowId xmlns:a16="http://schemas.microsoft.com/office/drawing/2014/main" val="1401808925"/>
                  </a:ext>
                </a:extLst>
              </a:tr>
              <a:tr h="1080975">
                <a:tc>
                  <a:txBody>
                    <a:bodyPr/>
                    <a:lstStyle/>
                    <a:p>
                      <a:pPr lvl="0" algn="l">
                        <a:lnSpc>
                          <a:spcPct val="100000"/>
                        </a:lnSpc>
                        <a:spcBef>
                          <a:spcPts val="0"/>
                        </a:spcBef>
                        <a:spcAft>
                          <a:spcPts val="0"/>
                        </a:spcAft>
                        <a:buNone/>
                      </a:pPr>
                      <a:r>
                        <a:rPr lang="en-US" sz="1600" b="0" i="0" u="none" strike="noStrike" noProof="0" dirty="0"/>
                        <a:t>51.(1) </a:t>
                      </a:r>
                      <a:r>
                        <a:rPr lang="en-US" sz="1600" b="0" i="0" u="none" strike="noStrike" noProof="0" dirty="0">
                          <a:latin typeface="Calibri"/>
                        </a:rPr>
                        <a:t>The listed entity shall promptly </a:t>
                      </a:r>
                      <a:r>
                        <a:rPr lang="en-US" sz="1600" b="1" i="0" u="none" strike="noStrike" noProof="0" dirty="0">
                          <a:latin typeface="Calibri"/>
                        </a:rPr>
                        <a:t>inform</a:t>
                      </a:r>
                      <a:r>
                        <a:rPr lang="en-US" sz="1600" b="0" i="0" u="none" strike="noStrike" noProof="0" dirty="0">
                          <a:latin typeface="Calibri"/>
                        </a:rPr>
                        <a:t> the stock exchange(s) of all information having bearing on the performance/operation of the listed entity, price sensitive information or any </a:t>
                      </a:r>
                      <a:r>
                        <a:rPr lang="en-US" sz="1600" b="0" i="0" u="none" strike="noStrike" noProof="0" dirty="0">
                          <a:solidFill>
                            <a:schemeClr val="accent6"/>
                          </a:solidFill>
                          <a:latin typeface="Calibri"/>
                        </a:rPr>
                        <a:t>action that shall</a:t>
                      </a:r>
                      <a:r>
                        <a:rPr lang="en-US" sz="1600" b="0" i="0" u="none" strike="noStrike" noProof="0" dirty="0">
                          <a:latin typeface="Calibri"/>
                        </a:rPr>
                        <a:t> </a:t>
                      </a:r>
                      <a:r>
                        <a:rPr lang="en-US" sz="1600" b="0" i="0" u="none" strike="noStrike" noProof="0" dirty="0">
                          <a:solidFill>
                            <a:schemeClr val="accent6"/>
                          </a:solidFill>
                          <a:latin typeface="Calibri"/>
                        </a:rPr>
                        <a:t>affect payment of interest or dividend of non-convertible preference shares or redemption of non convertible debt securities or redeemable preference shares</a:t>
                      </a:r>
                      <a:r>
                        <a:rPr lang="en-US" sz="1600" b="0" i="0" u="none" strike="noStrike" noProof="0" dirty="0">
                          <a:latin typeface="Calibri"/>
                        </a:rPr>
                        <a:t>.</a:t>
                      </a:r>
                      <a:endParaRPr lang="en-US" dirty="0"/>
                    </a:p>
                  </a:txBody>
                  <a:tcPr/>
                </a:tc>
                <a:tc>
                  <a:txBody>
                    <a:bodyPr/>
                    <a:lstStyle/>
                    <a:p>
                      <a:pPr lvl="0" algn="l">
                        <a:lnSpc>
                          <a:spcPct val="100000"/>
                        </a:lnSpc>
                        <a:spcBef>
                          <a:spcPts val="0"/>
                        </a:spcBef>
                        <a:spcAft>
                          <a:spcPts val="0"/>
                        </a:spcAft>
                        <a:buNone/>
                      </a:pPr>
                      <a:r>
                        <a:rPr lang="en-US" sz="1600" b="0" i="0" u="none" strike="noStrike" noProof="0" dirty="0"/>
                        <a:t>68.(1) </a:t>
                      </a:r>
                      <a:r>
                        <a:rPr lang="en-US" sz="1600" b="0" i="0" u="none" strike="noStrike" noProof="0" dirty="0">
                          <a:latin typeface="Calibri"/>
                        </a:rPr>
                        <a:t>The listed entity shall promptly </a:t>
                      </a:r>
                      <a:r>
                        <a:rPr lang="en-US" sz="1600" b="1" i="0" u="none" strike="noStrike" noProof="0" dirty="0">
                          <a:latin typeface="Calibri"/>
                        </a:rPr>
                        <a:t>inform</a:t>
                      </a:r>
                      <a:r>
                        <a:rPr lang="en-US" sz="1600" b="0" i="0" u="none" strike="noStrike" noProof="0" dirty="0">
                          <a:latin typeface="Calibri"/>
                        </a:rPr>
                        <a:t> to the stock exchange(s) of </a:t>
                      </a:r>
                      <a:r>
                        <a:rPr lang="en-US" sz="1600" b="0" i="0" u="none" strike="noStrike" noProof="0" dirty="0">
                          <a:solidFill>
                            <a:schemeClr val="accent6"/>
                          </a:solidFill>
                          <a:latin typeface="Calibri"/>
                        </a:rPr>
                        <a:t>all events which are material</a:t>
                      </a:r>
                      <a:r>
                        <a:rPr lang="en-US" sz="1600" b="0" i="0" u="none" strike="noStrike" noProof="0" dirty="0">
                          <a:latin typeface="Calibri"/>
                        </a:rPr>
                        <a:t>, all </a:t>
                      </a:r>
                      <a:r>
                        <a:rPr lang="en-US" sz="1600" b="0" i="0" u="none" strike="noStrike" noProof="0" dirty="0">
                          <a:solidFill>
                            <a:schemeClr val="tx1"/>
                          </a:solidFill>
                          <a:latin typeface="Calibri"/>
                        </a:rPr>
                        <a:t>information which is price sensitive and/or</a:t>
                      </a:r>
                      <a:r>
                        <a:rPr lang="en-US" sz="1600" b="0" i="0" u="none" strike="noStrike" noProof="0" dirty="0">
                          <a:latin typeface="Calibri"/>
                        </a:rPr>
                        <a:t> have bearing on performance/operation of the listed entity.</a:t>
                      </a:r>
                      <a:endParaRPr lang="en-US" dirty="0"/>
                    </a:p>
                  </a:txBody>
                  <a:tcPr/>
                </a:tc>
                <a:extLst>
                  <a:ext uri="{0D108BD9-81ED-4DB2-BD59-A6C34878D82A}">
                    <a16:rowId xmlns:a16="http://schemas.microsoft.com/office/drawing/2014/main" val="1330445330"/>
                  </a:ext>
                </a:extLst>
              </a:tr>
            </a:tbl>
          </a:graphicData>
        </a:graphic>
      </p:graphicFrame>
    </p:spTree>
    <p:extLst>
      <p:ext uri="{BB962C8B-B14F-4D97-AF65-F5344CB8AC3E}">
        <p14:creationId xmlns:p14="http://schemas.microsoft.com/office/powerpoint/2010/main" val="3545259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50411-8D01-4580-9E13-E29C4722ECBB}"/>
              </a:ext>
            </a:extLst>
          </p:cNvPr>
          <p:cNvSpPr>
            <a:spLocks noGrp="1"/>
          </p:cNvSpPr>
          <p:nvPr>
            <p:ph type="title"/>
          </p:nvPr>
        </p:nvSpPr>
        <p:spPr/>
        <p:txBody>
          <a:bodyPr/>
          <a:lstStyle/>
          <a:p>
            <a:r>
              <a:rPr lang="en-US" dirty="0">
                <a:cs typeface="Calibri Light"/>
              </a:rPr>
              <a:t>Next Steps</a:t>
            </a:r>
            <a:endParaRPr lang="en-US" dirty="0"/>
          </a:p>
        </p:txBody>
      </p:sp>
      <p:sp>
        <p:nvSpPr>
          <p:cNvPr id="3" name="Content Placeholder 2">
            <a:extLst>
              <a:ext uri="{FF2B5EF4-FFF2-40B4-BE49-F238E27FC236}">
                <a16:creationId xmlns:a16="http://schemas.microsoft.com/office/drawing/2014/main" id="{089B32F1-3F1C-41AC-BDFD-E65EA9105EF1}"/>
              </a:ext>
            </a:extLst>
          </p:cNvPr>
          <p:cNvSpPr>
            <a:spLocks noGrp="1"/>
          </p:cNvSpPr>
          <p:nvPr>
            <p:ph idx="1"/>
          </p:nvPr>
        </p:nvSpPr>
        <p:spPr/>
        <p:txBody>
          <a:bodyPr vert="horz" lIns="91440" tIns="45720" rIns="91440" bIns="45720" rtlCol="0" anchor="t">
            <a:normAutofit/>
          </a:bodyPr>
          <a:lstStyle/>
          <a:p>
            <a:r>
              <a:rPr lang="en-US">
                <a:cs typeface="Calibri"/>
              </a:rPr>
              <a:t>Identify more semantic heuristics</a:t>
            </a:r>
          </a:p>
          <a:p>
            <a:r>
              <a:rPr lang="en-US" dirty="0">
                <a:cs typeface="Calibri"/>
              </a:rPr>
              <a:t>Case files and contracts</a:t>
            </a:r>
          </a:p>
          <a:p>
            <a:pPr lvl="1" indent="-342900"/>
            <a:r>
              <a:rPr lang="en-US" dirty="0">
                <a:cs typeface="Calibri"/>
              </a:rPr>
              <a:t>Identify related regulations</a:t>
            </a:r>
          </a:p>
          <a:p>
            <a:pPr lvl="1" indent="-342900"/>
            <a:r>
              <a:rPr lang="en-US" dirty="0">
                <a:cs typeface="Calibri"/>
              </a:rPr>
              <a:t>Violated regulations</a:t>
            </a:r>
          </a:p>
          <a:p>
            <a:endParaRPr lang="en-US" dirty="0">
              <a:cs typeface="Calibri"/>
            </a:endParaRPr>
          </a:p>
        </p:txBody>
      </p:sp>
    </p:spTree>
    <p:extLst>
      <p:ext uri="{BB962C8B-B14F-4D97-AF65-F5344CB8AC3E}">
        <p14:creationId xmlns:p14="http://schemas.microsoft.com/office/powerpoint/2010/main" val="3396793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2F9423-F4B1-45D4-8445-E9991ECC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161924-E6FE-4142-A7FD-0616AA77F12C}"/>
              </a:ext>
            </a:extLst>
          </p:cNvPr>
          <p:cNvSpPr>
            <a:spLocks noGrp="1"/>
          </p:cNvSpPr>
          <p:nvPr>
            <p:ph type="title"/>
          </p:nvPr>
        </p:nvSpPr>
        <p:spPr>
          <a:xfrm>
            <a:off x="1812897" y="518649"/>
            <a:ext cx="9882278" cy="1067634"/>
          </a:xfrm>
        </p:spPr>
        <p:txBody>
          <a:bodyPr anchor="ctr">
            <a:normAutofit/>
          </a:bodyPr>
          <a:lstStyle/>
          <a:p>
            <a:r>
              <a:rPr lang="en-US">
                <a:cs typeface="Calibri Light"/>
              </a:rPr>
              <a:t>Work done till now -Issues</a:t>
            </a:r>
          </a:p>
        </p:txBody>
      </p:sp>
      <p:grpSp>
        <p:nvGrpSpPr>
          <p:cNvPr id="11" name="Group 10">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628863"/>
            <a:ext cx="1128382" cy="847206"/>
            <a:chOff x="8183879" y="1000124"/>
            <a:chExt cx="1562267" cy="1172973"/>
          </a:xfrm>
        </p:grpSpPr>
        <p:sp>
          <p:nvSpPr>
            <p:cNvPr id="12"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5" name="Content Placeholder 2">
            <a:extLst>
              <a:ext uri="{FF2B5EF4-FFF2-40B4-BE49-F238E27FC236}">
                <a16:creationId xmlns:a16="http://schemas.microsoft.com/office/drawing/2014/main" id="{6DDDB4C5-3EE6-42D0-835C-5B1ABD175F8E}"/>
              </a:ext>
            </a:extLst>
          </p:cNvPr>
          <p:cNvGraphicFramePr>
            <a:graphicFrameLocks noGrp="1"/>
          </p:cNvGraphicFramePr>
          <p:nvPr>
            <p:ph idx="1"/>
            <p:extLst>
              <p:ext uri="{D42A27DB-BD31-4B8C-83A1-F6EECF244321}">
                <p14:modId xmlns:p14="http://schemas.microsoft.com/office/powerpoint/2010/main" val="2333022940"/>
              </p:ext>
            </p:extLst>
          </p:nvPr>
        </p:nvGraphicFramePr>
        <p:xfrm>
          <a:off x="629854" y="1860604"/>
          <a:ext cx="10907490" cy="4094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846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32A8BC-6D90-449A-9E0C-09AB4A8416DA}"/>
              </a:ext>
            </a:extLst>
          </p:cNvPr>
          <p:cNvSpPr>
            <a:spLocks noGrp="1"/>
          </p:cNvSpPr>
          <p:nvPr>
            <p:ph type="title"/>
          </p:nvPr>
        </p:nvSpPr>
        <p:spPr>
          <a:xfrm>
            <a:off x="863029" y="1012004"/>
            <a:ext cx="3416158" cy="4795408"/>
          </a:xfrm>
        </p:spPr>
        <p:txBody>
          <a:bodyPr>
            <a:normAutofit/>
          </a:bodyPr>
          <a:lstStyle/>
          <a:p>
            <a:r>
              <a:rPr lang="en-US" b="1" dirty="0">
                <a:solidFill>
                  <a:schemeClr val="bg1"/>
                </a:solidFill>
                <a:ea typeface="+mj-lt"/>
                <a:cs typeface="+mj-lt"/>
              </a:rPr>
              <a:t>Dynamic Clustering – context-specific</a:t>
            </a:r>
            <a:endParaRPr lang="en-US" dirty="0">
              <a:solidFill>
                <a:schemeClr val="bg1"/>
              </a:solidFill>
            </a:endParaRPr>
          </a:p>
        </p:txBody>
      </p:sp>
      <p:graphicFrame>
        <p:nvGraphicFramePr>
          <p:cNvPr id="7" name="Content Placeholder 2">
            <a:extLst>
              <a:ext uri="{FF2B5EF4-FFF2-40B4-BE49-F238E27FC236}">
                <a16:creationId xmlns:a16="http://schemas.microsoft.com/office/drawing/2014/main" id="{965D6E39-719B-4D44-BF21-69C0BD89A45D}"/>
              </a:ext>
            </a:extLst>
          </p:cNvPr>
          <p:cNvGraphicFramePr>
            <a:graphicFrameLocks noGrp="1"/>
          </p:cNvGraphicFramePr>
          <p:nvPr>
            <p:ph idx="1"/>
            <p:extLst>
              <p:ext uri="{D42A27DB-BD31-4B8C-83A1-F6EECF244321}">
                <p14:modId xmlns:p14="http://schemas.microsoft.com/office/powerpoint/2010/main" val="59740920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208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8">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836A6C-7898-466A-8F46-6EF6C5BD5FDA}"/>
              </a:ext>
            </a:extLst>
          </p:cNvPr>
          <p:cNvSpPr>
            <a:spLocks noGrp="1"/>
          </p:cNvSpPr>
          <p:nvPr>
            <p:ph type="title"/>
          </p:nvPr>
        </p:nvSpPr>
        <p:spPr/>
        <p:txBody>
          <a:bodyPr/>
          <a:lstStyle/>
          <a:p>
            <a:r>
              <a:rPr lang="en-US">
                <a:cs typeface="Calibri Light"/>
              </a:rPr>
              <a:t>Execution Flow</a:t>
            </a:r>
            <a:endParaRPr lang="en-US" dirty="0">
              <a:cs typeface="Calibri Light"/>
            </a:endParaRPr>
          </a:p>
        </p:txBody>
      </p:sp>
      <p:graphicFrame>
        <p:nvGraphicFramePr>
          <p:cNvPr id="4" name="Diagram 4">
            <a:extLst>
              <a:ext uri="{FF2B5EF4-FFF2-40B4-BE49-F238E27FC236}">
                <a16:creationId xmlns:a16="http://schemas.microsoft.com/office/drawing/2014/main" id="{624B73E2-35F5-4D2B-B586-20C234636A0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6322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4B4D9D-5942-4C54-81A0-975CD2AB7825}"/>
              </a:ext>
            </a:extLst>
          </p:cNvPr>
          <p:cNvSpPr>
            <a:spLocks noGrp="1"/>
          </p:cNvSpPr>
          <p:nvPr>
            <p:ph type="title"/>
          </p:nvPr>
        </p:nvSpPr>
        <p:spPr>
          <a:xfrm>
            <a:off x="838200" y="365125"/>
            <a:ext cx="10515600" cy="1325563"/>
          </a:xfrm>
        </p:spPr>
        <p:txBody>
          <a:bodyPr>
            <a:normAutofit/>
          </a:bodyPr>
          <a:lstStyle/>
          <a:p>
            <a:r>
              <a:rPr lang="en-US">
                <a:cs typeface="Calibri Light"/>
              </a:rPr>
              <a:t>Example Query – Document Specific</a:t>
            </a: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A140BFA-7E86-431C-B8EF-8A7F34349CC3}"/>
              </a:ext>
            </a:extLst>
          </p:cNvPr>
          <p:cNvSpPr>
            <a:spLocks noGrp="1"/>
          </p:cNvSpPr>
          <p:nvPr>
            <p:ph idx="1"/>
          </p:nvPr>
        </p:nvSpPr>
        <p:spPr>
          <a:xfrm>
            <a:off x="838200" y="1825625"/>
            <a:ext cx="10515600" cy="4742106"/>
          </a:xfrm>
        </p:spPr>
        <p:txBody>
          <a:bodyPr vert="horz" lIns="91440" tIns="45720" rIns="91440" bIns="45720" rtlCol="0" anchor="t">
            <a:normAutofit lnSpcReduction="10000"/>
          </a:bodyPr>
          <a:lstStyle/>
          <a:p>
            <a:pPr marL="0" indent="0">
              <a:buNone/>
            </a:pPr>
            <a:r>
              <a:rPr lang="en-US" sz="2400" b="1">
                <a:cs typeface="Calibri" panose="020F0502020204030204"/>
              </a:rPr>
              <a:t>Query : </a:t>
            </a:r>
            <a:r>
              <a:rPr lang="en-US" sz="2400" b="1">
                <a:ea typeface="+mn-lt"/>
                <a:cs typeface="+mn-lt"/>
              </a:rPr>
              <a:t>"What are the regulations pertaining to prohibition of communication in insider trading?"</a:t>
            </a:r>
          </a:p>
          <a:p>
            <a:pPr marL="0" indent="0">
              <a:buNone/>
            </a:pPr>
            <a:endParaRPr lang="en-US" sz="1500" b="1">
              <a:cs typeface="Calibri" panose="020F0502020204030204"/>
            </a:endParaRPr>
          </a:p>
          <a:p>
            <a:pPr marL="342900" indent="-342900"/>
            <a:r>
              <a:rPr lang="en-US" sz="1600">
                <a:cs typeface="Calibri" panose="020F0502020204030204"/>
              </a:rPr>
              <a:t>Document : Insider trading</a:t>
            </a:r>
            <a:endParaRPr lang="en-US" sz="1600" b="1">
              <a:cs typeface="Calibri" panose="020F0502020204030204"/>
            </a:endParaRPr>
          </a:p>
          <a:p>
            <a:pPr marL="342900" indent="-342900"/>
            <a:r>
              <a:rPr lang="en-US" sz="1600">
                <a:cs typeface="Calibri" panose="020F0502020204030204"/>
              </a:rPr>
              <a:t>Query Keywords: [</a:t>
            </a:r>
            <a:r>
              <a:rPr lang="en-US" sz="1600">
                <a:ea typeface="+mn-lt"/>
                <a:cs typeface="+mn-lt"/>
              </a:rPr>
              <a:t>'prohibition', 'communication']</a:t>
            </a:r>
          </a:p>
          <a:p>
            <a:pPr marL="342900" indent="-342900"/>
            <a:r>
              <a:rPr lang="en-US" sz="1600">
                <a:cs typeface="Calibri" panose="020F0502020204030204"/>
              </a:rPr>
              <a:t>Synonyms: </a:t>
            </a:r>
            <a:r>
              <a:rPr lang="en-US" sz="1600">
                <a:ea typeface="+mn-lt"/>
                <a:cs typeface="+mn-lt"/>
              </a:rPr>
              <a:t>['prohibition', 'ban', 'proscription', 'prohibition_era', 'inhibition', 'forbiddance', 'communication', 'communicating', 'prohibitionist', 'proscribe', 'prohibit, 'inhibit', 'forbid', 'communicational', 'communicate']</a:t>
            </a:r>
            <a:endParaRPr lang="en-US" sz="1600">
              <a:cs typeface="Calibri" panose="020F0502020204030204"/>
            </a:endParaRPr>
          </a:p>
          <a:p>
            <a:pPr marL="342900" indent="-342900"/>
            <a:r>
              <a:rPr lang="en-US" sz="1600">
                <a:cs typeface="Calibri" panose="020F0502020204030204"/>
              </a:rPr>
              <a:t>Prefix tree – 11</a:t>
            </a:r>
          </a:p>
          <a:p>
            <a:pPr marL="342900" indent="-342900"/>
            <a:r>
              <a:rPr lang="en-US" sz="1600">
                <a:cs typeface="Calibri" panose="020F0502020204030204"/>
              </a:rPr>
              <a:t>Clustering – 3 [4+5+2]</a:t>
            </a:r>
          </a:p>
          <a:p>
            <a:pPr marL="342900" indent="-342900"/>
            <a:r>
              <a:rPr lang="en-US" sz="1600">
                <a:cs typeface="Calibri" panose="020F0502020204030204"/>
              </a:rPr>
              <a:t>Cluster 0 - ['</a:t>
            </a:r>
            <a:r>
              <a:rPr lang="en-US" sz="1600">
                <a:ea typeface="+mn-lt"/>
                <a:cs typeface="+mn-lt"/>
              </a:rPr>
              <a:t>board of director', 'company', 'security', 'stock exchange', 'unpublished price sensitive information', 'regulations', 'trading day', 'connected person']</a:t>
            </a:r>
          </a:p>
          <a:p>
            <a:pPr marL="342900" indent="-342900"/>
            <a:r>
              <a:rPr lang="en-US" sz="1600">
                <a:cs typeface="Calibri" panose="020F0502020204030204"/>
              </a:rPr>
              <a:t>Cluster 1 - ['</a:t>
            </a:r>
            <a:r>
              <a:rPr lang="en-US" sz="1600">
                <a:ea typeface="+mn-lt"/>
                <a:cs typeface="+mn-lt"/>
              </a:rPr>
              <a:t>unpublished price sensitive information</a:t>
            </a:r>
            <a:r>
              <a:rPr lang="en-US" sz="1600">
                <a:cs typeface="Calibri" panose="020F0502020204030204"/>
              </a:rPr>
              <a:t>', '</a:t>
            </a:r>
            <a:r>
              <a:rPr lang="en-US" sz="1600">
                <a:ea typeface="+mn-lt"/>
                <a:cs typeface="+mn-lt"/>
              </a:rPr>
              <a:t>company', 'legitimate purpose', 'performance of duty', 'board of director', 'permanent account number', 'open offers', 'takeover regulations', 'proposed transactions']</a:t>
            </a:r>
          </a:p>
          <a:p>
            <a:r>
              <a:rPr lang="en-US" sz="1600">
                <a:ea typeface="+mn-lt"/>
                <a:cs typeface="+mn-lt"/>
              </a:rPr>
              <a:t>Cluster</a:t>
            </a:r>
            <a:r>
              <a:rPr lang="en-US" sz="1600">
                <a:cs typeface="Calibri" panose="020F0502020204030204"/>
              </a:rPr>
              <a:t> 2 - ['</a:t>
            </a:r>
            <a:r>
              <a:rPr lang="en-US" sz="1600">
                <a:ea typeface="+mn-lt"/>
                <a:cs typeface="+mn-lt"/>
              </a:rPr>
              <a:t>insider', 'unpublished price sensitive information', 'possession', 'violation of sub', 'regulations', 'informed trade decision', 'individual', 'trading decision']</a:t>
            </a:r>
            <a:endParaRPr lang="en-US"/>
          </a:p>
          <a:p>
            <a:pPr marL="342900" indent="-342900"/>
            <a:endParaRPr lang="en-US" sz="1500">
              <a:cs typeface="Calibri" panose="020F0502020204030204"/>
            </a:endParaRPr>
          </a:p>
          <a:p>
            <a:pPr marL="0" indent="0">
              <a:buNone/>
            </a:pPr>
            <a:endParaRPr lang="en-US" sz="1500" b="1">
              <a:cs typeface="Calibri" panose="020F0502020204030204"/>
            </a:endParaRPr>
          </a:p>
        </p:txBody>
      </p:sp>
    </p:spTree>
    <p:extLst>
      <p:ext uri="{BB962C8B-B14F-4D97-AF65-F5344CB8AC3E}">
        <p14:creationId xmlns:p14="http://schemas.microsoft.com/office/powerpoint/2010/main" val="2995914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C5639EB-ECD1-416D-B15A-E0195347C81C}"/>
              </a:ext>
            </a:extLst>
          </p:cNvPr>
          <p:cNvSpPr>
            <a:spLocks noGrp="1"/>
          </p:cNvSpPr>
          <p:nvPr>
            <p:ph type="title"/>
          </p:nvPr>
        </p:nvSpPr>
        <p:spPr>
          <a:xfrm>
            <a:off x="838200" y="365125"/>
            <a:ext cx="10515600" cy="1325563"/>
          </a:xfrm>
        </p:spPr>
        <p:txBody>
          <a:bodyPr>
            <a:normAutofit/>
          </a:bodyPr>
          <a:lstStyle/>
          <a:p>
            <a:r>
              <a:rPr lang="en-US">
                <a:cs typeface="Calibri Light"/>
              </a:rPr>
              <a:t>Example Query – Not Document Specific</a:t>
            </a: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757F62E-BCAE-4952-89E9-1C81CC19D5A6}"/>
              </a:ext>
            </a:extLst>
          </p:cNvPr>
          <p:cNvSpPr>
            <a:spLocks noGrp="1"/>
          </p:cNvSpPr>
          <p:nvPr>
            <p:ph idx="1"/>
          </p:nvPr>
        </p:nvSpPr>
        <p:spPr>
          <a:xfrm>
            <a:off x="838200" y="1825625"/>
            <a:ext cx="10515600" cy="4351338"/>
          </a:xfrm>
        </p:spPr>
        <p:txBody>
          <a:bodyPr vert="horz" lIns="91440" tIns="45720" rIns="91440" bIns="45720" rtlCol="0" anchor="t">
            <a:normAutofit lnSpcReduction="10000"/>
          </a:bodyPr>
          <a:lstStyle/>
          <a:p>
            <a:pPr marL="0" indent="0">
              <a:buNone/>
            </a:pPr>
            <a:r>
              <a:rPr lang="en-US" sz="2400" b="1">
                <a:ea typeface="+mn-lt"/>
                <a:cs typeface="+mn-lt"/>
              </a:rPr>
              <a:t>Query : "What are the code of conduct regulations in SEBI?"</a:t>
            </a:r>
          </a:p>
          <a:p>
            <a:pPr marL="0" indent="0">
              <a:buNone/>
            </a:pPr>
            <a:endParaRPr lang="en-US" sz="1500">
              <a:ea typeface="+mn-lt"/>
              <a:cs typeface="+mn-lt"/>
            </a:endParaRPr>
          </a:p>
          <a:p>
            <a:pPr marL="342900" indent="-342900"/>
            <a:r>
              <a:rPr lang="en-US" sz="1600">
                <a:ea typeface="+mn-lt"/>
                <a:cs typeface="+mn-lt"/>
              </a:rPr>
              <a:t>Document : Not specific</a:t>
            </a:r>
          </a:p>
          <a:p>
            <a:pPr marL="342900" indent="-342900"/>
            <a:r>
              <a:rPr lang="en-US" sz="1600">
                <a:ea typeface="+mn-lt"/>
                <a:cs typeface="+mn-lt"/>
              </a:rPr>
              <a:t>Query Keywords: ['code', 'conduct']</a:t>
            </a:r>
          </a:p>
          <a:p>
            <a:pPr marL="342900" indent="-342900"/>
            <a:r>
              <a:rPr lang="en-US" sz="1600">
                <a:ea typeface="+mn-lt"/>
                <a:cs typeface="+mn-lt"/>
              </a:rPr>
              <a:t>Synonyms: ['code', 'codification', 'computer_code', 'behavior', 'behaviour', 'conduct', 'doings', 'demeanor', 'demeanour', 'deportment', 'codify', 'deport']</a:t>
            </a:r>
          </a:p>
          <a:p>
            <a:pPr marL="342900" indent="-342900"/>
            <a:r>
              <a:rPr lang="en-US" sz="1600">
                <a:ea typeface="+mn-lt"/>
                <a:cs typeface="+mn-lt"/>
              </a:rPr>
              <a:t>Prefix tree – 58</a:t>
            </a:r>
          </a:p>
          <a:p>
            <a:pPr marL="342900" indent="-342900"/>
            <a:r>
              <a:rPr lang="en-US" sz="1600">
                <a:ea typeface="+mn-lt"/>
                <a:cs typeface="+mn-lt"/>
              </a:rPr>
              <a:t>Clustering – 3 [14,11,33]</a:t>
            </a:r>
          </a:p>
          <a:p>
            <a:r>
              <a:rPr lang="en-US" sz="1600">
                <a:ea typeface="+mn-lt"/>
                <a:cs typeface="+mn-lt"/>
              </a:rPr>
              <a:t>Cluster 0 - ['research analyst', 'research entity', 'associates', 'relevant information', 'inspecting authority', 'inspection', 'purpose of inspection', 'investment adviser', 'target company', 'alternative investment fund']</a:t>
            </a:r>
            <a:endParaRPr lang="en-US" sz="1600">
              <a:cs typeface="Calibri" panose="020F0502020204030204"/>
            </a:endParaRPr>
          </a:p>
          <a:p>
            <a:r>
              <a:rPr lang="en-US" sz="1600">
                <a:ea typeface="+mn-lt"/>
                <a:cs typeface="+mn-lt"/>
              </a:rPr>
              <a:t>Cluster 1 - ['high powered advisory', 'powered advisory committee', 'listed entity', 'independent director', 'board of director', 'member of board', 'conflict of interest', 'alternative investment', 'alternative investment fund', 'level of leverage']</a:t>
            </a:r>
          </a:p>
          <a:p>
            <a:r>
              <a:rPr lang="en-US" sz="1600">
                <a:ea typeface="+mn-lt"/>
                <a:cs typeface="+mn-lt"/>
              </a:rPr>
              <a:t>Cluster 2 - ['regulations', 'institute of chartered', 'accountants of india', 'board of director', 'code of conduct', 'listed entity', 'unit holder', 'reits', 'depository act', 'beneficial owners']</a:t>
            </a:r>
            <a:endParaRPr lang="en-US" sz="1600">
              <a:cs typeface="Calibri" panose="020F0502020204030204"/>
            </a:endParaRPr>
          </a:p>
          <a:p>
            <a:endParaRPr lang="en-US" sz="1500">
              <a:ea typeface="+mn-lt"/>
              <a:cs typeface="+mn-lt"/>
            </a:endParaRPr>
          </a:p>
          <a:p>
            <a:endParaRPr lang="en-US" sz="1500">
              <a:cs typeface="Calibri"/>
            </a:endParaRPr>
          </a:p>
        </p:txBody>
      </p:sp>
    </p:spTree>
    <p:extLst>
      <p:ext uri="{BB962C8B-B14F-4D97-AF65-F5344CB8AC3E}">
        <p14:creationId xmlns:p14="http://schemas.microsoft.com/office/powerpoint/2010/main" val="4203650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6C32D-69DE-44F1-8B66-BBFFDCAC072F}"/>
              </a:ext>
            </a:extLst>
          </p:cNvPr>
          <p:cNvSpPr>
            <a:spLocks noGrp="1"/>
          </p:cNvSpPr>
          <p:nvPr>
            <p:ph type="title"/>
          </p:nvPr>
        </p:nvSpPr>
        <p:spPr>
          <a:xfrm>
            <a:off x="1111738" y="3663"/>
            <a:ext cx="10515600" cy="592871"/>
          </a:xfrm>
        </p:spPr>
        <p:txBody>
          <a:bodyPr>
            <a:normAutofit/>
          </a:bodyPr>
          <a:lstStyle/>
          <a:p>
            <a:pPr algn="ctr"/>
            <a:r>
              <a:rPr lang="en-US" sz="2800" b="1" dirty="0">
                <a:cs typeface="Calibri Light"/>
              </a:rPr>
              <a:t>Code of Conduct Regulations Cluster-wise</a:t>
            </a:r>
          </a:p>
        </p:txBody>
      </p:sp>
      <p:graphicFrame>
        <p:nvGraphicFramePr>
          <p:cNvPr id="4" name="Table 4">
            <a:extLst>
              <a:ext uri="{FF2B5EF4-FFF2-40B4-BE49-F238E27FC236}">
                <a16:creationId xmlns:a16="http://schemas.microsoft.com/office/drawing/2014/main" id="{0DB5D469-9C8D-4B4E-8A43-F95914C014A0}"/>
              </a:ext>
            </a:extLst>
          </p:cNvPr>
          <p:cNvGraphicFramePr>
            <a:graphicFrameLocks noGrp="1"/>
          </p:cNvGraphicFramePr>
          <p:nvPr>
            <p:ph idx="1"/>
            <p:extLst>
              <p:ext uri="{D42A27DB-BD31-4B8C-83A1-F6EECF244321}">
                <p14:modId xmlns:p14="http://schemas.microsoft.com/office/powerpoint/2010/main" val="1387561164"/>
              </p:ext>
            </p:extLst>
          </p:nvPr>
        </p:nvGraphicFramePr>
        <p:xfrm>
          <a:off x="117230" y="449384"/>
          <a:ext cx="12062583" cy="6070600"/>
        </p:xfrm>
        <a:graphic>
          <a:graphicData uri="http://schemas.openxmlformats.org/drawingml/2006/table">
            <a:tbl>
              <a:tblPr firstRow="1" bandRow="1">
                <a:tableStyleId>{5C22544A-7EE6-4342-B048-85BDC9FD1C3A}</a:tableStyleId>
              </a:tblPr>
              <a:tblGrid>
                <a:gridCol w="4020861">
                  <a:extLst>
                    <a:ext uri="{9D8B030D-6E8A-4147-A177-3AD203B41FA5}">
                      <a16:colId xmlns:a16="http://schemas.microsoft.com/office/drawing/2014/main" val="2533519161"/>
                    </a:ext>
                  </a:extLst>
                </a:gridCol>
                <a:gridCol w="4020861">
                  <a:extLst>
                    <a:ext uri="{9D8B030D-6E8A-4147-A177-3AD203B41FA5}">
                      <a16:colId xmlns:a16="http://schemas.microsoft.com/office/drawing/2014/main" val="2403632678"/>
                    </a:ext>
                  </a:extLst>
                </a:gridCol>
                <a:gridCol w="4020861">
                  <a:extLst>
                    <a:ext uri="{9D8B030D-6E8A-4147-A177-3AD203B41FA5}">
                      <a16:colId xmlns:a16="http://schemas.microsoft.com/office/drawing/2014/main" val="2137355977"/>
                    </a:ext>
                  </a:extLst>
                </a:gridCol>
              </a:tblGrid>
              <a:tr h="370840">
                <a:tc>
                  <a:txBody>
                    <a:bodyPr/>
                    <a:lstStyle/>
                    <a:p>
                      <a:pPr algn="ctr"/>
                      <a:r>
                        <a:rPr lang="en-US" sz="1600" dirty="0"/>
                        <a:t>CLUSTER 0</a:t>
                      </a:r>
                    </a:p>
                  </a:txBody>
                  <a:tcPr/>
                </a:tc>
                <a:tc>
                  <a:txBody>
                    <a:bodyPr/>
                    <a:lstStyle/>
                    <a:p>
                      <a:pPr algn="ctr"/>
                      <a:r>
                        <a:rPr lang="en-US" sz="1600" dirty="0"/>
                        <a:t>CLUSTER 1</a:t>
                      </a:r>
                    </a:p>
                  </a:txBody>
                  <a:tcPr/>
                </a:tc>
                <a:tc>
                  <a:txBody>
                    <a:bodyPr/>
                    <a:lstStyle/>
                    <a:p>
                      <a:pPr algn="ctr"/>
                      <a:r>
                        <a:rPr lang="en-US" sz="1600" dirty="0"/>
                        <a:t>CLUSTER 2</a:t>
                      </a:r>
                    </a:p>
                  </a:txBody>
                  <a:tcPr/>
                </a:tc>
                <a:extLst>
                  <a:ext uri="{0D108BD9-81ED-4DB2-BD59-A6C34878D82A}">
                    <a16:rowId xmlns:a16="http://schemas.microsoft.com/office/drawing/2014/main" val="712215168"/>
                  </a:ext>
                </a:extLst>
              </a:tr>
              <a:tr h="370840">
                <a:tc>
                  <a:txBody>
                    <a:bodyPr/>
                    <a:lstStyle/>
                    <a:p>
                      <a:pPr lvl="0">
                        <a:buNone/>
                      </a:pPr>
                      <a:r>
                        <a:rPr lang="en-US" sz="1600" b="0" i="0" u="none" strike="noStrike" noProof="0" dirty="0">
                          <a:latin typeface="Calibri"/>
                        </a:rPr>
                        <a:t>(2)It shall be the duty of</a:t>
                      </a:r>
                      <a:r>
                        <a:rPr lang="en-US" sz="1600" b="0" i="0" u="none" strike="noStrike" noProof="0" dirty="0">
                          <a:solidFill>
                            <a:srgbClr val="FF0000"/>
                          </a:solidFill>
                          <a:latin typeface="Calibri"/>
                        </a:rPr>
                        <a:t> research analyst</a:t>
                      </a:r>
                      <a:r>
                        <a:rPr lang="en-US" sz="1600" b="0" i="0" u="none" strike="noStrike" noProof="0" dirty="0">
                          <a:latin typeface="Calibri"/>
                        </a:rPr>
                        <a:t> or research entity and any other associate person who is in </a:t>
                      </a:r>
                      <a:r>
                        <a:rPr lang="en-US" sz="1600" b="1" i="0" u="none" strike="noStrike" noProof="0" dirty="0">
                          <a:latin typeface="Calibri"/>
                        </a:rPr>
                        <a:t>possession of relevant information pertaining to conduct and affairs</a:t>
                      </a:r>
                      <a:r>
                        <a:rPr lang="en-US" sz="1600" b="0" i="0" u="none" strike="noStrike" noProof="0" dirty="0">
                          <a:latin typeface="Calibri"/>
                        </a:rPr>
                        <a:t> of the research analyst to give to the inspecting authority all such assistance and shall extend all such co-operation as may be required in connection with the inspection and shall furnish such information as sought by the </a:t>
                      </a:r>
                      <a:r>
                        <a:rPr lang="en-US" sz="1600" b="1" i="0" u="none" strike="noStrike" noProof="0" dirty="0">
                          <a:latin typeface="Calibri"/>
                        </a:rPr>
                        <a:t>inspecting authority</a:t>
                      </a:r>
                      <a:r>
                        <a:rPr lang="en-US" sz="1600" b="0" i="0" u="none" strike="noStrike" noProof="0" dirty="0">
                          <a:latin typeface="Calibri"/>
                        </a:rPr>
                        <a:t> in connection with the </a:t>
                      </a:r>
                      <a:r>
                        <a:rPr lang="en-US" sz="1600" b="1" i="0" u="none" strike="noStrike" noProof="0" dirty="0">
                          <a:latin typeface="Calibri"/>
                        </a:rPr>
                        <a:t>inspection</a:t>
                      </a:r>
                      <a:r>
                        <a:rPr lang="en-US" sz="1600" b="0" i="0" u="none" strike="noStrike" noProof="0" dirty="0">
                          <a:latin typeface="Calibri"/>
                        </a:rPr>
                        <a:t>.</a:t>
                      </a:r>
                    </a:p>
                    <a:p>
                      <a:pPr lvl="0">
                        <a:buNone/>
                      </a:pPr>
                      <a:endParaRPr lang="en-US" sz="1600" b="0" i="0" u="none" strike="noStrike" noProof="0" dirty="0">
                        <a:latin typeface="Calibri"/>
                      </a:endParaRPr>
                    </a:p>
                    <a:p>
                      <a:pPr lvl="0" algn="l">
                        <a:lnSpc>
                          <a:spcPct val="100000"/>
                        </a:lnSpc>
                        <a:spcBef>
                          <a:spcPts val="0"/>
                        </a:spcBef>
                        <a:spcAft>
                          <a:spcPts val="0"/>
                        </a:spcAft>
                        <a:buNone/>
                      </a:pPr>
                      <a:r>
                        <a:rPr lang="en-US" sz="1600" b="0" i="0" u="none" strike="noStrike" noProof="0" dirty="0"/>
                        <a:t>(2)It shall be the duty of every </a:t>
                      </a:r>
                      <a:r>
                        <a:rPr lang="en-US" sz="1600" b="0" i="0" u="none" strike="noStrike" noProof="0" dirty="0">
                          <a:solidFill>
                            <a:srgbClr val="FF0000"/>
                          </a:solidFill>
                        </a:rPr>
                        <a:t>investment adviser</a:t>
                      </a:r>
                      <a:r>
                        <a:rPr lang="en-US" sz="1600" b="0" i="0" u="none" strike="noStrike" noProof="0" dirty="0"/>
                        <a:t> and any other associate person who is in </a:t>
                      </a:r>
                      <a:r>
                        <a:rPr lang="en-US" sz="1600" b="1" i="0" u="none" strike="noStrike" noProof="0" dirty="0"/>
                        <a:t>possession of relevant information pertaining to conduct and affairs</a:t>
                      </a:r>
                      <a:r>
                        <a:rPr lang="en-US" sz="1600" b="0" i="0" u="none" strike="noStrike" noProof="0" dirty="0"/>
                        <a:t> of the investment adviser to give to the inspecting authority all such assistance and shall extend all such co-operation as may be required in connection with the inspection and shall furnish such information as sought by the </a:t>
                      </a:r>
                      <a:r>
                        <a:rPr lang="en-US" sz="1600" b="1" i="0" u="none" strike="noStrike" noProof="0" dirty="0"/>
                        <a:t>inspecting</a:t>
                      </a:r>
                      <a:r>
                        <a:rPr lang="en-US" sz="1600" b="0" i="0" u="none" strike="noStrike" noProof="0" dirty="0"/>
                        <a:t> authority in connection with the </a:t>
                      </a:r>
                      <a:r>
                        <a:rPr lang="en-US" sz="1600" b="1" i="0" u="none" strike="noStrike" noProof="0" dirty="0"/>
                        <a:t>inspection.</a:t>
                      </a:r>
                      <a:endParaRPr lang="en-US" sz="1600" b="1" dirty="0"/>
                    </a:p>
                  </a:txBody>
                  <a:tcPr/>
                </a:tc>
                <a:tc>
                  <a:txBody>
                    <a:bodyPr/>
                    <a:lstStyle/>
                    <a:p>
                      <a:pPr lvl="0" algn="l">
                        <a:lnSpc>
                          <a:spcPct val="100000"/>
                        </a:lnSpc>
                        <a:spcBef>
                          <a:spcPts val="0"/>
                        </a:spcBef>
                        <a:spcAft>
                          <a:spcPts val="0"/>
                        </a:spcAft>
                        <a:buNone/>
                      </a:pPr>
                      <a:r>
                        <a:rPr lang="en-US" sz="1600" b="0" i="0" u="none" strike="noStrike" noProof="0" dirty="0">
                          <a:latin typeface="Calibri"/>
                        </a:rPr>
                        <a:t>(2)The listed entity shall </a:t>
                      </a:r>
                      <a:r>
                        <a:rPr lang="en-US" sz="1600" b="0" i="0" u="none" strike="noStrike" noProof="0" dirty="0">
                          <a:solidFill>
                            <a:srgbClr val="FF0000"/>
                          </a:solidFill>
                          <a:latin typeface="Calibri"/>
                        </a:rPr>
                        <a:t>disseminate the following information</a:t>
                      </a:r>
                      <a:r>
                        <a:rPr lang="en-US" sz="1600" b="0" i="0" u="none" strike="noStrike" noProof="0" dirty="0">
                          <a:latin typeface="Calibri"/>
                        </a:rPr>
                        <a:t> 101[under a separate section on its </a:t>
                      </a:r>
                      <a:r>
                        <a:rPr lang="en-US" sz="1600" b="0" i="0" u="none" strike="noStrike" noProof="0" dirty="0">
                          <a:solidFill>
                            <a:srgbClr val="FF0000"/>
                          </a:solidFill>
                          <a:latin typeface="Calibri"/>
                        </a:rPr>
                        <a:t>website</a:t>
                      </a:r>
                      <a:r>
                        <a:rPr lang="en-US" sz="1600" b="0" i="0" u="none" strike="noStrike" noProof="0" dirty="0">
                          <a:latin typeface="Calibri"/>
                        </a:rPr>
                        <a:t>]:</a:t>
                      </a:r>
                      <a:endParaRPr lang="en-US" sz="1600" dirty="0"/>
                    </a:p>
                    <a:p>
                      <a:pPr lvl="0" algn="l">
                        <a:lnSpc>
                          <a:spcPct val="100000"/>
                        </a:lnSpc>
                        <a:spcBef>
                          <a:spcPts val="0"/>
                        </a:spcBef>
                        <a:spcAft>
                          <a:spcPts val="0"/>
                        </a:spcAft>
                        <a:buNone/>
                      </a:pPr>
                      <a:r>
                        <a:rPr lang="en-US" sz="1600" b="0" i="0" u="none" strike="noStrike" noProof="0" dirty="0">
                          <a:latin typeface="Calibri"/>
                        </a:rPr>
                        <a:t>(a)details of its business;</a:t>
                      </a:r>
                      <a:endParaRPr lang="en-US" sz="1600" dirty="0"/>
                    </a:p>
                    <a:p>
                      <a:pPr lvl="0" algn="l">
                        <a:lnSpc>
                          <a:spcPct val="100000"/>
                        </a:lnSpc>
                        <a:spcBef>
                          <a:spcPts val="0"/>
                        </a:spcBef>
                        <a:spcAft>
                          <a:spcPts val="0"/>
                        </a:spcAft>
                        <a:buNone/>
                      </a:pPr>
                      <a:r>
                        <a:rPr lang="en-US" sz="1600" b="0" i="0" u="none" strike="noStrike" noProof="0" dirty="0">
                          <a:latin typeface="Calibri"/>
                        </a:rPr>
                        <a:t>(b)terms and conditions of appointment of independent directors;</a:t>
                      </a:r>
                      <a:endParaRPr lang="en-US" sz="1600" dirty="0"/>
                    </a:p>
                    <a:p>
                      <a:pPr lvl="0" algn="l">
                        <a:lnSpc>
                          <a:spcPct val="100000"/>
                        </a:lnSpc>
                        <a:spcBef>
                          <a:spcPts val="0"/>
                        </a:spcBef>
                        <a:spcAft>
                          <a:spcPts val="0"/>
                        </a:spcAft>
                        <a:buNone/>
                      </a:pPr>
                      <a:r>
                        <a:rPr lang="en-US" sz="1600" b="0" i="0" u="none" strike="noStrike" noProof="0" dirty="0">
                          <a:latin typeface="Calibri"/>
                        </a:rPr>
                        <a:t>(c)composition of various committees of board of directors;</a:t>
                      </a:r>
                      <a:endParaRPr lang="en-US" sz="1600" dirty="0"/>
                    </a:p>
                    <a:p>
                      <a:pPr lvl="0">
                        <a:buNone/>
                      </a:pPr>
                      <a:r>
                        <a:rPr lang="en-US" sz="1600" b="0" i="0" u="none" strike="noStrike" noProof="0" dirty="0">
                          <a:latin typeface="Calibri"/>
                        </a:rPr>
                        <a:t>(d)</a:t>
                      </a:r>
                      <a:r>
                        <a:rPr lang="en-US" sz="1600" b="1" i="0" u="none" strike="noStrike" noProof="0" dirty="0">
                          <a:latin typeface="Calibri"/>
                        </a:rPr>
                        <a:t>code of conduct</a:t>
                      </a:r>
                      <a:r>
                        <a:rPr lang="en-US" sz="1600" b="0" i="0" u="none" strike="noStrike" noProof="0" dirty="0">
                          <a:latin typeface="Calibri"/>
                        </a:rPr>
                        <a:t> of board of directors and senior management personnel......</a:t>
                      </a:r>
                    </a:p>
                    <a:p>
                      <a:pPr lvl="0">
                        <a:buNone/>
                      </a:pPr>
                      <a:endParaRPr lang="en-US" sz="1600" b="0" i="0" u="none" strike="noStrike" noProof="0" dirty="0">
                        <a:latin typeface="Calibri"/>
                      </a:endParaRPr>
                    </a:p>
                    <a:p>
                      <a:pPr lvl="0" algn="l">
                        <a:lnSpc>
                          <a:spcPct val="100000"/>
                        </a:lnSpc>
                        <a:spcBef>
                          <a:spcPts val="0"/>
                        </a:spcBef>
                        <a:spcAft>
                          <a:spcPts val="0"/>
                        </a:spcAft>
                        <a:buNone/>
                      </a:pPr>
                      <a:r>
                        <a:rPr lang="en-US" sz="1600" b="0" i="0" u="none" strike="noStrike" noProof="0" dirty="0"/>
                        <a:t>10.While </a:t>
                      </a:r>
                      <a:r>
                        <a:rPr lang="en-US" sz="1600" b="0" i="0" u="none" strike="noStrike" noProof="0" dirty="0">
                          <a:solidFill>
                            <a:srgbClr val="FF0000"/>
                          </a:solidFill>
                        </a:rPr>
                        <a:t>arriving at the settlement terms</a:t>
                      </a:r>
                      <a:r>
                        <a:rPr lang="en-US" sz="1600" b="0" i="0" u="none" strike="noStrike" noProof="0" dirty="0"/>
                        <a:t>, the factors indicated in Schedule-II may be considered, including but not limited, to the following:</a:t>
                      </a:r>
                      <a:endParaRPr lang="en-US" sz="1600" dirty="0"/>
                    </a:p>
                    <a:p>
                      <a:pPr lvl="0" algn="l">
                        <a:lnSpc>
                          <a:spcPct val="100000"/>
                        </a:lnSpc>
                        <a:spcBef>
                          <a:spcPts val="0"/>
                        </a:spcBef>
                        <a:spcAft>
                          <a:spcPts val="0"/>
                        </a:spcAft>
                        <a:buNone/>
                      </a:pPr>
                      <a:r>
                        <a:rPr lang="en-US" sz="1600" b="0" i="0" u="none" strike="noStrike" noProof="0" dirty="0"/>
                        <a:t>(a)</a:t>
                      </a:r>
                      <a:r>
                        <a:rPr lang="en-US" sz="1600" b="1" i="0" u="none" strike="noStrike" noProof="0" dirty="0"/>
                        <a:t>conduct of the applicant</a:t>
                      </a:r>
                      <a:r>
                        <a:rPr lang="en-US" sz="1600" b="0" i="0" u="none" strike="noStrike" noProof="0" dirty="0"/>
                        <a:t> during the specified proceeding, investigation, inspection or audit;</a:t>
                      </a:r>
                      <a:endParaRPr lang="en-US" sz="1600" dirty="0"/>
                    </a:p>
                    <a:p>
                      <a:pPr lvl="0" algn="l">
                        <a:lnSpc>
                          <a:spcPct val="100000"/>
                        </a:lnSpc>
                        <a:spcBef>
                          <a:spcPts val="0"/>
                        </a:spcBef>
                        <a:spcAft>
                          <a:spcPts val="0"/>
                        </a:spcAft>
                        <a:buNone/>
                      </a:pPr>
                      <a:r>
                        <a:rPr lang="en-US" sz="1600" b="0" i="0" u="none" strike="noStrike" noProof="0" dirty="0"/>
                        <a:t>(b)the role played by the applicant in case the alleged default is committed by a group of persons;</a:t>
                      </a:r>
                      <a:endParaRPr lang="en-US" sz="1600" dirty="0"/>
                    </a:p>
                    <a:p>
                      <a:pPr lvl="0">
                        <a:buNone/>
                      </a:pPr>
                      <a:r>
                        <a:rPr lang="en-US" sz="1600" b="0" i="0" u="none" strike="noStrike" noProof="0" dirty="0"/>
                        <a:t>(c)nature, gravity and impact of alleged defaults........</a:t>
                      </a:r>
                      <a:endParaRPr lang="en-US" sz="1600" dirty="0"/>
                    </a:p>
                  </a:txBody>
                  <a:tcPr/>
                </a:tc>
                <a:tc>
                  <a:txBody>
                    <a:bodyPr/>
                    <a:lstStyle/>
                    <a:p>
                      <a:pPr lvl="0" algn="l">
                        <a:lnSpc>
                          <a:spcPct val="100000"/>
                        </a:lnSpc>
                        <a:spcBef>
                          <a:spcPts val="0"/>
                        </a:spcBef>
                        <a:spcAft>
                          <a:spcPts val="0"/>
                        </a:spcAft>
                        <a:buNone/>
                      </a:pPr>
                      <a:r>
                        <a:rPr lang="en-US" sz="1600" b="0" i="0" u="none" strike="noStrike" noProof="0" dirty="0">
                          <a:latin typeface="Calibri"/>
                        </a:rPr>
                        <a:t>(5)(a) The </a:t>
                      </a:r>
                      <a:r>
                        <a:rPr lang="en-US" sz="1600" b="0" i="0" u="none" strike="noStrike" noProof="0" dirty="0">
                          <a:solidFill>
                            <a:srgbClr val="FF0000"/>
                          </a:solidFill>
                          <a:latin typeface="Calibri"/>
                        </a:rPr>
                        <a:t>board of directors</a:t>
                      </a:r>
                      <a:r>
                        <a:rPr lang="en-US" sz="1600" b="0" i="0" u="none" strike="noStrike" noProof="0" dirty="0">
                          <a:latin typeface="Calibri"/>
                        </a:rPr>
                        <a:t> shall </a:t>
                      </a:r>
                      <a:r>
                        <a:rPr lang="en-US" sz="1600" b="1" i="0" u="none" strike="noStrike" noProof="0" dirty="0">
                          <a:latin typeface="Calibri"/>
                        </a:rPr>
                        <a:t>lay down a code of conduct</a:t>
                      </a:r>
                      <a:r>
                        <a:rPr lang="en-US" sz="1600" b="0" i="0" u="none" strike="noStrike" noProof="0" dirty="0">
                          <a:latin typeface="Calibri"/>
                        </a:rPr>
                        <a:t> for all members of board of directors and senior management of the listed entity.</a:t>
                      </a:r>
                      <a:endParaRPr lang="en-US" sz="1600" dirty="0"/>
                    </a:p>
                    <a:p>
                      <a:pPr lvl="0">
                        <a:buNone/>
                      </a:pPr>
                      <a:r>
                        <a:rPr lang="en-US" sz="1600" b="0" i="0" u="none" strike="noStrike" noProof="0" dirty="0">
                          <a:latin typeface="Calibri"/>
                        </a:rPr>
                        <a:t>(b)The code of conduct shall suitably incorporate the duties of independent directors as laid down in the Companies Act, 2013.</a:t>
                      </a:r>
                    </a:p>
                    <a:p>
                      <a:pPr lvl="0">
                        <a:buNone/>
                      </a:pPr>
                      <a:endParaRPr lang="en-US" sz="1600" b="0" i="0" u="none" strike="noStrike" noProof="0" dirty="0">
                        <a:latin typeface="Calibri"/>
                      </a:endParaRPr>
                    </a:p>
                    <a:p>
                      <a:pPr lvl="0">
                        <a:buNone/>
                      </a:pPr>
                      <a:r>
                        <a:rPr lang="en-US" sz="1600" b="0" i="0" u="none" strike="noStrike" noProof="0" dirty="0"/>
                        <a:t>23.A </a:t>
                      </a:r>
                      <a:r>
                        <a:rPr lang="en-US" sz="1600" b="0" i="0" u="none" strike="noStrike" noProof="0" dirty="0">
                          <a:solidFill>
                            <a:srgbClr val="FF0000"/>
                          </a:solidFill>
                        </a:rPr>
                        <a:t>foreign portfolio investor</a:t>
                      </a:r>
                      <a:r>
                        <a:rPr lang="en-US" sz="1600" b="0" i="0" u="none" strike="noStrike" noProof="0" dirty="0"/>
                        <a:t> shall, at all times, </a:t>
                      </a:r>
                      <a:r>
                        <a:rPr lang="en-US" sz="1600" b="1" i="0" u="none" strike="noStrike" noProof="0" dirty="0"/>
                        <a:t>abide by the code of conduct</a:t>
                      </a:r>
                      <a:r>
                        <a:rPr lang="en-US" sz="1600" b="0" i="0" u="none" strike="noStrike" noProof="0" dirty="0"/>
                        <a:t> as specified in the Third Schedule of these regulations.</a:t>
                      </a:r>
                    </a:p>
                    <a:p>
                      <a:pPr lvl="0">
                        <a:buNone/>
                      </a:pPr>
                      <a:endParaRPr lang="en-US" sz="1600" b="0" i="0" u="none" strike="noStrike" noProof="0" dirty="0"/>
                    </a:p>
                    <a:p>
                      <a:pPr lvl="0">
                        <a:buNone/>
                      </a:pPr>
                      <a:r>
                        <a:rPr lang="en-US" sz="1600" b="0" i="0" u="none" strike="noStrike" noProof="0" dirty="0">
                          <a:latin typeface="Calibri"/>
                        </a:rPr>
                        <a:t>(3)Every </a:t>
                      </a:r>
                      <a:r>
                        <a:rPr lang="en-US" sz="1600" b="0" i="0" u="none" strike="noStrike" noProof="0" dirty="0">
                          <a:solidFill>
                            <a:srgbClr val="FF0000"/>
                          </a:solidFill>
                          <a:latin typeface="Calibri"/>
                        </a:rPr>
                        <a:t>listed company, 36[intermediary] and other persons</a:t>
                      </a:r>
                      <a:r>
                        <a:rPr lang="en-US" sz="1600" b="0" i="0" u="none" strike="noStrike" noProof="0" dirty="0">
                          <a:latin typeface="Calibri"/>
                        </a:rPr>
                        <a:t> </a:t>
                      </a:r>
                      <a:r>
                        <a:rPr lang="en-US" sz="1600" b="1" i="0" u="none" strike="noStrike" noProof="0" dirty="0">
                          <a:latin typeface="Calibri"/>
                        </a:rPr>
                        <a:t>formulating a code of conduct</a:t>
                      </a:r>
                      <a:r>
                        <a:rPr lang="en-US" sz="1600" b="0" i="0" u="none" strike="noStrike" noProof="0" dirty="0">
                          <a:latin typeface="Calibri"/>
                        </a:rPr>
                        <a:t> shall identify and designate a compliance officer to administer the code of conduct and other requirements under these regulations.</a:t>
                      </a:r>
                      <a:endParaRPr lang="en-US" sz="1600" dirty="0"/>
                    </a:p>
                  </a:txBody>
                  <a:tcPr/>
                </a:tc>
                <a:extLst>
                  <a:ext uri="{0D108BD9-81ED-4DB2-BD59-A6C34878D82A}">
                    <a16:rowId xmlns:a16="http://schemas.microsoft.com/office/drawing/2014/main" val="1155266195"/>
                  </a:ext>
                </a:extLst>
              </a:tr>
            </a:tbl>
          </a:graphicData>
        </a:graphic>
      </p:graphicFrame>
    </p:spTree>
    <p:extLst>
      <p:ext uri="{BB962C8B-B14F-4D97-AF65-F5344CB8AC3E}">
        <p14:creationId xmlns:p14="http://schemas.microsoft.com/office/powerpoint/2010/main" val="1985081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6C32D-69DE-44F1-8B66-BBFFDCAC072F}"/>
              </a:ext>
            </a:extLst>
          </p:cNvPr>
          <p:cNvSpPr>
            <a:spLocks noGrp="1"/>
          </p:cNvSpPr>
          <p:nvPr>
            <p:ph type="title"/>
          </p:nvPr>
        </p:nvSpPr>
        <p:spPr>
          <a:xfrm>
            <a:off x="1111738" y="180872"/>
            <a:ext cx="10515600" cy="592871"/>
          </a:xfrm>
        </p:spPr>
        <p:txBody>
          <a:bodyPr>
            <a:normAutofit/>
          </a:bodyPr>
          <a:lstStyle/>
          <a:p>
            <a:pPr algn="ctr"/>
            <a:r>
              <a:rPr lang="en-US" sz="2800" b="1" dirty="0">
                <a:cs typeface="Calibri Light"/>
              </a:rPr>
              <a:t>Communication (Insider Trading) Regulations Cluster-wise</a:t>
            </a:r>
          </a:p>
        </p:txBody>
      </p:sp>
      <p:graphicFrame>
        <p:nvGraphicFramePr>
          <p:cNvPr id="4" name="Table 4">
            <a:extLst>
              <a:ext uri="{FF2B5EF4-FFF2-40B4-BE49-F238E27FC236}">
                <a16:creationId xmlns:a16="http://schemas.microsoft.com/office/drawing/2014/main" id="{0DB5D469-9C8D-4B4E-8A43-F95914C014A0}"/>
              </a:ext>
            </a:extLst>
          </p:cNvPr>
          <p:cNvGraphicFramePr>
            <a:graphicFrameLocks noGrp="1"/>
          </p:cNvGraphicFramePr>
          <p:nvPr>
            <p:ph idx="1"/>
            <p:extLst>
              <p:ext uri="{D42A27DB-BD31-4B8C-83A1-F6EECF244321}">
                <p14:modId xmlns:p14="http://schemas.microsoft.com/office/powerpoint/2010/main" val="310782626"/>
              </p:ext>
            </p:extLst>
          </p:nvPr>
        </p:nvGraphicFramePr>
        <p:xfrm>
          <a:off x="99509" y="892407"/>
          <a:ext cx="12062583" cy="5796280"/>
        </p:xfrm>
        <a:graphic>
          <a:graphicData uri="http://schemas.openxmlformats.org/drawingml/2006/table">
            <a:tbl>
              <a:tblPr firstRow="1" bandRow="1">
                <a:tableStyleId>{5C22544A-7EE6-4342-B048-85BDC9FD1C3A}</a:tableStyleId>
              </a:tblPr>
              <a:tblGrid>
                <a:gridCol w="4020861">
                  <a:extLst>
                    <a:ext uri="{9D8B030D-6E8A-4147-A177-3AD203B41FA5}">
                      <a16:colId xmlns:a16="http://schemas.microsoft.com/office/drawing/2014/main" val="2533519161"/>
                    </a:ext>
                  </a:extLst>
                </a:gridCol>
                <a:gridCol w="4020861">
                  <a:extLst>
                    <a:ext uri="{9D8B030D-6E8A-4147-A177-3AD203B41FA5}">
                      <a16:colId xmlns:a16="http://schemas.microsoft.com/office/drawing/2014/main" val="2403632678"/>
                    </a:ext>
                  </a:extLst>
                </a:gridCol>
                <a:gridCol w="4020861">
                  <a:extLst>
                    <a:ext uri="{9D8B030D-6E8A-4147-A177-3AD203B41FA5}">
                      <a16:colId xmlns:a16="http://schemas.microsoft.com/office/drawing/2014/main" val="2137355977"/>
                    </a:ext>
                  </a:extLst>
                </a:gridCol>
              </a:tblGrid>
              <a:tr h="370840">
                <a:tc>
                  <a:txBody>
                    <a:bodyPr/>
                    <a:lstStyle/>
                    <a:p>
                      <a:pPr algn="ctr"/>
                      <a:r>
                        <a:rPr lang="en-US" sz="1400" dirty="0"/>
                        <a:t>CLUSTER 0</a:t>
                      </a:r>
                    </a:p>
                  </a:txBody>
                  <a:tcPr/>
                </a:tc>
                <a:tc>
                  <a:txBody>
                    <a:bodyPr/>
                    <a:lstStyle/>
                    <a:p>
                      <a:pPr algn="ctr"/>
                      <a:r>
                        <a:rPr lang="en-US" sz="1400" dirty="0"/>
                        <a:t>CLUSTER 1</a:t>
                      </a:r>
                    </a:p>
                  </a:txBody>
                  <a:tcPr/>
                </a:tc>
                <a:tc>
                  <a:txBody>
                    <a:bodyPr/>
                    <a:lstStyle/>
                    <a:p>
                      <a:pPr algn="ctr"/>
                      <a:r>
                        <a:rPr lang="en-US" sz="1400" dirty="0"/>
                        <a:t>CLUSTER 2</a:t>
                      </a:r>
                    </a:p>
                  </a:txBody>
                  <a:tcPr/>
                </a:tc>
                <a:extLst>
                  <a:ext uri="{0D108BD9-81ED-4DB2-BD59-A6C34878D82A}">
                    <a16:rowId xmlns:a16="http://schemas.microsoft.com/office/drawing/2014/main" val="712215168"/>
                  </a:ext>
                </a:extLst>
              </a:tr>
              <a:tr h="370840">
                <a:tc>
                  <a:txBody>
                    <a:bodyPr/>
                    <a:lstStyle/>
                    <a:p>
                      <a:pPr lvl="0">
                        <a:buNone/>
                      </a:pPr>
                      <a:r>
                        <a:rPr lang="en-US" sz="1400" b="0" i="0" u="none" strike="noStrike" noProof="0" dirty="0">
                          <a:solidFill>
                            <a:srgbClr val="FF0000"/>
                          </a:solidFill>
                        </a:rPr>
                        <a:t>For purposes of sub-regulation (3), the board of directors shall require the parties to execute agreements to contract confidentiality and non-disclosure obligations on the part of such parties and such parties shall keep information so received confidential, except for the purpose of sub-regulation (3), and shall not otherwise trade in securities of the company when in possession of unpublished price sensitive information.</a:t>
                      </a:r>
                    </a:p>
                    <a:p>
                      <a:pPr lvl="0">
                        <a:buNone/>
                      </a:pPr>
                      <a:endParaRPr lang="en-US" sz="1400" b="0" i="0" u="none" strike="noStrike" noProof="0" dirty="0"/>
                    </a:p>
                    <a:p>
                      <a:pPr lvl="0">
                        <a:buNone/>
                      </a:pPr>
                      <a:r>
                        <a:rPr lang="en-US" sz="1400" b="0" i="0" u="none" strike="noStrike" noProof="0" dirty="0">
                          <a:latin typeface="Calibri"/>
                        </a:rPr>
                        <a:t>The board of directors of every company, whose securities are listed on a stock exchange, shall formulate and publish on its official website, a </a:t>
                      </a:r>
                      <a:r>
                        <a:rPr lang="en-US" sz="1400" b="1" i="0" u="none" strike="noStrike" noProof="0" dirty="0">
                          <a:latin typeface="Calibri"/>
                        </a:rPr>
                        <a:t>code of practices and procedures for fair disclosure of unpublished price sensitive information</a:t>
                      </a:r>
                      <a:r>
                        <a:rPr lang="en-US" sz="1400" b="0" i="0" u="none" strike="noStrike" noProof="0" dirty="0">
                          <a:latin typeface="Calibri"/>
                        </a:rPr>
                        <a:t> that it would follow in order to adhere to each of the principles set out in Schedule A to these regulations, without diluting the provisions of these regulations in any manner.</a:t>
                      </a:r>
                      <a:endParaRPr lang="en-US" sz="1400"/>
                    </a:p>
                  </a:txBody>
                  <a:tcPr/>
                </a:tc>
                <a:tc>
                  <a:txBody>
                    <a:bodyPr/>
                    <a:lstStyle/>
                    <a:p>
                      <a:pPr lvl="0" algn="l">
                        <a:lnSpc>
                          <a:spcPct val="100000"/>
                        </a:lnSpc>
                        <a:spcBef>
                          <a:spcPts val="0"/>
                        </a:spcBef>
                        <a:spcAft>
                          <a:spcPts val="0"/>
                        </a:spcAft>
                        <a:buNone/>
                      </a:pPr>
                      <a:r>
                        <a:rPr lang="en-US" sz="1400" b="0" i="0" u="none" strike="noStrike" noProof="0" dirty="0"/>
                        <a:t>No insider shall communicate, provide, or allow access to any unpublished price sensitive information, relating to a company or securities listed or proposed to be listed, to any person including other insiders except where such communication is in furtherance of legitimate purposes, performance of duties or discharge of legal obligations.</a:t>
                      </a:r>
                      <a:endParaRPr lang="en-US" sz="1400" dirty="0"/>
                    </a:p>
                    <a:p>
                      <a:pPr lvl="0" algn="l">
                        <a:lnSpc>
                          <a:spcPct val="100000"/>
                        </a:lnSpc>
                        <a:spcBef>
                          <a:spcPts val="0"/>
                        </a:spcBef>
                        <a:spcAft>
                          <a:spcPts val="0"/>
                        </a:spcAft>
                        <a:buNone/>
                      </a:pPr>
                      <a:endParaRPr lang="en-US" sz="1400" b="0" i="0" u="none" strike="noStrike" noProof="0" dirty="0"/>
                    </a:p>
                    <a:p>
                      <a:pPr lvl="0" algn="l">
                        <a:lnSpc>
                          <a:spcPct val="100000"/>
                        </a:lnSpc>
                        <a:spcBef>
                          <a:spcPts val="0"/>
                        </a:spcBef>
                        <a:spcAft>
                          <a:spcPts val="0"/>
                        </a:spcAft>
                        <a:buNone/>
                      </a:pPr>
                      <a:r>
                        <a:rPr lang="en-US" sz="1400" b="0" i="0" u="none" strike="noStrike" noProof="0" dirty="0">
                          <a:solidFill>
                            <a:srgbClr val="00B050"/>
                          </a:solidFill>
                        </a:rPr>
                        <a:t>Every such code of practices and procedures for fair disclosure of unpublished price sensitive information and every amendment thereto shall be promptly intimated to the stock exchanges where the securities are listed.</a:t>
                      </a:r>
                    </a:p>
                    <a:p>
                      <a:pPr lvl="0" algn="l">
                        <a:lnSpc>
                          <a:spcPct val="100000"/>
                        </a:lnSpc>
                        <a:spcBef>
                          <a:spcPts val="0"/>
                        </a:spcBef>
                        <a:spcAft>
                          <a:spcPts val="0"/>
                        </a:spcAft>
                        <a:buNone/>
                      </a:pPr>
                      <a:r>
                        <a:rPr lang="en-US" sz="1400" b="0" i="0" u="none" strike="noStrike" noProof="0" dirty="0"/>
                        <a:t>
The board of directors shall ensure that a structured digital database is maintained containing the names of such persons or entities as the case may be with whom information is shared under this regulation along with the Permanent Account Number or any other identifier authorized by law where Permanent Account Number is not available. Such databases shall be maintained with adequate internal controls and checks such as time stamping and audit trails to ensure non-tampering of the database.</a:t>
                      </a:r>
                      <a:endParaRPr lang="en-US" sz="1400" dirty="0"/>
                    </a:p>
                  </a:txBody>
                  <a:tcPr/>
                </a:tc>
                <a:tc>
                  <a:txBody>
                    <a:bodyPr/>
                    <a:lstStyle/>
                    <a:p>
                      <a:pPr lvl="0" algn="l">
                        <a:lnSpc>
                          <a:spcPct val="100000"/>
                        </a:lnSpc>
                        <a:spcBef>
                          <a:spcPts val="0"/>
                        </a:spcBef>
                        <a:spcAft>
                          <a:spcPts val="0"/>
                        </a:spcAft>
                        <a:buNone/>
                      </a:pPr>
                      <a:r>
                        <a:rPr lang="en-US" sz="1400" b="0" i="0" u="none" strike="noStrike" noProof="0" dirty="0"/>
                        <a:t>The </a:t>
                      </a:r>
                      <a:r>
                        <a:rPr lang="en-US" sz="1400" b="1" i="0" u="none" strike="noStrike" noProof="0" dirty="0"/>
                        <a:t>trading plan</a:t>
                      </a:r>
                      <a:r>
                        <a:rPr lang="en-US" sz="1400" b="0" i="0" u="none" strike="noStrike" noProof="0" dirty="0"/>
                        <a:t> once approved shall be irrevocable and the insider shall mandatorily have to implement the plan, without being entitled to either deviate from it or to execute any trade in the securities outside the scope of the trading plan......</a:t>
                      </a:r>
                      <a:endParaRPr lang="en-US" sz="1400" dirty="0"/>
                    </a:p>
                    <a:p>
                      <a:pPr lvl="0" algn="l">
                        <a:lnSpc>
                          <a:spcPct val="100000"/>
                        </a:lnSpc>
                        <a:spcBef>
                          <a:spcPts val="0"/>
                        </a:spcBef>
                        <a:spcAft>
                          <a:spcPts val="0"/>
                        </a:spcAft>
                        <a:buNone/>
                      </a:pPr>
                      <a:r>
                        <a:rPr lang="en-US" sz="1400" b="0" i="0" u="none" strike="noStrike" noProof="0" dirty="0"/>
                        <a:t>
No insider shall </a:t>
                      </a:r>
                      <a:r>
                        <a:rPr lang="en-US" sz="1400" b="1" i="0" u="none" strike="noStrike" noProof="0" dirty="0"/>
                        <a:t>trade in securities</a:t>
                      </a:r>
                      <a:r>
                        <a:rPr lang="en-US" sz="1400" b="0" i="0" u="none" strike="noStrike" noProof="0" dirty="0"/>
                        <a:t> that are listed or proposed to be listed on a stock exchange when in possession of unpublished price sensitive information: Provided that the insider may prove his innocence by demonstrating the circumstances including the following : (</a:t>
                      </a:r>
                      <a:r>
                        <a:rPr lang="en-US" sz="1400" b="0" i="0" u="none" strike="noStrike" noProof="0" dirty="0" err="1"/>
                        <a:t>i</a:t>
                      </a:r>
                      <a:r>
                        <a:rPr lang="en-US" sz="1400" b="0" i="0" u="none" strike="noStrike" noProof="0" dirty="0"/>
                        <a:t>)the transaction is an off-market inter-se transfer between promoters who were in possession of the same unpublished price sensitive information without being in breach of regulation 3 and both parties had made a conscious and informed trade decision (ii)in the case of non-individual insiders: -" (a)the individuals who were in possession of such unpublished price sensitive information were different from the individuals taking trading decisions and such decision-making individuals were not in possession of such unpublished price sensitive information when they took the decision to trade.......</a:t>
                      </a:r>
                    </a:p>
                  </a:txBody>
                  <a:tcPr/>
                </a:tc>
                <a:extLst>
                  <a:ext uri="{0D108BD9-81ED-4DB2-BD59-A6C34878D82A}">
                    <a16:rowId xmlns:a16="http://schemas.microsoft.com/office/drawing/2014/main" val="1155266195"/>
                  </a:ext>
                </a:extLst>
              </a:tr>
            </a:tbl>
          </a:graphicData>
        </a:graphic>
      </p:graphicFrame>
    </p:spTree>
    <p:extLst>
      <p:ext uri="{BB962C8B-B14F-4D97-AF65-F5344CB8AC3E}">
        <p14:creationId xmlns:p14="http://schemas.microsoft.com/office/powerpoint/2010/main" val="18353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6C32D-69DE-44F1-8B66-BBFFDCAC072F}"/>
              </a:ext>
            </a:extLst>
          </p:cNvPr>
          <p:cNvSpPr>
            <a:spLocks noGrp="1"/>
          </p:cNvSpPr>
          <p:nvPr>
            <p:ph type="title"/>
          </p:nvPr>
        </p:nvSpPr>
        <p:spPr>
          <a:xfrm>
            <a:off x="1111738" y="180872"/>
            <a:ext cx="10515600" cy="592871"/>
          </a:xfrm>
        </p:spPr>
        <p:txBody>
          <a:bodyPr>
            <a:normAutofit/>
          </a:bodyPr>
          <a:lstStyle/>
          <a:p>
            <a:pPr algn="ctr"/>
            <a:r>
              <a:rPr lang="en-US" sz="2800" b="1">
                <a:cs typeface="Calibri Light"/>
              </a:rPr>
              <a:t>Trading Regulations (Insider Trading)</a:t>
            </a:r>
            <a:endParaRPr lang="en-US"/>
          </a:p>
        </p:txBody>
      </p:sp>
      <p:graphicFrame>
        <p:nvGraphicFramePr>
          <p:cNvPr id="4" name="Table 4">
            <a:extLst>
              <a:ext uri="{FF2B5EF4-FFF2-40B4-BE49-F238E27FC236}">
                <a16:creationId xmlns:a16="http://schemas.microsoft.com/office/drawing/2014/main" id="{0DB5D469-9C8D-4B4E-8A43-F95914C014A0}"/>
              </a:ext>
            </a:extLst>
          </p:cNvPr>
          <p:cNvGraphicFramePr>
            <a:graphicFrameLocks noGrp="1"/>
          </p:cNvGraphicFramePr>
          <p:nvPr>
            <p:ph idx="1"/>
            <p:extLst>
              <p:ext uri="{D42A27DB-BD31-4B8C-83A1-F6EECF244321}">
                <p14:modId xmlns:p14="http://schemas.microsoft.com/office/powerpoint/2010/main" val="4160089372"/>
              </p:ext>
            </p:extLst>
          </p:nvPr>
        </p:nvGraphicFramePr>
        <p:xfrm>
          <a:off x="72928" y="653174"/>
          <a:ext cx="12062580" cy="6223000"/>
        </p:xfrm>
        <a:graphic>
          <a:graphicData uri="http://schemas.openxmlformats.org/drawingml/2006/table">
            <a:tbl>
              <a:tblPr firstRow="1" bandRow="1">
                <a:tableStyleId>{5C22544A-7EE6-4342-B048-85BDC9FD1C3A}</a:tableStyleId>
              </a:tblPr>
              <a:tblGrid>
                <a:gridCol w="3015645">
                  <a:extLst>
                    <a:ext uri="{9D8B030D-6E8A-4147-A177-3AD203B41FA5}">
                      <a16:colId xmlns:a16="http://schemas.microsoft.com/office/drawing/2014/main" val="2533519161"/>
                    </a:ext>
                  </a:extLst>
                </a:gridCol>
                <a:gridCol w="3015645">
                  <a:extLst>
                    <a:ext uri="{9D8B030D-6E8A-4147-A177-3AD203B41FA5}">
                      <a16:colId xmlns:a16="http://schemas.microsoft.com/office/drawing/2014/main" val="2403632678"/>
                    </a:ext>
                  </a:extLst>
                </a:gridCol>
                <a:gridCol w="3015645">
                  <a:extLst>
                    <a:ext uri="{9D8B030D-6E8A-4147-A177-3AD203B41FA5}">
                      <a16:colId xmlns:a16="http://schemas.microsoft.com/office/drawing/2014/main" val="2137355977"/>
                    </a:ext>
                  </a:extLst>
                </a:gridCol>
                <a:gridCol w="3015645">
                  <a:extLst>
                    <a:ext uri="{9D8B030D-6E8A-4147-A177-3AD203B41FA5}">
                      <a16:colId xmlns:a16="http://schemas.microsoft.com/office/drawing/2014/main" val="3864519111"/>
                    </a:ext>
                  </a:extLst>
                </a:gridCol>
              </a:tblGrid>
              <a:tr h="370840">
                <a:tc>
                  <a:txBody>
                    <a:bodyPr/>
                    <a:lstStyle/>
                    <a:p>
                      <a:pPr algn="ctr"/>
                      <a:r>
                        <a:rPr lang="en-US" sz="1400" dirty="0"/>
                        <a:t>CLUSTER 0</a:t>
                      </a:r>
                    </a:p>
                  </a:txBody>
                  <a:tcPr/>
                </a:tc>
                <a:tc>
                  <a:txBody>
                    <a:bodyPr/>
                    <a:lstStyle/>
                    <a:p>
                      <a:pPr algn="ctr"/>
                      <a:r>
                        <a:rPr lang="en-US" sz="1400" dirty="0"/>
                        <a:t>CLUSTER 1</a:t>
                      </a:r>
                    </a:p>
                  </a:txBody>
                  <a:tcPr/>
                </a:tc>
                <a:tc>
                  <a:txBody>
                    <a:bodyPr/>
                    <a:lstStyle/>
                    <a:p>
                      <a:pPr algn="ctr"/>
                      <a:r>
                        <a:rPr lang="en-US" sz="1400" dirty="0"/>
                        <a:t>CLUSTER 2</a:t>
                      </a:r>
                    </a:p>
                  </a:txBody>
                  <a:tcPr/>
                </a:tc>
                <a:tc>
                  <a:txBody>
                    <a:bodyPr/>
                    <a:lstStyle/>
                    <a:p>
                      <a:pPr lvl="0" algn="ctr">
                        <a:buNone/>
                      </a:pPr>
                      <a:r>
                        <a:rPr lang="en-US" sz="1400"/>
                        <a:t>CLUSTER 3</a:t>
                      </a:r>
                      <a:endParaRPr lang="en-US" sz="1400" dirty="0"/>
                    </a:p>
                  </a:txBody>
                  <a:tcPr/>
                </a:tc>
                <a:extLst>
                  <a:ext uri="{0D108BD9-81ED-4DB2-BD59-A6C34878D82A}">
                    <a16:rowId xmlns:a16="http://schemas.microsoft.com/office/drawing/2014/main" val="712215168"/>
                  </a:ext>
                </a:extLst>
              </a:tr>
              <a:tr h="370840">
                <a:tc>
                  <a:txBody>
                    <a:bodyPr/>
                    <a:lstStyle/>
                    <a:p>
                      <a:pPr lvl="0">
                        <a:buNone/>
                      </a:pPr>
                      <a:r>
                        <a:rPr lang="en-US" sz="1400" b="1" i="0" u="none" strike="noStrike" noProof="0">
                          <a:solidFill>
                            <a:srgbClr val="C00000"/>
                          </a:solidFill>
                          <a:latin typeface="Calibri"/>
                        </a:rPr>
                        <a:t>Any company whose securities are listed on a stock exchange may, at its discretion require any other connected person or class of connected persons to make disclosures of holdings and trading in securities of the company in such form and at such frequency as may be determined by the company in order to monitor compliance with these regulations.</a:t>
                      </a:r>
                    </a:p>
                    <a:p>
                      <a:pPr lvl="0">
                        <a:buNone/>
                      </a:pPr>
                      <a:endParaRPr lang="en-US" sz="1400" b="1" i="0" u="none" strike="noStrike" noProof="0" dirty="0">
                        <a:solidFill>
                          <a:srgbClr val="C00000"/>
                        </a:solidFill>
                        <a:latin typeface="Calibri"/>
                      </a:endParaRPr>
                    </a:p>
                    <a:p>
                      <a:pPr lvl="0">
                        <a:buNone/>
                      </a:pPr>
                      <a:r>
                        <a:rPr lang="en-US" sz="1400" b="0" i="0" u="none" strike="noStrike" noProof="0"/>
                        <a:t>The board of directors shall ensure that a structured digital database is maintained containing the names of such persons or entities as the case may be with whom information is shared under this regulation along with the Permanent Account Number or any other identifier authorized by law where Permanent Account Number is not available. Such databases shall be maintained with adequate internal controls and checks such as time stamping and audit trails to ensure non-tampering of the database.</a:t>
                      </a:r>
                      <a:endParaRPr lang="en-US"/>
                    </a:p>
                  </a:txBody>
                  <a:tcPr/>
                </a:tc>
                <a:tc>
                  <a:txBody>
                    <a:bodyPr/>
                    <a:lstStyle/>
                    <a:p>
                      <a:pPr lvl="0" algn="l">
                        <a:lnSpc>
                          <a:spcPct val="100000"/>
                        </a:lnSpc>
                        <a:spcBef>
                          <a:spcPts val="0"/>
                        </a:spcBef>
                        <a:spcAft>
                          <a:spcPts val="0"/>
                        </a:spcAft>
                        <a:buNone/>
                      </a:pPr>
                      <a:r>
                        <a:rPr lang="en-US" sz="1400" b="1" i="0" u="none" strike="noStrike" noProof="0">
                          <a:solidFill>
                            <a:srgbClr val="C00000"/>
                          </a:solidFill>
                          <a:latin typeface="Calibri"/>
                        </a:rPr>
                        <a:t>The disclosures to be made by any person under this Chapter shall include those relating to trading by such persons immediate relatives, and by any other person for whom such person takes trading decisions.</a:t>
                      </a:r>
                    </a:p>
                    <a:p>
                      <a:pPr lvl="0" algn="l">
                        <a:lnSpc>
                          <a:spcPct val="100000"/>
                        </a:lnSpc>
                        <a:spcBef>
                          <a:spcPts val="0"/>
                        </a:spcBef>
                        <a:spcAft>
                          <a:spcPts val="0"/>
                        </a:spcAft>
                        <a:buNone/>
                      </a:pPr>
                      <a:endParaRPr lang="en-US" sz="1400" b="1" i="0" u="none" strike="noStrike" noProof="0" dirty="0">
                        <a:solidFill>
                          <a:srgbClr val="C00000"/>
                        </a:solidFill>
                        <a:latin typeface="Calibri"/>
                      </a:endParaRPr>
                    </a:p>
                    <a:p>
                      <a:pPr lvl="0" algn="l">
                        <a:lnSpc>
                          <a:spcPct val="100000"/>
                        </a:lnSpc>
                        <a:spcBef>
                          <a:spcPts val="0"/>
                        </a:spcBef>
                        <a:spcAft>
                          <a:spcPts val="0"/>
                        </a:spcAft>
                        <a:buNone/>
                      </a:pPr>
                      <a:r>
                        <a:rPr lang="en-US" sz="1400" b="1" i="0" u="none" strike="noStrike" noProof="0">
                          <a:solidFill>
                            <a:srgbClr val="C00000"/>
                          </a:solidFill>
                        </a:rPr>
                        <a:t>An insider shall be entitled to formulate a trading plan and present it to the compliance officer for approval and public disclosure pursuant to which trades may be carried out on his behalf in accordance with such plan.</a:t>
                      </a:r>
                      <a:endParaRPr lang="en-US" b="1">
                        <a:solidFill>
                          <a:srgbClr val="C00000"/>
                        </a:solidFill>
                      </a:endParaRPr>
                    </a:p>
                  </a:txBody>
                  <a:tcPr/>
                </a:tc>
                <a:tc>
                  <a:txBody>
                    <a:bodyPr/>
                    <a:lstStyle/>
                    <a:p>
                      <a:pPr lvl="0" algn="l">
                        <a:lnSpc>
                          <a:spcPct val="100000"/>
                        </a:lnSpc>
                        <a:spcBef>
                          <a:spcPts val="0"/>
                        </a:spcBef>
                        <a:spcAft>
                          <a:spcPts val="0"/>
                        </a:spcAft>
                        <a:buNone/>
                      </a:pPr>
                      <a:r>
                        <a:rPr lang="en-US" sz="1400" b="0" i="0" u="none" strike="noStrike" noProof="0">
                          <a:latin typeface="Calibri"/>
                        </a:rPr>
                        <a:t>Notwithstanding such repeal,- (a)the previous operation of the repealed regulations or anything duly done or suffered thereunder, any right, privilege, obligation or liability acquired, accrued or incurred under the repealed regulations, any penalty, forfeiture or punishment incurred in respect of any offence committed against the repealed regulations, or any investigation, legal proceeding or remedy in respect of any such right, privilege, obligation, liability, penalty, forfeiture or punishment as aforesaid, shall remain unaffected as if the repealed regulations had never been repealed;…..</a:t>
                      </a:r>
                    </a:p>
                    <a:p>
                      <a:pPr lvl="0" algn="l">
                        <a:lnSpc>
                          <a:spcPct val="100000"/>
                        </a:lnSpc>
                        <a:spcBef>
                          <a:spcPts val="0"/>
                        </a:spcBef>
                        <a:spcAft>
                          <a:spcPts val="0"/>
                        </a:spcAft>
                        <a:buNone/>
                      </a:pPr>
                      <a:endParaRPr lang="en-US" sz="1400" b="0" i="0" u="none" strike="noStrike" noProof="0" dirty="0">
                        <a:latin typeface="Calibri"/>
                      </a:endParaRPr>
                    </a:p>
                    <a:p>
                      <a:pPr lvl="0" algn="l">
                        <a:lnSpc>
                          <a:spcPct val="100000"/>
                        </a:lnSpc>
                        <a:spcBef>
                          <a:spcPts val="0"/>
                        </a:spcBef>
                        <a:spcAft>
                          <a:spcPts val="0"/>
                        </a:spcAft>
                        <a:buNone/>
                      </a:pPr>
                      <a:r>
                        <a:rPr lang="en-US" sz="1400" b="1" i="0" u="none" strike="noStrike" noProof="0" dirty="0">
                          <a:solidFill>
                            <a:srgbClr val="C00000"/>
                          </a:solidFill>
                        </a:rPr>
                        <a:t>No insider shall trade in securities that are listed or proposed to be listed on a stock exchange when in possession of unpublished price sensitive </a:t>
                      </a:r>
                      <a:r>
                        <a:rPr lang="en-US" sz="1400" b="1" i="0" u="none" strike="noStrike" noProof="0">
                          <a:solidFill>
                            <a:srgbClr val="C00000"/>
                          </a:solidFill>
                        </a:rPr>
                        <a:t>information:…...</a:t>
                      </a:r>
                    </a:p>
                  </a:txBody>
                  <a:tcPr/>
                </a:tc>
                <a:tc>
                  <a:txBody>
                    <a:bodyPr/>
                    <a:lstStyle/>
                    <a:p>
                      <a:pPr lvl="0" algn="l">
                        <a:lnSpc>
                          <a:spcPct val="100000"/>
                        </a:lnSpc>
                        <a:spcBef>
                          <a:spcPts val="0"/>
                        </a:spcBef>
                        <a:spcAft>
                          <a:spcPts val="0"/>
                        </a:spcAft>
                        <a:buNone/>
                      </a:pPr>
                      <a:r>
                        <a:rPr lang="en-US" sz="1400" b="1" i="0" u="none" strike="noStrike" noProof="0">
                          <a:latin typeface="Calibri"/>
                        </a:rPr>
                        <a:t>Continual Disclosures</a:t>
                      </a:r>
                      <a:r>
                        <a:rPr lang="en-US" sz="1400" b="0" i="0" u="none" strike="noStrike" noProof="0">
                          <a:latin typeface="Calibri"/>
                        </a:rPr>
                        <a:t> (a) Every promoter, employee and director of every company shall disclose to the company the number of such securities acquired or disposed of within two trading days of such transaction if the value of the securities traded, whether in one transaction or a series of transactions over any calendar quarter.....</a:t>
                      </a:r>
                    </a:p>
                    <a:p>
                      <a:pPr lvl="0" algn="l">
                        <a:lnSpc>
                          <a:spcPct val="100000"/>
                        </a:lnSpc>
                        <a:spcBef>
                          <a:spcPts val="0"/>
                        </a:spcBef>
                        <a:spcAft>
                          <a:spcPts val="0"/>
                        </a:spcAft>
                        <a:buNone/>
                      </a:pPr>
                      <a:endParaRPr lang="en-US" sz="1400" b="0" i="0" u="none" strike="noStrike" noProof="0" dirty="0">
                        <a:latin typeface="Calibri"/>
                      </a:endParaRPr>
                    </a:p>
                    <a:p>
                      <a:pPr lvl="0" algn="l">
                        <a:lnSpc>
                          <a:spcPct val="100000"/>
                        </a:lnSpc>
                        <a:spcBef>
                          <a:spcPts val="0"/>
                        </a:spcBef>
                        <a:spcAft>
                          <a:spcPts val="0"/>
                        </a:spcAft>
                        <a:buNone/>
                      </a:pPr>
                      <a:r>
                        <a:rPr lang="en-US" sz="1400" b="1" i="0" u="none" strike="noStrike" noProof="0"/>
                        <a:t>Initial Disclosures</a:t>
                      </a:r>
                      <a:r>
                        <a:rPr lang="en-US" sz="1400" b="0" i="0" u="none" strike="noStrike" noProof="0"/>
                        <a:t> (a) Every promoter, key managerial personnel and director of every company whose securities are listed on any recognised stock exchange shall disclose his holding of securities of the company as on the date of these regulations taking effect, to the company within thirty days of these regulations taking effect;</a:t>
                      </a:r>
                      <a:endParaRPr lang="en-US"/>
                    </a:p>
                  </a:txBody>
                  <a:tcPr/>
                </a:tc>
                <a:extLst>
                  <a:ext uri="{0D108BD9-81ED-4DB2-BD59-A6C34878D82A}">
                    <a16:rowId xmlns:a16="http://schemas.microsoft.com/office/drawing/2014/main" val="1155266195"/>
                  </a:ext>
                </a:extLst>
              </a:tr>
            </a:tbl>
          </a:graphicData>
        </a:graphic>
      </p:graphicFrame>
    </p:spTree>
    <p:extLst>
      <p:ext uri="{BB962C8B-B14F-4D97-AF65-F5344CB8AC3E}">
        <p14:creationId xmlns:p14="http://schemas.microsoft.com/office/powerpoint/2010/main" val="22870387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SEBI REGULATIONS SEMANTIC ANALYSIS</vt:lpstr>
      <vt:lpstr>Work done till now -Issues</vt:lpstr>
      <vt:lpstr>Dynamic Clustering – context-specific</vt:lpstr>
      <vt:lpstr>Execution Flow</vt:lpstr>
      <vt:lpstr>Example Query – Document Specific</vt:lpstr>
      <vt:lpstr>Example Query – Not Document Specific</vt:lpstr>
      <vt:lpstr>Code of Conduct Regulations Cluster-wise</vt:lpstr>
      <vt:lpstr>Communication (Insider Trading) Regulations Cluster-wise</vt:lpstr>
      <vt:lpstr>Trading Regulations (Insider Trading)</vt:lpstr>
      <vt:lpstr>Subtle Semantics Words Capture</vt:lpstr>
      <vt:lpstr>Result example</vt:lpstr>
      <vt:lpstr>Subtle Semantics Heuristics</vt:lpstr>
      <vt:lpstr>Results</vt:lpstr>
      <vt:lpstr>Results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1131</cp:revision>
  <dcterms:created xsi:type="dcterms:W3CDTF">2020-09-15T09:07:29Z</dcterms:created>
  <dcterms:modified xsi:type="dcterms:W3CDTF">2020-10-27T09:43:57Z</dcterms:modified>
</cp:coreProperties>
</file>