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6D51C-3E1B-B145-F67B-A3A85CA91BE2}" v="383" dt="2020-10-02T11:57:55.505"/>
    <p1510:client id="{9C83C475-FCFF-32BD-C4AF-80E971E8850D}" v="1758" dt="2020-10-02T06:12:50.242"/>
    <p1510:client id="{FD2CC520-C355-45D1-B050-F9466C221E62}" v="3103" dt="2020-10-01T16:23:22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Saravanan" userId="S::deepti.saravanan@research.iiit.ac.in::e76e15b5-ae20-4b15-a49d-f6bded1df0a2" providerId="AD" clId="Web-{FD2CC520-C355-45D1-B050-F9466C221E62}"/>
    <pc:docChg chg="addSld delSld modSld addMainMaster delMainMaster">
      <pc:chgData name="Deepti Saravanan" userId="S::deepti.saravanan@research.iiit.ac.in::e76e15b5-ae20-4b15-a49d-f6bded1df0a2" providerId="AD" clId="Web-{FD2CC520-C355-45D1-B050-F9466C221E62}" dt="2020-10-01T16:23:22.251" v="3088" actId="20577"/>
      <pc:docMkLst>
        <pc:docMk/>
      </pc:docMkLst>
      <pc:sldChg chg="addSp modSp mod setBg modClrScheme chgLayout">
        <pc:chgData name="Deepti Saravanan" userId="S::deepti.saravanan@research.iiit.ac.in::e76e15b5-ae20-4b15-a49d-f6bded1df0a2" providerId="AD" clId="Web-{FD2CC520-C355-45D1-B050-F9466C221E62}" dt="2020-10-01T09:44:53.956" v="10" actId="20577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FD2CC520-C355-45D1-B050-F9466C221E62}" dt="2020-10-01T09:44:45.253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FD2CC520-C355-45D1-B050-F9466C221E62}" dt="2020-10-01T09:44:53.956" v="1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44:14.673" v="0"/>
          <ac:spMkLst>
            <pc:docMk/>
            <pc:sldMk cId="109857222" sldId="256"/>
            <ac:spMk id="9" creationId="{657F69E0-C4B0-4BEC-A689-4F8D877F05D4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44:14.673" v="0"/>
          <ac:spMkLst>
            <pc:docMk/>
            <pc:sldMk cId="109857222" sldId="256"/>
            <ac:spMk id="11" creationId="{8F51725E-A483-43B2-A6F2-C44F502FE033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44:14.673" v="0"/>
          <ac:spMkLst>
            <pc:docMk/>
            <pc:sldMk cId="109857222" sldId="256"/>
            <ac:spMk id="13" creationId="{9F6380B4-6A1C-481E-8408-B4E6C75B9B81}"/>
          </ac:spMkLst>
        </pc:spChg>
        <pc:picChg chg="add">
          <ac:chgData name="Deepti Saravanan" userId="S::deepti.saravanan@research.iiit.ac.in::e76e15b5-ae20-4b15-a49d-f6bded1df0a2" providerId="AD" clId="Web-{FD2CC520-C355-45D1-B050-F9466C221E62}" dt="2020-10-01T09:44:14.673" v="0"/>
          <ac:picMkLst>
            <pc:docMk/>
            <pc:sldMk cId="109857222" sldId="256"/>
            <ac:picMk id="4" creationId="{C675C79B-ED99-4FC7-8ABA-EE36C69F2D9F}"/>
          </ac:picMkLst>
        </pc:picChg>
      </pc:sldChg>
      <pc:sldChg chg="addSp modSp new del mod setBg">
        <pc:chgData name="Deepti Saravanan" userId="S::deepti.saravanan@research.iiit.ac.in::e76e15b5-ae20-4b15-a49d-f6bded1df0a2" providerId="AD" clId="Web-{FD2CC520-C355-45D1-B050-F9466C221E62}" dt="2020-10-01T09:53:44.224" v="59"/>
        <pc:sldMkLst>
          <pc:docMk/>
          <pc:sldMk cId="1923332857" sldId="257"/>
        </pc:sldMkLst>
        <pc:spChg chg="mod">
          <ac:chgData name="Deepti Saravanan" userId="S::deepti.saravanan@research.iiit.ac.in::e76e15b5-ae20-4b15-a49d-f6bded1df0a2" providerId="AD" clId="Web-{FD2CC520-C355-45D1-B050-F9466C221E62}" dt="2020-10-01T09:53:01.801" v="57"/>
          <ac:spMkLst>
            <pc:docMk/>
            <pc:sldMk cId="1923332857" sldId="257"/>
            <ac:spMk id="2" creationId="{262A9DEF-D705-4EAA-8885-4D0355238A1A}"/>
          </ac:spMkLst>
        </pc:spChg>
        <pc:spChg chg="mod">
          <ac:chgData name="Deepti Saravanan" userId="S::deepti.saravanan@research.iiit.ac.in::e76e15b5-ae20-4b15-a49d-f6bded1df0a2" providerId="AD" clId="Web-{FD2CC520-C355-45D1-B050-F9466C221E62}" dt="2020-10-01T09:53:01.801" v="57"/>
          <ac:spMkLst>
            <pc:docMk/>
            <pc:sldMk cId="1923332857" sldId="257"/>
            <ac:spMk id="3" creationId="{3AE3FED7-1234-4E5C-94F9-409B0B44CBB9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53:01.801" v="57"/>
          <ac:spMkLst>
            <pc:docMk/>
            <pc:sldMk cId="1923332857" sldId="257"/>
            <ac:spMk id="8" creationId="{100EDD19-6802-4EC3-95CE-CFFAB042CFD6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53:01.801" v="57"/>
          <ac:spMkLst>
            <pc:docMk/>
            <pc:sldMk cId="1923332857" sldId="257"/>
            <ac:spMk id="10" creationId="{DB17E863-922E-4C26-BD64-E8FD41D28661}"/>
          </ac:spMkLst>
        </pc:spChg>
      </pc:sldChg>
      <pc:sldChg chg="addSp delSp modSp new del mod setBg delAnim">
        <pc:chgData name="Deepti Saravanan" userId="S::deepti.saravanan@research.iiit.ac.in::e76e15b5-ae20-4b15-a49d-f6bded1df0a2" providerId="AD" clId="Web-{FD2CC520-C355-45D1-B050-F9466C221E62}" dt="2020-10-01T09:55:01.789" v="76"/>
        <pc:sldMkLst>
          <pc:docMk/>
          <pc:sldMk cId="301632863" sldId="258"/>
        </pc:sldMkLst>
        <pc:spChg chg="mod">
          <ac:chgData name="Deepti Saravanan" userId="S::deepti.saravanan@research.iiit.ac.in::e76e15b5-ae20-4b15-a49d-f6bded1df0a2" providerId="AD" clId="Web-{FD2CC520-C355-45D1-B050-F9466C221E62}" dt="2020-10-01T09:48:22.994" v="31"/>
          <ac:spMkLst>
            <pc:docMk/>
            <pc:sldMk cId="301632863" sldId="258"/>
            <ac:spMk id="2" creationId="{9F043DA2-7EDE-4362-B7C1-7C133B7BD76A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48:22.994" v="31"/>
          <ac:spMkLst>
            <pc:docMk/>
            <pc:sldMk cId="301632863" sldId="258"/>
            <ac:spMk id="7" creationId="{DA381740-063A-41A4-836D-85D14980EEF0}"/>
          </ac:spMkLst>
        </pc:spChg>
        <pc:spChg chg="add del">
          <ac:chgData name="Deepti Saravanan" userId="S::deepti.saravanan@research.iiit.ac.in::e76e15b5-ae20-4b15-a49d-f6bded1df0a2" providerId="AD" clId="Web-{FD2CC520-C355-45D1-B050-F9466C221E62}" dt="2020-10-01T09:48:22.979" v="30"/>
          <ac:spMkLst>
            <pc:docMk/>
            <pc:sldMk cId="301632863" sldId="258"/>
            <ac:spMk id="8" creationId="{DA381740-063A-41A4-836D-85D14980EEF0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48:22.994" v="31"/>
          <ac:spMkLst>
            <pc:docMk/>
            <pc:sldMk cId="301632863" sldId="258"/>
            <ac:spMk id="9" creationId="{943CAA20-3569-4189-9E48-239A229A86CA}"/>
          </ac:spMkLst>
        </pc:spChg>
        <pc:spChg chg="add del">
          <ac:chgData name="Deepti Saravanan" userId="S::deepti.saravanan@research.iiit.ac.in::e76e15b5-ae20-4b15-a49d-f6bded1df0a2" providerId="AD" clId="Web-{FD2CC520-C355-45D1-B050-F9466C221E62}" dt="2020-10-01T09:48:22.979" v="30"/>
          <ac:spMkLst>
            <pc:docMk/>
            <pc:sldMk cId="301632863" sldId="258"/>
            <ac:spMk id="10" creationId="{AA61CCAC-6875-474C-8E9E-F57ABF078C2B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48:22.994" v="31"/>
          <ac:spMkLst>
            <pc:docMk/>
            <pc:sldMk cId="301632863" sldId="258"/>
            <ac:spMk id="11" creationId="{DA542B6D-E775-4832-91DC-2D20F857813A}"/>
          </ac:spMkLst>
        </pc:spChg>
        <pc:spChg chg="add del">
          <ac:chgData name="Deepti Saravanan" userId="S::deepti.saravanan@research.iiit.ac.in::e76e15b5-ae20-4b15-a49d-f6bded1df0a2" providerId="AD" clId="Web-{FD2CC520-C355-45D1-B050-F9466C221E62}" dt="2020-10-01T09:48:22.979" v="30"/>
          <ac:spMkLst>
            <pc:docMk/>
            <pc:sldMk cId="301632863" sldId="258"/>
            <ac:spMk id="12" creationId="{5683D043-25BB-4AC9-8130-641179672614}"/>
          </ac:spMkLst>
        </pc:spChg>
        <pc:picChg chg="add del">
          <ac:chgData name="Deepti Saravanan" userId="S::deepti.saravanan@research.iiit.ac.in::e76e15b5-ae20-4b15-a49d-f6bded1df0a2" providerId="AD" clId="Web-{FD2CC520-C355-45D1-B050-F9466C221E62}" dt="2020-10-01T09:48:22.979" v="30"/>
          <ac:picMkLst>
            <pc:docMk/>
            <pc:sldMk cId="301632863" sldId="258"/>
            <ac:picMk id="4" creationId="{D88846FE-FA2B-4395-931F-F930CCA759EB}"/>
          </ac:picMkLst>
        </pc:picChg>
      </pc:sldChg>
      <pc:sldChg chg="addSp delSp modSp new mod setBg">
        <pc:chgData name="Deepti Saravanan" userId="S::deepti.saravanan@research.iiit.ac.in::e76e15b5-ae20-4b15-a49d-f6bded1df0a2" providerId="AD" clId="Web-{FD2CC520-C355-45D1-B050-F9466C221E62}" dt="2020-10-01T15:29:21.625" v="2272" actId="20577"/>
        <pc:sldMkLst>
          <pc:docMk/>
          <pc:sldMk cId="2552688023" sldId="259"/>
        </pc:sldMkLst>
        <pc:spChg chg="mod">
          <ac:chgData name="Deepti Saravanan" userId="S::deepti.saravanan@research.iiit.ac.in::e76e15b5-ae20-4b15-a49d-f6bded1df0a2" providerId="AD" clId="Web-{FD2CC520-C355-45D1-B050-F9466C221E62}" dt="2020-10-01T15:29:21.625" v="2272" actId="20577"/>
          <ac:spMkLst>
            <pc:docMk/>
            <pc:sldMk cId="2552688023" sldId="259"/>
            <ac:spMk id="2" creationId="{C1652D66-BD56-4E07-B2E0-A4B3D211FDF4}"/>
          </ac:spMkLst>
        </pc:spChg>
        <pc:spChg chg="add del mod">
          <ac:chgData name="Deepti Saravanan" userId="S::deepti.saravanan@research.iiit.ac.in::e76e15b5-ae20-4b15-a49d-f6bded1df0a2" providerId="AD" clId="Web-{FD2CC520-C355-45D1-B050-F9466C221E62}" dt="2020-10-01T09:54:18.960" v="71"/>
          <ac:spMkLst>
            <pc:docMk/>
            <pc:sldMk cId="2552688023" sldId="259"/>
            <ac:spMk id="3" creationId="{14EC4EA2-08EB-4A74-828F-9DB446BAF6C5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54:05.834" v="66"/>
          <ac:spMkLst>
            <pc:docMk/>
            <pc:sldMk cId="2552688023" sldId="259"/>
            <ac:spMk id="4" creationId="{DA381740-063A-41A4-836D-85D14980EEF0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54:05.834" v="66"/>
          <ac:spMkLst>
            <pc:docMk/>
            <pc:sldMk cId="2552688023" sldId="259"/>
            <ac:spMk id="5" creationId="{4D24BFD5-D814-402B-B6C4-EEF6AE14B0F2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54:05.834" v="66"/>
          <ac:spMkLst>
            <pc:docMk/>
            <pc:sldMk cId="2552688023" sldId="259"/>
            <ac:spMk id="6" creationId="{36FED7E8-9A97-475F-9FA4-113410D4433B}"/>
          </ac:spMkLst>
        </pc:spChg>
        <pc:spChg chg="add del">
          <ac:chgData name="Deepti Saravanan" userId="S::deepti.saravanan@research.iiit.ac.in::e76e15b5-ae20-4b15-a49d-f6bded1df0a2" providerId="AD" clId="Web-{FD2CC520-C355-45D1-B050-F9466C221E62}" dt="2020-10-01T09:54:05.819" v="65"/>
          <ac:spMkLst>
            <pc:docMk/>
            <pc:sldMk cId="2552688023" sldId="259"/>
            <ac:spMk id="7" creationId="{DA381740-063A-41A4-836D-85D14980EEF0}"/>
          </ac:spMkLst>
        </pc:spChg>
        <pc:spChg chg="add mod">
          <ac:chgData name="Deepti Saravanan" userId="S::deepti.saravanan@research.iiit.ac.in::e76e15b5-ae20-4b15-a49d-f6bded1df0a2" providerId="AD" clId="Web-{FD2CC520-C355-45D1-B050-F9466C221E62}" dt="2020-10-01T09:55:59.729" v="105" actId="20577"/>
          <ac:spMkLst>
            <pc:docMk/>
            <pc:sldMk cId="2552688023" sldId="259"/>
            <ac:spMk id="8" creationId="{082AB18E-43E0-4589-96AF-4DB44779C1FC}"/>
          </ac:spMkLst>
        </pc:spChg>
        <pc:spChg chg="add del">
          <ac:chgData name="Deepti Saravanan" userId="S::deepti.saravanan@research.iiit.ac.in::e76e15b5-ae20-4b15-a49d-f6bded1df0a2" providerId="AD" clId="Web-{FD2CC520-C355-45D1-B050-F9466C221E62}" dt="2020-10-01T09:54:05.819" v="65"/>
          <ac:spMkLst>
            <pc:docMk/>
            <pc:sldMk cId="2552688023" sldId="259"/>
            <ac:spMk id="9" creationId="{943CAA20-3569-4189-9E48-239A229A86CA}"/>
          </ac:spMkLst>
        </pc:spChg>
        <pc:spChg chg="add del">
          <ac:chgData name="Deepti Saravanan" userId="S::deepti.saravanan@research.iiit.ac.in::e76e15b5-ae20-4b15-a49d-f6bded1df0a2" providerId="AD" clId="Web-{FD2CC520-C355-45D1-B050-F9466C221E62}" dt="2020-10-01T09:54:05.819" v="65"/>
          <ac:spMkLst>
            <pc:docMk/>
            <pc:sldMk cId="2552688023" sldId="259"/>
            <ac:spMk id="11" creationId="{DA542B6D-E775-4832-91DC-2D20F857813A}"/>
          </ac:spMkLst>
        </pc:spChg>
        <pc:spChg chg="add">
          <ac:chgData name="Deepti Saravanan" userId="S::deepti.saravanan@research.iiit.ac.in::e76e15b5-ae20-4b15-a49d-f6bded1df0a2" providerId="AD" clId="Web-{FD2CC520-C355-45D1-B050-F9466C221E62}" dt="2020-10-01T09:54:05.834" v="66"/>
          <ac:spMkLst>
            <pc:docMk/>
            <pc:sldMk cId="2552688023" sldId="259"/>
            <ac:spMk id="13" creationId="{2A39B854-4B6C-4F7F-A602-6F97770CED70}"/>
          </ac:spMkLst>
        </pc:spChg>
      </pc:sldChg>
      <pc:sldChg chg="addSp modSp new">
        <pc:chgData name="Deepti Saravanan" userId="S::deepti.saravanan@research.iiit.ac.in::e76e15b5-ae20-4b15-a49d-f6bded1df0a2" providerId="AD" clId="Web-{FD2CC520-C355-45D1-B050-F9466C221E62}" dt="2020-10-01T10:43:07.310" v="950" actId="1076"/>
        <pc:sldMkLst>
          <pc:docMk/>
          <pc:sldMk cId="667170520" sldId="260"/>
        </pc:sldMkLst>
        <pc:graphicFrameChg chg="add mod modGraphic">
          <ac:chgData name="Deepti Saravanan" userId="S::deepti.saravanan@research.iiit.ac.in::e76e15b5-ae20-4b15-a49d-f6bded1df0a2" providerId="AD" clId="Web-{FD2CC520-C355-45D1-B050-F9466C221E62}" dt="2020-10-01T10:43:07.310" v="950" actId="1076"/>
          <ac:graphicFrameMkLst>
            <pc:docMk/>
            <pc:sldMk cId="667170520" sldId="260"/>
            <ac:graphicFrameMk id="2" creationId="{DBEF0160-A607-4090-8E56-20AD43E79B52}"/>
          </ac:graphicFrameMkLst>
        </pc:graphicFrameChg>
      </pc:sldChg>
      <pc:sldChg chg="modSp add replId">
        <pc:chgData name="Deepti Saravanan" userId="S::deepti.saravanan@research.iiit.ac.in::e76e15b5-ae20-4b15-a49d-f6bded1df0a2" providerId="AD" clId="Web-{FD2CC520-C355-45D1-B050-F9466C221E62}" dt="2020-10-01T15:29:05.999" v="2258" actId="20577"/>
        <pc:sldMkLst>
          <pc:docMk/>
          <pc:sldMk cId="676660030" sldId="261"/>
        </pc:sldMkLst>
        <pc:spChg chg="mod">
          <ac:chgData name="Deepti Saravanan" userId="S::deepti.saravanan@research.iiit.ac.in::e76e15b5-ae20-4b15-a49d-f6bded1df0a2" providerId="AD" clId="Web-{FD2CC520-C355-45D1-B050-F9466C221E62}" dt="2020-10-01T15:29:05.999" v="2258" actId="20577"/>
          <ac:spMkLst>
            <pc:docMk/>
            <pc:sldMk cId="676660030" sldId="261"/>
            <ac:spMk id="2" creationId="{C1652D66-BD56-4E07-B2E0-A4B3D211FDF4}"/>
          </ac:spMkLst>
        </pc:spChg>
      </pc:sldChg>
      <pc:sldChg chg="addSp modSp add replId">
        <pc:chgData name="Deepti Saravanan" userId="S::deepti.saravanan@research.iiit.ac.in::e76e15b5-ae20-4b15-a49d-f6bded1df0a2" providerId="AD" clId="Web-{FD2CC520-C355-45D1-B050-F9466C221E62}" dt="2020-10-01T15:01:07.134" v="2192"/>
        <pc:sldMkLst>
          <pc:docMk/>
          <pc:sldMk cId="3112517241" sldId="262"/>
        </pc:sldMkLst>
        <pc:spChg chg="add mod">
          <ac:chgData name="Deepti Saravanan" userId="S::deepti.saravanan@research.iiit.ac.in::e76e15b5-ae20-4b15-a49d-f6bded1df0a2" providerId="AD" clId="Web-{FD2CC520-C355-45D1-B050-F9466C221E62}" dt="2020-10-01T15:00:10.384" v="2035" actId="14100"/>
          <ac:spMkLst>
            <pc:docMk/>
            <pc:sldMk cId="3112517241" sldId="262"/>
            <ac:spMk id="3" creationId="{A2B33A7B-455E-486E-8E49-55E6D62AFBF4}"/>
          </ac:spMkLst>
        </pc:spChg>
        <pc:graphicFrameChg chg="mod modGraphic">
          <ac:chgData name="Deepti Saravanan" userId="S::deepti.saravanan@research.iiit.ac.in::e76e15b5-ae20-4b15-a49d-f6bded1df0a2" providerId="AD" clId="Web-{FD2CC520-C355-45D1-B050-F9466C221E62}" dt="2020-10-01T15:01:07.134" v="2192"/>
          <ac:graphicFrameMkLst>
            <pc:docMk/>
            <pc:sldMk cId="3112517241" sldId="262"/>
            <ac:graphicFrameMk id="2" creationId="{DBEF0160-A607-4090-8E56-20AD43E79B52}"/>
          </ac:graphicFrameMkLst>
        </pc:graphicFrameChg>
      </pc:sldChg>
      <pc:sldChg chg="modSp add replId">
        <pc:chgData name="Deepti Saravanan" userId="S::deepti.saravanan@research.iiit.ac.in::e76e15b5-ae20-4b15-a49d-f6bded1df0a2" providerId="AD" clId="Web-{FD2CC520-C355-45D1-B050-F9466C221E62}" dt="2020-10-01T15:29:28.266" v="2275" actId="20577"/>
        <pc:sldMkLst>
          <pc:docMk/>
          <pc:sldMk cId="4051540636" sldId="263"/>
        </pc:sldMkLst>
        <pc:spChg chg="mod">
          <ac:chgData name="Deepti Saravanan" userId="S::deepti.saravanan@research.iiit.ac.in::e76e15b5-ae20-4b15-a49d-f6bded1df0a2" providerId="AD" clId="Web-{FD2CC520-C355-45D1-B050-F9466C221E62}" dt="2020-10-01T15:29:28.266" v="2275" actId="20577"/>
          <ac:spMkLst>
            <pc:docMk/>
            <pc:sldMk cId="4051540636" sldId="263"/>
            <ac:spMk id="2" creationId="{C1652D66-BD56-4E07-B2E0-A4B3D211FDF4}"/>
          </ac:spMkLst>
        </pc:spChg>
      </pc:sldChg>
      <pc:sldChg chg="modSp add replId">
        <pc:chgData name="Deepti Saravanan" userId="S::deepti.saravanan@research.iiit.ac.in::e76e15b5-ae20-4b15-a49d-f6bded1df0a2" providerId="AD" clId="Web-{FD2CC520-C355-45D1-B050-F9466C221E62}" dt="2020-10-01T15:29:33.563" v="2279"/>
        <pc:sldMkLst>
          <pc:docMk/>
          <pc:sldMk cId="2865698862" sldId="264"/>
        </pc:sldMkLst>
        <pc:graphicFrameChg chg="mod modGraphic">
          <ac:chgData name="Deepti Saravanan" userId="S::deepti.saravanan@research.iiit.ac.in::e76e15b5-ae20-4b15-a49d-f6bded1df0a2" providerId="AD" clId="Web-{FD2CC520-C355-45D1-B050-F9466C221E62}" dt="2020-10-01T15:29:33.563" v="2279"/>
          <ac:graphicFrameMkLst>
            <pc:docMk/>
            <pc:sldMk cId="2865698862" sldId="264"/>
            <ac:graphicFrameMk id="2" creationId="{DBEF0160-A607-4090-8E56-20AD43E79B52}"/>
          </ac:graphicFrameMkLst>
        </pc:graphicFrameChg>
      </pc:sldChg>
      <pc:sldChg chg="modSp add replId">
        <pc:chgData name="Deepti Saravanan" userId="S::deepti.saravanan@research.iiit.ac.in::e76e15b5-ae20-4b15-a49d-f6bded1df0a2" providerId="AD" clId="Web-{FD2CC520-C355-45D1-B050-F9466C221E62}" dt="2020-10-01T16:05:29.805" v="2376" actId="20577"/>
        <pc:sldMkLst>
          <pc:docMk/>
          <pc:sldMk cId="640041236" sldId="265"/>
        </pc:sldMkLst>
        <pc:spChg chg="mod">
          <ac:chgData name="Deepti Saravanan" userId="S::deepti.saravanan@research.iiit.ac.in::e76e15b5-ae20-4b15-a49d-f6bded1df0a2" providerId="AD" clId="Web-{FD2CC520-C355-45D1-B050-F9466C221E62}" dt="2020-10-01T16:05:29.805" v="2376" actId="20577"/>
          <ac:spMkLst>
            <pc:docMk/>
            <pc:sldMk cId="640041236" sldId="265"/>
            <ac:spMk id="2" creationId="{C1652D66-BD56-4E07-B2E0-A4B3D211FDF4}"/>
          </ac:spMkLst>
        </pc:spChg>
        <pc:spChg chg="mod">
          <ac:chgData name="Deepti Saravanan" userId="S::deepti.saravanan@research.iiit.ac.in::e76e15b5-ae20-4b15-a49d-f6bded1df0a2" providerId="AD" clId="Web-{FD2CC520-C355-45D1-B050-F9466C221E62}" dt="2020-10-01T15:31:12.366" v="2282" actId="20577"/>
          <ac:spMkLst>
            <pc:docMk/>
            <pc:sldMk cId="640041236" sldId="265"/>
            <ac:spMk id="8" creationId="{082AB18E-43E0-4589-96AF-4DB44779C1FC}"/>
          </ac:spMkLst>
        </pc:spChg>
      </pc:sldChg>
      <pc:sldChg chg="modSp add replId">
        <pc:chgData name="Deepti Saravanan" userId="S::deepti.saravanan@research.iiit.ac.in::e76e15b5-ae20-4b15-a49d-f6bded1df0a2" providerId="AD" clId="Web-{FD2CC520-C355-45D1-B050-F9466C221E62}" dt="2020-10-01T16:18:49.108" v="3073"/>
        <pc:sldMkLst>
          <pc:docMk/>
          <pc:sldMk cId="1717135353" sldId="266"/>
        </pc:sldMkLst>
        <pc:graphicFrameChg chg="mod modGraphic">
          <ac:chgData name="Deepti Saravanan" userId="S::deepti.saravanan@research.iiit.ac.in::e76e15b5-ae20-4b15-a49d-f6bded1df0a2" providerId="AD" clId="Web-{FD2CC520-C355-45D1-B050-F9466C221E62}" dt="2020-10-01T16:18:49.108" v="3073"/>
          <ac:graphicFrameMkLst>
            <pc:docMk/>
            <pc:sldMk cId="1717135353" sldId="266"/>
            <ac:graphicFrameMk id="2" creationId="{DBEF0160-A607-4090-8E56-20AD43E79B52}"/>
          </ac:graphicFrameMkLst>
        </pc:graphicFrameChg>
      </pc:sldChg>
      <pc:sldChg chg="modSp add replId">
        <pc:chgData name="Deepti Saravanan" userId="S::deepti.saravanan@research.iiit.ac.in::e76e15b5-ae20-4b15-a49d-f6bded1df0a2" providerId="AD" clId="Web-{FD2CC520-C355-45D1-B050-F9466C221E62}" dt="2020-10-01T16:23:21.157" v="3086" actId="20577"/>
        <pc:sldMkLst>
          <pc:docMk/>
          <pc:sldMk cId="3145491966" sldId="267"/>
        </pc:sldMkLst>
        <pc:spChg chg="mod">
          <ac:chgData name="Deepti Saravanan" userId="S::deepti.saravanan@research.iiit.ac.in::e76e15b5-ae20-4b15-a49d-f6bded1df0a2" providerId="AD" clId="Web-{FD2CC520-C355-45D1-B050-F9466C221E62}" dt="2020-10-01T16:23:21.157" v="3086" actId="20577"/>
          <ac:spMkLst>
            <pc:docMk/>
            <pc:sldMk cId="3145491966" sldId="267"/>
            <ac:spMk id="2" creationId="{C1652D66-BD56-4E07-B2E0-A4B3D211FDF4}"/>
          </ac:spMkLst>
        </pc:spChg>
      </pc:sldChg>
      <pc:sldChg chg="add replId">
        <pc:chgData name="Deepti Saravanan" userId="S::deepti.saravanan@research.iiit.ac.in::e76e15b5-ae20-4b15-a49d-f6bded1df0a2" providerId="AD" clId="Web-{FD2CC520-C355-45D1-B050-F9466C221E62}" dt="2020-10-01T16:20:53.125" v="3075"/>
        <pc:sldMkLst>
          <pc:docMk/>
          <pc:sldMk cId="2439206973" sldId="268"/>
        </pc:sldMkLst>
      </pc:sldChg>
      <pc:sldMasterChg chg="del delSldLayout">
        <pc:chgData name="Deepti Saravanan" userId="S::deepti.saravanan@research.iiit.ac.in::e76e15b5-ae20-4b15-a49d-f6bded1df0a2" providerId="AD" clId="Web-{FD2CC520-C355-45D1-B050-F9466C221E62}" dt="2020-10-01T09:44:14.673" v="0"/>
        <pc:sldMasterMkLst>
          <pc:docMk/>
          <pc:sldMasterMk cId="2460954070" sldId="2147483660"/>
        </pc:sldMasterMkLst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eepti Saravanan" userId="S::deepti.saravanan@research.iiit.ac.in::e76e15b5-ae20-4b15-a49d-f6bded1df0a2" providerId="AD" clId="Web-{FD2CC520-C355-45D1-B050-F9466C221E62}" dt="2020-10-01T09:44:14.673" v="0"/>
        <pc:sldMasterMkLst>
          <pc:docMk/>
          <pc:sldMasterMk cId="896470177" sldId="2147483698"/>
        </pc:sldMasterMkLst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1200392259" sldId="2147483687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299314590" sldId="2147483688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2698759723" sldId="2147483689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307366609" sldId="2147483690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2041261272" sldId="2147483691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267859776" sldId="2147483692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2014984992" sldId="2147483693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737830902" sldId="2147483694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3776368168" sldId="2147483695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946236204" sldId="2147483696"/>
          </pc:sldLayoutMkLst>
        </pc:sldLayoutChg>
        <pc:sldLayoutChg chg="add">
          <pc:chgData name="Deepti Saravanan" userId="S::deepti.saravanan@research.iiit.ac.in::e76e15b5-ae20-4b15-a49d-f6bded1df0a2" providerId="AD" clId="Web-{FD2CC520-C355-45D1-B050-F9466C221E62}" dt="2020-10-01T09:44:14.673" v="0"/>
          <pc:sldLayoutMkLst>
            <pc:docMk/>
            <pc:sldMasterMk cId="896470177" sldId="2147483698"/>
            <pc:sldLayoutMk cId="2173113963" sldId="2147483697"/>
          </pc:sldLayoutMkLst>
        </pc:sldLayoutChg>
      </pc:sldMasterChg>
    </pc:docChg>
  </pc:docChgLst>
  <pc:docChgLst>
    <pc:chgData name="Deepti Saravanan" userId="S::deepti.saravanan@research.iiit.ac.in::e76e15b5-ae20-4b15-a49d-f6bded1df0a2" providerId="AD" clId="Web-{9C83C475-FCFF-32BD-C4AF-80E971E8850D}"/>
    <pc:docChg chg="addSld modSld">
      <pc:chgData name="Deepti Saravanan" userId="S::deepti.saravanan@research.iiit.ac.in::e76e15b5-ae20-4b15-a49d-f6bded1df0a2" providerId="AD" clId="Web-{9C83C475-FCFF-32BD-C4AF-80E971E8850D}" dt="2020-10-02T06:12:50.242" v="1740" actId="20577"/>
      <pc:docMkLst>
        <pc:docMk/>
      </pc:docMkLst>
      <pc:sldChg chg="addSp delSp modSp mod setClrOvrMap">
        <pc:chgData name="Deepti Saravanan" userId="S::deepti.saravanan@research.iiit.ac.in::e76e15b5-ae20-4b15-a49d-f6bded1df0a2" providerId="AD" clId="Web-{9C83C475-FCFF-32BD-C4AF-80E971E8850D}" dt="2020-10-02T04:41:55.529" v="0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9" creationId="{657F69E0-C4B0-4BEC-A689-4F8D877F05D4}"/>
          </ac:spMkLst>
        </pc:spChg>
        <pc:spChg chg="del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11" creationId="{8F51725E-A483-43B2-A6F2-C44F502FE033}"/>
          </ac:spMkLst>
        </pc:spChg>
        <pc:spChg chg="del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13" creationId="{9F6380B4-6A1C-481E-8408-B4E6C75B9B81}"/>
          </ac:spMkLst>
        </pc:spChg>
        <pc:spChg chg="add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18" creationId="{A51D536C-693D-4911-B3E3-277E6CA006B6}"/>
          </ac:spMkLst>
        </pc:spChg>
        <pc:spChg chg="add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20" creationId="{CDACC7FC-0DA0-46D9-BEDF-149E4AB3243B}"/>
          </ac:spMkLst>
        </pc:spChg>
        <pc:spChg chg="add">
          <ac:chgData name="Deepti Saravanan" userId="S::deepti.saravanan@research.iiit.ac.in::e76e15b5-ae20-4b15-a49d-f6bded1df0a2" providerId="AD" clId="Web-{9C83C475-FCFF-32BD-C4AF-80E971E8850D}" dt="2020-10-02T04:41:55.529" v="0"/>
          <ac:spMkLst>
            <pc:docMk/>
            <pc:sldMk cId="109857222" sldId="256"/>
            <ac:spMk id="22" creationId="{1886631C-CD62-4E60-A5E7-767EEAEB4704}"/>
          </ac:spMkLst>
        </pc:spChg>
        <pc:picChg chg="mod">
          <ac:chgData name="Deepti Saravanan" userId="S::deepti.saravanan@research.iiit.ac.in::e76e15b5-ae20-4b15-a49d-f6bded1df0a2" providerId="AD" clId="Web-{9C83C475-FCFF-32BD-C4AF-80E971E8850D}" dt="2020-10-02T04:41:55.529" v="0"/>
          <ac:picMkLst>
            <pc:docMk/>
            <pc:sldMk cId="109857222" sldId="256"/>
            <ac:picMk id="4" creationId="{C675C79B-ED99-4FC7-8ABA-EE36C69F2D9F}"/>
          </ac:picMkLst>
        </pc:picChg>
      </pc:sldChg>
      <pc:sldChg chg="modSp">
        <pc:chgData name="Deepti Saravanan" userId="S::deepti.saravanan@research.iiit.ac.in::e76e15b5-ae20-4b15-a49d-f6bded1df0a2" providerId="AD" clId="Web-{9C83C475-FCFF-32BD-C4AF-80E971E8850D}" dt="2020-10-02T06:10:33.225" v="1508"/>
        <pc:sldMkLst>
          <pc:docMk/>
          <pc:sldMk cId="667170520" sldId="260"/>
        </pc:sldMkLst>
        <pc:graphicFrameChg chg="mod modGraphic">
          <ac:chgData name="Deepti Saravanan" userId="S::deepti.saravanan@research.iiit.ac.in::e76e15b5-ae20-4b15-a49d-f6bded1df0a2" providerId="AD" clId="Web-{9C83C475-FCFF-32BD-C4AF-80E971E8850D}" dt="2020-10-02T06:10:33.225" v="1508"/>
          <ac:graphicFrameMkLst>
            <pc:docMk/>
            <pc:sldMk cId="667170520" sldId="260"/>
            <ac:graphicFrameMk id="2" creationId="{DBEF0160-A607-4090-8E56-20AD43E79B52}"/>
          </ac:graphicFrameMkLst>
        </pc:graphicFrameChg>
      </pc:sldChg>
      <pc:sldChg chg="modSp">
        <pc:chgData name="Deepti Saravanan" userId="S::deepti.saravanan@research.iiit.ac.in::e76e15b5-ae20-4b15-a49d-f6bded1df0a2" providerId="AD" clId="Web-{9C83C475-FCFF-32BD-C4AF-80E971E8850D}" dt="2020-10-02T06:10:41.475" v="1515"/>
        <pc:sldMkLst>
          <pc:docMk/>
          <pc:sldMk cId="3112517241" sldId="262"/>
        </pc:sldMkLst>
        <pc:graphicFrameChg chg="mod modGraphic">
          <ac:chgData name="Deepti Saravanan" userId="S::deepti.saravanan@research.iiit.ac.in::e76e15b5-ae20-4b15-a49d-f6bded1df0a2" providerId="AD" clId="Web-{9C83C475-FCFF-32BD-C4AF-80E971E8850D}" dt="2020-10-02T06:10:41.475" v="1515"/>
          <ac:graphicFrameMkLst>
            <pc:docMk/>
            <pc:sldMk cId="3112517241" sldId="262"/>
            <ac:graphicFrameMk id="2" creationId="{DBEF0160-A607-4090-8E56-20AD43E79B52}"/>
          </ac:graphicFrameMkLst>
        </pc:graphicFrameChg>
      </pc:sldChg>
      <pc:sldChg chg="modSp">
        <pc:chgData name="Deepti Saravanan" userId="S::deepti.saravanan@research.iiit.ac.in::e76e15b5-ae20-4b15-a49d-f6bded1df0a2" providerId="AD" clId="Web-{9C83C475-FCFF-32BD-C4AF-80E971E8850D}" dt="2020-10-02T05:37:44.472" v="868" actId="20577"/>
        <pc:sldMkLst>
          <pc:docMk/>
          <pc:sldMk cId="4051540636" sldId="263"/>
        </pc:sldMkLst>
        <pc:spChg chg="mod">
          <ac:chgData name="Deepti Saravanan" userId="S::deepti.saravanan@research.iiit.ac.in::e76e15b5-ae20-4b15-a49d-f6bded1df0a2" providerId="AD" clId="Web-{9C83C475-FCFF-32BD-C4AF-80E971E8850D}" dt="2020-10-02T05:37:44.472" v="868" actId="20577"/>
          <ac:spMkLst>
            <pc:docMk/>
            <pc:sldMk cId="4051540636" sldId="263"/>
            <ac:spMk id="2" creationId="{C1652D66-BD56-4E07-B2E0-A4B3D211FDF4}"/>
          </ac:spMkLst>
        </pc:spChg>
      </pc:sldChg>
      <pc:sldChg chg="modSp">
        <pc:chgData name="Deepti Saravanan" userId="S::deepti.saravanan@research.iiit.ac.in::e76e15b5-ae20-4b15-a49d-f6bded1df0a2" providerId="AD" clId="Web-{9C83C475-FCFF-32BD-C4AF-80E971E8850D}" dt="2020-10-02T06:10:48.679" v="1522"/>
        <pc:sldMkLst>
          <pc:docMk/>
          <pc:sldMk cId="2865698862" sldId="264"/>
        </pc:sldMkLst>
        <pc:graphicFrameChg chg="mod modGraphic">
          <ac:chgData name="Deepti Saravanan" userId="S::deepti.saravanan@research.iiit.ac.in::e76e15b5-ae20-4b15-a49d-f6bded1df0a2" providerId="AD" clId="Web-{9C83C475-FCFF-32BD-C4AF-80E971E8850D}" dt="2020-10-02T06:10:48.679" v="1522"/>
          <ac:graphicFrameMkLst>
            <pc:docMk/>
            <pc:sldMk cId="2865698862" sldId="264"/>
            <ac:graphicFrameMk id="2" creationId="{DBEF0160-A607-4090-8E56-20AD43E79B52}"/>
          </ac:graphicFrameMkLst>
        </pc:graphicFrameChg>
      </pc:sldChg>
      <pc:sldChg chg="modSp">
        <pc:chgData name="Deepti Saravanan" userId="S::deepti.saravanan@research.iiit.ac.in::e76e15b5-ae20-4b15-a49d-f6bded1df0a2" providerId="AD" clId="Web-{9C83C475-FCFF-32BD-C4AF-80E971E8850D}" dt="2020-10-02T06:10:56.850" v="1529"/>
        <pc:sldMkLst>
          <pc:docMk/>
          <pc:sldMk cId="1717135353" sldId="266"/>
        </pc:sldMkLst>
        <pc:graphicFrameChg chg="mod modGraphic">
          <ac:chgData name="Deepti Saravanan" userId="S::deepti.saravanan@research.iiit.ac.in::e76e15b5-ae20-4b15-a49d-f6bded1df0a2" providerId="AD" clId="Web-{9C83C475-FCFF-32BD-C4AF-80E971E8850D}" dt="2020-10-02T06:10:56.850" v="1529"/>
          <ac:graphicFrameMkLst>
            <pc:docMk/>
            <pc:sldMk cId="1717135353" sldId="266"/>
            <ac:graphicFrameMk id="2" creationId="{DBEF0160-A607-4090-8E56-20AD43E79B52}"/>
          </ac:graphicFrameMkLst>
        </pc:graphicFrameChg>
      </pc:sldChg>
      <pc:sldChg chg="modSp">
        <pc:chgData name="Deepti Saravanan" userId="S::deepti.saravanan@research.iiit.ac.in::e76e15b5-ae20-4b15-a49d-f6bded1df0a2" providerId="AD" clId="Web-{9C83C475-FCFF-32BD-C4AF-80E971E8850D}" dt="2020-10-02T05:58:30.172" v="1164" actId="20577"/>
        <pc:sldMkLst>
          <pc:docMk/>
          <pc:sldMk cId="3145491966" sldId="267"/>
        </pc:sldMkLst>
        <pc:spChg chg="mod">
          <ac:chgData name="Deepti Saravanan" userId="S::deepti.saravanan@research.iiit.ac.in::e76e15b5-ae20-4b15-a49d-f6bded1df0a2" providerId="AD" clId="Web-{9C83C475-FCFF-32BD-C4AF-80E971E8850D}" dt="2020-10-02T05:58:30.172" v="1164" actId="20577"/>
          <ac:spMkLst>
            <pc:docMk/>
            <pc:sldMk cId="3145491966" sldId="267"/>
            <ac:spMk id="2" creationId="{C1652D66-BD56-4E07-B2E0-A4B3D211FDF4}"/>
          </ac:spMkLst>
        </pc:spChg>
      </pc:sldChg>
      <pc:sldChg chg="modSp">
        <pc:chgData name="Deepti Saravanan" userId="S::deepti.saravanan@research.iiit.ac.in::e76e15b5-ae20-4b15-a49d-f6bded1df0a2" providerId="AD" clId="Web-{9C83C475-FCFF-32BD-C4AF-80E971E8850D}" dt="2020-10-02T06:11:03.522" v="1536"/>
        <pc:sldMkLst>
          <pc:docMk/>
          <pc:sldMk cId="2439206973" sldId="268"/>
        </pc:sldMkLst>
        <pc:graphicFrameChg chg="mod modGraphic">
          <ac:chgData name="Deepti Saravanan" userId="S::deepti.saravanan@research.iiit.ac.in::e76e15b5-ae20-4b15-a49d-f6bded1df0a2" providerId="AD" clId="Web-{9C83C475-FCFF-32BD-C4AF-80E971E8850D}" dt="2020-10-02T06:11:03.522" v="1536"/>
          <ac:graphicFrameMkLst>
            <pc:docMk/>
            <pc:sldMk cId="2439206973" sldId="268"/>
            <ac:graphicFrameMk id="2" creationId="{DBEF0160-A607-4090-8E56-20AD43E79B52}"/>
          </ac:graphicFrameMkLst>
        </pc:graphicFrameChg>
      </pc:sldChg>
      <pc:sldChg chg="modSp add replId">
        <pc:chgData name="Deepti Saravanan" userId="S::deepti.saravanan@research.iiit.ac.in::e76e15b5-ae20-4b15-a49d-f6bded1df0a2" providerId="AD" clId="Web-{9C83C475-FCFF-32BD-C4AF-80E971E8850D}" dt="2020-10-02T06:12:49.227" v="1738" actId="20577"/>
        <pc:sldMkLst>
          <pc:docMk/>
          <pc:sldMk cId="64999834" sldId="269"/>
        </pc:sldMkLst>
        <pc:spChg chg="mod">
          <ac:chgData name="Deepti Saravanan" userId="S::deepti.saravanan@research.iiit.ac.in::e76e15b5-ae20-4b15-a49d-f6bded1df0a2" providerId="AD" clId="Web-{9C83C475-FCFF-32BD-C4AF-80E971E8850D}" dt="2020-10-02T06:12:49.227" v="1738" actId="20577"/>
          <ac:spMkLst>
            <pc:docMk/>
            <pc:sldMk cId="64999834" sldId="269"/>
            <ac:spMk id="2" creationId="{C1652D66-BD56-4E07-B2E0-A4B3D211FDF4}"/>
          </ac:spMkLst>
        </pc:spChg>
        <pc:spChg chg="mod">
          <ac:chgData name="Deepti Saravanan" userId="S::deepti.saravanan@research.iiit.ac.in::e76e15b5-ae20-4b15-a49d-f6bded1df0a2" providerId="AD" clId="Web-{9C83C475-FCFF-32BD-C4AF-80E971E8850D}" dt="2020-10-02T06:12:03.023" v="1586" actId="20577"/>
          <ac:spMkLst>
            <pc:docMk/>
            <pc:sldMk cId="64999834" sldId="269"/>
            <ac:spMk id="8" creationId="{082AB18E-43E0-4589-96AF-4DB44779C1FC}"/>
          </ac:spMkLst>
        </pc:spChg>
      </pc:sldChg>
    </pc:docChg>
  </pc:docChgLst>
  <pc:docChgLst>
    <pc:chgData name="Deepti Saravanan" userId="S::deepti.saravanan@research.iiit.ac.in::e76e15b5-ae20-4b15-a49d-f6bded1df0a2" providerId="AD" clId="Web-{97C6D51C-3E1B-B145-F67B-A3A85CA91BE2}"/>
    <pc:docChg chg="addSld modSld">
      <pc:chgData name="Deepti Saravanan" userId="S::deepti.saravanan@research.iiit.ac.in::e76e15b5-ae20-4b15-a49d-f6bded1df0a2" providerId="AD" clId="Web-{97C6D51C-3E1B-B145-F67B-A3A85CA91BE2}" dt="2020-10-02T11:57:55.505" v="378"/>
      <pc:docMkLst>
        <pc:docMk/>
      </pc:docMkLst>
      <pc:sldChg chg="modSp">
        <pc:chgData name="Deepti Saravanan" userId="S::deepti.saravanan@research.iiit.ac.in::e76e15b5-ae20-4b15-a49d-f6bded1df0a2" providerId="AD" clId="Web-{97C6D51C-3E1B-B145-F67B-A3A85CA91BE2}" dt="2020-10-02T11:57:55.505" v="378"/>
        <pc:sldMkLst>
          <pc:docMk/>
          <pc:sldMk cId="3112517241" sldId="262"/>
        </pc:sldMkLst>
        <pc:graphicFrameChg chg="mod modGraphic">
          <ac:chgData name="Deepti Saravanan" userId="S::deepti.saravanan@research.iiit.ac.in::e76e15b5-ae20-4b15-a49d-f6bded1df0a2" providerId="AD" clId="Web-{97C6D51C-3E1B-B145-F67B-A3A85CA91BE2}" dt="2020-10-02T11:57:55.505" v="378"/>
          <ac:graphicFrameMkLst>
            <pc:docMk/>
            <pc:sldMk cId="3112517241" sldId="262"/>
            <ac:graphicFrameMk id="2" creationId="{DBEF0160-A607-4090-8E56-20AD43E79B52}"/>
          </ac:graphicFrameMkLst>
        </pc:graphicFrameChg>
      </pc:sldChg>
      <pc:sldChg chg="modSp">
        <pc:chgData name="Deepti Saravanan" userId="S::deepti.saravanan@research.iiit.ac.in::e76e15b5-ae20-4b15-a49d-f6bded1df0a2" providerId="AD" clId="Web-{97C6D51C-3E1B-B145-F67B-A3A85CA91BE2}" dt="2020-10-02T10:11:39.789" v="364" actId="20577"/>
        <pc:sldMkLst>
          <pc:docMk/>
          <pc:sldMk cId="4051540636" sldId="263"/>
        </pc:sldMkLst>
        <pc:spChg chg="mod">
          <ac:chgData name="Deepti Saravanan" userId="S::deepti.saravanan@research.iiit.ac.in::e76e15b5-ae20-4b15-a49d-f6bded1df0a2" providerId="AD" clId="Web-{97C6D51C-3E1B-B145-F67B-A3A85CA91BE2}" dt="2020-10-02T10:11:39.789" v="364" actId="20577"/>
          <ac:spMkLst>
            <pc:docMk/>
            <pc:sldMk cId="4051540636" sldId="263"/>
            <ac:spMk id="2" creationId="{C1652D66-BD56-4E07-B2E0-A4B3D211FDF4}"/>
          </ac:spMkLst>
        </pc:spChg>
      </pc:sldChg>
      <pc:sldChg chg="addSp modSp new mod setBg">
        <pc:chgData name="Deepti Saravanan" userId="S::deepti.saravanan@research.iiit.ac.in::e76e15b5-ae20-4b15-a49d-f6bded1df0a2" providerId="AD" clId="Web-{97C6D51C-3E1B-B145-F67B-A3A85CA91BE2}" dt="2020-10-02T10:10:36.149" v="363" actId="14100"/>
        <pc:sldMkLst>
          <pc:docMk/>
          <pc:sldMk cId="3506840653" sldId="270"/>
        </pc:sldMkLst>
        <pc:spChg chg="mod">
          <ac:chgData name="Deepti Saravanan" userId="S::deepti.saravanan@research.iiit.ac.in::e76e15b5-ae20-4b15-a49d-f6bded1df0a2" providerId="AD" clId="Web-{97C6D51C-3E1B-B145-F67B-A3A85CA91BE2}" dt="2020-10-02T10:10:16.539" v="359"/>
          <ac:spMkLst>
            <pc:docMk/>
            <pc:sldMk cId="3506840653" sldId="270"/>
            <ac:spMk id="2" creationId="{51001315-097B-462F-894E-633C86E853BC}"/>
          </ac:spMkLst>
        </pc:spChg>
        <pc:spChg chg="mod">
          <ac:chgData name="Deepti Saravanan" userId="S::deepti.saravanan@research.iiit.ac.in::e76e15b5-ae20-4b15-a49d-f6bded1df0a2" providerId="AD" clId="Web-{97C6D51C-3E1B-B145-F67B-A3A85CA91BE2}" dt="2020-10-02T10:10:16.539" v="359"/>
          <ac:spMkLst>
            <pc:docMk/>
            <pc:sldMk cId="3506840653" sldId="270"/>
            <ac:spMk id="3" creationId="{51354FA2-126C-4540-B97D-883BAB231E4B}"/>
          </ac:spMkLst>
        </pc:spChg>
        <pc:spChg chg="add">
          <ac:chgData name="Deepti Saravanan" userId="S::deepti.saravanan@research.iiit.ac.in::e76e15b5-ae20-4b15-a49d-f6bded1df0a2" providerId="AD" clId="Web-{97C6D51C-3E1B-B145-F67B-A3A85CA91BE2}" dt="2020-10-02T10:10:16.539" v="359"/>
          <ac:spMkLst>
            <pc:docMk/>
            <pc:sldMk cId="3506840653" sldId="270"/>
            <ac:spMk id="9" creationId="{2B97F24A-32CE-4C1C-A50D-3016B394DCFB}"/>
          </ac:spMkLst>
        </pc:spChg>
        <pc:spChg chg="add">
          <ac:chgData name="Deepti Saravanan" userId="S::deepti.saravanan@research.iiit.ac.in::e76e15b5-ae20-4b15-a49d-f6bded1df0a2" providerId="AD" clId="Web-{97C6D51C-3E1B-B145-F67B-A3A85CA91BE2}" dt="2020-10-02T10:10:16.539" v="359"/>
          <ac:spMkLst>
            <pc:docMk/>
            <pc:sldMk cId="3506840653" sldId="270"/>
            <ac:spMk id="11" creationId="{3CE8AF5E-D374-4CF1-90CC-35CF73B81C3E}"/>
          </ac:spMkLst>
        </pc:spChg>
        <pc:picChg chg="add mod modCrop">
          <ac:chgData name="Deepti Saravanan" userId="S::deepti.saravanan@research.iiit.ac.in::e76e15b5-ae20-4b15-a49d-f6bded1df0a2" providerId="AD" clId="Web-{97C6D51C-3E1B-B145-F67B-A3A85CA91BE2}" dt="2020-10-02T10:10:36.149" v="363" actId="14100"/>
          <ac:picMkLst>
            <pc:docMk/>
            <pc:sldMk cId="3506840653" sldId="270"/>
            <ac:picMk id="4" creationId="{A97412A6-43EC-4E01-8D21-F12DDE8C869F}"/>
          </ac:picMkLst>
        </pc:picChg>
        <pc:inkChg chg="add">
          <ac:chgData name="Deepti Saravanan" userId="S::deepti.saravanan@research.iiit.ac.in::e76e15b5-ae20-4b15-a49d-f6bded1df0a2" providerId="AD" clId="Web-{97C6D51C-3E1B-B145-F67B-A3A85CA91BE2}" dt="2020-10-02T10:10:16.539" v="359"/>
          <ac:inkMkLst>
            <pc:docMk/>
            <pc:sldMk cId="3506840653" sldId="270"/>
            <ac:inkMk id="13" creationId="{070477C5-0410-4E4F-97A1-F84C2465C18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10:09:46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3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76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79B-ED99-4FC7-8ABA-EE36C69F2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 t="886" b="148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en-US"/>
              <a:t>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DEEPTI SARAVANAN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2D66-BD56-4E07-B2E0-A4B3D21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362"/>
            <a:ext cx="6281928" cy="2230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Times New Roman"/>
                <a:ea typeface="+mj-lt"/>
                <a:cs typeface="+mj-lt"/>
              </a:rPr>
              <a:t>Yang, Yi, Mark Christopher Siy UY, and Allen Huang. "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FinBERT: A Pretrained Language Model for Financial Communications</a:t>
            </a:r>
            <a:r>
              <a:rPr lang="en-US" sz="2800" dirty="0">
                <a:latin typeface="Times New Roman"/>
                <a:ea typeface="+mj-lt"/>
                <a:cs typeface="+mj-lt"/>
              </a:rPr>
              <a:t>." </a:t>
            </a:r>
            <a:r>
              <a:rPr lang="en-US" sz="2800" i="1" dirty="0">
                <a:latin typeface="Times New Roman"/>
                <a:ea typeface="+mj-lt"/>
                <a:cs typeface="+mj-lt"/>
              </a:rPr>
              <a:t>arXiv preprint arXiv:2006.08097</a:t>
            </a:r>
            <a:r>
              <a:rPr lang="en-US" sz="2800" dirty="0">
                <a:latin typeface="Times New Roman"/>
                <a:ea typeface="+mj-lt"/>
                <a:cs typeface="+mj-lt"/>
              </a:rPr>
              <a:t> (2020). 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DATA: </a:t>
            </a:r>
            <a:r>
              <a:rPr lang="en-US" sz="2800" dirty="0">
                <a:latin typeface="Times New Roman"/>
                <a:cs typeface="Times New Roman"/>
              </a:rPr>
              <a:t>Corporate reports, Conference call </a:t>
            </a:r>
            <a:r>
              <a:rPr lang="en-US" sz="2800">
                <a:latin typeface="Times New Roman"/>
                <a:cs typeface="Times New Roman"/>
              </a:rPr>
              <a:t>transcripts and analysis reports (4.5B tokens)</a:t>
            </a: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>
                <a:latin typeface="Times New Roman"/>
                <a:cs typeface="Times New Roman"/>
              </a:rPr>
              <a:t>CONCEPT: </a:t>
            </a:r>
            <a:r>
              <a:rPr lang="en-US" sz="2800" dirty="0">
                <a:latin typeface="Times New Roman"/>
                <a:cs typeface="Times New Roman"/>
              </a:rPr>
              <a:t>Pre-training BERT (available for use)</a:t>
            </a:r>
            <a:endParaRPr lang="en-US" dirty="0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57150">
            <a:solidFill>
              <a:srgbClr val="3761D9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41275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B18E-43E0-4589-96AF-4DB44779C1FC}"/>
              </a:ext>
            </a:extLst>
          </p:cNvPr>
          <p:cNvSpPr txBox="1"/>
          <p:nvPr/>
        </p:nvSpPr>
        <p:spPr>
          <a:xfrm>
            <a:off x="7768737" y="2610583"/>
            <a:ext cx="35833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BERT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EF0160-A607-4090-8E56-20AD43E7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96349"/>
              </p:ext>
            </p:extLst>
          </p:nvPr>
        </p:nvGraphicFramePr>
        <p:xfrm>
          <a:off x="292395" y="1435395"/>
          <a:ext cx="11769575" cy="442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558">
                  <a:extLst>
                    <a:ext uri="{9D8B030D-6E8A-4147-A177-3AD203B41FA5}">
                      <a16:colId xmlns:a16="http://schemas.microsoft.com/office/drawing/2014/main" val="714367862"/>
                    </a:ext>
                  </a:extLst>
                </a:gridCol>
                <a:gridCol w="3690826">
                  <a:extLst>
                    <a:ext uri="{9D8B030D-6E8A-4147-A177-3AD203B41FA5}">
                      <a16:colId xmlns:a16="http://schemas.microsoft.com/office/drawing/2014/main" val="3738274440"/>
                    </a:ext>
                  </a:extLst>
                </a:gridCol>
                <a:gridCol w="3923191">
                  <a:extLst>
                    <a:ext uri="{9D8B030D-6E8A-4147-A177-3AD203B41FA5}">
                      <a16:colId xmlns:a16="http://schemas.microsoft.com/office/drawing/2014/main" val="2525651571"/>
                    </a:ext>
                  </a:extLst>
                </a:gridCol>
              </a:tblGrid>
              <a:tr h="5201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KEY TAKEAWAYS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49139"/>
                  </a:ext>
                </a:extLst>
              </a:tr>
              <a:tr h="3901209"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FinVocab (SentencePiece Library)</a:t>
                      </a:r>
                      <a:endParaRPr lang="en-US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2000" b="1" i="0" u="none" strike="noStrike" noProof="0" dirty="0">
                        <a:latin typeface="Times New Roman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FinBERT-BaseVocab, uncased/cased and FinBERT-FinVocab, uncased/cased</a:t>
                      </a:r>
                      <a:endParaRPr lang="en-US" b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dirty="0">
                          <a:latin typeface="Times New Roman"/>
                        </a:rPr>
                        <a:t>Model Evaluation:</a:t>
                      </a:r>
                      <a:endParaRPr lang="en-US" sz="20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dirty="0">
                          <a:latin typeface="Times New Roman"/>
                        </a:rPr>
                        <a:t>FinBERT-FinVocab performed the best with prediction accuracy of </a:t>
                      </a:r>
                      <a:r>
                        <a:rPr lang="en-US" sz="2000" b="0">
                          <a:latin typeface="Times New Roman"/>
                        </a:rPr>
                        <a:t>87-89% (uncased) and 81-88% (cased).</a:t>
                      </a:r>
                      <a:endParaRPr lang="en-US" sz="2000" b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dirty="0">
                          <a:latin typeface="Times New Roman"/>
                        </a:rPr>
                        <a:t>Finance Dataset: </a:t>
                      </a:r>
                      <a:r>
                        <a:rPr lang="en-US" sz="2000" b="0" i="0" u="none" strike="noStrike" noProof="0" err="1">
                          <a:latin typeface="Times New Roman"/>
                        </a:rPr>
                        <a:t>FiQA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Financial Phrase Bank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AnalystTone Dataset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Can use all the additional SEBI documents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0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20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2D66-BD56-4E07-B2E0-A4B3D21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362"/>
            <a:ext cx="6281928" cy="22304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>
                <a:latin typeface="Times New Roman"/>
                <a:cs typeface="Times New Roman"/>
              </a:rPr>
              <a:t>Multiple Interpretation, Cross-country Compliance, Legal Knowledge Graph </a:t>
            </a:r>
            <a:r>
              <a:rPr lang="en-US" sz="2800" b="1" dirty="0">
                <a:latin typeface="Times New Roman"/>
                <a:cs typeface="Times New Roman"/>
              </a:rPr>
              <a:t>Construction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57150">
            <a:solidFill>
              <a:srgbClr val="3761D9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41275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B18E-43E0-4589-96AF-4DB44779C1FC}"/>
              </a:ext>
            </a:extLst>
          </p:cNvPr>
          <p:cNvSpPr txBox="1"/>
          <p:nvPr/>
        </p:nvSpPr>
        <p:spPr>
          <a:xfrm>
            <a:off x="7768737" y="2610583"/>
            <a:ext cx="35833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Summary of Slides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01315-097B-462F-894E-633C86E8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38100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4FA2-126C-4540-B97D-883BAB23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Rules – Offence and Defense tags – Capture exceptions (Loopholes?)</a:t>
            </a:r>
          </a:p>
          <a:p>
            <a:r>
              <a:rPr lang="en-US" sz="2400"/>
              <a:t>Business Process Compliance – Rules violation and compensation</a:t>
            </a:r>
          </a:p>
          <a:p>
            <a:r>
              <a:rPr lang="en-US" sz="2400"/>
              <a:t>Disambiguation – logical forms</a:t>
            </a:r>
          </a:p>
          <a:p>
            <a:r>
              <a:rPr lang="en-US" sz="2400"/>
              <a:t>Neo4j representation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97412A6-43EC-4E01-8D21-F12DDE8C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02" t="9554" r="4626" b="8280"/>
          <a:stretch/>
        </p:blipFill>
        <p:spPr>
          <a:xfrm>
            <a:off x="4097450" y="420551"/>
            <a:ext cx="7958796" cy="57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2D66-BD56-4E07-B2E0-A4B3D21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362"/>
            <a:ext cx="6281928" cy="2230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800" err="1">
                <a:latin typeface="Times New Roman"/>
                <a:cs typeface="Times New Roman"/>
              </a:rPr>
              <a:t>Collarana</a:t>
            </a:r>
            <a:r>
              <a:rPr lang="en-US" sz="2800" dirty="0">
                <a:latin typeface="Times New Roman"/>
                <a:cs typeface="Times New Roman"/>
              </a:rPr>
              <a:t>, Diego &amp; Heuss, Timm &amp; Lehmann, Jens &amp; </a:t>
            </a:r>
            <a:r>
              <a:rPr lang="en-US" sz="2800" err="1">
                <a:latin typeface="Times New Roman"/>
                <a:cs typeface="Times New Roman"/>
              </a:rPr>
              <a:t>Lytra</a:t>
            </a:r>
            <a:r>
              <a:rPr lang="en-US" sz="2800" dirty="0">
                <a:latin typeface="Times New Roman"/>
                <a:cs typeface="Times New Roman"/>
              </a:rPr>
              <a:t>, Ioanna &amp; Maheshwari, Gaurav &amp; </a:t>
            </a:r>
            <a:r>
              <a:rPr lang="en-US" sz="2800" err="1">
                <a:latin typeface="Times New Roman"/>
                <a:cs typeface="Times New Roman"/>
              </a:rPr>
              <a:t>Nedelchev</a:t>
            </a:r>
            <a:r>
              <a:rPr lang="en-US" sz="2800" dirty="0">
                <a:latin typeface="Times New Roman"/>
                <a:cs typeface="Times New Roman"/>
              </a:rPr>
              <a:t>, Rostislav &amp; Trivedi, Priyansh. (2018). </a:t>
            </a:r>
            <a:r>
              <a:rPr lang="en-US" sz="2800" b="1" dirty="0">
                <a:latin typeface="Times New Roman"/>
                <a:cs typeface="Times New Roman"/>
              </a:rPr>
              <a:t>A Question Answering System on Regulatory Documents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b="1">
                <a:latin typeface="Times New Roman"/>
                <a:cs typeface="Times New Roman"/>
              </a:rPr>
              <a:t>DATA: </a:t>
            </a:r>
            <a:r>
              <a:rPr lang="en-US" sz="2800">
                <a:latin typeface="Times New Roman"/>
                <a:cs typeface="Times New Roman"/>
              </a:rPr>
              <a:t>German Regulatory Document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b="1">
                <a:latin typeface="Times New Roman"/>
                <a:cs typeface="Times New Roman"/>
              </a:rPr>
              <a:t>CONCEPTS: </a:t>
            </a:r>
            <a:r>
              <a:rPr lang="en-US" sz="2800">
                <a:latin typeface="Times New Roman"/>
                <a:cs typeface="Times New Roman"/>
              </a:rPr>
              <a:t>Cosine Similarity, LSTM, attention models</a:t>
            </a:r>
            <a:endParaRPr lang="en-US" sz="2800" dirty="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57150">
            <a:solidFill>
              <a:srgbClr val="3761D9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41275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B18E-43E0-4589-96AF-4DB44779C1FC}"/>
              </a:ext>
            </a:extLst>
          </p:cNvPr>
          <p:cNvSpPr txBox="1"/>
          <p:nvPr/>
        </p:nvSpPr>
        <p:spPr>
          <a:xfrm>
            <a:off x="7768737" y="2610583"/>
            <a:ext cx="35833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Q&amp;A MODEL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EF0160-A607-4090-8E56-20AD43E7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36869"/>
              </p:ext>
            </p:extLst>
          </p:nvPr>
        </p:nvGraphicFramePr>
        <p:xfrm>
          <a:off x="345558" y="425302"/>
          <a:ext cx="11769575" cy="565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558">
                  <a:extLst>
                    <a:ext uri="{9D8B030D-6E8A-4147-A177-3AD203B41FA5}">
                      <a16:colId xmlns:a16="http://schemas.microsoft.com/office/drawing/2014/main" val="714367862"/>
                    </a:ext>
                  </a:extLst>
                </a:gridCol>
                <a:gridCol w="3690826">
                  <a:extLst>
                    <a:ext uri="{9D8B030D-6E8A-4147-A177-3AD203B41FA5}">
                      <a16:colId xmlns:a16="http://schemas.microsoft.com/office/drawing/2014/main" val="3738274440"/>
                    </a:ext>
                  </a:extLst>
                </a:gridCol>
                <a:gridCol w="3923191">
                  <a:extLst>
                    <a:ext uri="{9D8B030D-6E8A-4147-A177-3AD203B41FA5}">
                      <a16:colId xmlns:a16="http://schemas.microsoft.com/office/drawing/2014/main" val="2525651571"/>
                    </a:ext>
                  </a:extLst>
                </a:gridCol>
              </a:tblGrid>
              <a:tr h="4430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KEY TAKEAWAYS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49139"/>
                  </a:ext>
                </a:extLst>
              </a:tr>
              <a:tr h="57593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/>
                        </a:rPr>
                        <a:t>PARAGRAPH SELECTION MODULE:</a:t>
                      </a:r>
                      <a:r>
                        <a:rPr lang="en-US" sz="1600" dirty="0">
                          <a:latin typeface="Times New Roman"/>
                        </a:rPr>
                        <a:t>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b="0" i="0" u="none" strike="noStrike" noProof="0" err="1">
                          <a:latin typeface="Times New Roman"/>
                        </a:rPr>
                        <a:t>FastText</a:t>
                      </a:r>
                      <a:r>
                        <a:rPr lang="en-US" sz="1600" b="0" i="0" u="none" strike="noStrike" noProof="0" dirty="0">
                          <a:latin typeface="Times New Roman"/>
                        </a:rPr>
                        <a:t> embedding of words</a:t>
                      </a:r>
                      <a:endParaRPr lang="en-US" sz="1600">
                        <a:latin typeface="Times New Roma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Times New Roman"/>
                        </a:rPr>
                        <a:t>n-grams(3,4,5,6) of words in each document – </a:t>
                      </a:r>
                      <a:r>
                        <a:rPr lang="en-US" sz="1600" err="1">
                          <a:latin typeface="Times New Roman"/>
                        </a:rPr>
                        <a:t>pseudoquery</a:t>
                      </a:r>
                      <a:endParaRPr lang="en-US" sz="1600">
                        <a:latin typeface="Times New Roma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Times New Roman"/>
                        </a:rPr>
                        <a:t>Cosine similarity – </a:t>
                      </a:r>
                      <a:r>
                        <a:rPr lang="en-US" sz="1600" err="1">
                          <a:latin typeface="Times New Roman"/>
                        </a:rPr>
                        <a:t>pseudoquery</a:t>
                      </a:r>
                      <a:r>
                        <a:rPr lang="en-US" sz="1600" dirty="0">
                          <a:latin typeface="Times New Roman"/>
                        </a:rPr>
                        <a:t> and actual query</a:t>
                      </a:r>
                    </a:p>
                    <a:p>
                      <a:pPr lvl="0">
                        <a:buNone/>
                      </a:pPr>
                      <a:endParaRPr lang="en-US" sz="16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ANSWER SELECTION MODULE: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b="1" dirty="0">
                          <a:latin typeface="Times New Roman"/>
                        </a:rPr>
                        <a:t>Match LSTM</a:t>
                      </a:r>
                      <a:r>
                        <a:rPr lang="en-US" sz="1600" dirty="0">
                          <a:latin typeface="Times New Roman"/>
                        </a:rPr>
                        <a:t> – new representation of paragraphs based on the question. Final representation = new representation combined with original question vector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b="1" dirty="0">
                          <a:latin typeface="Times New Roman"/>
                        </a:rPr>
                        <a:t>Answer Pointer</a:t>
                      </a:r>
                      <a:r>
                        <a:rPr lang="en-US" sz="1600" dirty="0">
                          <a:latin typeface="Times New Roman"/>
                        </a:rPr>
                        <a:t> – Self-attention based mechanism – points to the exact span</a:t>
                      </a:r>
                    </a:p>
                    <a:p>
                      <a:pPr marL="0" lvl="0" indent="0">
                        <a:buNone/>
                      </a:pPr>
                      <a:endParaRPr lang="en-US" sz="16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MODEL PERFORMANCE:</a:t>
                      </a:r>
                      <a:endParaRPr lang="en-US" sz="16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Transfer Learning</a:t>
                      </a:r>
                      <a:r>
                        <a:rPr lang="en-US" sz="1600" b="0" dirty="0">
                          <a:latin typeface="Times New Roman"/>
                        </a:rPr>
                        <a:t> - improved model performance (F1 = 0.59)</a:t>
                      </a: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Synthetic Training Data Expansion</a:t>
                      </a:r>
                      <a:r>
                        <a:rPr lang="en-US" sz="1600" b="0" dirty="0">
                          <a:latin typeface="Times New Roman"/>
                        </a:rPr>
                        <a:t> - Question generation model for each sentence</a:t>
                      </a: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Precision</a:t>
                      </a:r>
                      <a:r>
                        <a:rPr lang="en-US" sz="1600" b="0" dirty="0">
                          <a:latin typeface="Times New Roman"/>
                        </a:rPr>
                        <a:t> - 67%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Limited Data for training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External data used - </a:t>
                      </a:r>
                      <a:r>
                        <a:rPr lang="en-US" sz="1800" b="0" i="0" u="none" strike="noStrike" noProof="0" err="1">
                          <a:latin typeface="Times New Roman"/>
                        </a:rPr>
                        <a:t>SQuaD</a:t>
                      </a:r>
                      <a:r>
                        <a:rPr lang="en-US" sz="1800" b="0" i="0" u="none" strike="noStrike" noProof="0" dirty="0">
                          <a:latin typeface="Times New Roman"/>
                        </a:rPr>
                        <a:t> (non-legal domain)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Transfer Learning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Different combination of n-grams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Synthetic Data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0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2D66-BD56-4E07-B2E0-A4B3D21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362"/>
            <a:ext cx="6281928" cy="2230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Times New Roman"/>
                <a:ea typeface="+mj-lt"/>
                <a:cs typeface="+mj-lt"/>
              </a:rPr>
              <a:t>Saias, José &amp; Quaresma, Paulo. (2020). 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Using NLP techniques to create legal ontologies in a logic programming based web information retrieval system</a:t>
            </a:r>
            <a:r>
              <a:rPr lang="en-US" sz="2800" dirty="0">
                <a:latin typeface="Times New Roman"/>
                <a:ea typeface="+mj-lt"/>
                <a:cs typeface="+mj-lt"/>
              </a:rPr>
              <a:t>. 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b="1">
                <a:latin typeface="Times New Roman"/>
                <a:cs typeface="Times New Roman"/>
              </a:rPr>
              <a:t>DATA: </a:t>
            </a:r>
            <a:r>
              <a:rPr lang="en-US" sz="2800">
                <a:latin typeface="Times New Roman"/>
                <a:cs typeface="Times New Roman"/>
              </a:rPr>
              <a:t>Portuguese Regulatory Document</a:t>
            </a: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>
                <a:latin typeface="Times New Roman"/>
                <a:cs typeface="Times New Roman"/>
              </a:rPr>
              <a:t>CONCEPT: </a:t>
            </a:r>
            <a:r>
              <a:rPr lang="en-US" sz="2800">
                <a:latin typeface="Times New Roman"/>
                <a:cs typeface="Times New Roman"/>
              </a:rPr>
              <a:t>OWL Ontology</a:t>
            </a:r>
            <a:endParaRPr lang="en-US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57150">
            <a:solidFill>
              <a:srgbClr val="3761D9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41275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B18E-43E0-4589-96AF-4DB44779C1FC}"/>
              </a:ext>
            </a:extLst>
          </p:cNvPr>
          <p:cNvSpPr txBox="1"/>
          <p:nvPr/>
        </p:nvSpPr>
        <p:spPr>
          <a:xfrm>
            <a:off x="7768737" y="2610583"/>
            <a:ext cx="35833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Q&amp;A MODEL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6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EF0160-A607-4090-8E56-20AD43E7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0080"/>
              </p:ext>
            </p:extLst>
          </p:nvPr>
        </p:nvGraphicFramePr>
        <p:xfrm>
          <a:off x="159489" y="256953"/>
          <a:ext cx="11955964" cy="632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539">
                  <a:extLst>
                    <a:ext uri="{9D8B030D-6E8A-4147-A177-3AD203B41FA5}">
                      <a16:colId xmlns:a16="http://schemas.microsoft.com/office/drawing/2014/main" val="714367862"/>
                    </a:ext>
                  </a:extLst>
                </a:gridCol>
                <a:gridCol w="3483302">
                  <a:extLst>
                    <a:ext uri="{9D8B030D-6E8A-4147-A177-3AD203B41FA5}">
                      <a16:colId xmlns:a16="http://schemas.microsoft.com/office/drawing/2014/main" val="3738274440"/>
                    </a:ext>
                  </a:extLst>
                </a:gridCol>
                <a:gridCol w="2307123">
                  <a:extLst>
                    <a:ext uri="{9D8B030D-6E8A-4147-A177-3AD203B41FA5}">
                      <a16:colId xmlns:a16="http://schemas.microsoft.com/office/drawing/2014/main" val="2525651571"/>
                    </a:ext>
                  </a:extLst>
                </a:gridCol>
              </a:tblGrid>
              <a:tr h="4430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KEY TAKEAWAYS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49139"/>
                  </a:ext>
                </a:extLst>
              </a:tr>
              <a:tr h="575930"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latin typeface="Times New Roman"/>
                        </a:rPr>
                        <a:t>REGULATIONS:</a:t>
                      </a:r>
                      <a:r>
                        <a:rPr lang="en-US" sz="1600" b="1" dirty="0">
                          <a:latin typeface="Times New Roman"/>
                        </a:rPr>
                        <a:t> </a:t>
                      </a:r>
                      <a:r>
                        <a:rPr lang="en-US" sz="1600" b="0" i="0" u="none" strike="noStrike" noProof="0" dirty="0">
                          <a:latin typeface="Times New Roman"/>
                        </a:rPr>
                        <a:t>OWL instances into ISCO facts.</a:t>
                      </a:r>
                      <a:endParaRPr lang="en-US" sz="1600" b="1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i="0" u="sng" strike="noStrike" noProof="0" dirty="0">
                          <a:latin typeface="Times New Roman"/>
                        </a:rPr>
                        <a:t>QUERIES:</a:t>
                      </a:r>
                      <a:endParaRPr lang="en-US" sz="1600" b="0" i="0" u="sng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SYNTAX: </a:t>
                      </a:r>
                      <a:r>
                        <a:rPr lang="en-US" sz="1600" b="0">
                          <a:latin typeface="Times New Roman"/>
                        </a:rPr>
                        <a:t>Syntactic Analyzer tool (VISL) -&gt; Prolog facts (3 files).</a:t>
                      </a:r>
                      <a:endParaRPr lang="en-US" sz="1600" b="1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dirty="0">
                          <a:latin typeface="Times New Roman"/>
                        </a:rPr>
                        <a:t>1. Unique word ids in word tags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dirty="0">
                          <a:latin typeface="Times New Roman"/>
                        </a:rPr>
                        <a:t>2. POS tags association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dirty="0">
                          <a:latin typeface="Times New Roman"/>
                        </a:rPr>
                        <a:t>3. Parsing structure – Subject, direct object and predicate – ontology created.</a:t>
                      </a:r>
                    </a:p>
                    <a:p>
                      <a:pPr lvl="0">
                        <a:buNone/>
                      </a:pPr>
                      <a:endParaRPr lang="en-US" sz="1600" b="1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SEMANTICS: </a:t>
                      </a:r>
                      <a:r>
                        <a:rPr lang="en-US" sz="1600" b="0" dirty="0">
                          <a:latin typeface="Times New Roman"/>
                        </a:rPr>
                        <a:t>First Order Logic – Semantic Representation | </a:t>
                      </a:r>
                      <a:r>
                        <a:rPr lang="en-US" sz="1600" b="0" i="0" u="none" strike="noStrike" noProof="0" dirty="0">
                          <a:latin typeface="Times New Roman"/>
                        </a:rPr>
                        <a:t>Discourse Representation Structures</a:t>
                      </a:r>
                      <a:endParaRPr lang="en-US" sz="1600" b="1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600" b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err="1">
                          <a:latin typeface="Times New Roman"/>
                        </a:rPr>
                        <a:t>Eg.</a:t>
                      </a:r>
                      <a:r>
                        <a:rPr lang="en-US" sz="1600" b="0" dirty="0">
                          <a:latin typeface="Times New Roman"/>
                        </a:rPr>
                        <a:t> </a:t>
                      </a:r>
                      <a:r>
                        <a:rPr lang="en-US" sz="1600" b="0" i="0" u="none" strike="noStrike" noProof="0" dirty="0">
                          <a:latin typeface="Times New Roman"/>
                        </a:rPr>
                        <a:t>Which are the documents where ﬁremen saved children?</a:t>
                      </a:r>
                      <a:endParaRPr lang="en-US" sz="1600" b="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sng" strike="noStrike" noProof="0" dirty="0">
                          <a:latin typeface="Times New Roman"/>
                        </a:rPr>
                        <a:t>Semantics representation:</a:t>
                      </a:r>
                      <a:endParaRPr lang="en-US" sz="1600" b="0" i="0" u="sng" strike="noStrike" noProof="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Times New Roman"/>
                        </a:rPr>
                        <a:t>document(A), ﬁreman(B), save(C), child(D), action(E),</a:t>
                      </a:r>
                      <a:endParaRPr lang="en-US" sz="16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Times New Roman"/>
                        </a:rPr>
                        <a:t>rel</a:t>
                      </a:r>
                      <a:r>
                        <a:rPr lang="en-US" sz="1600" b="0" i="0" u="none" strike="noStrike" noProof="0" dirty="0">
                          <a:latin typeface="Times New Roman"/>
                        </a:rPr>
                        <a:t>(E, B, C, D),</a:t>
                      </a:r>
                      <a:endParaRPr lang="en-US" sz="16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Times New Roman"/>
                        </a:rPr>
                        <a:t>rel</a:t>
                      </a:r>
                      <a:r>
                        <a:rPr lang="en-US" sz="1600" b="0" i="0" u="none" strike="noStrike" noProof="0" dirty="0">
                          <a:latin typeface="Times New Roman"/>
                        </a:rPr>
                        <a:t>(A, E)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sng" strike="noStrike" noProof="0" dirty="0">
                          <a:latin typeface="Times New Roman"/>
                        </a:rPr>
                        <a:t>Discourse referents list:</a:t>
                      </a:r>
                      <a:endParaRPr lang="en-US" sz="1600" b="1" u="sng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Times New Roman"/>
                        </a:rPr>
                        <a:t>[ref(A),ref(B),ref(C),ref(D),ref(E)]</a:t>
                      </a:r>
                      <a:endParaRPr lang="en-US" sz="16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PRAGMATICS: </a:t>
                      </a:r>
                      <a:r>
                        <a:rPr lang="en-US" sz="1600" b="0" dirty="0">
                          <a:latin typeface="Times New Roman"/>
                        </a:rPr>
                        <a:t>Query -&gt; ISCO query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Times New Roman"/>
                        </a:rPr>
                        <a:t>(Interpretation as abduction)</a:t>
                      </a:r>
                      <a:endParaRPr lang="en-US" sz="16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 b="1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Limited Query types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dirty="0">
                          <a:latin typeface="Times New Roman"/>
                        </a:rPr>
                        <a:t>- Docs where action A is performed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dirty="0">
                          <a:latin typeface="Times New Roman"/>
                        </a:rPr>
                        <a:t>- Docs where action A is performed with subject S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dirty="0">
                          <a:latin typeface="Times New Roman"/>
                        </a:rPr>
                        <a:t>- Docs where S is the subject of the action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Hierarchical relationship between classes in the ontology.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>
                        <a:latin typeface="Times New Roma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Combine this with previous paper – classify training queries.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latin typeface="Times New Roman"/>
                        </a:rPr>
                        <a:t>Create automated ontology with multiple attributes for easier retrieval.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0856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B33A7B-455E-486E-8E49-55E6D62AFBF4}"/>
              </a:ext>
            </a:extLst>
          </p:cNvPr>
          <p:cNvSpPr/>
          <p:nvPr/>
        </p:nvSpPr>
        <p:spPr>
          <a:xfrm>
            <a:off x="216195" y="3609753"/>
            <a:ext cx="5883347" cy="1949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2D66-BD56-4E07-B2E0-A4B3D21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362"/>
            <a:ext cx="6281928" cy="2230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Times New Roman"/>
                <a:ea typeface="+mj-lt"/>
                <a:cs typeface="+mj-lt"/>
              </a:rPr>
              <a:t>Quaresma, Paulo &amp; Rodrigues, Irene. (2005). 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A Question Answer System for Legal Information Retrieval</a:t>
            </a:r>
            <a:r>
              <a:rPr lang="en-US" sz="2800" dirty="0">
                <a:latin typeface="Times New Roman"/>
                <a:ea typeface="+mj-lt"/>
                <a:cs typeface="+mj-lt"/>
              </a:rPr>
              <a:t>. 91-100. 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DATA: </a:t>
            </a:r>
            <a:r>
              <a:rPr lang="en-US" sz="2800" dirty="0">
                <a:latin typeface="Times New Roman"/>
                <a:cs typeface="Times New Roman"/>
              </a:rPr>
              <a:t>Portuguese Judicial Documents</a:t>
            </a: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CONCEPTS: </a:t>
            </a:r>
            <a:r>
              <a:rPr lang="en-US" sz="2800" dirty="0">
                <a:latin typeface="Times New Roman"/>
                <a:cs typeface="Times New Roman"/>
              </a:rPr>
              <a:t>Discourse Representation Theory, Ontology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57150">
            <a:solidFill>
              <a:srgbClr val="3761D9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41275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B18E-43E0-4589-96AF-4DB44779C1FC}"/>
              </a:ext>
            </a:extLst>
          </p:cNvPr>
          <p:cNvSpPr txBox="1"/>
          <p:nvPr/>
        </p:nvSpPr>
        <p:spPr>
          <a:xfrm>
            <a:off x="7768737" y="2610583"/>
            <a:ext cx="35833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Q&amp;A MODEL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EF0160-A607-4090-8E56-20AD43E7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90517"/>
              </p:ext>
            </p:extLst>
          </p:nvPr>
        </p:nvGraphicFramePr>
        <p:xfrm>
          <a:off x="186070" y="106325"/>
          <a:ext cx="11769572" cy="614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185">
                  <a:extLst>
                    <a:ext uri="{9D8B030D-6E8A-4147-A177-3AD203B41FA5}">
                      <a16:colId xmlns:a16="http://schemas.microsoft.com/office/drawing/2014/main" val="714367862"/>
                    </a:ext>
                  </a:extLst>
                </a:gridCol>
                <a:gridCol w="3393558">
                  <a:extLst>
                    <a:ext uri="{9D8B030D-6E8A-4147-A177-3AD203B41FA5}">
                      <a16:colId xmlns:a16="http://schemas.microsoft.com/office/drawing/2014/main" val="3738274440"/>
                    </a:ext>
                  </a:extLst>
                </a:gridCol>
                <a:gridCol w="3688829">
                  <a:extLst>
                    <a:ext uri="{9D8B030D-6E8A-4147-A177-3AD203B41FA5}">
                      <a16:colId xmlns:a16="http://schemas.microsoft.com/office/drawing/2014/main" val="2525651571"/>
                    </a:ext>
                  </a:extLst>
                </a:gridCol>
              </a:tblGrid>
              <a:tr h="4430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KEY TAKEAWAYS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49139"/>
                  </a:ext>
                </a:extLst>
              </a:tr>
              <a:tr h="57593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/>
                        </a:rPr>
                        <a:t>Query types: </a:t>
                      </a:r>
                      <a:r>
                        <a:rPr lang="en-US" sz="1600" b="0" dirty="0">
                          <a:latin typeface="Times New Roman"/>
                        </a:rPr>
                        <a:t>Places, Dates, Definitions and Specific.</a:t>
                      </a:r>
                    </a:p>
                    <a:p>
                      <a:pPr lvl="0">
                        <a:buNone/>
                      </a:pPr>
                      <a:endParaRPr lang="en-US" sz="1600" b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Information Extraction: </a:t>
                      </a:r>
                    </a:p>
                    <a:p>
                      <a:pPr lvl="0">
                        <a:buNone/>
                      </a:pPr>
                      <a:r>
                        <a:rPr lang="en-US" sz="1600" b="1" u="sng" dirty="0">
                          <a:latin typeface="Times New Roman"/>
                        </a:rPr>
                        <a:t>1. Syntactic analysis:</a:t>
                      </a:r>
                      <a:r>
                        <a:rPr lang="en-US" sz="1600" b="1" u="none" dirty="0">
                          <a:latin typeface="Times New Roman"/>
                        </a:rPr>
                        <a:t> </a:t>
                      </a:r>
                      <a:r>
                        <a:rPr lang="en-US" sz="1600" b="0" u="none" dirty="0">
                          <a:latin typeface="Times New Roman"/>
                        </a:rPr>
                        <a:t>Portuguese Parser</a:t>
                      </a:r>
                    </a:p>
                    <a:p>
                      <a:pPr lvl="0">
                        <a:buNone/>
                      </a:pPr>
                      <a:endParaRPr lang="en-US" sz="1600" b="0" u="none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u="sng" dirty="0">
                          <a:latin typeface="Times New Roman"/>
                        </a:rPr>
                        <a:t>2. Semantic Analysis:</a:t>
                      </a:r>
                      <a:r>
                        <a:rPr lang="en-US" sz="1600" b="0" u="none" dirty="0">
                          <a:latin typeface="Times New Roman"/>
                        </a:rPr>
                        <a:t> Discourse Representation Theory</a:t>
                      </a:r>
                    </a:p>
                    <a:p>
                      <a:pPr lvl="0">
                        <a:buNone/>
                      </a:pPr>
                      <a:endParaRPr lang="en-US" sz="1600" b="0" u="none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u="sng" dirty="0">
                          <a:latin typeface="Times New Roman"/>
                        </a:rPr>
                        <a:t>3. Pragmatic Interpretation:</a:t>
                      </a:r>
                      <a:r>
                        <a:rPr lang="en-US" sz="1600" b="0" u="none" dirty="0">
                          <a:latin typeface="Times New Roman"/>
                        </a:rPr>
                        <a:t> Ontology and logical inference (ISCO)</a:t>
                      </a:r>
                      <a:endParaRPr lang="en-US" sz="1600" b="1" u="none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600" b="1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Query Processing:</a:t>
                      </a:r>
                    </a:p>
                    <a:p>
                      <a:pPr lvl="0">
                        <a:buNone/>
                      </a:pPr>
                      <a:r>
                        <a:rPr lang="en-US" sz="1600" b="1" u="sng">
                          <a:latin typeface="Times New Roman"/>
                        </a:rPr>
                        <a:t>1. Syntactic Analysis:</a:t>
                      </a:r>
                      <a:r>
                        <a:rPr lang="en-US" sz="1600" b="0" u="none" dirty="0">
                          <a:latin typeface="Times New Roman"/>
                        </a:rPr>
                        <a:t> </a:t>
                      </a:r>
                      <a:r>
                        <a:rPr lang="en-US" sz="1600" b="0" i="0" u="none" strike="noStrike" noProof="0">
                          <a:latin typeface="Times New Roman"/>
                        </a:rPr>
                        <a:t>Portuguese Parser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i="0" u="sng" strike="noStrike" noProof="0">
                          <a:latin typeface="Times New Roman"/>
                        </a:rPr>
                        <a:t>2. Semantic Analysis:</a:t>
                      </a:r>
                      <a:r>
                        <a:rPr lang="en-US" sz="1600" b="0" i="0" u="none" strike="noStrike" noProof="0">
                          <a:latin typeface="Times New Roman"/>
                        </a:rPr>
                        <a:t> Discourse Representation Theory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i="0" u="sng" strike="noStrike" noProof="0" dirty="0">
                          <a:latin typeface="Times New Roman"/>
                        </a:rPr>
                        <a:t>3. Pragmatic Interpretation:</a:t>
                      </a:r>
                      <a:r>
                        <a:rPr lang="en-US" sz="1600" b="0" i="0" u="none" strike="noStrike" noProof="0">
                          <a:latin typeface="Times New Roman"/>
                        </a:rPr>
                        <a:t> Map the query to KB.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Times New Roman"/>
                        </a:rPr>
                        <a:t>Model Evaluation: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25% Correct Answers 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(Incorrect structual analysis and Ontology, lack of synonyms)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latin typeface="Times New Roman"/>
                        </a:rPr>
                        <a:t>Ontology Creation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>
                          <a:latin typeface="Times New Roman"/>
                        </a:rPr>
                        <a:t>Lack of synonyms for Portuguese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latin typeface="Times New Roman"/>
                        </a:rPr>
                        <a:t>Discourse Representation Theory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0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2D66-BD56-4E07-B2E0-A4B3D21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362"/>
            <a:ext cx="6281928" cy="2230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Times New Roman"/>
                <a:ea typeface="+mj-lt"/>
                <a:cs typeface="+mj-lt"/>
              </a:rPr>
              <a:t>Desola, Vinicio &amp; Hanna, Kevin &amp; Nonis, Pri. (2019). 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FinBERT: pre-trained model on SEC filings for financial natural language tasks</a:t>
            </a:r>
            <a:r>
              <a:rPr lang="en-US" sz="2800" dirty="0">
                <a:latin typeface="Times New Roman"/>
                <a:ea typeface="+mj-lt"/>
                <a:cs typeface="+mj-lt"/>
              </a:rPr>
              <a:t>. 10.13140/RG.2.2.19153.89442. 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DATA: </a:t>
            </a:r>
            <a:r>
              <a:rPr lang="en-US" sz="2800" dirty="0">
                <a:latin typeface="Times New Roman"/>
                <a:cs typeface="Times New Roman"/>
              </a:rPr>
              <a:t>SEC filings (Link given)</a:t>
            </a: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CONCEPT: </a:t>
            </a:r>
            <a:r>
              <a:rPr lang="en-US" sz="2800">
                <a:latin typeface="Times New Roman"/>
                <a:cs typeface="Times New Roman"/>
              </a:rPr>
              <a:t>Pre-training BERT</a:t>
            </a:r>
            <a:endParaRPr lang="en-US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57150">
            <a:solidFill>
              <a:srgbClr val="3761D9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761D9"/>
          </a:solidFill>
          <a:ln w="41275" cap="rnd">
            <a:solidFill>
              <a:srgbClr val="3761D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B18E-43E0-4589-96AF-4DB44779C1FC}"/>
              </a:ext>
            </a:extLst>
          </p:cNvPr>
          <p:cNvSpPr txBox="1"/>
          <p:nvPr/>
        </p:nvSpPr>
        <p:spPr>
          <a:xfrm>
            <a:off x="7768737" y="2610583"/>
            <a:ext cx="35833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BERT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4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EF0160-A607-4090-8E56-20AD43E7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4778"/>
              </p:ext>
            </p:extLst>
          </p:nvPr>
        </p:nvGraphicFramePr>
        <p:xfrm>
          <a:off x="256953" y="770860"/>
          <a:ext cx="11769575" cy="512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558">
                  <a:extLst>
                    <a:ext uri="{9D8B030D-6E8A-4147-A177-3AD203B41FA5}">
                      <a16:colId xmlns:a16="http://schemas.microsoft.com/office/drawing/2014/main" val="714367862"/>
                    </a:ext>
                  </a:extLst>
                </a:gridCol>
                <a:gridCol w="3690826">
                  <a:extLst>
                    <a:ext uri="{9D8B030D-6E8A-4147-A177-3AD203B41FA5}">
                      <a16:colId xmlns:a16="http://schemas.microsoft.com/office/drawing/2014/main" val="3738274440"/>
                    </a:ext>
                  </a:extLst>
                </a:gridCol>
                <a:gridCol w="3923191">
                  <a:extLst>
                    <a:ext uri="{9D8B030D-6E8A-4147-A177-3AD203B41FA5}">
                      <a16:colId xmlns:a16="http://schemas.microsoft.com/office/drawing/2014/main" val="2525651571"/>
                    </a:ext>
                  </a:extLst>
                </a:gridCol>
              </a:tblGrid>
              <a:tr h="6039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KEY TAKEAWAYS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49139"/>
                  </a:ext>
                </a:extLst>
              </a:tr>
              <a:tr h="4517419">
                <a:tc>
                  <a:txBody>
                    <a:bodyPr/>
                    <a:lstStyle/>
                    <a:p>
                      <a:r>
                        <a:rPr lang="en-US" sz="2000" b="1" err="1">
                          <a:latin typeface="Times New Roman"/>
                        </a:rPr>
                        <a:t>FinBERT</a:t>
                      </a:r>
                      <a:r>
                        <a:rPr lang="en-US" sz="2000" b="1" dirty="0">
                          <a:latin typeface="Times New Roman"/>
                        </a:rPr>
                        <a:t> Prime</a:t>
                      </a:r>
                      <a:r>
                        <a:rPr lang="en-US" sz="2000" dirty="0">
                          <a:latin typeface="Times New Roman"/>
                        </a:rPr>
                        <a:t>: Pre-training from scratch.</a:t>
                      </a:r>
                    </a:p>
                    <a:p>
                      <a:pPr lvl="0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(corpus of 630M words)</a:t>
                      </a:r>
                    </a:p>
                    <a:p>
                      <a:pPr lvl="0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err="1">
                          <a:latin typeface="Times New Roman"/>
                        </a:rPr>
                        <a:t>FinBERT</a:t>
                      </a:r>
                      <a:r>
                        <a:rPr lang="en-US" sz="2000" b="1" dirty="0">
                          <a:latin typeface="Times New Roman"/>
                        </a:rPr>
                        <a:t> Pre2K</a:t>
                      </a:r>
                      <a:r>
                        <a:rPr lang="en-US" sz="2000" dirty="0">
                          <a:latin typeface="Times New Roman"/>
                        </a:rPr>
                        <a:t>: 1998 and 1999 datasets (change in financial language)</a:t>
                      </a:r>
                    </a:p>
                    <a:p>
                      <a:pPr lvl="0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Cosine similarity between the embeddings of analogies.</a:t>
                      </a:r>
                    </a:p>
                    <a:p>
                      <a:pPr lvl="0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err="1">
                          <a:latin typeface="Times New Roman"/>
                        </a:rPr>
                        <a:t>FinBERT</a:t>
                      </a:r>
                      <a:r>
                        <a:rPr lang="en-US" sz="2000" b="1" dirty="0">
                          <a:latin typeface="Times New Roman"/>
                        </a:rPr>
                        <a:t> Combo</a:t>
                      </a:r>
                      <a:r>
                        <a:rPr lang="en-US" sz="2000" dirty="0">
                          <a:latin typeface="Times New Roman"/>
                        </a:rPr>
                        <a:t>: Transfer Learning</a:t>
                      </a:r>
                    </a:p>
                    <a:p>
                      <a:pPr lvl="0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dirty="0">
                          <a:latin typeface="Times New Roman"/>
                        </a:rPr>
                        <a:t>Model Evaluation:</a:t>
                      </a:r>
                      <a:endParaRPr lang="en-US" sz="20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err="1">
                          <a:latin typeface="Times New Roman"/>
                        </a:rPr>
                        <a:t>FinBERT</a:t>
                      </a:r>
                      <a:r>
                        <a:rPr lang="en-US" sz="2000" b="0" dirty="0">
                          <a:latin typeface="Times New Roman"/>
                        </a:rPr>
                        <a:t> Prime performed the best with prediction accuracy of 98%.</a:t>
                      </a:r>
                      <a:endParaRPr lang="en-US" sz="2000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dirty="0">
                          <a:latin typeface="Times New Roman"/>
                        </a:rPr>
                        <a:t>Limited Data for training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dirty="0">
                          <a:latin typeface="Times New Roman"/>
                        </a:rPr>
                        <a:t>Extend to news articles and posts from financial sites.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dirty="0">
                          <a:latin typeface="Times New Roman"/>
                        </a:rPr>
                        <a:t>Finance Dataset: </a:t>
                      </a:r>
                      <a:r>
                        <a:rPr lang="en-US" sz="2000" b="0" i="0" u="none" strike="noStrike" noProof="0" err="1">
                          <a:latin typeface="Times New Roman"/>
                        </a:rPr>
                        <a:t>FiQA</a:t>
                      </a:r>
                      <a:endParaRPr lang="en-US" sz="2000" err="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0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353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3761D9"/>
      </a:accent1>
      <a:accent2>
        <a:srgbClr val="2592C7"/>
      </a:accent2>
      <a:accent3>
        <a:srgbClr val="2FB6AA"/>
      </a:accent3>
      <a:accent4>
        <a:srgbClr val="23B96D"/>
      </a:accent4>
      <a:accent5>
        <a:srgbClr val="30BA3A"/>
      </a:accent5>
      <a:accent6>
        <a:srgbClr val="56B823"/>
      </a:accent6>
      <a:hlink>
        <a:srgbClr val="997F33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SketchyVTI</vt:lpstr>
      <vt:lpstr>LITERATURE REVIEW</vt:lpstr>
      <vt:lpstr>Collarana, Diego &amp; Heuss, Timm &amp; Lehmann, Jens &amp; Lytra, Ioanna &amp; Maheshwari, Gaurav &amp; Nedelchev, Rostislav &amp; Trivedi, Priyansh. (2018). A Question Answering System on Regulatory Documents.  DATA: German Regulatory Document CONCEPTS: Cosine Similarity, LSTM, attention models </vt:lpstr>
      <vt:lpstr>PowerPoint Presentation</vt:lpstr>
      <vt:lpstr>Saias, José &amp; Quaresma, Paulo. (2020). Using NLP techniques to create legal ontologies in a logic programming based web information retrieval system.   DATA: Portuguese Regulatory Document CONCEPT: OWL Ontology </vt:lpstr>
      <vt:lpstr>PowerPoint Presentation</vt:lpstr>
      <vt:lpstr>Quaresma, Paulo &amp; Rodrigues, Irene. (2005). A Question Answer System for Legal Information Retrieval. 91-100.   DATA: Portuguese Judicial Documents CONCEPTS: Discourse Representation Theory, Ontology </vt:lpstr>
      <vt:lpstr>PowerPoint Presentation</vt:lpstr>
      <vt:lpstr>Desola, Vinicio &amp; Hanna, Kevin &amp; Nonis, Pri. (2019). FinBERT: pre-trained model on SEC filings for financial natural language tasks. 10.13140/RG.2.2.19153.89442.   DATA: SEC filings (Link given) CONCEPT: Pre-training BERT </vt:lpstr>
      <vt:lpstr>PowerPoint Presentation</vt:lpstr>
      <vt:lpstr>Yang, Yi, Mark Christopher Siy UY, and Allen Huang. "FinBERT: A Pretrained Language Model for Financial Communications." arXiv preprint arXiv:2006.08097 (2020).   DATA: Corporate reports, Conference call transcripts and analysis reports (4.5B tokens) CONCEPT: Pre-training BERT (available for use) </vt:lpstr>
      <vt:lpstr>PowerPoint Presentation</vt:lpstr>
      <vt:lpstr>Multiple Interpretation, Cross-country Compliance, Legal Knowledge Graph Construction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699</cp:revision>
  <dcterms:created xsi:type="dcterms:W3CDTF">2020-10-01T09:43:53Z</dcterms:created>
  <dcterms:modified xsi:type="dcterms:W3CDTF">2020-10-02T11:57:57Z</dcterms:modified>
</cp:coreProperties>
</file>