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5" r:id="rId4"/>
    <p:sldId id="257" r:id="rId5"/>
    <p:sldId id="258" r:id="rId6"/>
    <p:sldId id="259" r:id="rId7"/>
    <p:sldId id="266" r:id="rId8"/>
    <p:sldId id="264" r:id="rId9"/>
    <p:sldId id="260" r:id="rId10"/>
    <p:sldId id="261" r:id="rId11"/>
    <p:sldId id="268"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A528F-5430-E420-9C41-55C7BABC0447}" v="2844" dt="2020-11-06T04:45:55.784"/>
    <p1510:client id="{711BAA59-094B-4D6D-B2AA-014334E26BB7}" v="1579" dt="2020-10-27T10:28:37.115"/>
    <p1510:client id="{D1F16A5D-B7BF-BB52-1698-368A3C92709A}" v="17" dt="2020-10-27T12:06:17.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i Saravanan" userId="S::deepti.saravanan@research.iiit.ac.in::e76e15b5-ae20-4b15-a49d-f6bded1df0a2" providerId="AD" clId="Web-{D1F16A5D-B7BF-BB52-1698-368A3C92709A}"/>
    <pc:docChg chg="addSld modSld">
      <pc:chgData name="Deepti Saravanan" userId="S::deepti.saravanan@research.iiit.ac.in::e76e15b5-ae20-4b15-a49d-f6bded1df0a2" providerId="AD" clId="Web-{D1F16A5D-B7BF-BB52-1698-368A3C92709A}" dt="2020-10-27T12:06:17.997" v="18" actId="1076"/>
      <pc:docMkLst>
        <pc:docMk/>
      </pc:docMkLst>
      <pc:sldChg chg="addSp modSp new mod setBg">
        <pc:chgData name="Deepti Saravanan" userId="S::deepti.saravanan@research.iiit.ac.in::e76e15b5-ae20-4b15-a49d-f6bded1df0a2" providerId="AD" clId="Web-{D1F16A5D-B7BF-BB52-1698-368A3C92709A}" dt="2020-10-27T12:06:17.997" v="18" actId="1076"/>
        <pc:sldMkLst>
          <pc:docMk/>
          <pc:sldMk cId="1564339720" sldId="264"/>
        </pc:sldMkLst>
        <pc:spChg chg="mod">
          <ac:chgData name="Deepti Saravanan" userId="S::deepti.saravanan@research.iiit.ac.in::e76e15b5-ae20-4b15-a49d-f6bded1df0a2" providerId="AD" clId="Web-{D1F16A5D-B7BF-BB52-1698-368A3C92709A}" dt="2020-10-27T12:06:03.720" v="13"/>
          <ac:spMkLst>
            <pc:docMk/>
            <pc:sldMk cId="1564339720" sldId="264"/>
            <ac:spMk id="2" creationId="{8A0F947B-2E46-44AE-B78F-C0699EDC6FEE}"/>
          </ac:spMkLst>
        </pc:spChg>
        <pc:spChg chg="mod">
          <ac:chgData name="Deepti Saravanan" userId="S::deepti.saravanan@research.iiit.ac.in::e76e15b5-ae20-4b15-a49d-f6bded1df0a2" providerId="AD" clId="Web-{D1F16A5D-B7BF-BB52-1698-368A3C92709A}" dt="2020-10-27T12:06:17.997" v="18" actId="1076"/>
          <ac:spMkLst>
            <pc:docMk/>
            <pc:sldMk cId="1564339720" sldId="264"/>
            <ac:spMk id="3" creationId="{BCD44FA1-F849-45F2-BAC5-D2B2D263CC48}"/>
          </ac:spMkLst>
        </pc:spChg>
        <pc:spChg chg="add">
          <ac:chgData name="Deepti Saravanan" userId="S::deepti.saravanan@research.iiit.ac.in::e76e15b5-ae20-4b15-a49d-f6bded1df0a2" providerId="AD" clId="Web-{D1F16A5D-B7BF-BB52-1698-368A3C92709A}" dt="2020-10-27T12:06:03.720" v="13"/>
          <ac:spMkLst>
            <pc:docMk/>
            <pc:sldMk cId="1564339720" sldId="264"/>
            <ac:spMk id="10" creationId="{59A309A7-1751-4ABE-A3C1-EEC40366AD89}"/>
          </ac:spMkLst>
        </pc:spChg>
        <pc:spChg chg="add">
          <ac:chgData name="Deepti Saravanan" userId="S::deepti.saravanan@research.iiit.ac.in::e76e15b5-ae20-4b15-a49d-f6bded1df0a2" providerId="AD" clId="Web-{D1F16A5D-B7BF-BB52-1698-368A3C92709A}" dt="2020-10-27T12:06:03.720" v="13"/>
          <ac:spMkLst>
            <pc:docMk/>
            <pc:sldMk cId="1564339720" sldId="264"/>
            <ac:spMk id="12" creationId="{967D8EB6-EAE1-4F9C-B398-83321E287204}"/>
          </ac:spMkLst>
        </pc:spChg>
        <pc:picChg chg="add">
          <ac:chgData name="Deepti Saravanan" userId="S::deepti.saravanan@research.iiit.ac.in::e76e15b5-ae20-4b15-a49d-f6bded1df0a2" providerId="AD" clId="Web-{D1F16A5D-B7BF-BB52-1698-368A3C92709A}" dt="2020-10-27T12:06:03.720" v="13"/>
          <ac:picMkLst>
            <pc:docMk/>
            <pc:sldMk cId="1564339720" sldId="264"/>
            <ac:picMk id="7" creationId="{835271DD-BF06-4C33-B9D8-882D4EC90640}"/>
          </ac:picMkLst>
        </pc:picChg>
      </pc:sldChg>
    </pc:docChg>
  </pc:docChgLst>
  <pc:docChgLst>
    <pc:chgData name="Deepti Saravanan" userId="S::deepti.saravanan@research.iiit.ac.in::e76e15b5-ae20-4b15-a49d-f6bded1df0a2" providerId="AD" clId="Web-{711BAA59-094B-4D6D-B2AA-014334E26BB7}"/>
    <pc:docChg chg="addSld modSld">
      <pc:chgData name="Deepti Saravanan" userId="S::deepti.saravanan@research.iiit.ac.in::e76e15b5-ae20-4b15-a49d-f6bded1df0a2" providerId="AD" clId="Web-{711BAA59-094B-4D6D-B2AA-014334E26BB7}" dt="2020-10-27T10:28:36.662" v="1574" actId="20577"/>
      <pc:docMkLst>
        <pc:docMk/>
      </pc:docMkLst>
      <pc:sldChg chg="addSp modSp mod setBg">
        <pc:chgData name="Deepti Saravanan" userId="S::deepti.saravanan@research.iiit.ac.in::e76e15b5-ae20-4b15-a49d-f6bded1df0a2" providerId="AD" clId="Web-{711BAA59-094B-4D6D-B2AA-014334E26BB7}" dt="2020-10-27T10:28:36.662" v="1573" actId="20577"/>
        <pc:sldMkLst>
          <pc:docMk/>
          <pc:sldMk cId="109857222" sldId="256"/>
        </pc:sldMkLst>
        <pc:spChg chg="mod ord">
          <ac:chgData name="Deepti Saravanan" userId="S::deepti.saravanan@research.iiit.ac.in::e76e15b5-ae20-4b15-a49d-f6bded1df0a2" providerId="AD" clId="Web-{711BAA59-094B-4D6D-B2AA-014334E26BB7}" dt="2020-10-27T10:11:04.747" v="1192"/>
          <ac:spMkLst>
            <pc:docMk/>
            <pc:sldMk cId="109857222" sldId="256"/>
            <ac:spMk id="2" creationId="{00000000-0000-0000-0000-000000000000}"/>
          </ac:spMkLst>
        </pc:spChg>
        <pc:spChg chg="mod">
          <ac:chgData name="Deepti Saravanan" userId="S::deepti.saravanan@research.iiit.ac.in::e76e15b5-ae20-4b15-a49d-f6bded1df0a2" providerId="AD" clId="Web-{711BAA59-094B-4D6D-B2AA-014334E26BB7}" dt="2020-10-27T10:28:36.662" v="1573" actId="20577"/>
          <ac:spMkLst>
            <pc:docMk/>
            <pc:sldMk cId="109857222" sldId="256"/>
            <ac:spMk id="3" creationId="{00000000-0000-0000-0000-000000000000}"/>
          </ac:spMkLst>
        </pc:spChg>
        <pc:spChg chg="add">
          <ac:chgData name="Deepti Saravanan" userId="S::deepti.saravanan@research.iiit.ac.in::e76e15b5-ae20-4b15-a49d-f6bded1df0a2" providerId="AD" clId="Web-{711BAA59-094B-4D6D-B2AA-014334E26BB7}" dt="2020-10-27T10:11:04.747" v="1192"/>
          <ac:spMkLst>
            <pc:docMk/>
            <pc:sldMk cId="109857222" sldId="256"/>
            <ac:spMk id="8" creationId="{88294908-8B00-4F58-BBBA-20F71A40AA9E}"/>
          </ac:spMkLst>
        </pc:spChg>
        <pc:spChg chg="add">
          <ac:chgData name="Deepti Saravanan" userId="S::deepti.saravanan@research.iiit.ac.in::e76e15b5-ae20-4b15-a49d-f6bded1df0a2" providerId="AD" clId="Web-{711BAA59-094B-4D6D-B2AA-014334E26BB7}" dt="2020-10-27T10:11:04.747" v="1192"/>
          <ac:spMkLst>
            <pc:docMk/>
            <pc:sldMk cId="109857222" sldId="256"/>
            <ac:spMk id="10" creationId="{4364C879-1404-4203-8E9D-CC5DE0A621A2}"/>
          </ac:spMkLst>
        </pc:spChg>
        <pc:spChg chg="add">
          <ac:chgData name="Deepti Saravanan" userId="S::deepti.saravanan@research.iiit.ac.in::e76e15b5-ae20-4b15-a49d-f6bded1df0a2" providerId="AD" clId="Web-{711BAA59-094B-4D6D-B2AA-014334E26BB7}" dt="2020-10-27T10:11:04.747" v="1192"/>
          <ac:spMkLst>
            <pc:docMk/>
            <pc:sldMk cId="109857222" sldId="256"/>
            <ac:spMk id="12" creationId="{84617302-4B0D-4351-A6BB-6F0930D943AC}"/>
          </ac:spMkLst>
        </pc:spChg>
        <pc:spChg chg="add">
          <ac:chgData name="Deepti Saravanan" userId="S::deepti.saravanan@research.iiit.ac.in::e76e15b5-ae20-4b15-a49d-f6bded1df0a2" providerId="AD" clId="Web-{711BAA59-094B-4D6D-B2AA-014334E26BB7}" dt="2020-10-27T10:11:04.747" v="1192"/>
          <ac:spMkLst>
            <pc:docMk/>
            <pc:sldMk cId="109857222" sldId="256"/>
            <ac:spMk id="14" creationId="{DA2C7802-C2E0-4218-8F89-8DD7CCD2CD1C}"/>
          </ac:spMkLst>
        </pc:spChg>
        <pc:spChg chg="add">
          <ac:chgData name="Deepti Saravanan" userId="S::deepti.saravanan@research.iiit.ac.in::e76e15b5-ae20-4b15-a49d-f6bded1df0a2" providerId="AD" clId="Web-{711BAA59-094B-4D6D-B2AA-014334E26BB7}" dt="2020-10-27T10:11:04.747" v="1192"/>
          <ac:spMkLst>
            <pc:docMk/>
            <pc:sldMk cId="109857222" sldId="256"/>
            <ac:spMk id="16" creationId="{A6D7111A-21E5-4EE9-8A78-10E5530F0116}"/>
          </ac:spMkLst>
        </pc:spChg>
        <pc:spChg chg="add">
          <ac:chgData name="Deepti Saravanan" userId="S::deepti.saravanan@research.iiit.ac.in::e76e15b5-ae20-4b15-a49d-f6bded1df0a2" providerId="AD" clId="Web-{711BAA59-094B-4D6D-B2AA-014334E26BB7}" dt="2020-10-27T10:11:04.747" v="1192"/>
          <ac:spMkLst>
            <pc:docMk/>
            <pc:sldMk cId="109857222" sldId="256"/>
            <ac:spMk id="18" creationId="{A3969E80-A77B-49FC-9122-D89AFD5EE118}"/>
          </ac:spMkLst>
        </pc:spChg>
        <pc:spChg chg="add">
          <ac:chgData name="Deepti Saravanan" userId="S::deepti.saravanan@research.iiit.ac.in::e76e15b5-ae20-4b15-a49d-f6bded1df0a2" providerId="AD" clId="Web-{711BAA59-094B-4D6D-B2AA-014334E26BB7}" dt="2020-10-27T10:11:04.747" v="1192"/>
          <ac:spMkLst>
            <pc:docMk/>
            <pc:sldMk cId="109857222" sldId="256"/>
            <ac:spMk id="20" creationId="{1849CA57-76BD-4CF2-80BA-D7A46A01B7B1}"/>
          </ac:spMkLst>
        </pc:spChg>
        <pc:spChg chg="add">
          <ac:chgData name="Deepti Saravanan" userId="S::deepti.saravanan@research.iiit.ac.in::e76e15b5-ae20-4b15-a49d-f6bded1df0a2" providerId="AD" clId="Web-{711BAA59-094B-4D6D-B2AA-014334E26BB7}" dt="2020-10-27T10:11:04.747" v="1192"/>
          <ac:spMkLst>
            <pc:docMk/>
            <pc:sldMk cId="109857222" sldId="256"/>
            <ac:spMk id="22" creationId="{35E9085E-E730-4768-83D4-6CB7E9897153}"/>
          </ac:spMkLst>
        </pc:spChg>
        <pc:spChg chg="add">
          <ac:chgData name="Deepti Saravanan" userId="S::deepti.saravanan@research.iiit.ac.in::e76e15b5-ae20-4b15-a49d-f6bded1df0a2" providerId="AD" clId="Web-{711BAA59-094B-4D6D-B2AA-014334E26BB7}" dt="2020-10-27T10:11:04.747" v="1192"/>
          <ac:spMkLst>
            <pc:docMk/>
            <pc:sldMk cId="109857222" sldId="256"/>
            <ac:spMk id="24" creationId="{973272FE-A474-4CAE-8CA2-BCC8B476C3F4}"/>
          </ac:spMkLst>
        </pc:spChg>
        <pc:spChg chg="add">
          <ac:chgData name="Deepti Saravanan" userId="S::deepti.saravanan@research.iiit.ac.in::e76e15b5-ae20-4b15-a49d-f6bded1df0a2" providerId="AD" clId="Web-{711BAA59-094B-4D6D-B2AA-014334E26BB7}" dt="2020-10-27T10:11:04.747" v="1192"/>
          <ac:spMkLst>
            <pc:docMk/>
            <pc:sldMk cId="109857222" sldId="256"/>
            <ac:spMk id="26" creationId="{E07981EA-05A6-437C-88D7-B377B92B031D}"/>
          </ac:spMkLst>
        </pc:spChg>
        <pc:spChg chg="add">
          <ac:chgData name="Deepti Saravanan" userId="S::deepti.saravanan@research.iiit.ac.in::e76e15b5-ae20-4b15-a49d-f6bded1df0a2" providerId="AD" clId="Web-{711BAA59-094B-4D6D-B2AA-014334E26BB7}" dt="2020-10-27T10:11:04.747" v="1192"/>
          <ac:spMkLst>
            <pc:docMk/>
            <pc:sldMk cId="109857222" sldId="256"/>
            <ac:spMk id="28" creationId="{15E3C750-986E-4769-B1AE-49289FBEE757}"/>
          </ac:spMkLst>
        </pc:spChg>
      </pc:sldChg>
      <pc:sldChg chg="addSp modSp new mod setBg">
        <pc:chgData name="Deepti Saravanan" userId="S::deepti.saravanan@research.iiit.ac.in::e76e15b5-ae20-4b15-a49d-f6bded1df0a2" providerId="AD" clId="Web-{711BAA59-094B-4D6D-B2AA-014334E26BB7}" dt="2020-10-27T10:11:27.762" v="1193" actId="20577"/>
        <pc:sldMkLst>
          <pc:docMk/>
          <pc:sldMk cId="2789144917" sldId="257"/>
        </pc:sldMkLst>
        <pc:spChg chg="mod">
          <ac:chgData name="Deepti Saravanan" userId="S::deepti.saravanan@research.iiit.ac.in::e76e15b5-ae20-4b15-a49d-f6bded1df0a2" providerId="AD" clId="Web-{711BAA59-094B-4D6D-B2AA-014334E26BB7}" dt="2020-10-27T10:11:27.762" v="1193" actId="20577"/>
          <ac:spMkLst>
            <pc:docMk/>
            <pc:sldMk cId="2789144917" sldId="257"/>
            <ac:spMk id="2" creationId="{0506C377-6EB5-4499-BB91-3F71763A45D0}"/>
          </ac:spMkLst>
        </pc:spChg>
        <pc:spChg chg="mod">
          <ac:chgData name="Deepti Saravanan" userId="S::deepti.saravanan@research.iiit.ac.in::e76e15b5-ae20-4b15-a49d-f6bded1df0a2" providerId="AD" clId="Web-{711BAA59-094B-4D6D-B2AA-014334E26BB7}" dt="2020-10-27T09:30:07.448" v="230" actId="20577"/>
          <ac:spMkLst>
            <pc:docMk/>
            <pc:sldMk cId="2789144917" sldId="257"/>
            <ac:spMk id="3" creationId="{1AE12B1F-D1D0-4D96-BD8F-A8BF16740E77}"/>
          </ac:spMkLst>
        </pc:spChg>
        <pc:spChg chg="add">
          <ac:chgData name="Deepti Saravanan" userId="S::deepti.saravanan@research.iiit.ac.in::e76e15b5-ae20-4b15-a49d-f6bded1df0a2" providerId="AD" clId="Web-{711BAA59-094B-4D6D-B2AA-014334E26BB7}" dt="2020-10-27T09:29:57.667" v="229"/>
          <ac:spMkLst>
            <pc:docMk/>
            <pc:sldMk cId="2789144917" sldId="257"/>
            <ac:spMk id="8" creationId="{081EA652-8C6A-4E69-BEB9-170809474553}"/>
          </ac:spMkLst>
        </pc:spChg>
        <pc:spChg chg="add">
          <ac:chgData name="Deepti Saravanan" userId="S::deepti.saravanan@research.iiit.ac.in::e76e15b5-ae20-4b15-a49d-f6bded1df0a2" providerId="AD" clId="Web-{711BAA59-094B-4D6D-B2AA-014334E26BB7}" dt="2020-10-27T09:29:57.667" v="229"/>
          <ac:spMkLst>
            <pc:docMk/>
            <pc:sldMk cId="2789144917" sldId="257"/>
            <ac:spMk id="10" creationId="{5298780A-33B9-4EA2-8F67-DE68AD62841B}"/>
          </ac:spMkLst>
        </pc:spChg>
        <pc:spChg chg="add">
          <ac:chgData name="Deepti Saravanan" userId="S::deepti.saravanan@research.iiit.ac.in::e76e15b5-ae20-4b15-a49d-f6bded1df0a2" providerId="AD" clId="Web-{711BAA59-094B-4D6D-B2AA-014334E26BB7}" dt="2020-10-27T09:29:57.667" v="229"/>
          <ac:spMkLst>
            <pc:docMk/>
            <pc:sldMk cId="2789144917" sldId="257"/>
            <ac:spMk id="12" creationId="{7F488E8B-4E1E-4402-8935-D4E6C02615C7}"/>
          </ac:spMkLst>
        </pc:spChg>
        <pc:cxnChg chg="add">
          <ac:chgData name="Deepti Saravanan" userId="S::deepti.saravanan@research.iiit.ac.in::e76e15b5-ae20-4b15-a49d-f6bded1df0a2" providerId="AD" clId="Web-{711BAA59-094B-4D6D-B2AA-014334E26BB7}" dt="2020-10-27T09:29:57.667" v="229"/>
          <ac:cxnSpMkLst>
            <pc:docMk/>
            <pc:sldMk cId="2789144917" sldId="257"/>
            <ac:cxnSpMk id="14" creationId="{23AAC9B5-8015-485C-ACF9-A750390E9A56}"/>
          </ac:cxnSpMkLst>
        </pc:cxnChg>
      </pc:sldChg>
      <pc:sldChg chg="addSp delSp modSp new mod setBg">
        <pc:chgData name="Deepti Saravanan" userId="S::deepti.saravanan@research.iiit.ac.in::e76e15b5-ae20-4b15-a49d-f6bded1df0a2" providerId="AD" clId="Web-{711BAA59-094B-4D6D-B2AA-014334E26BB7}" dt="2020-10-27T09:38:19.883" v="764" actId="20577"/>
        <pc:sldMkLst>
          <pc:docMk/>
          <pc:sldMk cId="2629063480" sldId="258"/>
        </pc:sldMkLst>
        <pc:spChg chg="mod">
          <ac:chgData name="Deepti Saravanan" userId="S::deepti.saravanan@research.iiit.ac.in::e76e15b5-ae20-4b15-a49d-f6bded1df0a2" providerId="AD" clId="Web-{711BAA59-094B-4D6D-B2AA-014334E26BB7}" dt="2020-10-27T09:36:11.633" v="729"/>
          <ac:spMkLst>
            <pc:docMk/>
            <pc:sldMk cId="2629063480" sldId="258"/>
            <ac:spMk id="2" creationId="{C6FF5ADD-1A1F-4EEF-94E7-CEAFE2BD7654}"/>
          </ac:spMkLst>
        </pc:spChg>
        <pc:spChg chg="add del mod">
          <ac:chgData name="Deepti Saravanan" userId="S::deepti.saravanan@research.iiit.ac.in::e76e15b5-ae20-4b15-a49d-f6bded1df0a2" providerId="AD" clId="Web-{711BAA59-094B-4D6D-B2AA-014334E26BB7}" dt="2020-10-27T09:36:11.633" v="729"/>
          <ac:spMkLst>
            <pc:docMk/>
            <pc:sldMk cId="2629063480" sldId="258"/>
            <ac:spMk id="3" creationId="{FB902CAF-7DF5-429F-98FD-2A22C8812592}"/>
          </ac:spMkLst>
        </pc:spChg>
        <pc:spChg chg="add">
          <ac:chgData name="Deepti Saravanan" userId="S::deepti.saravanan@research.iiit.ac.in::e76e15b5-ae20-4b15-a49d-f6bded1df0a2" providerId="AD" clId="Web-{711BAA59-094B-4D6D-B2AA-014334E26BB7}" dt="2020-10-27T09:36:11.633" v="729"/>
          <ac:spMkLst>
            <pc:docMk/>
            <pc:sldMk cId="2629063480" sldId="258"/>
            <ac:spMk id="6" creationId="{2F56F8EA-3356-4455-9899-320874F6E465}"/>
          </ac:spMkLst>
        </pc:spChg>
        <pc:spChg chg="add del">
          <ac:chgData name="Deepti Saravanan" userId="S::deepti.saravanan@research.iiit.ac.in::e76e15b5-ae20-4b15-a49d-f6bded1df0a2" providerId="AD" clId="Web-{711BAA59-094B-4D6D-B2AA-014334E26BB7}" dt="2020-10-27T09:36:11.587" v="728"/>
          <ac:spMkLst>
            <pc:docMk/>
            <pc:sldMk cId="2629063480" sldId="258"/>
            <ac:spMk id="9" creationId="{2F56F8EA-3356-4455-9899-320874F6E465}"/>
          </ac:spMkLst>
        </pc:spChg>
        <pc:graphicFrameChg chg="add del">
          <ac:chgData name="Deepti Saravanan" userId="S::deepti.saravanan@research.iiit.ac.in::e76e15b5-ae20-4b15-a49d-f6bded1df0a2" providerId="AD" clId="Web-{711BAA59-094B-4D6D-B2AA-014334E26BB7}" dt="2020-10-27T09:36:11.587" v="728"/>
          <ac:graphicFrameMkLst>
            <pc:docMk/>
            <pc:sldMk cId="2629063480" sldId="258"/>
            <ac:graphicFrameMk id="5" creationId="{CAF1E8C3-97B9-44F6-B979-3173169F4159}"/>
          </ac:graphicFrameMkLst>
        </pc:graphicFrameChg>
        <pc:graphicFrameChg chg="add modGraphic">
          <ac:chgData name="Deepti Saravanan" userId="S::deepti.saravanan@research.iiit.ac.in::e76e15b5-ae20-4b15-a49d-f6bded1df0a2" providerId="AD" clId="Web-{711BAA59-094B-4D6D-B2AA-014334E26BB7}" dt="2020-10-27T09:38:19.883" v="764" actId="20577"/>
          <ac:graphicFrameMkLst>
            <pc:docMk/>
            <pc:sldMk cId="2629063480" sldId="258"/>
            <ac:graphicFrameMk id="7" creationId="{4676C311-B159-4D59-96DF-E2325A29BB8E}"/>
          </ac:graphicFrameMkLst>
        </pc:graphicFrameChg>
      </pc:sldChg>
      <pc:sldChg chg="addSp delSp modSp new mod setBg">
        <pc:chgData name="Deepti Saravanan" userId="S::deepti.saravanan@research.iiit.ac.in::e76e15b5-ae20-4b15-a49d-f6bded1df0a2" providerId="AD" clId="Web-{711BAA59-094B-4D6D-B2AA-014334E26BB7}" dt="2020-10-27T09:44:52.521" v="823" actId="1076"/>
        <pc:sldMkLst>
          <pc:docMk/>
          <pc:sldMk cId="1692658224" sldId="259"/>
        </pc:sldMkLst>
        <pc:spChg chg="mod">
          <ac:chgData name="Deepti Saravanan" userId="S::deepti.saravanan@research.iiit.ac.in::e76e15b5-ae20-4b15-a49d-f6bded1df0a2" providerId="AD" clId="Web-{711BAA59-094B-4D6D-B2AA-014334E26BB7}" dt="2020-10-27T09:41:49.381" v="809"/>
          <ac:spMkLst>
            <pc:docMk/>
            <pc:sldMk cId="1692658224" sldId="259"/>
            <ac:spMk id="2" creationId="{25C0ACAA-50F8-4596-BCB0-93380D9571FC}"/>
          </ac:spMkLst>
        </pc:spChg>
        <pc:spChg chg="del">
          <ac:chgData name="Deepti Saravanan" userId="S::deepti.saravanan@research.iiit.ac.in::e76e15b5-ae20-4b15-a49d-f6bded1df0a2" providerId="AD" clId="Web-{711BAA59-094B-4D6D-B2AA-014334E26BB7}" dt="2020-10-27T09:41:24.788" v="804"/>
          <ac:spMkLst>
            <pc:docMk/>
            <pc:sldMk cId="1692658224" sldId="259"/>
            <ac:spMk id="3" creationId="{9213026E-3B06-4C2A-8389-69830CAB1A54}"/>
          </ac:spMkLst>
        </pc:spChg>
        <pc:spChg chg="add del mod">
          <ac:chgData name="Deepti Saravanan" userId="S::deepti.saravanan@research.iiit.ac.in::e76e15b5-ae20-4b15-a49d-f6bded1df0a2" providerId="AD" clId="Web-{711BAA59-094B-4D6D-B2AA-014334E26BB7}" dt="2020-10-27T09:44:30.802" v="816"/>
          <ac:spMkLst>
            <pc:docMk/>
            <pc:sldMk cId="1692658224" sldId="259"/>
            <ac:spMk id="6" creationId="{9747EF0D-6E4B-4761-81B3-8C64EC05B277}"/>
          </ac:spMkLst>
        </pc:spChg>
        <pc:spChg chg="add">
          <ac:chgData name="Deepti Saravanan" userId="S::deepti.saravanan@research.iiit.ac.in::e76e15b5-ae20-4b15-a49d-f6bded1df0a2" providerId="AD" clId="Web-{711BAA59-094B-4D6D-B2AA-014334E26BB7}" dt="2020-10-27T09:41:49.381" v="809"/>
          <ac:spMkLst>
            <pc:docMk/>
            <pc:sldMk cId="1692658224" sldId="259"/>
            <ac:spMk id="9" creationId="{BEE73255-8084-4DF9-BB0B-15EAC92E2CB9}"/>
          </ac:spMkLst>
        </pc:spChg>
        <pc:spChg chg="add">
          <ac:chgData name="Deepti Saravanan" userId="S::deepti.saravanan@research.iiit.ac.in::e76e15b5-ae20-4b15-a49d-f6bded1df0a2" providerId="AD" clId="Web-{711BAA59-094B-4D6D-B2AA-014334E26BB7}" dt="2020-10-27T09:41:49.381" v="809"/>
          <ac:spMkLst>
            <pc:docMk/>
            <pc:sldMk cId="1692658224" sldId="259"/>
            <ac:spMk id="11" creationId="{67048353-8981-459A-9BC6-9711CE462E06}"/>
          </ac:spMkLst>
        </pc:spChg>
        <pc:picChg chg="add del mod ord modCrop">
          <ac:chgData name="Deepti Saravanan" userId="S::deepti.saravanan@research.iiit.ac.in::e76e15b5-ae20-4b15-a49d-f6bded1df0a2" providerId="AD" clId="Web-{711BAA59-094B-4D6D-B2AA-014334E26BB7}" dt="2020-10-27T09:44:01.599" v="815"/>
          <ac:picMkLst>
            <pc:docMk/>
            <pc:sldMk cId="1692658224" sldId="259"/>
            <ac:picMk id="4" creationId="{67F17795-25C1-4C18-BCE2-BA44CC0D124D}"/>
          </ac:picMkLst>
        </pc:picChg>
        <pc:picChg chg="add mod ord modCrop">
          <ac:chgData name="Deepti Saravanan" userId="S::deepti.saravanan@research.iiit.ac.in::e76e15b5-ae20-4b15-a49d-f6bded1df0a2" providerId="AD" clId="Web-{711BAA59-094B-4D6D-B2AA-014334E26BB7}" dt="2020-10-27T09:44:52.521" v="823" actId="1076"/>
          <ac:picMkLst>
            <pc:docMk/>
            <pc:sldMk cId="1692658224" sldId="259"/>
            <ac:picMk id="7" creationId="{A7FC7C76-5A98-4063-9AB8-B0022C3F562F}"/>
          </ac:picMkLst>
        </pc:picChg>
      </pc:sldChg>
      <pc:sldChg chg="addSp modSp new mod setBg">
        <pc:chgData name="Deepti Saravanan" userId="S::deepti.saravanan@research.iiit.ac.in::e76e15b5-ae20-4b15-a49d-f6bded1df0a2" providerId="AD" clId="Web-{711BAA59-094B-4D6D-B2AA-014334E26BB7}" dt="2020-10-27T09:52:14.268" v="1053" actId="20577"/>
        <pc:sldMkLst>
          <pc:docMk/>
          <pc:sldMk cId="1504247147" sldId="260"/>
        </pc:sldMkLst>
        <pc:spChg chg="mod">
          <ac:chgData name="Deepti Saravanan" userId="S::deepti.saravanan@research.iiit.ac.in::e76e15b5-ae20-4b15-a49d-f6bded1df0a2" providerId="AD" clId="Web-{711BAA59-094B-4D6D-B2AA-014334E26BB7}" dt="2020-10-27T09:51:14.784" v="1045"/>
          <ac:spMkLst>
            <pc:docMk/>
            <pc:sldMk cId="1504247147" sldId="260"/>
            <ac:spMk id="2" creationId="{9EFE4E27-6B55-4633-886E-BB33BEFF11D5}"/>
          </ac:spMkLst>
        </pc:spChg>
        <pc:spChg chg="mod ord">
          <ac:chgData name="Deepti Saravanan" userId="S::deepti.saravanan@research.iiit.ac.in::e76e15b5-ae20-4b15-a49d-f6bded1df0a2" providerId="AD" clId="Web-{711BAA59-094B-4D6D-B2AA-014334E26BB7}" dt="2020-10-27T09:52:14.268" v="1053" actId="20577"/>
          <ac:spMkLst>
            <pc:docMk/>
            <pc:sldMk cId="1504247147" sldId="260"/>
            <ac:spMk id="3" creationId="{B05FE5C2-3154-446D-9285-F0C7A2C80967}"/>
          </ac:spMkLst>
        </pc:spChg>
        <pc:spChg chg="add">
          <ac:chgData name="Deepti Saravanan" userId="S::deepti.saravanan@research.iiit.ac.in::e76e15b5-ae20-4b15-a49d-f6bded1df0a2" providerId="AD" clId="Web-{711BAA59-094B-4D6D-B2AA-014334E26BB7}" dt="2020-10-27T09:51:14.784" v="1045"/>
          <ac:spMkLst>
            <pc:docMk/>
            <pc:sldMk cId="1504247147" sldId="260"/>
            <ac:spMk id="9" creationId="{4038CB10-1F5C-4D54-9DF7-12586DE5B007}"/>
          </ac:spMkLst>
        </pc:spChg>
        <pc:spChg chg="add">
          <ac:chgData name="Deepti Saravanan" userId="S::deepti.saravanan@research.iiit.ac.in::e76e15b5-ae20-4b15-a49d-f6bded1df0a2" providerId="AD" clId="Web-{711BAA59-094B-4D6D-B2AA-014334E26BB7}" dt="2020-10-27T09:51:14.784" v="1045"/>
          <ac:spMkLst>
            <pc:docMk/>
            <pc:sldMk cId="1504247147" sldId="260"/>
            <ac:spMk id="11" creationId="{73ED6512-6858-4552-B699-9A97FE9A4EA2}"/>
          </ac:spMkLst>
        </pc:spChg>
        <pc:picChg chg="add mod modCrop">
          <ac:chgData name="Deepti Saravanan" userId="S::deepti.saravanan@research.iiit.ac.in::e76e15b5-ae20-4b15-a49d-f6bded1df0a2" providerId="AD" clId="Web-{711BAA59-094B-4D6D-B2AA-014334E26BB7}" dt="2020-10-27T09:51:49.362" v="1051" actId="14100"/>
          <ac:picMkLst>
            <pc:docMk/>
            <pc:sldMk cId="1504247147" sldId="260"/>
            <ac:picMk id="4" creationId="{CB8C97FE-FDBB-446B-A0E5-54C3F5E9F5E1}"/>
          </ac:picMkLst>
        </pc:picChg>
      </pc:sldChg>
      <pc:sldChg chg="addSp delSp modSp new mod setBg">
        <pc:chgData name="Deepti Saravanan" userId="S::deepti.saravanan@research.iiit.ac.in::e76e15b5-ae20-4b15-a49d-f6bded1df0a2" providerId="AD" clId="Web-{711BAA59-094B-4D6D-B2AA-014334E26BB7}" dt="2020-10-27T10:02:08.953" v="1172" actId="1076"/>
        <pc:sldMkLst>
          <pc:docMk/>
          <pc:sldMk cId="3285910958" sldId="261"/>
        </pc:sldMkLst>
        <pc:spChg chg="mod">
          <ac:chgData name="Deepti Saravanan" userId="S::deepti.saravanan@research.iiit.ac.in::e76e15b5-ae20-4b15-a49d-f6bded1df0a2" providerId="AD" clId="Web-{711BAA59-094B-4D6D-B2AA-014334E26BB7}" dt="2020-10-27T10:01:49" v="1168" actId="14100"/>
          <ac:spMkLst>
            <pc:docMk/>
            <pc:sldMk cId="3285910958" sldId="261"/>
            <ac:spMk id="2" creationId="{E818DFCC-44C9-4C6C-B812-F03FEB6324BB}"/>
          </ac:spMkLst>
        </pc:spChg>
        <pc:spChg chg="del">
          <ac:chgData name="Deepti Saravanan" userId="S::deepti.saravanan@research.iiit.ac.in::e76e15b5-ae20-4b15-a49d-f6bded1df0a2" providerId="AD" clId="Web-{711BAA59-094B-4D6D-B2AA-014334E26BB7}" dt="2020-10-27T09:59:37.875" v="1066"/>
          <ac:spMkLst>
            <pc:docMk/>
            <pc:sldMk cId="3285910958" sldId="261"/>
            <ac:spMk id="3" creationId="{2B5D97BB-7E2D-4C4B-B598-5ADADA26FE01}"/>
          </ac:spMkLst>
        </pc:spChg>
        <pc:spChg chg="add">
          <ac:chgData name="Deepti Saravanan" userId="S::deepti.saravanan@research.iiit.ac.in::e76e15b5-ae20-4b15-a49d-f6bded1df0a2" providerId="AD" clId="Web-{711BAA59-094B-4D6D-B2AA-014334E26BB7}" dt="2020-10-27T10:01:55.984" v="1169"/>
          <ac:spMkLst>
            <pc:docMk/>
            <pc:sldMk cId="3285910958" sldId="261"/>
            <ac:spMk id="9" creationId="{B670DBD5-770C-4383-9F54-5B86E86BD5BB}"/>
          </ac:spMkLst>
        </pc:spChg>
        <pc:graphicFrameChg chg="add mod ord modGraphic">
          <ac:chgData name="Deepti Saravanan" userId="S::deepti.saravanan@research.iiit.ac.in::e76e15b5-ae20-4b15-a49d-f6bded1df0a2" providerId="AD" clId="Web-{711BAA59-094B-4D6D-B2AA-014334E26BB7}" dt="2020-10-27T10:02:08.953" v="1172" actId="1076"/>
          <ac:graphicFrameMkLst>
            <pc:docMk/>
            <pc:sldMk cId="3285910958" sldId="261"/>
            <ac:graphicFrameMk id="4" creationId="{8770CFBB-1973-45BF-8E4F-F5BEDF3CB8D7}"/>
          </ac:graphicFrameMkLst>
        </pc:graphicFrameChg>
      </pc:sldChg>
      <pc:sldChg chg="addSp delSp modSp new mod setBg">
        <pc:chgData name="Deepti Saravanan" userId="S::deepti.saravanan@research.iiit.ac.in::e76e15b5-ae20-4b15-a49d-f6bded1df0a2" providerId="AD" clId="Web-{711BAA59-094B-4D6D-B2AA-014334E26BB7}" dt="2020-10-27T10:14:29.558" v="1279" actId="20577"/>
        <pc:sldMkLst>
          <pc:docMk/>
          <pc:sldMk cId="254503511" sldId="262"/>
        </pc:sldMkLst>
        <pc:spChg chg="mod">
          <ac:chgData name="Deepti Saravanan" userId="S::deepti.saravanan@research.iiit.ac.in::e76e15b5-ae20-4b15-a49d-f6bded1df0a2" providerId="AD" clId="Web-{711BAA59-094B-4D6D-B2AA-014334E26BB7}" dt="2020-10-27T10:14:29.558" v="1279" actId="20577"/>
          <ac:spMkLst>
            <pc:docMk/>
            <pc:sldMk cId="254503511" sldId="262"/>
            <ac:spMk id="2" creationId="{A4B09869-1264-45F6-B065-2545D792A417}"/>
          </ac:spMkLst>
        </pc:spChg>
        <pc:spChg chg="del mod">
          <ac:chgData name="Deepti Saravanan" userId="S::deepti.saravanan@research.iiit.ac.in::e76e15b5-ae20-4b15-a49d-f6bded1df0a2" providerId="AD" clId="Web-{711BAA59-094B-4D6D-B2AA-014334E26BB7}" dt="2020-10-27T10:14:23.401" v="1278"/>
          <ac:spMkLst>
            <pc:docMk/>
            <pc:sldMk cId="254503511" sldId="262"/>
            <ac:spMk id="3" creationId="{E8B076BD-4893-499D-B5CD-12608058BA78}"/>
          </ac:spMkLst>
        </pc:spChg>
        <pc:spChg chg="add">
          <ac:chgData name="Deepti Saravanan" userId="S::deepti.saravanan@research.iiit.ac.in::e76e15b5-ae20-4b15-a49d-f6bded1df0a2" providerId="AD" clId="Web-{711BAA59-094B-4D6D-B2AA-014334E26BB7}" dt="2020-10-27T10:12:35.371" v="1268"/>
          <ac:spMkLst>
            <pc:docMk/>
            <pc:sldMk cId="254503511" sldId="262"/>
            <ac:spMk id="8" creationId="{12FB12AE-71D1-47FD-9AC3-EE2C07424534}"/>
          </ac:spMkLst>
        </pc:spChg>
        <pc:spChg chg="add">
          <ac:chgData name="Deepti Saravanan" userId="S::deepti.saravanan@research.iiit.ac.in::e76e15b5-ae20-4b15-a49d-f6bded1df0a2" providerId="AD" clId="Web-{711BAA59-094B-4D6D-B2AA-014334E26BB7}" dt="2020-10-27T10:14:23.401" v="1278"/>
          <ac:spMkLst>
            <pc:docMk/>
            <pc:sldMk cId="254503511" sldId="262"/>
            <ac:spMk id="9" creationId="{53B021B3-DE93-4AB7-8A18-CF5F1CED88B8}"/>
          </ac:spMkLst>
        </pc:spChg>
        <pc:spChg chg="add">
          <ac:chgData name="Deepti Saravanan" userId="S::deepti.saravanan@research.iiit.ac.in::e76e15b5-ae20-4b15-a49d-f6bded1df0a2" providerId="AD" clId="Web-{711BAA59-094B-4D6D-B2AA-014334E26BB7}" dt="2020-10-27T10:12:35.371" v="1268"/>
          <ac:spMkLst>
            <pc:docMk/>
            <pc:sldMk cId="254503511" sldId="262"/>
            <ac:spMk id="10" creationId="{64853C7E-3CBA-4464-865F-6044D94B1BE9}"/>
          </ac:spMkLst>
        </pc:spChg>
        <pc:spChg chg="add">
          <ac:chgData name="Deepti Saravanan" userId="S::deepti.saravanan@research.iiit.ac.in::e76e15b5-ae20-4b15-a49d-f6bded1df0a2" providerId="AD" clId="Web-{711BAA59-094B-4D6D-B2AA-014334E26BB7}" dt="2020-10-27T10:14:23.401" v="1278"/>
          <ac:spMkLst>
            <pc:docMk/>
            <pc:sldMk cId="254503511" sldId="262"/>
            <ac:spMk id="11" creationId="{52D502E5-F6B4-4D58-B4AE-FC466FF15EE8}"/>
          </ac:spMkLst>
        </pc:spChg>
        <pc:spChg chg="add">
          <ac:chgData name="Deepti Saravanan" userId="S::deepti.saravanan@research.iiit.ac.in::e76e15b5-ae20-4b15-a49d-f6bded1df0a2" providerId="AD" clId="Web-{711BAA59-094B-4D6D-B2AA-014334E26BB7}" dt="2020-10-27T10:12:35.371" v="1268"/>
          <ac:spMkLst>
            <pc:docMk/>
            <pc:sldMk cId="254503511" sldId="262"/>
            <ac:spMk id="12" creationId="{55EFEC59-B929-4851-9DEF-9106F27979A9}"/>
          </ac:spMkLst>
        </pc:spChg>
        <pc:spChg chg="add">
          <ac:chgData name="Deepti Saravanan" userId="S::deepti.saravanan@research.iiit.ac.in::e76e15b5-ae20-4b15-a49d-f6bded1df0a2" providerId="AD" clId="Web-{711BAA59-094B-4D6D-B2AA-014334E26BB7}" dt="2020-10-27T10:14:23.401" v="1278"/>
          <ac:spMkLst>
            <pc:docMk/>
            <pc:sldMk cId="254503511" sldId="262"/>
            <ac:spMk id="13" creationId="{9DECDBF4-02B6-4BB4-B65B-B8107AD6A9E8}"/>
          </ac:spMkLst>
        </pc:spChg>
        <pc:spChg chg="add">
          <ac:chgData name="Deepti Saravanan" userId="S::deepti.saravanan@research.iiit.ac.in::e76e15b5-ae20-4b15-a49d-f6bded1df0a2" providerId="AD" clId="Web-{711BAA59-094B-4D6D-B2AA-014334E26BB7}" dt="2020-10-27T10:12:35.371" v="1268"/>
          <ac:spMkLst>
            <pc:docMk/>
            <pc:sldMk cId="254503511" sldId="262"/>
            <ac:spMk id="14" creationId="{6C132392-D5FF-4588-8FA1-5BAD77BF6464}"/>
          </ac:spMkLst>
        </pc:spChg>
        <pc:spChg chg="add">
          <ac:chgData name="Deepti Saravanan" userId="S::deepti.saravanan@research.iiit.ac.in::e76e15b5-ae20-4b15-a49d-f6bded1df0a2" providerId="AD" clId="Web-{711BAA59-094B-4D6D-B2AA-014334E26BB7}" dt="2020-10-27T10:12:35.371" v="1268"/>
          <ac:spMkLst>
            <pc:docMk/>
            <pc:sldMk cId="254503511" sldId="262"/>
            <ac:spMk id="16" creationId="{C7EAC045-695C-4E73-9B7C-AFD6FB22DA20}"/>
          </ac:spMkLst>
        </pc:spChg>
        <pc:spChg chg="add">
          <ac:chgData name="Deepti Saravanan" userId="S::deepti.saravanan@research.iiit.ac.in::e76e15b5-ae20-4b15-a49d-f6bded1df0a2" providerId="AD" clId="Web-{711BAA59-094B-4D6D-B2AA-014334E26BB7}" dt="2020-10-27T10:12:35.371" v="1268"/>
          <ac:spMkLst>
            <pc:docMk/>
            <pc:sldMk cId="254503511" sldId="262"/>
            <ac:spMk id="18" creationId="{404A7A3A-BEAE-4BC6-A163-5D0E5F8C4669}"/>
          </ac:spMkLst>
        </pc:spChg>
        <pc:spChg chg="add">
          <ac:chgData name="Deepti Saravanan" userId="S::deepti.saravanan@research.iiit.ac.in::e76e15b5-ae20-4b15-a49d-f6bded1df0a2" providerId="AD" clId="Web-{711BAA59-094B-4D6D-B2AA-014334E26BB7}" dt="2020-10-27T10:12:35.371" v="1268"/>
          <ac:spMkLst>
            <pc:docMk/>
            <pc:sldMk cId="254503511" sldId="262"/>
            <ac:spMk id="20" creationId="{12ED3B7D-405D-4DFA-8608-B6DE7467183E}"/>
          </ac:spMkLst>
        </pc:spChg>
        <pc:graphicFrameChg chg="add">
          <ac:chgData name="Deepti Saravanan" userId="S::deepti.saravanan@research.iiit.ac.in::e76e15b5-ae20-4b15-a49d-f6bded1df0a2" providerId="AD" clId="Web-{711BAA59-094B-4D6D-B2AA-014334E26BB7}" dt="2020-10-27T10:14:23.401" v="1278"/>
          <ac:graphicFrameMkLst>
            <pc:docMk/>
            <pc:sldMk cId="254503511" sldId="262"/>
            <ac:graphicFrameMk id="5" creationId="{750D1284-4BAC-45C8-B12F-D85620F00B4D}"/>
          </ac:graphicFrameMkLst>
        </pc:graphicFrameChg>
      </pc:sldChg>
      <pc:sldChg chg="addSp delSp modSp new mod setBg">
        <pc:chgData name="Deepti Saravanan" userId="S::deepti.saravanan@research.iiit.ac.in::e76e15b5-ae20-4b15-a49d-f6bded1df0a2" providerId="AD" clId="Web-{711BAA59-094B-4D6D-B2AA-014334E26BB7}" dt="2020-10-27T10:26:34.163" v="1529"/>
        <pc:sldMkLst>
          <pc:docMk/>
          <pc:sldMk cId="3726219946" sldId="263"/>
        </pc:sldMkLst>
        <pc:spChg chg="mod">
          <ac:chgData name="Deepti Saravanan" userId="S::deepti.saravanan@research.iiit.ac.in::e76e15b5-ae20-4b15-a49d-f6bded1df0a2" providerId="AD" clId="Web-{711BAA59-094B-4D6D-B2AA-014334E26BB7}" dt="2020-10-27T10:17:10.166" v="1441"/>
          <ac:spMkLst>
            <pc:docMk/>
            <pc:sldMk cId="3726219946" sldId="263"/>
            <ac:spMk id="2" creationId="{8C7DE255-36A7-4A90-9854-191958FB3257}"/>
          </ac:spMkLst>
        </pc:spChg>
        <pc:spChg chg="mod">
          <ac:chgData name="Deepti Saravanan" userId="S::deepti.saravanan@research.iiit.ac.in::e76e15b5-ae20-4b15-a49d-f6bded1df0a2" providerId="AD" clId="Web-{711BAA59-094B-4D6D-B2AA-014334E26BB7}" dt="2020-10-27T10:26:34.163" v="1529"/>
          <ac:spMkLst>
            <pc:docMk/>
            <pc:sldMk cId="3726219946" sldId="263"/>
            <ac:spMk id="3" creationId="{278C7F7A-1357-4B32-A35F-69F5BACC21E0}"/>
          </ac:spMkLst>
        </pc:spChg>
        <pc:spChg chg="add del">
          <ac:chgData name="Deepti Saravanan" userId="S::deepti.saravanan@research.iiit.ac.in::e76e15b5-ae20-4b15-a49d-f6bded1df0a2" providerId="AD" clId="Web-{711BAA59-094B-4D6D-B2AA-014334E26BB7}" dt="2020-10-27T10:26:34.163" v="1529"/>
          <ac:spMkLst>
            <pc:docMk/>
            <pc:sldMk cId="3726219946" sldId="263"/>
            <ac:spMk id="10" creationId="{59A309A7-1751-4ABE-A3C1-EEC40366AD89}"/>
          </ac:spMkLst>
        </pc:spChg>
        <pc:spChg chg="add del">
          <ac:chgData name="Deepti Saravanan" userId="S::deepti.saravanan@research.iiit.ac.in::e76e15b5-ae20-4b15-a49d-f6bded1df0a2" providerId="AD" clId="Web-{711BAA59-094B-4D6D-B2AA-014334E26BB7}" dt="2020-10-27T10:26:34.163" v="1529"/>
          <ac:spMkLst>
            <pc:docMk/>
            <pc:sldMk cId="3726219946" sldId="263"/>
            <ac:spMk id="12" creationId="{967D8EB6-EAE1-4F9C-B398-83321E287204}"/>
          </ac:spMkLst>
        </pc:spChg>
        <pc:spChg chg="add">
          <ac:chgData name="Deepti Saravanan" userId="S::deepti.saravanan@research.iiit.ac.in::e76e15b5-ae20-4b15-a49d-f6bded1df0a2" providerId="AD" clId="Web-{711BAA59-094B-4D6D-B2AA-014334E26BB7}" dt="2020-10-27T10:26:34.163" v="1529"/>
          <ac:spMkLst>
            <pc:docMk/>
            <pc:sldMk cId="3726219946" sldId="263"/>
            <ac:spMk id="17" creationId="{59A309A7-1751-4ABE-A3C1-EEC40366AD89}"/>
          </ac:spMkLst>
        </pc:spChg>
        <pc:spChg chg="add">
          <ac:chgData name="Deepti Saravanan" userId="S::deepti.saravanan@research.iiit.ac.in::e76e15b5-ae20-4b15-a49d-f6bded1df0a2" providerId="AD" clId="Web-{711BAA59-094B-4D6D-B2AA-014334E26BB7}" dt="2020-10-27T10:26:34.163" v="1529"/>
          <ac:spMkLst>
            <pc:docMk/>
            <pc:sldMk cId="3726219946" sldId="263"/>
            <ac:spMk id="19" creationId="{967D8EB6-EAE1-4F9C-B398-83321E287204}"/>
          </ac:spMkLst>
        </pc:spChg>
        <pc:picChg chg="add">
          <ac:chgData name="Deepti Saravanan" userId="S::deepti.saravanan@research.iiit.ac.in::e76e15b5-ae20-4b15-a49d-f6bded1df0a2" providerId="AD" clId="Web-{711BAA59-094B-4D6D-B2AA-014334E26BB7}" dt="2020-10-27T10:17:10.166" v="1441"/>
          <ac:picMkLst>
            <pc:docMk/>
            <pc:sldMk cId="3726219946" sldId="263"/>
            <ac:picMk id="7" creationId="{47102622-E6B3-49EA-A591-6F60914E6945}"/>
          </ac:picMkLst>
        </pc:picChg>
      </pc:sldChg>
    </pc:docChg>
  </pc:docChgLst>
  <pc:docChgLst>
    <pc:chgData name="Deepti Saravanan" userId="S::deepti.saravanan@research.iiit.ac.in::e76e15b5-ae20-4b15-a49d-f6bded1df0a2" providerId="AD" clId="Web-{364A528F-5430-E420-9C41-55C7BABC0447}"/>
    <pc:docChg chg="addSld delSld modSld">
      <pc:chgData name="Deepti Saravanan" userId="S::deepti.saravanan@research.iiit.ac.in::e76e15b5-ae20-4b15-a49d-f6bded1df0a2" providerId="AD" clId="Web-{364A528F-5430-E420-9C41-55C7BABC0447}" dt="2020-11-06T04:45:55.784" v="2855" actId="20577"/>
      <pc:docMkLst>
        <pc:docMk/>
      </pc:docMkLst>
      <pc:sldChg chg="modSp">
        <pc:chgData name="Deepti Saravanan" userId="S::deepti.saravanan@research.iiit.ac.in::e76e15b5-ae20-4b15-a49d-f6bded1df0a2" providerId="AD" clId="Web-{364A528F-5430-E420-9C41-55C7BABC0447}" dt="2020-11-06T04:31:36.312" v="1869" actId="20577"/>
        <pc:sldMkLst>
          <pc:docMk/>
          <pc:sldMk cId="109857222" sldId="256"/>
        </pc:sldMkLst>
        <pc:spChg chg="mod">
          <ac:chgData name="Deepti Saravanan" userId="S::deepti.saravanan@research.iiit.ac.in::e76e15b5-ae20-4b15-a49d-f6bded1df0a2" providerId="AD" clId="Web-{364A528F-5430-E420-9C41-55C7BABC0447}" dt="2020-11-06T04:31:36.312" v="1869" actId="20577"/>
          <ac:spMkLst>
            <pc:docMk/>
            <pc:sldMk cId="109857222" sldId="256"/>
            <ac:spMk id="2" creationId="{00000000-0000-0000-0000-000000000000}"/>
          </ac:spMkLst>
        </pc:spChg>
        <pc:spChg chg="mod">
          <ac:chgData name="Deepti Saravanan" userId="S::deepti.saravanan@research.iiit.ac.in::e76e15b5-ae20-4b15-a49d-f6bded1df0a2" providerId="AD" clId="Web-{364A528F-5430-E420-9C41-55C7BABC0447}" dt="2020-11-06T04:02:06.758" v="0" actId="20577"/>
          <ac:spMkLst>
            <pc:docMk/>
            <pc:sldMk cId="109857222" sldId="256"/>
            <ac:spMk id="3" creationId="{00000000-0000-0000-0000-000000000000}"/>
          </ac:spMkLst>
        </pc:spChg>
      </pc:sldChg>
      <pc:sldChg chg="modSp">
        <pc:chgData name="Deepti Saravanan" userId="S::deepti.saravanan@research.iiit.ac.in::e76e15b5-ae20-4b15-a49d-f6bded1df0a2" providerId="AD" clId="Web-{364A528F-5430-E420-9C41-55C7BABC0447}" dt="2020-11-06T04:05:56.623" v="151" actId="20577"/>
        <pc:sldMkLst>
          <pc:docMk/>
          <pc:sldMk cId="2789144917" sldId="257"/>
        </pc:sldMkLst>
        <pc:spChg chg="mod">
          <ac:chgData name="Deepti Saravanan" userId="S::deepti.saravanan@research.iiit.ac.in::e76e15b5-ae20-4b15-a49d-f6bded1df0a2" providerId="AD" clId="Web-{364A528F-5430-E420-9C41-55C7BABC0447}" dt="2020-11-06T04:05:56.623" v="151" actId="20577"/>
          <ac:spMkLst>
            <pc:docMk/>
            <pc:sldMk cId="2789144917" sldId="257"/>
            <ac:spMk id="2" creationId="{0506C377-6EB5-4499-BB91-3F71763A45D0}"/>
          </ac:spMkLst>
        </pc:spChg>
        <pc:spChg chg="mod">
          <ac:chgData name="Deepti Saravanan" userId="S::deepti.saravanan@research.iiit.ac.in::e76e15b5-ae20-4b15-a49d-f6bded1df0a2" providerId="AD" clId="Web-{364A528F-5430-E420-9C41-55C7BABC0447}" dt="2020-11-06T04:05:32.481" v="148" actId="14100"/>
          <ac:spMkLst>
            <pc:docMk/>
            <pc:sldMk cId="2789144917" sldId="257"/>
            <ac:spMk id="3" creationId="{1AE12B1F-D1D0-4D96-BD8F-A8BF16740E77}"/>
          </ac:spMkLst>
        </pc:spChg>
      </pc:sldChg>
      <pc:sldChg chg="modSp">
        <pc:chgData name="Deepti Saravanan" userId="S::deepti.saravanan@research.iiit.ac.in::e76e15b5-ae20-4b15-a49d-f6bded1df0a2" providerId="AD" clId="Web-{364A528F-5430-E420-9C41-55C7BABC0447}" dt="2020-11-06T04:15:51.714" v="878" actId="20577"/>
        <pc:sldMkLst>
          <pc:docMk/>
          <pc:sldMk cId="2629063480" sldId="258"/>
        </pc:sldMkLst>
        <pc:spChg chg="mod">
          <ac:chgData name="Deepti Saravanan" userId="S::deepti.saravanan@research.iiit.ac.in::e76e15b5-ae20-4b15-a49d-f6bded1df0a2" providerId="AD" clId="Web-{364A528F-5430-E420-9C41-55C7BABC0447}" dt="2020-11-06T04:14:08.102" v="858" actId="20577"/>
          <ac:spMkLst>
            <pc:docMk/>
            <pc:sldMk cId="2629063480" sldId="258"/>
            <ac:spMk id="2" creationId="{C6FF5ADD-1A1F-4EEF-94E7-CEAFE2BD7654}"/>
          </ac:spMkLst>
        </pc:spChg>
        <pc:graphicFrameChg chg="mod modGraphic">
          <ac:chgData name="Deepti Saravanan" userId="S::deepti.saravanan@research.iiit.ac.in::e76e15b5-ae20-4b15-a49d-f6bded1df0a2" providerId="AD" clId="Web-{364A528F-5430-E420-9C41-55C7BABC0447}" dt="2020-11-06T04:15:51.714" v="878" actId="20577"/>
          <ac:graphicFrameMkLst>
            <pc:docMk/>
            <pc:sldMk cId="2629063480" sldId="258"/>
            <ac:graphicFrameMk id="7" creationId="{4676C311-B159-4D59-96DF-E2325A29BB8E}"/>
          </ac:graphicFrameMkLst>
        </pc:graphicFrameChg>
      </pc:sldChg>
      <pc:sldChg chg="addSp modSp">
        <pc:chgData name="Deepti Saravanan" userId="S::deepti.saravanan@research.iiit.ac.in::e76e15b5-ae20-4b15-a49d-f6bded1df0a2" providerId="AD" clId="Web-{364A528F-5430-E420-9C41-55C7BABC0447}" dt="2020-11-06T04:26:26.352" v="1573" actId="14100"/>
        <pc:sldMkLst>
          <pc:docMk/>
          <pc:sldMk cId="1504247147" sldId="260"/>
        </pc:sldMkLst>
        <pc:spChg chg="mod">
          <ac:chgData name="Deepti Saravanan" userId="S::deepti.saravanan@research.iiit.ac.in::e76e15b5-ae20-4b15-a49d-f6bded1df0a2" providerId="AD" clId="Web-{364A528F-5430-E420-9C41-55C7BABC0447}" dt="2020-11-06T04:23:50.474" v="1195" actId="14100"/>
          <ac:spMkLst>
            <pc:docMk/>
            <pc:sldMk cId="1504247147" sldId="260"/>
            <ac:spMk id="3" creationId="{B05FE5C2-3154-446D-9285-F0C7A2C80967}"/>
          </ac:spMkLst>
        </pc:spChg>
        <pc:spChg chg="add mod">
          <ac:chgData name="Deepti Saravanan" userId="S::deepti.saravanan@research.iiit.ac.in::e76e15b5-ae20-4b15-a49d-f6bded1df0a2" providerId="AD" clId="Web-{364A528F-5430-E420-9C41-55C7BABC0447}" dt="2020-11-06T04:26:26.352" v="1573" actId="14100"/>
          <ac:spMkLst>
            <pc:docMk/>
            <pc:sldMk cId="1504247147" sldId="260"/>
            <ac:spMk id="5" creationId="{5F13B280-EF77-49D6-BE44-4A56ABD02563}"/>
          </ac:spMkLst>
        </pc:spChg>
        <pc:picChg chg="mod">
          <ac:chgData name="Deepti Saravanan" userId="S::deepti.saravanan@research.iiit.ac.in::e76e15b5-ae20-4b15-a49d-f6bded1df0a2" providerId="AD" clId="Web-{364A528F-5430-E420-9C41-55C7BABC0447}" dt="2020-11-06T04:24:09.021" v="1198" actId="14100"/>
          <ac:picMkLst>
            <pc:docMk/>
            <pc:sldMk cId="1504247147" sldId="260"/>
            <ac:picMk id="4" creationId="{CB8C97FE-FDBB-446B-A0E5-54C3F5E9F5E1}"/>
          </ac:picMkLst>
        </pc:picChg>
      </pc:sldChg>
      <pc:sldChg chg="addSp modSp">
        <pc:chgData name="Deepti Saravanan" userId="S::deepti.saravanan@research.iiit.ac.in::e76e15b5-ae20-4b15-a49d-f6bded1df0a2" providerId="AD" clId="Web-{364A528F-5430-E420-9C41-55C7BABC0447}" dt="2020-11-06T04:38:41.134" v="2210" actId="20577"/>
        <pc:sldMkLst>
          <pc:docMk/>
          <pc:sldMk cId="3285910958" sldId="261"/>
        </pc:sldMkLst>
        <pc:spChg chg="add mod">
          <ac:chgData name="Deepti Saravanan" userId="S::deepti.saravanan@research.iiit.ac.in::e76e15b5-ae20-4b15-a49d-f6bded1df0a2" providerId="AD" clId="Web-{364A528F-5430-E420-9C41-55C7BABC0447}" dt="2020-11-06T04:38:41.134" v="2210" actId="20577"/>
          <ac:spMkLst>
            <pc:docMk/>
            <pc:sldMk cId="3285910958" sldId="261"/>
            <ac:spMk id="113" creationId="{2CE37E0C-6A2F-402F-ACEE-8DFBE598010E}"/>
          </ac:spMkLst>
        </pc:spChg>
        <pc:graphicFrameChg chg="mod">
          <ac:chgData name="Deepti Saravanan" userId="S::deepti.saravanan@research.iiit.ac.in::e76e15b5-ae20-4b15-a49d-f6bded1df0a2" providerId="AD" clId="Web-{364A528F-5430-E420-9C41-55C7BABC0447}" dt="2020-11-06T04:37:03.991" v="1940" actId="14100"/>
          <ac:graphicFrameMkLst>
            <pc:docMk/>
            <pc:sldMk cId="3285910958" sldId="261"/>
            <ac:graphicFrameMk id="4" creationId="{8770CFBB-1973-45BF-8E4F-F5BEDF3CB8D7}"/>
          </ac:graphicFrameMkLst>
        </pc:graphicFrameChg>
      </pc:sldChg>
      <pc:sldChg chg="modSp">
        <pc:chgData name="Deepti Saravanan" userId="S::deepti.saravanan@research.iiit.ac.in::e76e15b5-ae20-4b15-a49d-f6bded1df0a2" providerId="AD" clId="Web-{364A528F-5430-E420-9C41-55C7BABC0447}" dt="2020-11-06T04:39:44.776" v="2262" actId="20577"/>
        <pc:sldMkLst>
          <pc:docMk/>
          <pc:sldMk cId="254503511" sldId="262"/>
        </pc:sldMkLst>
        <pc:graphicFrameChg chg="modGraphic">
          <ac:chgData name="Deepti Saravanan" userId="S::deepti.saravanan@research.iiit.ac.in::e76e15b5-ae20-4b15-a49d-f6bded1df0a2" providerId="AD" clId="Web-{364A528F-5430-E420-9C41-55C7BABC0447}" dt="2020-11-06T04:39:44.776" v="2262" actId="20577"/>
          <ac:graphicFrameMkLst>
            <pc:docMk/>
            <pc:sldMk cId="254503511" sldId="262"/>
            <ac:graphicFrameMk id="5" creationId="{750D1284-4BAC-45C8-B12F-D85620F00B4D}"/>
          </ac:graphicFrameMkLst>
        </pc:graphicFrameChg>
      </pc:sldChg>
      <pc:sldChg chg="modSp">
        <pc:chgData name="Deepti Saravanan" userId="S::deepti.saravanan@research.iiit.ac.in::e76e15b5-ae20-4b15-a49d-f6bded1df0a2" providerId="AD" clId="Web-{364A528F-5430-E420-9C41-55C7BABC0447}" dt="2020-11-06T04:45:54.737" v="2853" actId="20577"/>
        <pc:sldMkLst>
          <pc:docMk/>
          <pc:sldMk cId="3726219946" sldId="263"/>
        </pc:sldMkLst>
        <pc:spChg chg="mod">
          <ac:chgData name="Deepti Saravanan" userId="S::deepti.saravanan@research.iiit.ac.in::e76e15b5-ae20-4b15-a49d-f6bded1df0a2" providerId="AD" clId="Web-{364A528F-5430-E420-9C41-55C7BABC0447}" dt="2020-11-06T04:45:54.737" v="2853" actId="20577"/>
          <ac:spMkLst>
            <pc:docMk/>
            <pc:sldMk cId="3726219946" sldId="263"/>
            <ac:spMk id="3" creationId="{278C7F7A-1357-4B32-A35F-69F5BACC21E0}"/>
          </ac:spMkLst>
        </pc:spChg>
      </pc:sldChg>
      <pc:sldChg chg="modSp">
        <pc:chgData name="Deepti Saravanan" userId="S::deepti.saravanan@research.iiit.ac.in::e76e15b5-ae20-4b15-a49d-f6bded1df0a2" providerId="AD" clId="Web-{364A528F-5430-E420-9C41-55C7BABC0447}" dt="2020-11-06T04:23:05.926" v="1170" actId="20577"/>
        <pc:sldMkLst>
          <pc:docMk/>
          <pc:sldMk cId="1564339720" sldId="264"/>
        </pc:sldMkLst>
        <pc:spChg chg="mod">
          <ac:chgData name="Deepti Saravanan" userId="S::deepti.saravanan@research.iiit.ac.in::e76e15b5-ae20-4b15-a49d-f6bded1df0a2" providerId="AD" clId="Web-{364A528F-5430-E420-9C41-55C7BABC0447}" dt="2020-11-06T04:22:17.222" v="1150" actId="1076"/>
          <ac:spMkLst>
            <pc:docMk/>
            <pc:sldMk cId="1564339720" sldId="264"/>
            <ac:spMk id="2" creationId="{8A0F947B-2E46-44AE-B78F-C0699EDC6FEE}"/>
          </ac:spMkLst>
        </pc:spChg>
        <pc:spChg chg="mod">
          <ac:chgData name="Deepti Saravanan" userId="S::deepti.saravanan@research.iiit.ac.in::e76e15b5-ae20-4b15-a49d-f6bded1df0a2" providerId="AD" clId="Web-{364A528F-5430-E420-9C41-55C7BABC0447}" dt="2020-11-06T04:23:05.926" v="1170" actId="20577"/>
          <ac:spMkLst>
            <pc:docMk/>
            <pc:sldMk cId="1564339720" sldId="264"/>
            <ac:spMk id="3" creationId="{BCD44FA1-F849-45F2-BAC5-D2B2D263CC48}"/>
          </ac:spMkLst>
        </pc:spChg>
      </pc:sldChg>
      <pc:sldChg chg="new del">
        <pc:chgData name="Deepti Saravanan" userId="S::deepti.saravanan@research.iiit.ac.in::e76e15b5-ae20-4b15-a49d-f6bded1df0a2" providerId="AD" clId="Web-{364A528F-5430-E420-9C41-55C7BABC0447}" dt="2020-11-06T04:06:38.795" v="155"/>
        <pc:sldMkLst>
          <pc:docMk/>
          <pc:sldMk cId="3378143864" sldId="265"/>
        </pc:sldMkLst>
      </pc:sldChg>
      <pc:sldChg chg="addSp modSp new mod setBg">
        <pc:chgData name="Deepti Saravanan" userId="S::deepti.saravanan@research.iiit.ac.in::e76e15b5-ae20-4b15-a49d-f6bded1df0a2" providerId="AD" clId="Web-{364A528F-5430-E420-9C41-55C7BABC0447}" dt="2020-11-06T04:27:23.994" v="1667" actId="20577"/>
        <pc:sldMkLst>
          <pc:docMk/>
          <pc:sldMk cId="3943262953" sldId="265"/>
        </pc:sldMkLst>
        <pc:spChg chg="mod">
          <ac:chgData name="Deepti Saravanan" userId="S::deepti.saravanan@research.iiit.ac.in::e76e15b5-ae20-4b15-a49d-f6bded1df0a2" providerId="AD" clId="Web-{364A528F-5430-E420-9C41-55C7BABC0447}" dt="2020-11-06T04:13:23.835" v="828" actId="20577"/>
          <ac:spMkLst>
            <pc:docMk/>
            <pc:sldMk cId="3943262953" sldId="265"/>
            <ac:spMk id="2" creationId="{AB652543-C3EB-4A9E-8AE5-B5F2AD018BA2}"/>
          </ac:spMkLst>
        </pc:spChg>
        <pc:spChg chg="mod">
          <ac:chgData name="Deepti Saravanan" userId="S::deepti.saravanan@research.iiit.ac.in::e76e15b5-ae20-4b15-a49d-f6bded1df0a2" providerId="AD" clId="Web-{364A528F-5430-E420-9C41-55C7BABC0447}" dt="2020-11-06T04:27:23.994" v="1667" actId="20577"/>
          <ac:spMkLst>
            <pc:docMk/>
            <pc:sldMk cId="3943262953" sldId="265"/>
            <ac:spMk id="3" creationId="{22F8D6CC-2C95-4642-94B8-A41491CFF3B7}"/>
          </ac:spMkLst>
        </pc:spChg>
        <pc:spChg chg="add">
          <ac:chgData name="Deepti Saravanan" userId="S::deepti.saravanan@research.iiit.ac.in::e76e15b5-ae20-4b15-a49d-f6bded1df0a2" providerId="AD" clId="Web-{364A528F-5430-E420-9C41-55C7BABC0447}" dt="2020-11-06T04:13:09.929" v="802"/>
          <ac:spMkLst>
            <pc:docMk/>
            <pc:sldMk cId="3943262953" sldId="265"/>
            <ac:spMk id="8" creationId="{827B839B-9ADE-406B-8590-F1CAEDED45A1}"/>
          </ac:spMkLst>
        </pc:spChg>
        <pc:spChg chg="add">
          <ac:chgData name="Deepti Saravanan" userId="S::deepti.saravanan@research.iiit.ac.in::e76e15b5-ae20-4b15-a49d-f6bded1df0a2" providerId="AD" clId="Web-{364A528F-5430-E420-9C41-55C7BABC0447}" dt="2020-11-06T04:13:09.929" v="802"/>
          <ac:spMkLst>
            <pc:docMk/>
            <pc:sldMk cId="3943262953" sldId="265"/>
            <ac:spMk id="10" creationId="{CFE45BF0-46DB-408C-B5F7-7B11716805D4}"/>
          </ac:spMkLst>
        </pc:spChg>
        <pc:spChg chg="add">
          <ac:chgData name="Deepti Saravanan" userId="S::deepti.saravanan@research.iiit.ac.in::e76e15b5-ae20-4b15-a49d-f6bded1df0a2" providerId="AD" clId="Web-{364A528F-5430-E420-9C41-55C7BABC0447}" dt="2020-11-06T04:13:09.929" v="802"/>
          <ac:spMkLst>
            <pc:docMk/>
            <pc:sldMk cId="3943262953" sldId="265"/>
            <ac:spMk id="12" creationId="{2AEBC8F2-97B1-41B4-93F1-2D289E197FBA}"/>
          </ac:spMkLst>
        </pc:spChg>
        <pc:spChg chg="add">
          <ac:chgData name="Deepti Saravanan" userId="S::deepti.saravanan@research.iiit.ac.in::e76e15b5-ae20-4b15-a49d-f6bded1df0a2" providerId="AD" clId="Web-{364A528F-5430-E420-9C41-55C7BABC0447}" dt="2020-11-06T04:13:09.929" v="802"/>
          <ac:spMkLst>
            <pc:docMk/>
            <pc:sldMk cId="3943262953" sldId="265"/>
            <ac:spMk id="14" creationId="{472E3A19-F5D5-48FC-BB9C-48C2F68F598B}"/>
          </ac:spMkLst>
        </pc:spChg>
        <pc:spChg chg="add">
          <ac:chgData name="Deepti Saravanan" userId="S::deepti.saravanan@research.iiit.ac.in::e76e15b5-ae20-4b15-a49d-f6bded1df0a2" providerId="AD" clId="Web-{364A528F-5430-E420-9C41-55C7BABC0447}" dt="2020-11-06T04:13:09.929" v="802"/>
          <ac:spMkLst>
            <pc:docMk/>
            <pc:sldMk cId="3943262953" sldId="265"/>
            <ac:spMk id="16" creationId="{7A62E32F-BB65-43A8-8EB5-92346890E549}"/>
          </ac:spMkLst>
        </pc:spChg>
        <pc:spChg chg="add">
          <ac:chgData name="Deepti Saravanan" userId="S::deepti.saravanan@research.iiit.ac.in::e76e15b5-ae20-4b15-a49d-f6bded1df0a2" providerId="AD" clId="Web-{364A528F-5430-E420-9C41-55C7BABC0447}" dt="2020-11-06T04:13:09.929" v="802"/>
          <ac:spMkLst>
            <pc:docMk/>
            <pc:sldMk cId="3943262953" sldId="265"/>
            <ac:spMk id="18" creationId="{14E91B64-9FCC-451E-AFB4-A827D6329367}"/>
          </ac:spMkLst>
        </pc:spChg>
      </pc:sldChg>
      <pc:sldChg chg="addSp modSp new mod setBg">
        <pc:chgData name="Deepti Saravanan" userId="S::deepti.saravanan@research.iiit.ac.in::e76e15b5-ae20-4b15-a49d-f6bded1df0a2" providerId="AD" clId="Web-{364A528F-5430-E420-9C41-55C7BABC0447}" dt="2020-11-06T04:34:34.176" v="1911" actId="20577"/>
        <pc:sldMkLst>
          <pc:docMk/>
          <pc:sldMk cId="4137258687" sldId="266"/>
        </pc:sldMkLst>
        <pc:spChg chg="mod">
          <ac:chgData name="Deepti Saravanan" userId="S::deepti.saravanan@research.iiit.ac.in::e76e15b5-ae20-4b15-a49d-f6bded1df0a2" providerId="AD" clId="Web-{364A528F-5430-E420-9C41-55C7BABC0447}" dt="2020-11-06T04:18:34.608" v="958"/>
          <ac:spMkLst>
            <pc:docMk/>
            <pc:sldMk cId="4137258687" sldId="266"/>
            <ac:spMk id="2" creationId="{942355B3-EA36-4126-9693-B4112381472A}"/>
          </ac:spMkLst>
        </pc:spChg>
        <pc:spChg chg="mod">
          <ac:chgData name="Deepti Saravanan" userId="S::deepti.saravanan@research.iiit.ac.in::e76e15b5-ae20-4b15-a49d-f6bded1df0a2" providerId="AD" clId="Web-{364A528F-5430-E420-9C41-55C7BABC0447}" dt="2020-11-06T04:34:34.176" v="1911" actId="20577"/>
          <ac:spMkLst>
            <pc:docMk/>
            <pc:sldMk cId="4137258687" sldId="266"/>
            <ac:spMk id="3" creationId="{F2414B02-3980-4A0A-BB96-E034D666AE2A}"/>
          </ac:spMkLst>
        </pc:spChg>
        <pc:spChg chg="add">
          <ac:chgData name="Deepti Saravanan" userId="S::deepti.saravanan@research.iiit.ac.in::e76e15b5-ae20-4b15-a49d-f6bded1df0a2" providerId="AD" clId="Web-{364A528F-5430-E420-9C41-55C7BABC0447}" dt="2020-11-06T04:18:34.608" v="958"/>
          <ac:spMkLst>
            <pc:docMk/>
            <pc:sldMk cId="4137258687" sldId="266"/>
            <ac:spMk id="8" creationId="{7CB4857B-ED7C-444D-9F04-2F885114A1C2}"/>
          </ac:spMkLst>
        </pc:spChg>
        <pc:spChg chg="add">
          <ac:chgData name="Deepti Saravanan" userId="S::deepti.saravanan@research.iiit.ac.in::e76e15b5-ae20-4b15-a49d-f6bded1df0a2" providerId="AD" clId="Web-{364A528F-5430-E420-9C41-55C7BABC0447}" dt="2020-11-06T04:18:34.608" v="958"/>
          <ac:spMkLst>
            <pc:docMk/>
            <pc:sldMk cId="4137258687" sldId="266"/>
            <ac:spMk id="10" creationId="{D18046FB-44EA-4FD8-A585-EA09A319B2D0}"/>
          </ac:spMkLst>
        </pc:spChg>
        <pc:spChg chg="add">
          <ac:chgData name="Deepti Saravanan" userId="S::deepti.saravanan@research.iiit.ac.in::e76e15b5-ae20-4b15-a49d-f6bded1df0a2" providerId="AD" clId="Web-{364A528F-5430-E420-9C41-55C7BABC0447}" dt="2020-11-06T04:18:34.608" v="958"/>
          <ac:spMkLst>
            <pc:docMk/>
            <pc:sldMk cId="4137258687" sldId="266"/>
            <ac:spMk id="12" creationId="{479F5F2B-8B58-4140-AE6A-51F6C67B18D9}"/>
          </ac:spMkLst>
        </pc:spChg>
      </pc:sldChg>
      <pc:sldChg chg="addSp delSp modSp new mod setBg">
        <pc:chgData name="Deepti Saravanan" userId="S::deepti.saravanan@research.iiit.ac.in::e76e15b5-ae20-4b15-a49d-f6bded1df0a2" providerId="AD" clId="Web-{364A528F-5430-E420-9C41-55C7BABC0447}" dt="2020-11-06T04:31:24.437" v="1825" actId="20577"/>
        <pc:sldMkLst>
          <pc:docMk/>
          <pc:sldMk cId="3758765108" sldId="267"/>
        </pc:sldMkLst>
        <pc:spChg chg="mod">
          <ac:chgData name="Deepti Saravanan" userId="S::deepti.saravanan@research.iiit.ac.in::e76e15b5-ae20-4b15-a49d-f6bded1df0a2" providerId="AD" clId="Web-{364A528F-5430-E420-9C41-55C7BABC0447}" dt="2020-11-06T04:31:24.437" v="1825" actId="20577"/>
          <ac:spMkLst>
            <pc:docMk/>
            <pc:sldMk cId="3758765108" sldId="267"/>
            <ac:spMk id="2" creationId="{21E89B4E-3969-44A1-BFE7-098695FDE42E}"/>
          </ac:spMkLst>
        </pc:spChg>
        <pc:spChg chg="del">
          <ac:chgData name="Deepti Saravanan" userId="S::deepti.saravanan@research.iiit.ac.in::e76e15b5-ae20-4b15-a49d-f6bded1df0a2" providerId="AD" clId="Web-{364A528F-5430-E420-9C41-55C7BABC0447}" dt="2020-11-06T04:28:39.543" v="1703"/>
          <ac:spMkLst>
            <pc:docMk/>
            <pc:sldMk cId="3758765108" sldId="267"/>
            <ac:spMk id="3" creationId="{76FD14E8-1A62-491A-8FA3-C24C4F165E15}"/>
          </ac:spMkLst>
        </pc:spChg>
        <pc:spChg chg="add mod">
          <ac:chgData name="Deepti Saravanan" userId="S::deepti.saravanan@research.iiit.ac.in::e76e15b5-ae20-4b15-a49d-f6bded1df0a2" providerId="AD" clId="Web-{364A528F-5430-E420-9C41-55C7BABC0447}" dt="2020-11-06T04:31:19" v="1810" actId="1076"/>
          <ac:spMkLst>
            <pc:docMk/>
            <pc:sldMk cId="3758765108" sldId="267"/>
            <ac:spMk id="5" creationId="{23486D82-54C9-4B25-B1FA-612F827C9DDC}"/>
          </ac:spMkLst>
        </pc:spChg>
        <pc:spChg chg="add">
          <ac:chgData name="Deepti Saravanan" userId="S::deepti.saravanan@research.iiit.ac.in::e76e15b5-ae20-4b15-a49d-f6bded1df0a2" providerId="AD" clId="Web-{364A528F-5430-E420-9C41-55C7BABC0447}" dt="2020-11-06T04:31:00.796" v="1800"/>
          <ac:spMkLst>
            <pc:docMk/>
            <pc:sldMk cId="3758765108" sldId="267"/>
            <ac:spMk id="10" creationId="{117AB3D3-3C9C-4DED-809A-78734805B895}"/>
          </ac:spMkLst>
        </pc:spChg>
        <pc:spChg chg="add">
          <ac:chgData name="Deepti Saravanan" userId="S::deepti.saravanan@research.iiit.ac.in::e76e15b5-ae20-4b15-a49d-f6bded1df0a2" providerId="AD" clId="Web-{364A528F-5430-E420-9C41-55C7BABC0447}" dt="2020-11-06T04:31:00.796" v="1800"/>
          <ac:spMkLst>
            <pc:docMk/>
            <pc:sldMk cId="3758765108" sldId="267"/>
            <ac:spMk id="12" creationId="{3A9A4357-BD1D-4622-A4FE-766E6AB8DE84}"/>
          </ac:spMkLst>
        </pc:spChg>
        <pc:spChg chg="add">
          <ac:chgData name="Deepti Saravanan" userId="S::deepti.saravanan@research.iiit.ac.in::e76e15b5-ae20-4b15-a49d-f6bded1df0a2" providerId="AD" clId="Web-{364A528F-5430-E420-9C41-55C7BABC0447}" dt="2020-11-06T04:31:00.796" v="1800"/>
          <ac:spMkLst>
            <pc:docMk/>
            <pc:sldMk cId="3758765108" sldId="267"/>
            <ac:spMk id="14" creationId="{E659831F-0D9A-4C63-9EBB-8435B85A440F}"/>
          </ac:spMkLst>
        </pc:spChg>
        <pc:spChg chg="add">
          <ac:chgData name="Deepti Saravanan" userId="S::deepti.saravanan@research.iiit.ac.in::e76e15b5-ae20-4b15-a49d-f6bded1df0a2" providerId="AD" clId="Web-{364A528F-5430-E420-9C41-55C7BABC0447}" dt="2020-11-06T04:31:00.796" v="1800"/>
          <ac:spMkLst>
            <pc:docMk/>
            <pc:sldMk cId="3758765108" sldId="267"/>
            <ac:spMk id="16" creationId="{E6995CE5-F890-4ABA-82A2-26507CE8D2A3}"/>
          </ac:spMkLst>
        </pc:spChg>
        <pc:picChg chg="add mod ord">
          <ac:chgData name="Deepti Saravanan" userId="S::deepti.saravanan@research.iiit.ac.in::e76e15b5-ae20-4b15-a49d-f6bded1df0a2" providerId="AD" clId="Web-{364A528F-5430-E420-9C41-55C7BABC0447}" dt="2020-11-06T04:31:00.796" v="1800"/>
          <ac:picMkLst>
            <pc:docMk/>
            <pc:sldMk cId="3758765108" sldId="267"/>
            <ac:picMk id="4" creationId="{7D3BF22C-E8C0-4BD2-81D6-B1FB8CDD449F}"/>
          </ac:picMkLst>
        </pc:picChg>
      </pc:sldChg>
      <pc:sldChg chg="addSp modSp new mod setBg">
        <pc:chgData name="Deepti Saravanan" userId="S::deepti.saravanan@research.iiit.ac.in::e76e15b5-ae20-4b15-a49d-f6bded1df0a2" providerId="AD" clId="Web-{364A528F-5430-E420-9C41-55C7BABC0447}" dt="2020-11-06T04:43:29.703" v="2726"/>
        <pc:sldMkLst>
          <pc:docMk/>
          <pc:sldMk cId="974622787" sldId="268"/>
        </pc:sldMkLst>
        <pc:spChg chg="mod">
          <ac:chgData name="Deepti Saravanan" userId="S::deepti.saravanan@research.iiit.ac.in::e76e15b5-ae20-4b15-a49d-f6bded1df0a2" providerId="AD" clId="Web-{364A528F-5430-E420-9C41-55C7BABC0447}" dt="2020-11-06T04:43:29.703" v="2726"/>
          <ac:spMkLst>
            <pc:docMk/>
            <pc:sldMk cId="974622787" sldId="268"/>
            <ac:spMk id="2" creationId="{69841BDB-DCD1-4F05-A2F8-C870129F3DA6}"/>
          </ac:spMkLst>
        </pc:spChg>
        <pc:spChg chg="mod">
          <ac:chgData name="Deepti Saravanan" userId="S::deepti.saravanan@research.iiit.ac.in::e76e15b5-ae20-4b15-a49d-f6bded1df0a2" providerId="AD" clId="Web-{364A528F-5430-E420-9C41-55C7BABC0447}" dt="2020-11-06T04:43:29.703" v="2726"/>
          <ac:spMkLst>
            <pc:docMk/>
            <pc:sldMk cId="974622787" sldId="268"/>
            <ac:spMk id="3" creationId="{714FEC01-7ACF-4D15-B230-A3AB5A76C26B}"/>
          </ac:spMkLst>
        </pc:spChg>
        <pc:spChg chg="add">
          <ac:chgData name="Deepti Saravanan" userId="S::deepti.saravanan@research.iiit.ac.in::e76e15b5-ae20-4b15-a49d-f6bded1df0a2" providerId="AD" clId="Web-{364A528F-5430-E420-9C41-55C7BABC0447}" dt="2020-11-06T04:43:29.703" v="2726"/>
          <ac:spMkLst>
            <pc:docMk/>
            <pc:sldMk cId="974622787" sldId="268"/>
            <ac:spMk id="8" creationId="{081EA652-8C6A-4E69-BEB9-170809474553}"/>
          </ac:spMkLst>
        </pc:spChg>
        <pc:spChg chg="add">
          <ac:chgData name="Deepti Saravanan" userId="S::deepti.saravanan@research.iiit.ac.in::e76e15b5-ae20-4b15-a49d-f6bded1df0a2" providerId="AD" clId="Web-{364A528F-5430-E420-9C41-55C7BABC0447}" dt="2020-11-06T04:43:29.703" v="2726"/>
          <ac:spMkLst>
            <pc:docMk/>
            <pc:sldMk cId="974622787" sldId="268"/>
            <ac:spMk id="10" creationId="{5298780A-33B9-4EA2-8F67-DE68AD62841B}"/>
          </ac:spMkLst>
        </pc:spChg>
        <pc:spChg chg="add">
          <ac:chgData name="Deepti Saravanan" userId="S::deepti.saravanan@research.iiit.ac.in::e76e15b5-ae20-4b15-a49d-f6bded1df0a2" providerId="AD" clId="Web-{364A528F-5430-E420-9C41-55C7BABC0447}" dt="2020-11-06T04:43:29.703" v="2726"/>
          <ac:spMkLst>
            <pc:docMk/>
            <pc:sldMk cId="974622787" sldId="268"/>
            <ac:spMk id="12" creationId="{7F488E8B-4E1E-4402-8935-D4E6C02615C7}"/>
          </ac:spMkLst>
        </pc:spChg>
        <pc:cxnChg chg="add">
          <ac:chgData name="Deepti Saravanan" userId="S::deepti.saravanan@research.iiit.ac.in::e76e15b5-ae20-4b15-a49d-f6bded1df0a2" providerId="AD" clId="Web-{364A528F-5430-E420-9C41-55C7BABC0447}" dt="2020-11-06T04:43:29.703" v="2726"/>
          <ac:cxnSpMkLst>
            <pc:docMk/>
            <pc:sldMk cId="974622787" sldId="268"/>
            <ac:cxnSpMk id="14" creationId="{23AAC9B5-8015-485C-ACF9-A750390E9A56}"/>
          </ac:cxnSpMkLst>
        </pc:cxn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2C104-8A0D-486A-8341-5CA63D03D7AA}"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0F265C8-7ED9-44CA-B779-B07B9A91F672}">
      <dgm:prSet/>
      <dgm:spPr/>
      <dgm:t>
        <a:bodyPr/>
        <a:lstStyle/>
        <a:p>
          <a:pPr rtl="0"/>
          <a:r>
            <a:rPr lang="en-US" dirty="0"/>
            <a:t>Query Specific</a:t>
          </a:r>
          <a:r>
            <a:rPr lang="en-US" b="0" i="0" u="none" strike="noStrike" cap="none" baseline="0" noProof="0" dirty="0">
              <a:solidFill>
                <a:srgbClr val="010000"/>
              </a:solidFill>
              <a:latin typeface="Calibri Light"/>
              <a:cs typeface="Calibri Light"/>
            </a:rPr>
            <a:t> </a:t>
          </a:r>
          <a:r>
            <a:rPr lang="en-US" b="0" i="0" u="none" strike="noStrike" cap="none" baseline="0" noProof="0" dirty="0">
              <a:latin typeface="Calibri Light"/>
              <a:cs typeface="Calibri Light"/>
            </a:rPr>
            <a:t>– Defines</a:t>
          </a:r>
          <a:r>
            <a:rPr lang="en-US" dirty="0">
              <a:latin typeface="Calibri Light" panose="020F0302020204030204"/>
            </a:rPr>
            <a:t> the</a:t>
          </a:r>
          <a:r>
            <a:rPr lang="en-US" b="0" i="0" u="none" strike="noStrike" cap="none" baseline="0" noProof="0" dirty="0">
              <a:latin typeface="Calibri Light"/>
              <a:cs typeface="Calibri Light"/>
            </a:rPr>
            <a:t> context</a:t>
          </a:r>
          <a:endParaRPr lang="en-US" dirty="0"/>
        </a:p>
      </dgm:t>
    </dgm:pt>
    <dgm:pt modelId="{FF0BFEC6-00D2-4679-9F47-12492CF0D69C}" type="parTrans" cxnId="{91B278B3-90DB-45EA-BCB2-909F3752F63F}">
      <dgm:prSet/>
      <dgm:spPr/>
      <dgm:t>
        <a:bodyPr/>
        <a:lstStyle/>
        <a:p>
          <a:endParaRPr lang="en-US"/>
        </a:p>
      </dgm:t>
    </dgm:pt>
    <dgm:pt modelId="{3D60C2D0-24CC-4A00-85AA-50733ED2C279}" type="sibTrans" cxnId="{91B278B3-90DB-45EA-BCB2-909F3752F63F}">
      <dgm:prSet/>
      <dgm:spPr/>
      <dgm:t>
        <a:bodyPr/>
        <a:lstStyle/>
        <a:p>
          <a:endParaRPr lang="en-US"/>
        </a:p>
      </dgm:t>
    </dgm:pt>
    <dgm:pt modelId="{87E26934-AC4E-4E8E-B6F3-4D06207BC751}">
      <dgm:prSet/>
      <dgm:spPr/>
      <dgm:t>
        <a:bodyPr/>
        <a:lstStyle/>
        <a:p>
          <a:pPr rtl="0"/>
          <a:r>
            <a:rPr lang="en-US" dirty="0"/>
            <a:t>Semantic Analysis in Focus</a:t>
          </a:r>
          <a:r>
            <a:rPr lang="en-US" dirty="0">
              <a:latin typeface="Calibri Light" panose="020F0302020204030204"/>
            </a:rPr>
            <a:t> – Clustering of regulations</a:t>
          </a:r>
          <a:endParaRPr lang="en-US" dirty="0"/>
        </a:p>
      </dgm:t>
    </dgm:pt>
    <dgm:pt modelId="{52EBF4D5-D8C1-46B9-AABD-E26931193FD9}" type="parTrans" cxnId="{32BF5ADA-84D2-4A4B-8B40-F12EFCEB4ADC}">
      <dgm:prSet/>
      <dgm:spPr/>
      <dgm:t>
        <a:bodyPr/>
        <a:lstStyle/>
        <a:p>
          <a:endParaRPr lang="en-US"/>
        </a:p>
      </dgm:t>
    </dgm:pt>
    <dgm:pt modelId="{7A42B88D-EBAF-40BF-BD61-4C7DC4164769}" type="sibTrans" cxnId="{32BF5ADA-84D2-4A4B-8B40-F12EFCEB4ADC}">
      <dgm:prSet/>
      <dgm:spPr/>
      <dgm:t>
        <a:bodyPr/>
        <a:lstStyle/>
        <a:p>
          <a:endParaRPr lang="en-US"/>
        </a:p>
      </dgm:t>
    </dgm:pt>
    <dgm:pt modelId="{CB7397A5-4242-4363-B5DA-963DA70B4474}">
      <dgm:prSet/>
      <dgm:spPr/>
      <dgm:t>
        <a:bodyPr/>
        <a:lstStyle/>
        <a:p>
          <a:r>
            <a:rPr lang="en-US" dirty="0"/>
            <a:t>2 Step Process:</a:t>
          </a:r>
        </a:p>
      </dgm:t>
    </dgm:pt>
    <dgm:pt modelId="{B23A9118-69B2-4D6B-A52A-8B8BE6F5652A}" type="parTrans" cxnId="{82E48776-93EA-44C3-9D44-E02A54B64310}">
      <dgm:prSet/>
      <dgm:spPr/>
      <dgm:t>
        <a:bodyPr/>
        <a:lstStyle/>
        <a:p>
          <a:endParaRPr lang="en-US"/>
        </a:p>
      </dgm:t>
    </dgm:pt>
    <dgm:pt modelId="{9F899607-0418-42D5-8881-36A2B390DCA2}" type="sibTrans" cxnId="{82E48776-93EA-44C3-9D44-E02A54B64310}">
      <dgm:prSet/>
      <dgm:spPr/>
      <dgm:t>
        <a:bodyPr/>
        <a:lstStyle/>
        <a:p>
          <a:endParaRPr lang="en-US"/>
        </a:p>
      </dgm:t>
    </dgm:pt>
    <dgm:pt modelId="{596AC74E-09BD-4A2C-9BEB-B20BEBC707E9}">
      <dgm:prSet/>
      <dgm:spPr/>
      <dgm:t>
        <a:bodyPr/>
        <a:lstStyle/>
        <a:p>
          <a:pPr rtl="0"/>
          <a:r>
            <a:rPr lang="en-US" b="1" dirty="0">
              <a:latin typeface="Calibri Light" panose="020F0302020204030204"/>
            </a:rPr>
            <a:t>Step1:</a:t>
          </a:r>
          <a:r>
            <a:rPr lang="en-US" dirty="0">
              <a:latin typeface="Calibri Light" panose="020F0302020204030204"/>
            </a:rPr>
            <a:t> Related</a:t>
          </a:r>
          <a:r>
            <a:rPr lang="en-US" dirty="0"/>
            <a:t> regulations retrieval</a:t>
          </a:r>
        </a:p>
      </dgm:t>
    </dgm:pt>
    <dgm:pt modelId="{C4A4DC5B-3D7A-4DED-9F34-653A28D26EDC}" type="parTrans" cxnId="{613B2A18-471A-41DC-BD7A-6A0EB56F0FFB}">
      <dgm:prSet/>
      <dgm:spPr/>
      <dgm:t>
        <a:bodyPr/>
        <a:lstStyle/>
        <a:p>
          <a:endParaRPr lang="en-US"/>
        </a:p>
      </dgm:t>
    </dgm:pt>
    <dgm:pt modelId="{4BE2412F-6821-41F9-A80D-F2DA7090F1F9}" type="sibTrans" cxnId="{613B2A18-471A-41DC-BD7A-6A0EB56F0FFB}">
      <dgm:prSet/>
      <dgm:spPr/>
      <dgm:t>
        <a:bodyPr/>
        <a:lstStyle/>
        <a:p>
          <a:endParaRPr lang="en-US"/>
        </a:p>
      </dgm:t>
    </dgm:pt>
    <dgm:pt modelId="{642F1615-6E07-47B0-9F78-5E82A017DE91}">
      <dgm:prSet/>
      <dgm:spPr/>
      <dgm:t>
        <a:bodyPr/>
        <a:lstStyle/>
        <a:p>
          <a:pPr rtl="0"/>
          <a:r>
            <a:rPr lang="en-US" b="1" dirty="0">
              <a:latin typeface="Calibri Light" panose="020F0302020204030204"/>
            </a:rPr>
            <a:t>Step2: </a:t>
          </a:r>
          <a:r>
            <a:rPr lang="en-US" b="0" dirty="0">
              <a:latin typeface="Calibri Light" panose="020F0302020204030204"/>
            </a:rPr>
            <a:t>Two</a:t>
          </a:r>
          <a:r>
            <a:rPr lang="en-US" b="0" dirty="0"/>
            <a:t> layered semantic net creation</a:t>
          </a:r>
        </a:p>
      </dgm:t>
    </dgm:pt>
    <dgm:pt modelId="{E89380E4-5C20-481E-A0CD-9C068B4754B0}" type="parTrans" cxnId="{32994C09-DD84-4568-9E24-4C795FABF447}">
      <dgm:prSet/>
      <dgm:spPr/>
      <dgm:t>
        <a:bodyPr/>
        <a:lstStyle/>
        <a:p>
          <a:endParaRPr lang="en-US"/>
        </a:p>
      </dgm:t>
    </dgm:pt>
    <dgm:pt modelId="{4ABC0904-1B3F-474A-80BE-96AABF327F7B}" type="sibTrans" cxnId="{32994C09-DD84-4568-9E24-4C795FABF447}">
      <dgm:prSet/>
      <dgm:spPr/>
      <dgm:t>
        <a:bodyPr/>
        <a:lstStyle/>
        <a:p>
          <a:endParaRPr lang="en-US"/>
        </a:p>
      </dgm:t>
    </dgm:pt>
    <dgm:pt modelId="{FFF807D7-0545-425F-A46A-8E4D6B4E80BD}">
      <dgm:prSet/>
      <dgm:spPr/>
      <dgm:t>
        <a:bodyPr/>
        <a:lstStyle/>
        <a:p>
          <a:r>
            <a:rPr lang="en-US" b="0" dirty="0"/>
            <a:t>Layer 1 : Regulations relationship via common phrase/subtle semantics heuristics</a:t>
          </a:r>
        </a:p>
      </dgm:t>
    </dgm:pt>
    <dgm:pt modelId="{108DEA21-B09D-4391-8D78-171C36699ADF}" type="parTrans" cxnId="{C0ED4C17-B27B-4BDD-B450-F17EF6D0C927}">
      <dgm:prSet/>
      <dgm:spPr/>
      <dgm:t>
        <a:bodyPr/>
        <a:lstStyle/>
        <a:p>
          <a:endParaRPr lang="en-US"/>
        </a:p>
      </dgm:t>
    </dgm:pt>
    <dgm:pt modelId="{A9FAFF1E-D166-4B4C-9101-F17CB1B886E1}" type="sibTrans" cxnId="{C0ED4C17-B27B-4BDD-B450-F17EF6D0C927}">
      <dgm:prSet/>
      <dgm:spPr/>
      <dgm:t>
        <a:bodyPr/>
        <a:lstStyle/>
        <a:p>
          <a:endParaRPr lang="en-US"/>
        </a:p>
      </dgm:t>
    </dgm:pt>
    <dgm:pt modelId="{A0E8B536-7E3F-4440-BF0F-FF5F04C82E92}">
      <dgm:prSet/>
      <dgm:spPr/>
      <dgm:t>
        <a:bodyPr/>
        <a:lstStyle/>
        <a:p>
          <a:pPr rtl="0"/>
          <a:r>
            <a:rPr lang="en-US" b="0" dirty="0"/>
            <a:t>Layer 2 : Detailed network of interplay of subjects and objects</a:t>
          </a:r>
        </a:p>
      </dgm:t>
    </dgm:pt>
    <dgm:pt modelId="{2C536F8C-6E48-47A7-B90D-037A33DC3226}" type="parTrans" cxnId="{0EA5E600-5ABD-4536-8438-24929E6EA0B3}">
      <dgm:prSet/>
      <dgm:spPr/>
      <dgm:t>
        <a:bodyPr/>
        <a:lstStyle/>
        <a:p>
          <a:endParaRPr lang="en-US"/>
        </a:p>
      </dgm:t>
    </dgm:pt>
    <dgm:pt modelId="{A47D6C2A-1D9C-4774-9A01-A6AE7749A682}" type="sibTrans" cxnId="{0EA5E600-5ABD-4536-8438-24929E6EA0B3}">
      <dgm:prSet/>
      <dgm:spPr/>
      <dgm:t>
        <a:bodyPr/>
        <a:lstStyle/>
        <a:p>
          <a:endParaRPr lang="en-US"/>
        </a:p>
      </dgm:t>
    </dgm:pt>
    <dgm:pt modelId="{0C5FA00F-C339-4E34-8F9C-5DF39FCBA5AD}" type="pres">
      <dgm:prSet presAssocID="{3212C104-8A0D-486A-8341-5CA63D03D7AA}" presName="linear" presStyleCnt="0">
        <dgm:presLayoutVars>
          <dgm:dir/>
          <dgm:animLvl val="lvl"/>
          <dgm:resizeHandles val="exact"/>
        </dgm:presLayoutVars>
      </dgm:prSet>
      <dgm:spPr/>
    </dgm:pt>
    <dgm:pt modelId="{C15265B1-E23C-4228-BA96-55A9EBF51287}" type="pres">
      <dgm:prSet presAssocID="{80F265C8-7ED9-44CA-B779-B07B9A91F672}" presName="parentLin" presStyleCnt="0"/>
      <dgm:spPr/>
    </dgm:pt>
    <dgm:pt modelId="{E9593485-E399-4EEA-9D15-188DD4DD5BAF}" type="pres">
      <dgm:prSet presAssocID="{80F265C8-7ED9-44CA-B779-B07B9A91F672}" presName="parentLeftMargin" presStyleLbl="node1" presStyleIdx="0" presStyleCnt="3"/>
      <dgm:spPr/>
    </dgm:pt>
    <dgm:pt modelId="{3F843B5D-7558-4094-83B0-E49154707D45}" type="pres">
      <dgm:prSet presAssocID="{80F265C8-7ED9-44CA-B779-B07B9A91F672}" presName="parentText" presStyleLbl="node1" presStyleIdx="0" presStyleCnt="3">
        <dgm:presLayoutVars>
          <dgm:chMax val="0"/>
          <dgm:bulletEnabled val="1"/>
        </dgm:presLayoutVars>
      </dgm:prSet>
      <dgm:spPr/>
    </dgm:pt>
    <dgm:pt modelId="{3FE1E640-7EF2-430C-ACED-9F4CC97FC4E3}" type="pres">
      <dgm:prSet presAssocID="{80F265C8-7ED9-44CA-B779-B07B9A91F672}" presName="negativeSpace" presStyleCnt="0"/>
      <dgm:spPr/>
    </dgm:pt>
    <dgm:pt modelId="{3BA94382-5C4D-48A8-AEB0-7313BB553897}" type="pres">
      <dgm:prSet presAssocID="{80F265C8-7ED9-44CA-B779-B07B9A91F672}" presName="childText" presStyleLbl="conFgAcc1" presStyleIdx="0" presStyleCnt="3">
        <dgm:presLayoutVars>
          <dgm:bulletEnabled val="1"/>
        </dgm:presLayoutVars>
      </dgm:prSet>
      <dgm:spPr/>
    </dgm:pt>
    <dgm:pt modelId="{5AF08CDE-3D74-4697-A03E-463E49F228CE}" type="pres">
      <dgm:prSet presAssocID="{3D60C2D0-24CC-4A00-85AA-50733ED2C279}" presName="spaceBetweenRectangles" presStyleCnt="0"/>
      <dgm:spPr/>
    </dgm:pt>
    <dgm:pt modelId="{A0E96475-F1E4-4BD3-828C-2BCBC9A39AFA}" type="pres">
      <dgm:prSet presAssocID="{87E26934-AC4E-4E8E-B6F3-4D06207BC751}" presName="parentLin" presStyleCnt="0"/>
      <dgm:spPr/>
    </dgm:pt>
    <dgm:pt modelId="{42E1C380-A958-4BDB-86C1-9363E443AD4C}" type="pres">
      <dgm:prSet presAssocID="{87E26934-AC4E-4E8E-B6F3-4D06207BC751}" presName="parentLeftMargin" presStyleLbl="node1" presStyleIdx="0" presStyleCnt="3"/>
      <dgm:spPr/>
    </dgm:pt>
    <dgm:pt modelId="{11DA03F1-0AA1-4C3C-9455-04E22811676C}" type="pres">
      <dgm:prSet presAssocID="{87E26934-AC4E-4E8E-B6F3-4D06207BC751}" presName="parentText" presStyleLbl="node1" presStyleIdx="1" presStyleCnt="3">
        <dgm:presLayoutVars>
          <dgm:chMax val="0"/>
          <dgm:bulletEnabled val="1"/>
        </dgm:presLayoutVars>
      </dgm:prSet>
      <dgm:spPr/>
    </dgm:pt>
    <dgm:pt modelId="{DB1EC777-061C-45C8-BB83-ACFD2362C0A5}" type="pres">
      <dgm:prSet presAssocID="{87E26934-AC4E-4E8E-B6F3-4D06207BC751}" presName="negativeSpace" presStyleCnt="0"/>
      <dgm:spPr/>
    </dgm:pt>
    <dgm:pt modelId="{063B0FB3-FF9D-48DC-B551-81A71248C6F7}" type="pres">
      <dgm:prSet presAssocID="{87E26934-AC4E-4E8E-B6F3-4D06207BC751}" presName="childText" presStyleLbl="conFgAcc1" presStyleIdx="1" presStyleCnt="3">
        <dgm:presLayoutVars>
          <dgm:bulletEnabled val="1"/>
        </dgm:presLayoutVars>
      </dgm:prSet>
      <dgm:spPr/>
    </dgm:pt>
    <dgm:pt modelId="{CEDCB924-FF82-4CD0-841F-C2D7629C133F}" type="pres">
      <dgm:prSet presAssocID="{7A42B88D-EBAF-40BF-BD61-4C7DC4164769}" presName="spaceBetweenRectangles" presStyleCnt="0"/>
      <dgm:spPr/>
    </dgm:pt>
    <dgm:pt modelId="{CECE00A8-35A0-4FA3-BF42-F1FD88F2CE57}" type="pres">
      <dgm:prSet presAssocID="{CB7397A5-4242-4363-B5DA-963DA70B4474}" presName="parentLin" presStyleCnt="0"/>
      <dgm:spPr/>
    </dgm:pt>
    <dgm:pt modelId="{CC69540D-13C2-47F7-BE67-CFD2DCEA2F26}" type="pres">
      <dgm:prSet presAssocID="{CB7397A5-4242-4363-B5DA-963DA70B4474}" presName="parentLeftMargin" presStyleLbl="node1" presStyleIdx="1" presStyleCnt="3"/>
      <dgm:spPr/>
    </dgm:pt>
    <dgm:pt modelId="{8939ADA6-9D9E-4836-881E-5EF483975695}" type="pres">
      <dgm:prSet presAssocID="{CB7397A5-4242-4363-B5DA-963DA70B4474}" presName="parentText" presStyleLbl="node1" presStyleIdx="2" presStyleCnt="3">
        <dgm:presLayoutVars>
          <dgm:chMax val="0"/>
          <dgm:bulletEnabled val="1"/>
        </dgm:presLayoutVars>
      </dgm:prSet>
      <dgm:spPr/>
    </dgm:pt>
    <dgm:pt modelId="{D7413A6F-9C3F-4DDA-84EA-0DEAF9CE7925}" type="pres">
      <dgm:prSet presAssocID="{CB7397A5-4242-4363-B5DA-963DA70B4474}" presName="negativeSpace" presStyleCnt="0"/>
      <dgm:spPr/>
    </dgm:pt>
    <dgm:pt modelId="{E7BE3CC5-45B2-482B-B229-87C2574A5A3F}" type="pres">
      <dgm:prSet presAssocID="{CB7397A5-4242-4363-B5DA-963DA70B4474}" presName="childText" presStyleLbl="conFgAcc1" presStyleIdx="2" presStyleCnt="3">
        <dgm:presLayoutVars>
          <dgm:bulletEnabled val="1"/>
        </dgm:presLayoutVars>
      </dgm:prSet>
      <dgm:spPr/>
    </dgm:pt>
  </dgm:ptLst>
  <dgm:cxnLst>
    <dgm:cxn modelId="{0EA5E600-5ABD-4536-8438-24929E6EA0B3}" srcId="{642F1615-6E07-47B0-9F78-5E82A017DE91}" destId="{A0E8B536-7E3F-4440-BF0F-FF5F04C82E92}" srcOrd="1" destOrd="0" parTransId="{2C536F8C-6E48-47A7-B90D-037A33DC3226}" sibTransId="{A47D6C2A-1D9C-4774-9A01-A6AE7749A682}"/>
    <dgm:cxn modelId="{6BEDA607-346B-4B16-9671-8EE0DCA83A15}" type="presOf" srcId="{80F265C8-7ED9-44CA-B779-B07B9A91F672}" destId="{E9593485-E399-4EEA-9D15-188DD4DD5BAF}" srcOrd="0" destOrd="0" presId="urn:microsoft.com/office/officeart/2005/8/layout/list1"/>
    <dgm:cxn modelId="{32994C09-DD84-4568-9E24-4C795FABF447}" srcId="{CB7397A5-4242-4363-B5DA-963DA70B4474}" destId="{642F1615-6E07-47B0-9F78-5E82A017DE91}" srcOrd="1" destOrd="0" parTransId="{E89380E4-5C20-481E-A0CD-9C068B4754B0}" sibTransId="{4ABC0904-1B3F-474A-80BE-96AABF327F7B}"/>
    <dgm:cxn modelId="{C0ED4C17-B27B-4BDD-B450-F17EF6D0C927}" srcId="{642F1615-6E07-47B0-9F78-5E82A017DE91}" destId="{FFF807D7-0545-425F-A46A-8E4D6B4E80BD}" srcOrd="0" destOrd="0" parTransId="{108DEA21-B09D-4391-8D78-171C36699ADF}" sibTransId="{A9FAFF1E-D166-4B4C-9101-F17CB1B886E1}"/>
    <dgm:cxn modelId="{613B2A18-471A-41DC-BD7A-6A0EB56F0FFB}" srcId="{CB7397A5-4242-4363-B5DA-963DA70B4474}" destId="{596AC74E-09BD-4A2C-9BEB-B20BEBC707E9}" srcOrd="0" destOrd="0" parTransId="{C4A4DC5B-3D7A-4DED-9F34-653A28D26EDC}" sibTransId="{4BE2412F-6821-41F9-A80D-F2DA7090F1F9}"/>
    <dgm:cxn modelId="{51B2FA29-16F1-42EA-AED4-CB114DF8F1AF}" type="presOf" srcId="{642F1615-6E07-47B0-9F78-5E82A017DE91}" destId="{E7BE3CC5-45B2-482B-B229-87C2574A5A3F}" srcOrd="0" destOrd="1" presId="urn:microsoft.com/office/officeart/2005/8/layout/list1"/>
    <dgm:cxn modelId="{999AE32A-2B03-4330-AED5-14FE4008932E}" type="presOf" srcId="{A0E8B536-7E3F-4440-BF0F-FF5F04C82E92}" destId="{E7BE3CC5-45B2-482B-B229-87C2574A5A3F}" srcOrd="0" destOrd="3" presId="urn:microsoft.com/office/officeart/2005/8/layout/list1"/>
    <dgm:cxn modelId="{31EF4F61-0F75-4F15-8B5D-A5A42AA93039}" type="presOf" srcId="{87E26934-AC4E-4E8E-B6F3-4D06207BC751}" destId="{42E1C380-A958-4BDB-86C1-9363E443AD4C}" srcOrd="0" destOrd="0" presId="urn:microsoft.com/office/officeart/2005/8/layout/list1"/>
    <dgm:cxn modelId="{4DE9C366-9855-46C4-A1FC-97E206EDC05B}" type="presOf" srcId="{FFF807D7-0545-425F-A46A-8E4D6B4E80BD}" destId="{E7BE3CC5-45B2-482B-B229-87C2574A5A3F}" srcOrd="0" destOrd="2" presId="urn:microsoft.com/office/officeart/2005/8/layout/list1"/>
    <dgm:cxn modelId="{FB5E614A-2975-40D6-BD1C-9D589223CB77}" type="presOf" srcId="{CB7397A5-4242-4363-B5DA-963DA70B4474}" destId="{CC69540D-13C2-47F7-BE67-CFD2DCEA2F26}" srcOrd="0" destOrd="0" presId="urn:microsoft.com/office/officeart/2005/8/layout/list1"/>
    <dgm:cxn modelId="{0E1EF453-B4F3-490A-9087-4C8EAFBE0C44}" type="presOf" srcId="{CB7397A5-4242-4363-B5DA-963DA70B4474}" destId="{8939ADA6-9D9E-4836-881E-5EF483975695}" srcOrd="1" destOrd="0" presId="urn:microsoft.com/office/officeart/2005/8/layout/list1"/>
    <dgm:cxn modelId="{82E48776-93EA-44C3-9D44-E02A54B64310}" srcId="{3212C104-8A0D-486A-8341-5CA63D03D7AA}" destId="{CB7397A5-4242-4363-B5DA-963DA70B4474}" srcOrd="2" destOrd="0" parTransId="{B23A9118-69B2-4D6B-A52A-8B8BE6F5652A}" sibTransId="{9F899607-0418-42D5-8881-36A2B390DCA2}"/>
    <dgm:cxn modelId="{91B278B3-90DB-45EA-BCB2-909F3752F63F}" srcId="{3212C104-8A0D-486A-8341-5CA63D03D7AA}" destId="{80F265C8-7ED9-44CA-B779-B07B9A91F672}" srcOrd="0" destOrd="0" parTransId="{FF0BFEC6-00D2-4679-9F47-12492CF0D69C}" sibTransId="{3D60C2D0-24CC-4A00-85AA-50733ED2C279}"/>
    <dgm:cxn modelId="{3E6504B6-FFB4-4B91-B81D-5AA5172768EE}" type="presOf" srcId="{87E26934-AC4E-4E8E-B6F3-4D06207BC751}" destId="{11DA03F1-0AA1-4C3C-9455-04E22811676C}" srcOrd="1" destOrd="0" presId="urn:microsoft.com/office/officeart/2005/8/layout/list1"/>
    <dgm:cxn modelId="{9728F4B9-EB82-4C58-A143-763A7CBE962E}" type="presOf" srcId="{596AC74E-09BD-4A2C-9BEB-B20BEBC707E9}" destId="{E7BE3CC5-45B2-482B-B229-87C2574A5A3F}" srcOrd="0" destOrd="0" presId="urn:microsoft.com/office/officeart/2005/8/layout/list1"/>
    <dgm:cxn modelId="{D3EFECC3-0E47-43C5-B2FF-33E0E0CD9877}" type="presOf" srcId="{3212C104-8A0D-486A-8341-5CA63D03D7AA}" destId="{0C5FA00F-C339-4E34-8F9C-5DF39FCBA5AD}" srcOrd="0" destOrd="0" presId="urn:microsoft.com/office/officeart/2005/8/layout/list1"/>
    <dgm:cxn modelId="{32BF5ADA-84D2-4A4B-8B40-F12EFCEB4ADC}" srcId="{3212C104-8A0D-486A-8341-5CA63D03D7AA}" destId="{87E26934-AC4E-4E8E-B6F3-4D06207BC751}" srcOrd="1" destOrd="0" parTransId="{52EBF4D5-D8C1-46B9-AABD-E26931193FD9}" sibTransId="{7A42B88D-EBAF-40BF-BD61-4C7DC4164769}"/>
    <dgm:cxn modelId="{DBC17DE5-1474-4C1D-969F-76227D528AE2}" type="presOf" srcId="{80F265C8-7ED9-44CA-B779-B07B9A91F672}" destId="{3F843B5D-7558-4094-83B0-E49154707D45}" srcOrd="1" destOrd="0" presId="urn:microsoft.com/office/officeart/2005/8/layout/list1"/>
    <dgm:cxn modelId="{A154EC3B-1598-403A-9EEE-DF15506D9783}" type="presParOf" srcId="{0C5FA00F-C339-4E34-8F9C-5DF39FCBA5AD}" destId="{C15265B1-E23C-4228-BA96-55A9EBF51287}" srcOrd="0" destOrd="0" presId="urn:microsoft.com/office/officeart/2005/8/layout/list1"/>
    <dgm:cxn modelId="{F4044082-9628-4A42-9BC9-64BA4636621A}" type="presParOf" srcId="{C15265B1-E23C-4228-BA96-55A9EBF51287}" destId="{E9593485-E399-4EEA-9D15-188DD4DD5BAF}" srcOrd="0" destOrd="0" presId="urn:microsoft.com/office/officeart/2005/8/layout/list1"/>
    <dgm:cxn modelId="{24378980-DF31-4B9B-8725-5B6B20A53597}" type="presParOf" srcId="{C15265B1-E23C-4228-BA96-55A9EBF51287}" destId="{3F843B5D-7558-4094-83B0-E49154707D45}" srcOrd="1" destOrd="0" presId="urn:microsoft.com/office/officeart/2005/8/layout/list1"/>
    <dgm:cxn modelId="{4A6E6E83-D7F2-4CB0-AEAA-4104B9BD1D4B}" type="presParOf" srcId="{0C5FA00F-C339-4E34-8F9C-5DF39FCBA5AD}" destId="{3FE1E640-7EF2-430C-ACED-9F4CC97FC4E3}" srcOrd="1" destOrd="0" presId="urn:microsoft.com/office/officeart/2005/8/layout/list1"/>
    <dgm:cxn modelId="{76B3F02D-596E-418E-8EB3-95D1C874F9AD}" type="presParOf" srcId="{0C5FA00F-C339-4E34-8F9C-5DF39FCBA5AD}" destId="{3BA94382-5C4D-48A8-AEB0-7313BB553897}" srcOrd="2" destOrd="0" presId="urn:microsoft.com/office/officeart/2005/8/layout/list1"/>
    <dgm:cxn modelId="{95F58ADC-CDE8-4BEE-83FA-6A11D5BCFE7C}" type="presParOf" srcId="{0C5FA00F-C339-4E34-8F9C-5DF39FCBA5AD}" destId="{5AF08CDE-3D74-4697-A03E-463E49F228CE}" srcOrd="3" destOrd="0" presId="urn:microsoft.com/office/officeart/2005/8/layout/list1"/>
    <dgm:cxn modelId="{32AE1AAD-D8DE-41F9-8E25-A957BDB058E8}" type="presParOf" srcId="{0C5FA00F-C339-4E34-8F9C-5DF39FCBA5AD}" destId="{A0E96475-F1E4-4BD3-828C-2BCBC9A39AFA}" srcOrd="4" destOrd="0" presId="urn:microsoft.com/office/officeart/2005/8/layout/list1"/>
    <dgm:cxn modelId="{91BE0445-ABAB-479B-B893-04163230D9B0}" type="presParOf" srcId="{A0E96475-F1E4-4BD3-828C-2BCBC9A39AFA}" destId="{42E1C380-A958-4BDB-86C1-9363E443AD4C}" srcOrd="0" destOrd="0" presId="urn:microsoft.com/office/officeart/2005/8/layout/list1"/>
    <dgm:cxn modelId="{33971AE7-2F5C-4E0F-9A1A-A284528A122F}" type="presParOf" srcId="{A0E96475-F1E4-4BD3-828C-2BCBC9A39AFA}" destId="{11DA03F1-0AA1-4C3C-9455-04E22811676C}" srcOrd="1" destOrd="0" presId="urn:microsoft.com/office/officeart/2005/8/layout/list1"/>
    <dgm:cxn modelId="{F1D7F939-D1B4-4792-9FB9-EDC7E495D720}" type="presParOf" srcId="{0C5FA00F-C339-4E34-8F9C-5DF39FCBA5AD}" destId="{DB1EC777-061C-45C8-BB83-ACFD2362C0A5}" srcOrd="5" destOrd="0" presId="urn:microsoft.com/office/officeart/2005/8/layout/list1"/>
    <dgm:cxn modelId="{8C932279-C3D1-4B6C-8BF1-8B0E1ABED5CB}" type="presParOf" srcId="{0C5FA00F-C339-4E34-8F9C-5DF39FCBA5AD}" destId="{063B0FB3-FF9D-48DC-B551-81A71248C6F7}" srcOrd="6" destOrd="0" presId="urn:microsoft.com/office/officeart/2005/8/layout/list1"/>
    <dgm:cxn modelId="{04FE0C7B-ECD0-4F18-9B11-725119D53FD6}" type="presParOf" srcId="{0C5FA00F-C339-4E34-8F9C-5DF39FCBA5AD}" destId="{CEDCB924-FF82-4CD0-841F-C2D7629C133F}" srcOrd="7" destOrd="0" presId="urn:microsoft.com/office/officeart/2005/8/layout/list1"/>
    <dgm:cxn modelId="{99282D19-F31A-4A43-9B6F-AFE21BA3A6F0}" type="presParOf" srcId="{0C5FA00F-C339-4E34-8F9C-5DF39FCBA5AD}" destId="{CECE00A8-35A0-4FA3-BF42-F1FD88F2CE57}" srcOrd="8" destOrd="0" presId="urn:microsoft.com/office/officeart/2005/8/layout/list1"/>
    <dgm:cxn modelId="{4B881D1D-085E-4E81-B026-6FABD0DB7132}" type="presParOf" srcId="{CECE00A8-35A0-4FA3-BF42-F1FD88F2CE57}" destId="{CC69540D-13C2-47F7-BE67-CFD2DCEA2F26}" srcOrd="0" destOrd="0" presId="urn:microsoft.com/office/officeart/2005/8/layout/list1"/>
    <dgm:cxn modelId="{CA456760-CC1D-45F8-B924-A1B79BAACF3D}" type="presParOf" srcId="{CECE00A8-35A0-4FA3-BF42-F1FD88F2CE57}" destId="{8939ADA6-9D9E-4836-881E-5EF483975695}" srcOrd="1" destOrd="0" presId="urn:microsoft.com/office/officeart/2005/8/layout/list1"/>
    <dgm:cxn modelId="{61CF2D1A-D2EF-4E04-97FF-340B7BFACAD6}" type="presParOf" srcId="{0C5FA00F-C339-4E34-8F9C-5DF39FCBA5AD}" destId="{D7413A6F-9C3F-4DDA-84EA-0DEAF9CE7925}" srcOrd="9" destOrd="0" presId="urn:microsoft.com/office/officeart/2005/8/layout/list1"/>
    <dgm:cxn modelId="{C0236442-CC57-4AE9-A0E1-53421D585B35}" type="presParOf" srcId="{0C5FA00F-C339-4E34-8F9C-5DF39FCBA5AD}" destId="{E7BE3CC5-45B2-482B-B229-87C2574A5A3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4B4100-6532-428D-8433-F524402BE86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F09E727-94DD-4F6C-A3C7-7B0144C24A38}">
      <dgm:prSet phldrT="[Text]" phldr="0"/>
      <dgm:spPr/>
      <dgm:t>
        <a:bodyPr/>
        <a:lstStyle/>
        <a:p>
          <a:r>
            <a:rPr lang="en-US" dirty="0">
              <a:latin typeface="Calibri Light" panose="020F0302020204030204"/>
            </a:rPr>
            <a:t>Regulation</a:t>
          </a:r>
          <a:endParaRPr lang="en-US" dirty="0"/>
        </a:p>
      </dgm:t>
    </dgm:pt>
    <dgm:pt modelId="{C59F0514-1890-4808-B2BF-AFA09538E406}" type="parTrans" cxnId="{4C373D3F-411C-4B7D-A754-F344FBC2AE05}">
      <dgm:prSet/>
      <dgm:spPr/>
      <dgm:t>
        <a:bodyPr/>
        <a:lstStyle/>
        <a:p>
          <a:endParaRPr lang="en-US"/>
        </a:p>
      </dgm:t>
    </dgm:pt>
    <dgm:pt modelId="{B081CD85-B1C8-4B7A-A0BE-006B8F6EF3D2}" type="sibTrans" cxnId="{4C373D3F-411C-4B7D-A754-F344FBC2AE05}">
      <dgm:prSet/>
      <dgm:spPr/>
      <dgm:t>
        <a:bodyPr/>
        <a:lstStyle/>
        <a:p>
          <a:endParaRPr lang="en-US"/>
        </a:p>
      </dgm:t>
    </dgm:pt>
    <dgm:pt modelId="{1F024BAF-A26F-4C80-8910-9B4038290521}">
      <dgm:prSet phldrT="[Text]" phldr="0"/>
      <dgm:spPr/>
      <dgm:t>
        <a:bodyPr/>
        <a:lstStyle/>
        <a:p>
          <a:r>
            <a:rPr lang="en-US" dirty="0">
              <a:latin typeface="Calibri Light" panose="020F0302020204030204"/>
            </a:rPr>
            <a:t>Entity</a:t>
          </a:r>
          <a:endParaRPr lang="en-US" dirty="0"/>
        </a:p>
      </dgm:t>
    </dgm:pt>
    <dgm:pt modelId="{75C9E0C0-AC67-46DC-A4B7-A2E23783F202}" type="parTrans" cxnId="{31975930-DFA2-45EE-BEBF-BD614291C7DF}">
      <dgm:prSet/>
      <dgm:spPr/>
      <dgm:t>
        <a:bodyPr/>
        <a:lstStyle/>
        <a:p>
          <a:endParaRPr lang="en-US"/>
        </a:p>
      </dgm:t>
    </dgm:pt>
    <dgm:pt modelId="{A9B90D77-EC9D-41A9-AF28-359E35E4107E}" type="sibTrans" cxnId="{31975930-DFA2-45EE-BEBF-BD614291C7DF}">
      <dgm:prSet/>
      <dgm:spPr/>
      <dgm:t>
        <a:bodyPr/>
        <a:lstStyle/>
        <a:p>
          <a:endParaRPr lang="en-US"/>
        </a:p>
      </dgm:t>
    </dgm:pt>
    <dgm:pt modelId="{EBEF8342-67CC-43AC-A0E5-079BC41F2A21}">
      <dgm:prSet phldrT="[Text]" phldr="0"/>
      <dgm:spPr/>
      <dgm:t>
        <a:bodyPr/>
        <a:lstStyle/>
        <a:p>
          <a:r>
            <a:rPr lang="en-US" dirty="0">
              <a:latin typeface="Calibri Light" panose="020F0302020204030204"/>
            </a:rPr>
            <a:t>Condition</a:t>
          </a:r>
          <a:endParaRPr lang="en-US" dirty="0"/>
        </a:p>
      </dgm:t>
    </dgm:pt>
    <dgm:pt modelId="{1E27C495-A917-4DDC-A8F2-676584903651}" type="parTrans" cxnId="{01AE20B8-3510-4DD1-86C3-DBB59C532498}">
      <dgm:prSet/>
      <dgm:spPr/>
      <dgm:t>
        <a:bodyPr/>
        <a:lstStyle/>
        <a:p>
          <a:endParaRPr lang="en-US"/>
        </a:p>
      </dgm:t>
    </dgm:pt>
    <dgm:pt modelId="{143BA9AF-C0F0-48E9-B3E8-0F3431C0E397}" type="sibTrans" cxnId="{01AE20B8-3510-4DD1-86C3-DBB59C532498}">
      <dgm:prSet/>
      <dgm:spPr/>
      <dgm:t>
        <a:bodyPr/>
        <a:lstStyle/>
        <a:p>
          <a:endParaRPr lang="en-US"/>
        </a:p>
      </dgm:t>
    </dgm:pt>
    <dgm:pt modelId="{0B1F951F-8F7C-4348-BC36-BEC34A513E9B}">
      <dgm:prSet phldrT="[Text]" phldr="0"/>
      <dgm:spPr/>
      <dgm:t>
        <a:bodyPr/>
        <a:lstStyle/>
        <a:p>
          <a:r>
            <a:rPr lang="en-US" dirty="0">
              <a:latin typeface="Calibri Light" panose="020F0302020204030204"/>
            </a:rPr>
            <a:t>Action</a:t>
          </a:r>
          <a:endParaRPr lang="en-US" dirty="0"/>
        </a:p>
      </dgm:t>
    </dgm:pt>
    <dgm:pt modelId="{99C57618-43A9-42E9-9F9D-A1BADC1E589C}" type="parTrans" cxnId="{8D510047-08F4-4FCD-8C5A-586AE56589AF}">
      <dgm:prSet/>
      <dgm:spPr/>
      <dgm:t>
        <a:bodyPr/>
        <a:lstStyle/>
        <a:p>
          <a:endParaRPr lang="en-US"/>
        </a:p>
      </dgm:t>
    </dgm:pt>
    <dgm:pt modelId="{C419F36E-004D-4E9B-AEEA-DE9CBAB54BA9}" type="sibTrans" cxnId="{8D510047-08F4-4FCD-8C5A-586AE56589AF}">
      <dgm:prSet/>
      <dgm:spPr/>
      <dgm:t>
        <a:bodyPr/>
        <a:lstStyle/>
        <a:p>
          <a:endParaRPr lang="en-US"/>
        </a:p>
      </dgm:t>
    </dgm:pt>
    <dgm:pt modelId="{FBC16405-F6BF-4671-B29D-1567F230642A}">
      <dgm:prSet phldrT="[Text]" phldr="0"/>
      <dgm:spPr/>
      <dgm:t>
        <a:bodyPr/>
        <a:lstStyle/>
        <a:p>
          <a:pPr rtl="0"/>
          <a:r>
            <a:rPr lang="en-US" dirty="0">
              <a:latin typeface="Calibri Light" panose="020F0302020204030204"/>
            </a:rPr>
            <a:t>Sub-points</a:t>
          </a:r>
          <a:endParaRPr lang="en-US" dirty="0"/>
        </a:p>
      </dgm:t>
    </dgm:pt>
    <dgm:pt modelId="{31935482-AB1C-44A4-AAEF-9C635FEA29E8}" type="parTrans" cxnId="{954141E8-A1AC-496B-9315-C8131DD6B86A}">
      <dgm:prSet/>
      <dgm:spPr/>
      <dgm:t>
        <a:bodyPr/>
        <a:lstStyle/>
        <a:p>
          <a:endParaRPr lang="en-US"/>
        </a:p>
      </dgm:t>
    </dgm:pt>
    <dgm:pt modelId="{CA2BBD56-8908-41F1-8599-F38D097C514D}" type="sibTrans" cxnId="{954141E8-A1AC-496B-9315-C8131DD6B86A}">
      <dgm:prSet/>
      <dgm:spPr/>
      <dgm:t>
        <a:bodyPr/>
        <a:lstStyle/>
        <a:p>
          <a:endParaRPr lang="en-US"/>
        </a:p>
      </dgm:t>
    </dgm:pt>
    <dgm:pt modelId="{D7359B41-7FB8-4206-9757-6C80CE57CA7F}">
      <dgm:prSet phldr="0"/>
      <dgm:spPr/>
      <dgm:t>
        <a:bodyPr/>
        <a:lstStyle/>
        <a:p>
          <a:pPr rtl="0"/>
          <a:r>
            <a:rPr lang="en-US" dirty="0">
              <a:latin typeface="Calibri Light" panose="020F0302020204030204"/>
            </a:rPr>
            <a:t>Single Sentence</a:t>
          </a:r>
        </a:p>
      </dgm:t>
    </dgm:pt>
    <dgm:pt modelId="{FFF9EE2E-684C-468D-B5AB-6B50CCDF7975}" type="parTrans" cxnId="{B6C8E4E3-ADED-49F9-A270-C9934B9398A9}">
      <dgm:prSet/>
      <dgm:spPr/>
    </dgm:pt>
    <dgm:pt modelId="{D7132E89-F527-4A3D-8C13-62827E563C21}" type="sibTrans" cxnId="{B6C8E4E3-ADED-49F9-A270-C9934B9398A9}">
      <dgm:prSet/>
      <dgm:spPr/>
    </dgm:pt>
    <dgm:pt modelId="{F4CEF6E0-34F5-42D2-9F40-131A4E9EA8E4}">
      <dgm:prSet phldr="0"/>
      <dgm:spPr/>
      <dgm:t>
        <a:bodyPr/>
        <a:lstStyle/>
        <a:p>
          <a:pPr rtl="0"/>
          <a:r>
            <a:rPr lang="en-US" dirty="0">
              <a:latin typeface="Calibri Light" panose="020F0302020204030204"/>
            </a:rPr>
            <a:t>Provided (Condition on action)</a:t>
          </a:r>
          <a:endParaRPr lang="en-US" dirty="0"/>
        </a:p>
      </dgm:t>
    </dgm:pt>
    <dgm:pt modelId="{A577DFDE-6BFF-4488-B9A0-9ADC3002FBE1}" type="parTrans" cxnId="{622883A3-846D-4C01-8731-32C7ACC2C0B8}">
      <dgm:prSet/>
      <dgm:spPr/>
    </dgm:pt>
    <dgm:pt modelId="{FA003F14-F364-47D2-B1D2-2176ADB1425A}" type="sibTrans" cxnId="{622883A3-846D-4C01-8731-32C7ACC2C0B8}">
      <dgm:prSet/>
      <dgm:spPr/>
    </dgm:pt>
    <dgm:pt modelId="{00ED94CB-065A-4DD3-B72B-F82DF19AB336}">
      <dgm:prSet phldr="0"/>
      <dgm:spPr/>
      <dgm:t>
        <a:bodyPr/>
        <a:lstStyle/>
        <a:p>
          <a:r>
            <a:rPr lang="en-US" dirty="0">
              <a:latin typeface="Calibri Light" panose="020F0302020204030204"/>
            </a:rPr>
            <a:t>Points</a:t>
          </a:r>
        </a:p>
      </dgm:t>
    </dgm:pt>
    <dgm:pt modelId="{71EDA91C-0558-4332-8FF5-9E6047D32C4F}" type="parTrans" cxnId="{216B0A0B-1A32-491D-878A-8607689A6C11}">
      <dgm:prSet/>
      <dgm:spPr/>
    </dgm:pt>
    <dgm:pt modelId="{51BF84DB-39A8-41D7-8BEA-F13B6F2E87BB}" type="sibTrans" cxnId="{216B0A0B-1A32-491D-878A-8607689A6C11}">
      <dgm:prSet/>
      <dgm:spPr/>
    </dgm:pt>
    <dgm:pt modelId="{E5285C4A-C298-4FE2-A63B-B4FA6180FFA4}">
      <dgm:prSet phldr="0"/>
      <dgm:spPr/>
      <dgm:t>
        <a:bodyPr/>
        <a:lstStyle/>
        <a:p>
          <a:r>
            <a:rPr lang="en-US" dirty="0">
              <a:latin typeface="Calibri Light" panose="020F0302020204030204"/>
            </a:rPr>
            <a:t>Sentences</a:t>
          </a:r>
        </a:p>
      </dgm:t>
    </dgm:pt>
    <dgm:pt modelId="{E14C45A4-06B2-467B-B011-A4FF94981CEB}" type="parTrans" cxnId="{260D0C25-B907-452F-90A1-333EFB13889F}">
      <dgm:prSet/>
      <dgm:spPr/>
    </dgm:pt>
    <dgm:pt modelId="{648ED548-6D09-4F45-98F9-8A53246E9EA9}" type="sibTrans" cxnId="{260D0C25-B907-452F-90A1-333EFB13889F}">
      <dgm:prSet/>
      <dgm:spPr/>
    </dgm:pt>
    <dgm:pt modelId="{29AA9F76-C8DF-4BB2-8C86-B0C5710A34E7}" type="pres">
      <dgm:prSet presAssocID="{8A4B4100-6532-428D-8433-F524402BE86F}" presName="hierChild1" presStyleCnt="0">
        <dgm:presLayoutVars>
          <dgm:chPref val="1"/>
          <dgm:dir/>
          <dgm:animOne val="branch"/>
          <dgm:animLvl val="lvl"/>
          <dgm:resizeHandles/>
        </dgm:presLayoutVars>
      </dgm:prSet>
      <dgm:spPr/>
    </dgm:pt>
    <dgm:pt modelId="{DDB9D5C7-C667-477E-B5F1-C6F8465208D2}" type="pres">
      <dgm:prSet presAssocID="{4F09E727-94DD-4F6C-A3C7-7B0144C24A38}" presName="hierRoot1" presStyleCnt="0"/>
      <dgm:spPr/>
    </dgm:pt>
    <dgm:pt modelId="{D5FEC1DC-245D-4AFB-BB38-CA6D68FD1AB1}" type="pres">
      <dgm:prSet presAssocID="{4F09E727-94DD-4F6C-A3C7-7B0144C24A38}" presName="composite" presStyleCnt="0"/>
      <dgm:spPr/>
    </dgm:pt>
    <dgm:pt modelId="{565B83E5-B39A-4597-A02B-2CE2807FFFBA}" type="pres">
      <dgm:prSet presAssocID="{4F09E727-94DD-4F6C-A3C7-7B0144C24A38}" presName="background" presStyleLbl="node0" presStyleIdx="0" presStyleCnt="1"/>
      <dgm:spPr/>
    </dgm:pt>
    <dgm:pt modelId="{8E0D3D73-CBD4-40BB-9BC1-1D4C7F062E93}" type="pres">
      <dgm:prSet presAssocID="{4F09E727-94DD-4F6C-A3C7-7B0144C24A38}" presName="text" presStyleLbl="fgAcc0" presStyleIdx="0" presStyleCnt="1">
        <dgm:presLayoutVars>
          <dgm:chPref val="3"/>
        </dgm:presLayoutVars>
      </dgm:prSet>
      <dgm:spPr/>
    </dgm:pt>
    <dgm:pt modelId="{B94A0C73-71BF-42B1-AE10-1426E41797CB}" type="pres">
      <dgm:prSet presAssocID="{4F09E727-94DD-4F6C-A3C7-7B0144C24A38}" presName="hierChild2" presStyleCnt="0"/>
      <dgm:spPr/>
    </dgm:pt>
    <dgm:pt modelId="{DB895A8A-9B85-4F77-82C1-094D3FB8BB1F}" type="pres">
      <dgm:prSet presAssocID="{75C9E0C0-AC67-46DC-A4B7-A2E23783F202}" presName="Name10" presStyleLbl="parChTrans1D2" presStyleIdx="0" presStyleCnt="3"/>
      <dgm:spPr/>
    </dgm:pt>
    <dgm:pt modelId="{73A5093A-7F12-4B0F-AC53-48FFBD6B79AC}" type="pres">
      <dgm:prSet presAssocID="{1F024BAF-A26F-4C80-8910-9B4038290521}" presName="hierRoot2" presStyleCnt="0"/>
      <dgm:spPr/>
    </dgm:pt>
    <dgm:pt modelId="{2D7CE667-0D19-4592-A129-DC8DE78C9D7D}" type="pres">
      <dgm:prSet presAssocID="{1F024BAF-A26F-4C80-8910-9B4038290521}" presName="composite2" presStyleCnt="0"/>
      <dgm:spPr/>
    </dgm:pt>
    <dgm:pt modelId="{FC539FE4-3159-445C-B313-9620B8079642}" type="pres">
      <dgm:prSet presAssocID="{1F024BAF-A26F-4C80-8910-9B4038290521}" presName="background2" presStyleLbl="node2" presStyleIdx="0" presStyleCnt="3"/>
      <dgm:spPr/>
    </dgm:pt>
    <dgm:pt modelId="{0702E7A2-97E2-4569-9BA2-4151D05DDCF5}" type="pres">
      <dgm:prSet presAssocID="{1F024BAF-A26F-4C80-8910-9B4038290521}" presName="text2" presStyleLbl="fgAcc2" presStyleIdx="0" presStyleCnt="3">
        <dgm:presLayoutVars>
          <dgm:chPref val="3"/>
        </dgm:presLayoutVars>
      </dgm:prSet>
      <dgm:spPr/>
    </dgm:pt>
    <dgm:pt modelId="{CE4BF3FA-290B-485A-896F-3C41767D868F}" type="pres">
      <dgm:prSet presAssocID="{1F024BAF-A26F-4C80-8910-9B4038290521}" presName="hierChild3" presStyleCnt="0"/>
      <dgm:spPr/>
    </dgm:pt>
    <dgm:pt modelId="{80B3A223-62FE-4DED-B354-E843D4BF5256}" type="pres">
      <dgm:prSet presAssocID="{1E27C495-A917-4DDC-A8F2-676584903651}" presName="Name10" presStyleLbl="parChTrans1D2" presStyleIdx="1" presStyleCnt="3"/>
      <dgm:spPr/>
    </dgm:pt>
    <dgm:pt modelId="{7AB54B69-56BB-42D6-B2CD-1B09AA95B680}" type="pres">
      <dgm:prSet presAssocID="{EBEF8342-67CC-43AC-A0E5-079BC41F2A21}" presName="hierRoot2" presStyleCnt="0"/>
      <dgm:spPr/>
    </dgm:pt>
    <dgm:pt modelId="{0DD897C0-D246-45B4-8E3E-7842A6485AFF}" type="pres">
      <dgm:prSet presAssocID="{EBEF8342-67CC-43AC-A0E5-079BC41F2A21}" presName="composite2" presStyleCnt="0"/>
      <dgm:spPr/>
    </dgm:pt>
    <dgm:pt modelId="{E923FC9F-0A01-46D4-945D-959B79F027AE}" type="pres">
      <dgm:prSet presAssocID="{EBEF8342-67CC-43AC-A0E5-079BC41F2A21}" presName="background2" presStyleLbl="node2" presStyleIdx="1" presStyleCnt="3"/>
      <dgm:spPr/>
    </dgm:pt>
    <dgm:pt modelId="{13945992-F121-4FA6-A231-14C0482373C4}" type="pres">
      <dgm:prSet presAssocID="{EBEF8342-67CC-43AC-A0E5-079BC41F2A21}" presName="text2" presStyleLbl="fgAcc2" presStyleIdx="1" presStyleCnt="3">
        <dgm:presLayoutVars>
          <dgm:chPref val="3"/>
        </dgm:presLayoutVars>
      </dgm:prSet>
      <dgm:spPr/>
    </dgm:pt>
    <dgm:pt modelId="{3A93E555-ED83-4F79-8331-9FDFE34D5B51}" type="pres">
      <dgm:prSet presAssocID="{EBEF8342-67CC-43AC-A0E5-079BC41F2A21}" presName="hierChild3" presStyleCnt="0"/>
      <dgm:spPr/>
    </dgm:pt>
    <dgm:pt modelId="{511676A3-E972-4CCE-A521-77D4FB11589F}" type="pres">
      <dgm:prSet presAssocID="{99C57618-43A9-42E9-9F9D-A1BADC1E589C}" presName="Name10" presStyleLbl="parChTrans1D2" presStyleIdx="2" presStyleCnt="3"/>
      <dgm:spPr/>
    </dgm:pt>
    <dgm:pt modelId="{689641C2-B13A-4BEF-BE14-535A98B0FA32}" type="pres">
      <dgm:prSet presAssocID="{0B1F951F-8F7C-4348-BC36-BEC34A513E9B}" presName="hierRoot2" presStyleCnt="0"/>
      <dgm:spPr/>
    </dgm:pt>
    <dgm:pt modelId="{B4753440-DAD0-4B4C-8727-100A5134456B}" type="pres">
      <dgm:prSet presAssocID="{0B1F951F-8F7C-4348-BC36-BEC34A513E9B}" presName="composite2" presStyleCnt="0"/>
      <dgm:spPr/>
    </dgm:pt>
    <dgm:pt modelId="{4FF8062E-DD11-4B28-B76B-109B1D21E707}" type="pres">
      <dgm:prSet presAssocID="{0B1F951F-8F7C-4348-BC36-BEC34A513E9B}" presName="background2" presStyleLbl="node2" presStyleIdx="2" presStyleCnt="3"/>
      <dgm:spPr/>
    </dgm:pt>
    <dgm:pt modelId="{1CD6CC1B-7269-43AD-8AD4-5732F17BE497}" type="pres">
      <dgm:prSet presAssocID="{0B1F951F-8F7C-4348-BC36-BEC34A513E9B}" presName="text2" presStyleLbl="fgAcc2" presStyleIdx="2" presStyleCnt="3">
        <dgm:presLayoutVars>
          <dgm:chPref val="3"/>
        </dgm:presLayoutVars>
      </dgm:prSet>
      <dgm:spPr/>
    </dgm:pt>
    <dgm:pt modelId="{73B271A6-D235-4DCA-AF6C-CA26900C10BB}" type="pres">
      <dgm:prSet presAssocID="{0B1F951F-8F7C-4348-BC36-BEC34A513E9B}" presName="hierChild3" presStyleCnt="0"/>
      <dgm:spPr/>
    </dgm:pt>
    <dgm:pt modelId="{89B161FD-2679-4758-A6CB-DE8F51014D51}" type="pres">
      <dgm:prSet presAssocID="{31935482-AB1C-44A4-AAEF-9C635FEA29E8}" presName="Name17" presStyleLbl="parChTrans1D3" presStyleIdx="0" presStyleCnt="3"/>
      <dgm:spPr/>
    </dgm:pt>
    <dgm:pt modelId="{667DEC3E-AA35-4B4A-9518-8057BF225E33}" type="pres">
      <dgm:prSet presAssocID="{FBC16405-F6BF-4671-B29D-1567F230642A}" presName="hierRoot3" presStyleCnt="0"/>
      <dgm:spPr/>
    </dgm:pt>
    <dgm:pt modelId="{CFF8E217-7C40-4947-945A-E9740569819E}" type="pres">
      <dgm:prSet presAssocID="{FBC16405-F6BF-4671-B29D-1567F230642A}" presName="composite3" presStyleCnt="0"/>
      <dgm:spPr/>
    </dgm:pt>
    <dgm:pt modelId="{57E116D4-1D39-4FCA-BC1B-EA457095B0B2}" type="pres">
      <dgm:prSet presAssocID="{FBC16405-F6BF-4671-B29D-1567F230642A}" presName="background3" presStyleLbl="node3" presStyleIdx="0" presStyleCnt="3"/>
      <dgm:spPr/>
    </dgm:pt>
    <dgm:pt modelId="{34724D09-73E1-4902-8EF0-D757AE1027CE}" type="pres">
      <dgm:prSet presAssocID="{FBC16405-F6BF-4671-B29D-1567F230642A}" presName="text3" presStyleLbl="fgAcc3" presStyleIdx="0" presStyleCnt="3">
        <dgm:presLayoutVars>
          <dgm:chPref val="3"/>
        </dgm:presLayoutVars>
      </dgm:prSet>
      <dgm:spPr/>
    </dgm:pt>
    <dgm:pt modelId="{AA3A3DFE-90D8-40BE-8AAE-6D2E9627B006}" type="pres">
      <dgm:prSet presAssocID="{FBC16405-F6BF-4671-B29D-1567F230642A}" presName="hierChild4" presStyleCnt="0"/>
      <dgm:spPr/>
    </dgm:pt>
    <dgm:pt modelId="{8D05CC94-B266-4869-9F52-E372E379AA9C}" type="pres">
      <dgm:prSet presAssocID="{71EDA91C-0558-4332-8FF5-9E6047D32C4F}" presName="Name23" presStyleLbl="parChTrans1D4" presStyleIdx="0" presStyleCnt="2"/>
      <dgm:spPr/>
    </dgm:pt>
    <dgm:pt modelId="{9BB49D6E-5E4C-4B3D-A9F0-6B03980C954E}" type="pres">
      <dgm:prSet presAssocID="{00ED94CB-065A-4DD3-B72B-F82DF19AB336}" presName="hierRoot4" presStyleCnt="0"/>
      <dgm:spPr/>
    </dgm:pt>
    <dgm:pt modelId="{F6DB3D95-359D-4BB1-8AEC-A8CECF241F7F}" type="pres">
      <dgm:prSet presAssocID="{00ED94CB-065A-4DD3-B72B-F82DF19AB336}" presName="composite4" presStyleCnt="0"/>
      <dgm:spPr/>
    </dgm:pt>
    <dgm:pt modelId="{2437A403-7943-4078-B27C-0D46A9224CA4}" type="pres">
      <dgm:prSet presAssocID="{00ED94CB-065A-4DD3-B72B-F82DF19AB336}" presName="background4" presStyleLbl="node4" presStyleIdx="0" presStyleCnt="2"/>
      <dgm:spPr/>
    </dgm:pt>
    <dgm:pt modelId="{A5B5B183-E822-428D-913A-A92951A7CA8D}" type="pres">
      <dgm:prSet presAssocID="{00ED94CB-065A-4DD3-B72B-F82DF19AB336}" presName="text4" presStyleLbl="fgAcc4" presStyleIdx="0" presStyleCnt="2">
        <dgm:presLayoutVars>
          <dgm:chPref val="3"/>
        </dgm:presLayoutVars>
      </dgm:prSet>
      <dgm:spPr/>
    </dgm:pt>
    <dgm:pt modelId="{BB80246F-6859-40A4-A523-9D664819CD75}" type="pres">
      <dgm:prSet presAssocID="{00ED94CB-065A-4DD3-B72B-F82DF19AB336}" presName="hierChild5" presStyleCnt="0"/>
      <dgm:spPr/>
    </dgm:pt>
    <dgm:pt modelId="{9B897C5C-2F58-4366-9D36-DB37041C0876}" type="pres">
      <dgm:prSet presAssocID="{E14C45A4-06B2-467B-B011-A4FF94981CEB}" presName="Name23" presStyleLbl="parChTrans1D4" presStyleIdx="1" presStyleCnt="2"/>
      <dgm:spPr/>
    </dgm:pt>
    <dgm:pt modelId="{B49EFC26-EA23-4FC3-A88D-5FA10990A6AF}" type="pres">
      <dgm:prSet presAssocID="{E5285C4A-C298-4FE2-A63B-B4FA6180FFA4}" presName="hierRoot4" presStyleCnt="0"/>
      <dgm:spPr/>
    </dgm:pt>
    <dgm:pt modelId="{81BFFC59-05C9-475F-8E2F-530D91DA0982}" type="pres">
      <dgm:prSet presAssocID="{E5285C4A-C298-4FE2-A63B-B4FA6180FFA4}" presName="composite4" presStyleCnt="0"/>
      <dgm:spPr/>
    </dgm:pt>
    <dgm:pt modelId="{AE03EC2F-C0AB-4AC6-BE42-0AFE357E35BD}" type="pres">
      <dgm:prSet presAssocID="{E5285C4A-C298-4FE2-A63B-B4FA6180FFA4}" presName="background4" presStyleLbl="node4" presStyleIdx="1" presStyleCnt="2"/>
      <dgm:spPr/>
    </dgm:pt>
    <dgm:pt modelId="{7513DD31-8CF4-4F19-B1AD-8E2DA9878818}" type="pres">
      <dgm:prSet presAssocID="{E5285C4A-C298-4FE2-A63B-B4FA6180FFA4}" presName="text4" presStyleLbl="fgAcc4" presStyleIdx="1" presStyleCnt="2">
        <dgm:presLayoutVars>
          <dgm:chPref val="3"/>
        </dgm:presLayoutVars>
      </dgm:prSet>
      <dgm:spPr/>
    </dgm:pt>
    <dgm:pt modelId="{AA8A1C14-F1CA-4E3F-BD64-A4A3762EF469}" type="pres">
      <dgm:prSet presAssocID="{E5285C4A-C298-4FE2-A63B-B4FA6180FFA4}" presName="hierChild5" presStyleCnt="0"/>
      <dgm:spPr/>
    </dgm:pt>
    <dgm:pt modelId="{48449C6E-6312-4B6F-9B65-95876E49E24B}" type="pres">
      <dgm:prSet presAssocID="{FFF9EE2E-684C-468D-B5AB-6B50CCDF7975}" presName="Name17" presStyleLbl="parChTrans1D3" presStyleIdx="1" presStyleCnt="3"/>
      <dgm:spPr/>
    </dgm:pt>
    <dgm:pt modelId="{9F86828B-421B-405A-A883-4FFB27BC7ED0}" type="pres">
      <dgm:prSet presAssocID="{D7359B41-7FB8-4206-9757-6C80CE57CA7F}" presName="hierRoot3" presStyleCnt="0"/>
      <dgm:spPr/>
    </dgm:pt>
    <dgm:pt modelId="{C97B191E-BB84-48CE-99E3-7ABFB5E48C75}" type="pres">
      <dgm:prSet presAssocID="{D7359B41-7FB8-4206-9757-6C80CE57CA7F}" presName="composite3" presStyleCnt="0"/>
      <dgm:spPr/>
    </dgm:pt>
    <dgm:pt modelId="{35E54F69-1BA5-4B84-86D3-A06643599F00}" type="pres">
      <dgm:prSet presAssocID="{D7359B41-7FB8-4206-9757-6C80CE57CA7F}" presName="background3" presStyleLbl="node3" presStyleIdx="1" presStyleCnt="3"/>
      <dgm:spPr/>
    </dgm:pt>
    <dgm:pt modelId="{1E87BFFC-43A6-4C78-B085-BC861B5FAACA}" type="pres">
      <dgm:prSet presAssocID="{D7359B41-7FB8-4206-9757-6C80CE57CA7F}" presName="text3" presStyleLbl="fgAcc3" presStyleIdx="1" presStyleCnt="3">
        <dgm:presLayoutVars>
          <dgm:chPref val="3"/>
        </dgm:presLayoutVars>
      </dgm:prSet>
      <dgm:spPr/>
    </dgm:pt>
    <dgm:pt modelId="{1D37E5B8-8449-4546-9699-07DDF268F264}" type="pres">
      <dgm:prSet presAssocID="{D7359B41-7FB8-4206-9757-6C80CE57CA7F}" presName="hierChild4" presStyleCnt="0"/>
      <dgm:spPr/>
    </dgm:pt>
    <dgm:pt modelId="{D70560AC-733A-4345-91CD-E70B5BB1305F}" type="pres">
      <dgm:prSet presAssocID="{A577DFDE-6BFF-4488-B9A0-9ADC3002FBE1}" presName="Name17" presStyleLbl="parChTrans1D3" presStyleIdx="2" presStyleCnt="3"/>
      <dgm:spPr/>
    </dgm:pt>
    <dgm:pt modelId="{9FBF3A4B-5DFC-4FA5-88C8-72270F980F91}" type="pres">
      <dgm:prSet presAssocID="{F4CEF6E0-34F5-42D2-9F40-131A4E9EA8E4}" presName="hierRoot3" presStyleCnt="0"/>
      <dgm:spPr/>
    </dgm:pt>
    <dgm:pt modelId="{B401BDF1-5CBF-4280-855C-4C4A5CD7B7E0}" type="pres">
      <dgm:prSet presAssocID="{F4CEF6E0-34F5-42D2-9F40-131A4E9EA8E4}" presName="composite3" presStyleCnt="0"/>
      <dgm:spPr/>
    </dgm:pt>
    <dgm:pt modelId="{CBB37733-9592-4008-9A76-4AFFCE2B0CF9}" type="pres">
      <dgm:prSet presAssocID="{F4CEF6E0-34F5-42D2-9F40-131A4E9EA8E4}" presName="background3" presStyleLbl="node3" presStyleIdx="2" presStyleCnt="3"/>
      <dgm:spPr/>
    </dgm:pt>
    <dgm:pt modelId="{D874361C-AE84-451E-B0DE-4BCF72E4EDBE}" type="pres">
      <dgm:prSet presAssocID="{F4CEF6E0-34F5-42D2-9F40-131A4E9EA8E4}" presName="text3" presStyleLbl="fgAcc3" presStyleIdx="2" presStyleCnt="3">
        <dgm:presLayoutVars>
          <dgm:chPref val="3"/>
        </dgm:presLayoutVars>
      </dgm:prSet>
      <dgm:spPr/>
    </dgm:pt>
    <dgm:pt modelId="{8E0C6BF6-9811-447C-96B8-F2443768C85C}" type="pres">
      <dgm:prSet presAssocID="{F4CEF6E0-34F5-42D2-9F40-131A4E9EA8E4}" presName="hierChild4" presStyleCnt="0"/>
      <dgm:spPr/>
    </dgm:pt>
  </dgm:ptLst>
  <dgm:cxnLst>
    <dgm:cxn modelId="{089A3203-2A14-4F4D-85EC-546DAFF829A4}" type="presOf" srcId="{4F09E727-94DD-4F6C-A3C7-7B0144C24A38}" destId="{8E0D3D73-CBD4-40BB-9BC1-1D4C7F062E93}" srcOrd="0" destOrd="0" presId="urn:microsoft.com/office/officeart/2005/8/layout/hierarchy1"/>
    <dgm:cxn modelId="{2D0D7707-190E-407F-972F-B21B2CBA4E90}" type="presOf" srcId="{E5285C4A-C298-4FE2-A63B-B4FA6180FFA4}" destId="{7513DD31-8CF4-4F19-B1AD-8E2DA9878818}" srcOrd="0" destOrd="0" presId="urn:microsoft.com/office/officeart/2005/8/layout/hierarchy1"/>
    <dgm:cxn modelId="{216B0A0B-1A32-491D-878A-8607689A6C11}" srcId="{FBC16405-F6BF-4671-B29D-1567F230642A}" destId="{00ED94CB-065A-4DD3-B72B-F82DF19AB336}" srcOrd="0" destOrd="0" parTransId="{71EDA91C-0558-4332-8FF5-9E6047D32C4F}" sibTransId="{51BF84DB-39A8-41D7-8BEA-F13B6F2E87BB}"/>
    <dgm:cxn modelId="{0DA38F14-4488-4A44-B23A-1C920F93D25D}" type="presOf" srcId="{FFF9EE2E-684C-468D-B5AB-6B50CCDF7975}" destId="{48449C6E-6312-4B6F-9B65-95876E49E24B}" srcOrd="0" destOrd="0" presId="urn:microsoft.com/office/officeart/2005/8/layout/hierarchy1"/>
    <dgm:cxn modelId="{260D0C25-B907-452F-90A1-333EFB13889F}" srcId="{FBC16405-F6BF-4671-B29D-1567F230642A}" destId="{E5285C4A-C298-4FE2-A63B-B4FA6180FFA4}" srcOrd="1" destOrd="0" parTransId="{E14C45A4-06B2-467B-B011-A4FF94981CEB}" sibTransId="{648ED548-6D09-4F45-98F9-8A53246E9EA9}"/>
    <dgm:cxn modelId="{66E8362E-64BC-43D4-973C-0313F30FC200}" type="presOf" srcId="{D7359B41-7FB8-4206-9757-6C80CE57CA7F}" destId="{1E87BFFC-43A6-4C78-B085-BC861B5FAACA}" srcOrd="0" destOrd="0" presId="urn:microsoft.com/office/officeart/2005/8/layout/hierarchy1"/>
    <dgm:cxn modelId="{DFE3CF2F-9E39-491A-843F-001C136CA527}" type="presOf" srcId="{71EDA91C-0558-4332-8FF5-9E6047D32C4F}" destId="{8D05CC94-B266-4869-9F52-E372E379AA9C}" srcOrd="0" destOrd="0" presId="urn:microsoft.com/office/officeart/2005/8/layout/hierarchy1"/>
    <dgm:cxn modelId="{31975930-DFA2-45EE-BEBF-BD614291C7DF}" srcId="{4F09E727-94DD-4F6C-A3C7-7B0144C24A38}" destId="{1F024BAF-A26F-4C80-8910-9B4038290521}" srcOrd="0" destOrd="0" parTransId="{75C9E0C0-AC67-46DC-A4B7-A2E23783F202}" sibTransId="{A9B90D77-EC9D-41A9-AF28-359E35E4107E}"/>
    <dgm:cxn modelId="{F2356B35-7CB0-4FBD-97E9-2801E4ABCB7D}" type="presOf" srcId="{1E27C495-A917-4DDC-A8F2-676584903651}" destId="{80B3A223-62FE-4DED-B354-E843D4BF5256}" srcOrd="0" destOrd="0" presId="urn:microsoft.com/office/officeart/2005/8/layout/hierarchy1"/>
    <dgm:cxn modelId="{4C373D3F-411C-4B7D-A754-F344FBC2AE05}" srcId="{8A4B4100-6532-428D-8433-F524402BE86F}" destId="{4F09E727-94DD-4F6C-A3C7-7B0144C24A38}" srcOrd="0" destOrd="0" parTransId="{C59F0514-1890-4808-B2BF-AFA09538E406}" sibTransId="{B081CD85-B1C8-4B7A-A0BE-006B8F6EF3D2}"/>
    <dgm:cxn modelId="{383F7966-6C75-4A1C-A68E-F85CE52EFEAF}" type="presOf" srcId="{75C9E0C0-AC67-46DC-A4B7-A2E23783F202}" destId="{DB895A8A-9B85-4F77-82C1-094D3FB8BB1F}" srcOrd="0" destOrd="0" presId="urn:microsoft.com/office/officeart/2005/8/layout/hierarchy1"/>
    <dgm:cxn modelId="{8D510047-08F4-4FCD-8C5A-586AE56589AF}" srcId="{4F09E727-94DD-4F6C-A3C7-7B0144C24A38}" destId="{0B1F951F-8F7C-4348-BC36-BEC34A513E9B}" srcOrd="2" destOrd="0" parTransId="{99C57618-43A9-42E9-9F9D-A1BADC1E589C}" sibTransId="{C419F36E-004D-4E9B-AEEA-DE9CBAB54BA9}"/>
    <dgm:cxn modelId="{D00AB56C-2091-47F6-87EF-0222BABD864E}" type="presOf" srcId="{EBEF8342-67CC-43AC-A0E5-079BC41F2A21}" destId="{13945992-F121-4FA6-A231-14C0482373C4}" srcOrd="0" destOrd="0" presId="urn:microsoft.com/office/officeart/2005/8/layout/hierarchy1"/>
    <dgm:cxn modelId="{50503858-5E79-4324-B0F2-D5238E4C9EAE}" type="presOf" srcId="{FBC16405-F6BF-4671-B29D-1567F230642A}" destId="{34724D09-73E1-4902-8EF0-D757AE1027CE}" srcOrd="0" destOrd="0" presId="urn:microsoft.com/office/officeart/2005/8/layout/hierarchy1"/>
    <dgm:cxn modelId="{D1CB7194-9980-4228-ACB2-65817927CC3C}" type="presOf" srcId="{0B1F951F-8F7C-4348-BC36-BEC34A513E9B}" destId="{1CD6CC1B-7269-43AD-8AD4-5732F17BE497}" srcOrd="0" destOrd="0" presId="urn:microsoft.com/office/officeart/2005/8/layout/hierarchy1"/>
    <dgm:cxn modelId="{622883A3-846D-4C01-8731-32C7ACC2C0B8}" srcId="{0B1F951F-8F7C-4348-BC36-BEC34A513E9B}" destId="{F4CEF6E0-34F5-42D2-9F40-131A4E9EA8E4}" srcOrd="2" destOrd="0" parTransId="{A577DFDE-6BFF-4488-B9A0-9ADC3002FBE1}" sibTransId="{FA003F14-F364-47D2-B1D2-2176ADB1425A}"/>
    <dgm:cxn modelId="{BA2C03A4-6AAC-46F4-9CE5-BE43BC0DD52E}" type="presOf" srcId="{1F024BAF-A26F-4C80-8910-9B4038290521}" destId="{0702E7A2-97E2-4569-9BA2-4151D05DDCF5}" srcOrd="0" destOrd="0" presId="urn:microsoft.com/office/officeart/2005/8/layout/hierarchy1"/>
    <dgm:cxn modelId="{01AE20B8-3510-4DD1-86C3-DBB59C532498}" srcId="{4F09E727-94DD-4F6C-A3C7-7B0144C24A38}" destId="{EBEF8342-67CC-43AC-A0E5-079BC41F2A21}" srcOrd="1" destOrd="0" parTransId="{1E27C495-A917-4DDC-A8F2-676584903651}" sibTransId="{143BA9AF-C0F0-48E9-B3E8-0F3431C0E397}"/>
    <dgm:cxn modelId="{74C522D3-A082-4F4C-8EA1-C6346B8E3D53}" type="presOf" srcId="{F4CEF6E0-34F5-42D2-9F40-131A4E9EA8E4}" destId="{D874361C-AE84-451E-B0DE-4BCF72E4EDBE}" srcOrd="0" destOrd="0" presId="urn:microsoft.com/office/officeart/2005/8/layout/hierarchy1"/>
    <dgm:cxn modelId="{741875E2-272C-484E-BC2C-65C1D716DE39}" type="presOf" srcId="{99C57618-43A9-42E9-9F9D-A1BADC1E589C}" destId="{511676A3-E972-4CCE-A521-77D4FB11589F}" srcOrd="0" destOrd="0" presId="urn:microsoft.com/office/officeart/2005/8/layout/hierarchy1"/>
    <dgm:cxn modelId="{B6C8E4E3-ADED-49F9-A270-C9934B9398A9}" srcId="{0B1F951F-8F7C-4348-BC36-BEC34A513E9B}" destId="{D7359B41-7FB8-4206-9757-6C80CE57CA7F}" srcOrd="1" destOrd="0" parTransId="{FFF9EE2E-684C-468D-B5AB-6B50CCDF7975}" sibTransId="{D7132E89-F527-4A3D-8C13-62827E563C21}"/>
    <dgm:cxn modelId="{6FF907E5-7230-405E-BE19-B5E094891CB6}" type="presOf" srcId="{31935482-AB1C-44A4-AAEF-9C635FEA29E8}" destId="{89B161FD-2679-4758-A6CB-DE8F51014D51}" srcOrd="0" destOrd="0" presId="urn:microsoft.com/office/officeart/2005/8/layout/hierarchy1"/>
    <dgm:cxn modelId="{BE887CE5-28AC-4F42-8A1B-6C6D36123C8D}" type="presOf" srcId="{8A4B4100-6532-428D-8433-F524402BE86F}" destId="{29AA9F76-C8DF-4BB2-8C86-B0C5710A34E7}" srcOrd="0" destOrd="0" presId="urn:microsoft.com/office/officeart/2005/8/layout/hierarchy1"/>
    <dgm:cxn modelId="{954141E8-A1AC-496B-9315-C8131DD6B86A}" srcId="{0B1F951F-8F7C-4348-BC36-BEC34A513E9B}" destId="{FBC16405-F6BF-4671-B29D-1567F230642A}" srcOrd="0" destOrd="0" parTransId="{31935482-AB1C-44A4-AAEF-9C635FEA29E8}" sibTransId="{CA2BBD56-8908-41F1-8599-F38D097C514D}"/>
    <dgm:cxn modelId="{F6B00AEE-E43B-4A3D-86F9-DA52DE22527F}" type="presOf" srcId="{00ED94CB-065A-4DD3-B72B-F82DF19AB336}" destId="{A5B5B183-E822-428D-913A-A92951A7CA8D}" srcOrd="0" destOrd="0" presId="urn:microsoft.com/office/officeart/2005/8/layout/hierarchy1"/>
    <dgm:cxn modelId="{22609CEE-31A5-494D-81E2-CDFFD4D2D99D}" type="presOf" srcId="{A577DFDE-6BFF-4488-B9A0-9ADC3002FBE1}" destId="{D70560AC-733A-4345-91CD-E70B5BB1305F}" srcOrd="0" destOrd="0" presId="urn:microsoft.com/office/officeart/2005/8/layout/hierarchy1"/>
    <dgm:cxn modelId="{02C035EF-A9F2-4D1A-AE0B-7ECEE9DA2F99}" type="presOf" srcId="{E14C45A4-06B2-467B-B011-A4FF94981CEB}" destId="{9B897C5C-2F58-4366-9D36-DB37041C0876}" srcOrd="0" destOrd="0" presId="urn:microsoft.com/office/officeart/2005/8/layout/hierarchy1"/>
    <dgm:cxn modelId="{78508D0A-74AB-45E9-BEFB-D7CC058A3801}" type="presParOf" srcId="{29AA9F76-C8DF-4BB2-8C86-B0C5710A34E7}" destId="{DDB9D5C7-C667-477E-B5F1-C6F8465208D2}" srcOrd="0" destOrd="0" presId="urn:microsoft.com/office/officeart/2005/8/layout/hierarchy1"/>
    <dgm:cxn modelId="{F8CE55AF-D706-4B9C-83FF-44D8B4E9CAD4}" type="presParOf" srcId="{DDB9D5C7-C667-477E-B5F1-C6F8465208D2}" destId="{D5FEC1DC-245D-4AFB-BB38-CA6D68FD1AB1}" srcOrd="0" destOrd="0" presId="urn:microsoft.com/office/officeart/2005/8/layout/hierarchy1"/>
    <dgm:cxn modelId="{91250869-11B4-49D6-8FED-87DB70B2B3CC}" type="presParOf" srcId="{D5FEC1DC-245D-4AFB-BB38-CA6D68FD1AB1}" destId="{565B83E5-B39A-4597-A02B-2CE2807FFFBA}" srcOrd="0" destOrd="0" presId="urn:microsoft.com/office/officeart/2005/8/layout/hierarchy1"/>
    <dgm:cxn modelId="{F3D968E5-1942-4F7E-95D3-0A5ABAFDDEC3}" type="presParOf" srcId="{D5FEC1DC-245D-4AFB-BB38-CA6D68FD1AB1}" destId="{8E0D3D73-CBD4-40BB-9BC1-1D4C7F062E93}" srcOrd="1" destOrd="0" presId="urn:microsoft.com/office/officeart/2005/8/layout/hierarchy1"/>
    <dgm:cxn modelId="{6F260014-3571-4416-B0F5-E77B42BE1EF2}" type="presParOf" srcId="{DDB9D5C7-C667-477E-B5F1-C6F8465208D2}" destId="{B94A0C73-71BF-42B1-AE10-1426E41797CB}" srcOrd="1" destOrd="0" presId="urn:microsoft.com/office/officeart/2005/8/layout/hierarchy1"/>
    <dgm:cxn modelId="{F031AC51-3C56-418A-BD23-11862784891A}" type="presParOf" srcId="{B94A0C73-71BF-42B1-AE10-1426E41797CB}" destId="{DB895A8A-9B85-4F77-82C1-094D3FB8BB1F}" srcOrd="0" destOrd="0" presId="urn:microsoft.com/office/officeart/2005/8/layout/hierarchy1"/>
    <dgm:cxn modelId="{37F0E92B-217F-4E54-85E6-245EC6CE79D2}" type="presParOf" srcId="{B94A0C73-71BF-42B1-AE10-1426E41797CB}" destId="{73A5093A-7F12-4B0F-AC53-48FFBD6B79AC}" srcOrd="1" destOrd="0" presId="urn:microsoft.com/office/officeart/2005/8/layout/hierarchy1"/>
    <dgm:cxn modelId="{378817D2-A5F2-4944-A61D-39D635AE49BA}" type="presParOf" srcId="{73A5093A-7F12-4B0F-AC53-48FFBD6B79AC}" destId="{2D7CE667-0D19-4592-A129-DC8DE78C9D7D}" srcOrd="0" destOrd="0" presId="urn:microsoft.com/office/officeart/2005/8/layout/hierarchy1"/>
    <dgm:cxn modelId="{E968712A-AE4D-4082-9B3B-0A6F2A7060C0}" type="presParOf" srcId="{2D7CE667-0D19-4592-A129-DC8DE78C9D7D}" destId="{FC539FE4-3159-445C-B313-9620B8079642}" srcOrd="0" destOrd="0" presId="urn:microsoft.com/office/officeart/2005/8/layout/hierarchy1"/>
    <dgm:cxn modelId="{B31DAF1C-F9D6-4010-A50E-A11E1FB09269}" type="presParOf" srcId="{2D7CE667-0D19-4592-A129-DC8DE78C9D7D}" destId="{0702E7A2-97E2-4569-9BA2-4151D05DDCF5}" srcOrd="1" destOrd="0" presId="urn:microsoft.com/office/officeart/2005/8/layout/hierarchy1"/>
    <dgm:cxn modelId="{D13C1725-A128-4A95-A791-17A54EF65952}" type="presParOf" srcId="{73A5093A-7F12-4B0F-AC53-48FFBD6B79AC}" destId="{CE4BF3FA-290B-485A-896F-3C41767D868F}" srcOrd="1" destOrd="0" presId="urn:microsoft.com/office/officeart/2005/8/layout/hierarchy1"/>
    <dgm:cxn modelId="{89F99DBA-06FF-4F68-971E-CF215A6F1702}" type="presParOf" srcId="{B94A0C73-71BF-42B1-AE10-1426E41797CB}" destId="{80B3A223-62FE-4DED-B354-E843D4BF5256}" srcOrd="2" destOrd="0" presId="urn:microsoft.com/office/officeart/2005/8/layout/hierarchy1"/>
    <dgm:cxn modelId="{1536AB1F-694C-4EAC-9A1B-B2FB7C1DEA0C}" type="presParOf" srcId="{B94A0C73-71BF-42B1-AE10-1426E41797CB}" destId="{7AB54B69-56BB-42D6-B2CD-1B09AA95B680}" srcOrd="3" destOrd="0" presId="urn:microsoft.com/office/officeart/2005/8/layout/hierarchy1"/>
    <dgm:cxn modelId="{13A6B9B9-6C89-450F-A9FA-6875779350ED}" type="presParOf" srcId="{7AB54B69-56BB-42D6-B2CD-1B09AA95B680}" destId="{0DD897C0-D246-45B4-8E3E-7842A6485AFF}" srcOrd="0" destOrd="0" presId="urn:microsoft.com/office/officeart/2005/8/layout/hierarchy1"/>
    <dgm:cxn modelId="{F32B57DB-CE8C-43CF-9399-3A66A0EC38CC}" type="presParOf" srcId="{0DD897C0-D246-45B4-8E3E-7842A6485AFF}" destId="{E923FC9F-0A01-46D4-945D-959B79F027AE}" srcOrd="0" destOrd="0" presId="urn:microsoft.com/office/officeart/2005/8/layout/hierarchy1"/>
    <dgm:cxn modelId="{2B9F631A-FD33-4BA5-A7D4-2F6AE2F7905E}" type="presParOf" srcId="{0DD897C0-D246-45B4-8E3E-7842A6485AFF}" destId="{13945992-F121-4FA6-A231-14C0482373C4}" srcOrd="1" destOrd="0" presId="urn:microsoft.com/office/officeart/2005/8/layout/hierarchy1"/>
    <dgm:cxn modelId="{F2BFFF01-849A-43AA-8D90-4F91DA889EBE}" type="presParOf" srcId="{7AB54B69-56BB-42D6-B2CD-1B09AA95B680}" destId="{3A93E555-ED83-4F79-8331-9FDFE34D5B51}" srcOrd="1" destOrd="0" presId="urn:microsoft.com/office/officeart/2005/8/layout/hierarchy1"/>
    <dgm:cxn modelId="{F246DA3B-46A8-4B00-8FBF-2F85F4BE3A81}" type="presParOf" srcId="{B94A0C73-71BF-42B1-AE10-1426E41797CB}" destId="{511676A3-E972-4CCE-A521-77D4FB11589F}" srcOrd="4" destOrd="0" presId="urn:microsoft.com/office/officeart/2005/8/layout/hierarchy1"/>
    <dgm:cxn modelId="{C0B4A04E-20D5-48F3-9687-F0BDF644B1E4}" type="presParOf" srcId="{B94A0C73-71BF-42B1-AE10-1426E41797CB}" destId="{689641C2-B13A-4BEF-BE14-535A98B0FA32}" srcOrd="5" destOrd="0" presId="urn:microsoft.com/office/officeart/2005/8/layout/hierarchy1"/>
    <dgm:cxn modelId="{CA02D4FD-1AA3-4F58-8EF2-BDB3B4443D40}" type="presParOf" srcId="{689641C2-B13A-4BEF-BE14-535A98B0FA32}" destId="{B4753440-DAD0-4B4C-8727-100A5134456B}" srcOrd="0" destOrd="0" presId="urn:microsoft.com/office/officeart/2005/8/layout/hierarchy1"/>
    <dgm:cxn modelId="{FDD22503-414C-43D5-9208-780718FEA11F}" type="presParOf" srcId="{B4753440-DAD0-4B4C-8727-100A5134456B}" destId="{4FF8062E-DD11-4B28-B76B-109B1D21E707}" srcOrd="0" destOrd="0" presId="urn:microsoft.com/office/officeart/2005/8/layout/hierarchy1"/>
    <dgm:cxn modelId="{A6F4170C-6914-491C-92C5-8EED3602837B}" type="presParOf" srcId="{B4753440-DAD0-4B4C-8727-100A5134456B}" destId="{1CD6CC1B-7269-43AD-8AD4-5732F17BE497}" srcOrd="1" destOrd="0" presId="urn:microsoft.com/office/officeart/2005/8/layout/hierarchy1"/>
    <dgm:cxn modelId="{3B4ACDC4-8C9F-4788-B64B-4DF718E5E337}" type="presParOf" srcId="{689641C2-B13A-4BEF-BE14-535A98B0FA32}" destId="{73B271A6-D235-4DCA-AF6C-CA26900C10BB}" srcOrd="1" destOrd="0" presId="urn:microsoft.com/office/officeart/2005/8/layout/hierarchy1"/>
    <dgm:cxn modelId="{EBEB5262-DBD3-4F7C-9B79-E083788E9CA3}" type="presParOf" srcId="{73B271A6-D235-4DCA-AF6C-CA26900C10BB}" destId="{89B161FD-2679-4758-A6CB-DE8F51014D51}" srcOrd="0" destOrd="0" presId="urn:microsoft.com/office/officeart/2005/8/layout/hierarchy1"/>
    <dgm:cxn modelId="{3B021BB7-3C56-4E54-BC57-FF158BFD1777}" type="presParOf" srcId="{73B271A6-D235-4DCA-AF6C-CA26900C10BB}" destId="{667DEC3E-AA35-4B4A-9518-8057BF225E33}" srcOrd="1" destOrd="0" presId="urn:microsoft.com/office/officeart/2005/8/layout/hierarchy1"/>
    <dgm:cxn modelId="{3E17A830-7DB3-4D0B-A64B-E14B2E65C921}" type="presParOf" srcId="{667DEC3E-AA35-4B4A-9518-8057BF225E33}" destId="{CFF8E217-7C40-4947-945A-E9740569819E}" srcOrd="0" destOrd="0" presId="urn:microsoft.com/office/officeart/2005/8/layout/hierarchy1"/>
    <dgm:cxn modelId="{03D844AF-C885-403B-A738-2DA01370B932}" type="presParOf" srcId="{CFF8E217-7C40-4947-945A-E9740569819E}" destId="{57E116D4-1D39-4FCA-BC1B-EA457095B0B2}" srcOrd="0" destOrd="0" presId="urn:microsoft.com/office/officeart/2005/8/layout/hierarchy1"/>
    <dgm:cxn modelId="{7D8200D1-AB33-4706-AB8F-F4773FB63241}" type="presParOf" srcId="{CFF8E217-7C40-4947-945A-E9740569819E}" destId="{34724D09-73E1-4902-8EF0-D757AE1027CE}" srcOrd="1" destOrd="0" presId="urn:microsoft.com/office/officeart/2005/8/layout/hierarchy1"/>
    <dgm:cxn modelId="{86889F93-5D41-4C06-BE9C-0F329EFBF809}" type="presParOf" srcId="{667DEC3E-AA35-4B4A-9518-8057BF225E33}" destId="{AA3A3DFE-90D8-40BE-8AAE-6D2E9627B006}" srcOrd="1" destOrd="0" presId="urn:microsoft.com/office/officeart/2005/8/layout/hierarchy1"/>
    <dgm:cxn modelId="{3FF57A44-705D-49E7-8ED8-1B8BF2F62574}" type="presParOf" srcId="{AA3A3DFE-90D8-40BE-8AAE-6D2E9627B006}" destId="{8D05CC94-B266-4869-9F52-E372E379AA9C}" srcOrd="0" destOrd="0" presId="urn:microsoft.com/office/officeart/2005/8/layout/hierarchy1"/>
    <dgm:cxn modelId="{DB173BA0-0013-4DC3-B27A-02A9335CD096}" type="presParOf" srcId="{AA3A3DFE-90D8-40BE-8AAE-6D2E9627B006}" destId="{9BB49D6E-5E4C-4B3D-A9F0-6B03980C954E}" srcOrd="1" destOrd="0" presId="urn:microsoft.com/office/officeart/2005/8/layout/hierarchy1"/>
    <dgm:cxn modelId="{8395794A-6B0E-450E-82DD-91C96C8908DF}" type="presParOf" srcId="{9BB49D6E-5E4C-4B3D-A9F0-6B03980C954E}" destId="{F6DB3D95-359D-4BB1-8AEC-A8CECF241F7F}" srcOrd="0" destOrd="0" presId="urn:microsoft.com/office/officeart/2005/8/layout/hierarchy1"/>
    <dgm:cxn modelId="{86D6A695-7A45-4E3A-8B64-F19772843A41}" type="presParOf" srcId="{F6DB3D95-359D-4BB1-8AEC-A8CECF241F7F}" destId="{2437A403-7943-4078-B27C-0D46A9224CA4}" srcOrd="0" destOrd="0" presId="urn:microsoft.com/office/officeart/2005/8/layout/hierarchy1"/>
    <dgm:cxn modelId="{ED238284-9B55-48D3-A18D-581CEBBADE7A}" type="presParOf" srcId="{F6DB3D95-359D-4BB1-8AEC-A8CECF241F7F}" destId="{A5B5B183-E822-428D-913A-A92951A7CA8D}" srcOrd="1" destOrd="0" presId="urn:microsoft.com/office/officeart/2005/8/layout/hierarchy1"/>
    <dgm:cxn modelId="{77383085-D159-4A69-B5BA-9F1A3EDC70FA}" type="presParOf" srcId="{9BB49D6E-5E4C-4B3D-A9F0-6B03980C954E}" destId="{BB80246F-6859-40A4-A523-9D664819CD75}" srcOrd="1" destOrd="0" presId="urn:microsoft.com/office/officeart/2005/8/layout/hierarchy1"/>
    <dgm:cxn modelId="{DE2F0041-E8C5-4D79-A71B-114B90762B5A}" type="presParOf" srcId="{AA3A3DFE-90D8-40BE-8AAE-6D2E9627B006}" destId="{9B897C5C-2F58-4366-9D36-DB37041C0876}" srcOrd="2" destOrd="0" presId="urn:microsoft.com/office/officeart/2005/8/layout/hierarchy1"/>
    <dgm:cxn modelId="{9D674952-C156-437D-BE50-6E4E8AC8BE78}" type="presParOf" srcId="{AA3A3DFE-90D8-40BE-8AAE-6D2E9627B006}" destId="{B49EFC26-EA23-4FC3-A88D-5FA10990A6AF}" srcOrd="3" destOrd="0" presId="urn:microsoft.com/office/officeart/2005/8/layout/hierarchy1"/>
    <dgm:cxn modelId="{D46F1DC6-D4A9-4EEB-9346-9052CA6984D7}" type="presParOf" srcId="{B49EFC26-EA23-4FC3-A88D-5FA10990A6AF}" destId="{81BFFC59-05C9-475F-8E2F-530D91DA0982}" srcOrd="0" destOrd="0" presId="urn:microsoft.com/office/officeart/2005/8/layout/hierarchy1"/>
    <dgm:cxn modelId="{50621A11-626D-40F6-82F8-6D6C4379071B}" type="presParOf" srcId="{81BFFC59-05C9-475F-8E2F-530D91DA0982}" destId="{AE03EC2F-C0AB-4AC6-BE42-0AFE357E35BD}" srcOrd="0" destOrd="0" presId="urn:microsoft.com/office/officeart/2005/8/layout/hierarchy1"/>
    <dgm:cxn modelId="{A1086C12-7FE6-4C66-A2C7-273ACFD1E7AB}" type="presParOf" srcId="{81BFFC59-05C9-475F-8E2F-530D91DA0982}" destId="{7513DD31-8CF4-4F19-B1AD-8E2DA9878818}" srcOrd="1" destOrd="0" presId="urn:microsoft.com/office/officeart/2005/8/layout/hierarchy1"/>
    <dgm:cxn modelId="{D5741C5C-7AD7-45CB-A00C-00811F98FFDF}" type="presParOf" srcId="{B49EFC26-EA23-4FC3-A88D-5FA10990A6AF}" destId="{AA8A1C14-F1CA-4E3F-BD64-A4A3762EF469}" srcOrd="1" destOrd="0" presId="urn:microsoft.com/office/officeart/2005/8/layout/hierarchy1"/>
    <dgm:cxn modelId="{7697FFBF-D043-4EDE-BDF4-C86FDB2E50D5}" type="presParOf" srcId="{73B271A6-D235-4DCA-AF6C-CA26900C10BB}" destId="{48449C6E-6312-4B6F-9B65-95876E49E24B}" srcOrd="2" destOrd="0" presId="urn:microsoft.com/office/officeart/2005/8/layout/hierarchy1"/>
    <dgm:cxn modelId="{940C4714-BE9D-46B3-9322-8536DEF48AFC}" type="presParOf" srcId="{73B271A6-D235-4DCA-AF6C-CA26900C10BB}" destId="{9F86828B-421B-405A-A883-4FFB27BC7ED0}" srcOrd="3" destOrd="0" presId="urn:microsoft.com/office/officeart/2005/8/layout/hierarchy1"/>
    <dgm:cxn modelId="{1BA0E7C4-CCDD-4BA5-BCB6-ED7E13A90A10}" type="presParOf" srcId="{9F86828B-421B-405A-A883-4FFB27BC7ED0}" destId="{C97B191E-BB84-48CE-99E3-7ABFB5E48C75}" srcOrd="0" destOrd="0" presId="urn:microsoft.com/office/officeart/2005/8/layout/hierarchy1"/>
    <dgm:cxn modelId="{06C1A3BC-96BE-4E16-BF55-B0CC6E7F91D4}" type="presParOf" srcId="{C97B191E-BB84-48CE-99E3-7ABFB5E48C75}" destId="{35E54F69-1BA5-4B84-86D3-A06643599F00}" srcOrd="0" destOrd="0" presId="urn:microsoft.com/office/officeart/2005/8/layout/hierarchy1"/>
    <dgm:cxn modelId="{CBC420E4-05C9-4047-BD44-11433CBFC6C8}" type="presParOf" srcId="{C97B191E-BB84-48CE-99E3-7ABFB5E48C75}" destId="{1E87BFFC-43A6-4C78-B085-BC861B5FAACA}" srcOrd="1" destOrd="0" presId="urn:microsoft.com/office/officeart/2005/8/layout/hierarchy1"/>
    <dgm:cxn modelId="{4B13D410-FD9A-4036-86E2-AF4CC35528FC}" type="presParOf" srcId="{9F86828B-421B-405A-A883-4FFB27BC7ED0}" destId="{1D37E5B8-8449-4546-9699-07DDF268F264}" srcOrd="1" destOrd="0" presId="urn:microsoft.com/office/officeart/2005/8/layout/hierarchy1"/>
    <dgm:cxn modelId="{FFFC83A9-8442-4198-843E-A5D5F863F671}" type="presParOf" srcId="{73B271A6-D235-4DCA-AF6C-CA26900C10BB}" destId="{D70560AC-733A-4345-91CD-E70B5BB1305F}" srcOrd="4" destOrd="0" presId="urn:microsoft.com/office/officeart/2005/8/layout/hierarchy1"/>
    <dgm:cxn modelId="{AC8C059C-633A-4659-9692-DC080293B9A1}" type="presParOf" srcId="{73B271A6-D235-4DCA-AF6C-CA26900C10BB}" destId="{9FBF3A4B-5DFC-4FA5-88C8-72270F980F91}" srcOrd="5" destOrd="0" presId="urn:microsoft.com/office/officeart/2005/8/layout/hierarchy1"/>
    <dgm:cxn modelId="{060EF17E-5EDE-42DC-9A4B-9F8070EB8EB1}" type="presParOf" srcId="{9FBF3A4B-5DFC-4FA5-88C8-72270F980F91}" destId="{B401BDF1-5CBF-4280-855C-4C4A5CD7B7E0}" srcOrd="0" destOrd="0" presId="urn:microsoft.com/office/officeart/2005/8/layout/hierarchy1"/>
    <dgm:cxn modelId="{9C0A42BB-78A0-41D8-B1B2-D86BC9681C14}" type="presParOf" srcId="{B401BDF1-5CBF-4280-855C-4C4A5CD7B7E0}" destId="{CBB37733-9592-4008-9A76-4AFFCE2B0CF9}" srcOrd="0" destOrd="0" presId="urn:microsoft.com/office/officeart/2005/8/layout/hierarchy1"/>
    <dgm:cxn modelId="{941367DD-863B-46DA-85B7-0EB29C232FDF}" type="presParOf" srcId="{B401BDF1-5CBF-4280-855C-4C4A5CD7B7E0}" destId="{D874361C-AE84-451E-B0DE-4BCF72E4EDBE}" srcOrd="1" destOrd="0" presId="urn:microsoft.com/office/officeart/2005/8/layout/hierarchy1"/>
    <dgm:cxn modelId="{E799722B-FE13-4E6A-A6A0-E0EC9F85B32B}" type="presParOf" srcId="{9FBF3A4B-5DFC-4FA5-88C8-72270F980F91}" destId="{8E0C6BF6-9811-447C-96B8-F2443768C85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49A9A4-CC4E-41E5-8586-515A7EB64D32}"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5607BD9-567B-4EF3-8AEE-B546963C6318}">
      <dgm:prSet/>
      <dgm:spPr/>
      <dgm:t>
        <a:bodyPr/>
        <a:lstStyle/>
        <a:p>
          <a:pPr rtl="0">
            <a:defRPr cap="all"/>
          </a:pPr>
          <a:r>
            <a:rPr lang="en-US"/>
            <a:t>Data</a:t>
          </a:r>
          <a:r>
            <a:rPr lang="en-US" b="0" i="0" u="none" strike="noStrike" cap="all" baseline="0" noProof="0" dirty="0">
              <a:solidFill>
                <a:srgbClr val="010000"/>
              </a:solidFill>
              <a:latin typeface="Calibri Light"/>
              <a:cs typeface="Calibri Light"/>
            </a:rPr>
            <a:t> </a:t>
          </a:r>
          <a:r>
            <a:rPr lang="en-US">
              <a:latin typeface="Calibri Light" panose="020F0302020204030204"/>
            </a:rPr>
            <a:t>(</a:t>
          </a:r>
          <a:r>
            <a:rPr lang="en-US" b="0" i="0" u="none" strike="noStrike" cap="all" baseline="0" noProof="0">
              <a:latin typeface="Calibri Light"/>
              <a:cs typeface="Calibri Light"/>
            </a:rPr>
            <a:t>for pretraining)</a:t>
          </a:r>
          <a:endParaRPr lang="en-US"/>
        </a:p>
      </dgm:t>
    </dgm:pt>
    <dgm:pt modelId="{1F5BA377-D101-4B41-AB7A-004BF27C50B6}" type="parTrans" cxnId="{0CF9A100-70F4-49F9-B780-2AB331DD2018}">
      <dgm:prSet/>
      <dgm:spPr/>
      <dgm:t>
        <a:bodyPr/>
        <a:lstStyle/>
        <a:p>
          <a:endParaRPr lang="en-US"/>
        </a:p>
      </dgm:t>
    </dgm:pt>
    <dgm:pt modelId="{50CB708D-2A1B-449E-A874-7B4505091BC9}" type="sibTrans" cxnId="{0CF9A100-70F4-49F9-B780-2AB331DD2018}">
      <dgm:prSet/>
      <dgm:spPr/>
      <dgm:t>
        <a:bodyPr/>
        <a:lstStyle/>
        <a:p>
          <a:endParaRPr lang="en-US"/>
        </a:p>
      </dgm:t>
    </dgm:pt>
    <dgm:pt modelId="{E4F28CA6-D38E-467A-89B0-9841FDCD6E17}">
      <dgm:prSet/>
      <dgm:spPr/>
      <dgm:t>
        <a:bodyPr/>
        <a:lstStyle/>
        <a:p>
          <a:pPr rtl="0">
            <a:defRPr cap="all"/>
          </a:pPr>
          <a:r>
            <a:rPr lang="en-US" b="1">
              <a:latin typeface="Calibri Light" panose="020F0302020204030204"/>
            </a:rPr>
            <a:t>Common Evaluation</a:t>
          </a:r>
          <a:r>
            <a:rPr lang="en-US" b="1"/>
            <a:t> Metrics</a:t>
          </a:r>
          <a:r>
            <a:rPr lang="en-US">
              <a:latin typeface="Calibri Light" panose="020F0302020204030204"/>
            </a:rPr>
            <a:t> (For different types of legal documents)</a:t>
          </a:r>
          <a:endParaRPr lang="en-US"/>
        </a:p>
      </dgm:t>
    </dgm:pt>
    <dgm:pt modelId="{67FC7350-7FAC-4A9A-AA4E-C0C263A22ACE}" type="parTrans" cxnId="{AD6C9A93-C488-45E3-8B3A-467B20CC526E}">
      <dgm:prSet/>
      <dgm:spPr/>
      <dgm:t>
        <a:bodyPr/>
        <a:lstStyle/>
        <a:p>
          <a:endParaRPr lang="en-US"/>
        </a:p>
      </dgm:t>
    </dgm:pt>
    <dgm:pt modelId="{433131AB-A8E1-4C6B-95E8-03AEBC7A7816}" type="sibTrans" cxnId="{AD6C9A93-C488-45E3-8B3A-467B20CC526E}">
      <dgm:prSet/>
      <dgm:spPr/>
      <dgm:t>
        <a:bodyPr/>
        <a:lstStyle/>
        <a:p>
          <a:endParaRPr lang="en-US"/>
        </a:p>
      </dgm:t>
    </dgm:pt>
    <dgm:pt modelId="{1E0CB9B6-23F1-4ABF-B301-B17CFD25B0B5}" type="pres">
      <dgm:prSet presAssocID="{5449A9A4-CC4E-41E5-8586-515A7EB64D32}" presName="root" presStyleCnt="0">
        <dgm:presLayoutVars>
          <dgm:dir/>
          <dgm:resizeHandles val="exact"/>
        </dgm:presLayoutVars>
      </dgm:prSet>
      <dgm:spPr/>
    </dgm:pt>
    <dgm:pt modelId="{5AFB1969-BD73-4CA2-87A1-359F7876FA93}" type="pres">
      <dgm:prSet presAssocID="{F5607BD9-567B-4EF3-8AEE-B546963C6318}" presName="compNode" presStyleCnt="0"/>
      <dgm:spPr/>
    </dgm:pt>
    <dgm:pt modelId="{C9BA62AA-5EE9-4CEA-BD59-A9A9FA1A7C25}" type="pres">
      <dgm:prSet presAssocID="{F5607BD9-567B-4EF3-8AEE-B546963C6318}" presName="iconBgRect" presStyleLbl="bgShp" presStyleIdx="0" presStyleCnt="2"/>
      <dgm:spPr/>
    </dgm:pt>
    <dgm:pt modelId="{FA28BB5C-4B6F-4FD7-9530-AD1117A85795}" type="pres">
      <dgm:prSet presAssocID="{F5607BD9-567B-4EF3-8AEE-B546963C63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F4CD32BA-DF9C-45A5-B2B1-CED24BF7831D}" type="pres">
      <dgm:prSet presAssocID="{F5607BD9-567B-4EF3-8AEE-B546963C6318}" presName="spaceRect" presStyleCnt="0"/>
      <dgm:spPr/>
    </dgm:pt>
    <dgm:pt modelId="{1F30C527-671A-48B8-890B-E7F470C8EB10}" type="pres">
      <dgm:prSet presAssocID="{F5607BD9-567B-4EF3-8AEE-B546963C6318}" presName="textRect" presStyleLbl="revTx" presStyleIdx="0" presStyleCnt="2">
        <dgm:presLayoutVars>
          <dgm:chMax val="1"/>
          <dgm:chPref val="1"/>
        </dgm:presLayoutVars>
      </dgm:prSet>
      <dgm:spPr/>
    </dgm:pt>
    <dgm:pt modelId="{ED0AE8D6-ACE3-48CF-94AE-1B6A6CE1FB6B}" type="pres">
      <dgm:prSet presAssocID="{50CB708D-2A1B-449E-A874-7B4505091BC9}" presName="sibTrans" presStyleCnt="0"/>
      <dgm:spPr/>
    </dgm:pt>
    <dgm:pt modelId="{49D20374-00AB-4F83-89A5-85E53D6DBD5A}" type="pres">
      <dgm:prSet presAssocID="{E4F28CA6-D38E-467A-89B0-9841FDCD6E17}" presName="compNode" presStyleCnt="0"/>
      <dgm:spPr/>
    </dgm:pt>
    <dgm:pt modelId="{64DFE600-8A8A-4E6E-BB68-AB0F3F580198}" type="pres">
      <dgm:prSet presAssocID="{E4F28CA6-D38E-467A-89B0-9841FDCD6E17}" presName="iconBgRect" presStyleLbl="bgShp" presStyleIdx="1" presStyleCnt="2"/>
      <dgm:spPr/>
    </dgm:pt>
    <dgm:pt modelId="{A2C32416-8C83-4C7C-A51A-EC32B17E2214}" type="pres">
      <dgm:prSet presAssocID="{E4F28CA6-D38E-467A-89B0-9841FDCD6E1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DBAF760-07B7-422A-9E2C-B90FA77E89E4}" type="pres">
      <dgm:prSet presAssocID="{E4F28CA6-D38E-467A-89B0-9841FDCD6E17}" presName="spaceRect" presStyleCnt="0"/>
      <dgm:spPr/>
    </dgm:pt>
    <dgm:pt modelId="{368048F4-0E38-4599-A7C4-1CC029AEACAA}" type="pres">
      <dgm:prSet presAssocID="{E4F28CA6-D38E-467A-89B0-9841FDCD6E17}" presName="textRect" presStyleLbl="revTx" presStyleIdx="1" presStyleCnt="2">
        <dgm:presLayoutVars>
          <dgm:chMax val="1"/>
          <dgm:chPref val="1"/>
        </dgm:presLayoutVars>
      </dgm:prSet>
      <dgm:spPr/>
    </dgm:pt>
  </dgm:ptLst>
  <dgm:cxnLst>
    <dgm:cxn modelId="{0CF9A100-70F4-49F9-B780-2AB331DD2018}" srcId="{5449A9A4-CC4E-41E5-8586-515A7EB64D32}" destId="{F5607BD9-567B-4EF3-8AEE-B546963C6318}" srcOrd="0" destOrd="0" parTransId="{1F5BA377-D101-4B41-AB7A-004BF27C50B6}" sibTransId="{50CB708D-2A1B-449E-A874-7B4505091BC9}"/>
    <dgm:cxn modelId="{7D2F9C5D-88BF-4372-8297-B838F0D5B76F}" type="presOf" srcId="{F5607BD9-567B-4EF3-8AEE-B546963C6318}" destId="{1F30C527-671A-48B8-890B-E7F470C8EB10}" srcOrd="0" destOrd="0" presId="urn:microsoft.com/office/officeart/2018/5/layout/IconCircleLabelList"/>
    <dgm:cxn modelId="{C8EBAE79-797A-4042-85BB-36DC9BDA5BC6}" type="presOf" srcId="{5449A9A4-CC4E-41E5-8586-515A7EB64D32}" destId="{1E0CB9B6-23F1-4ABF-B301-B17CFD25B0B5}" srcOrd="0" destOrd="0" presId="urn:microsoft.com/office/officeart/2018/5/layout/IconCircleLabelList"/>
    <dgm:cxn modelId="{AD6C9A93-C488-45E3-8B3A-467B20CC526E}" srcId="{5449A9A4-CC4E-41E5-8586-515A7EB64D32}" destId="{E4F28CA6-D38E-467A-89B0-9841FDCD6E17}" srcOrd="1" destOrd="0" parTransId="{67FC7350-7FAC-4A9A-AA4E-C0C263A22ACE}" sibTransId="{433131AB-A8E1-4C6B-95E8-03AEBC7A7816}"/>
    <dgm:cxn modelId="{FB9486EC-2A78-4F39-9F0D-63E67FFBAECA}" type="presOf" srcId="{E4F28CA6-D38E-467A-89B0-9841FDCD6E17}" destId="{368048F4-0E38-4599-A7C4-1CC029AEACAA}" srcOrd="0" destOrd="0" presId="urn:microsoft.com/office/officeart/2018/5/layout/IconCircleLabelList"/>
    <dgm:cxn modelId="{B21E13FF-E822-4259-8F68-2A6DBD9A2D31}" type="presParOf" srcId="{1E0CB9B6-23F1-4ABF-B301-B17CFD25B0B5}" destId="{5AFB1969-BD73-4CA2-87A1-359F7876FA93}" srcOrd="0" destOrd="0" presId="urn:microsoft.com/office/officeart/2018/5/layout/IconCircleLabelList"/>
    <dgm:cxn modelId="{74320BA9-392D-44B5-B0C3-042D55B50C2B}" type="presParOf" srcId="{5AFB1969-BD73-4CA2-87A1-359F7876FA93}" destId="{C9BA62AA-5EE9-4CEA-BD59-A9A9FA1A7C25}" srcOrd="0" destOrd="0" presId="urn:microsoft.com/office/officeart/2018/5/layout/IconCircleLabelList"/>
    <dgm:cxn modelId="{1C828C96-0ECC-413E-ADF6-7754D0192A86}" type="presParOf" srcId="{5AFB1969-BD73-4CA2-87A1-359F7876FA93}" destId="{FA28BB5C-4B6F-4FD7-9530-AD1117A85795}" srcOrd="1" destOrd="0" presId="urn:microsoft.com/office/officeart/2018/5/layout/IconCircleLabelList"/>
    <dgm:cxn modelId="{C97A4F1A-E8E4-42E7-A04B-4B8214F00FA9}" type="presParOf" srcId="{5AFB1969-BD73-4CA2-87A1-359F7876FA93}" destId="{F4CD32BA-DF9C-45A5-B2B1-CED24BF7831D}" srcOrd="2" destOrd="0" presId="urn:microsoft.com/office/officeart/2018/5/layout/IconCircleLabelList"/>
    <dgm:cxn modelId="{D37E441B-8D4F-4940-A76A-117DEE96C779}" type="presParOf" srcId="{5AFB1969-BD73-4CA2-87A1-359F7876FA93}" destId="{1F30C527-671A-48B8-890B-E7F470C8EB10}" srcOrd="3" destOrd="0" presId="urn:microsoft.com/office/officeart/2018/5/layout/IconCircleLabelList"/>
    <dgm:cxn modelId="{CC77BD87-A816-42A1-9C90-F44B0EC596F9}" type="presParOf" srcId="{1E0CB9B6-23F1-4ABF-B301-B17CFD25B0B5}" destId="{ED0AE8D6-ACE3-48CF-94AE-1B6A6CE1FB6B}" srcOrd="1" destOrd="0" presId="urn:microsoft.com/office/officeart/2018/5/layout/IconCircleLabelList"/>
    <dgm:cxn modelId="{DF0509A2-3CC7-4485-9615-6BA7DF8A7551}" type="presParOf" srcId="{1E0CB9B6-23F1-4ABF-B301-B17CFD25B0B5}" destId="{49D20374-00AB-4F83-89A5-85E53D6DBD5A}" srcOrd="2" destOrd="0" presId="urn:microsoft.com/office/officeart/2018/5/layout/IconCircleLabelList"/>
    <dgm:cxn modelId="{A044E215-DDDA-489E-BB23-E2112009F221}" type="presParOf" srcId="{49D20374-00AB-4F83-89A5-85E53D6DBD5A}" destId="{64DFE600-8A8A-4E6E-BB68-AB0F3F580198}" srcOrd="0" destOrd="0" presId="urn:microsoft.com/office/officeart/2018/5/layout/IconCircleLabelList"/>
    <dgm:cxn modelId="{8D280F19-9AC4-470F-81F8-29DC236F7603}" type="presParOf" srcId="{49D20374-00AB-4F83-89A5-85E53D6DBD5A}" destId="{A2C32416-8C83-4C7C-A51A-EC32B17E2214}" srcOrd="1" destOrd="0" presId="urn:microsoft.com/office/officeart/2018/5/layout/IconCircleLabelList"/>
    <dgm:cxn modelId="{FE504D1A-715B-4BAC-9013-C050750F90C8}" type="presParOf" srcId="{49D20374-00AB-4F83-89A5-85E53D6DBD5A}" destId="{EDBAF760-07B7-422A-9E2C-B90FA77E89E4}" srcOrd="2" destOrd="0" presId="urn:microsoft.com/office/officeart/2018/5/layout/IconCircleLabelList"/>
    <dgm:cxn modelId="{A1D7311C-31B8-48A0-8697-A5869DBC5DFC}" type="presParOf" srcId="{49D20374-00AB-4F83-89A5-85E53D6DBD5A}" destId="{368048F4-0E38-4599-A7C4-1CC029AEACA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94382-5C4D-48A8-AEB0-7313BB553897}">
      <dsp:nvSpPr>
        <dsp:cNvPr id="0" name=""/>
        <dsp:cNvSpPr/>
      </dsp:nvSpPr>
      <dsp:spPr>
        <a:xfrm>
          <a:off x="0" y="2460286"/>
          <a:ext cx="5452730" cy="30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843B5D-7558-4094-83B0-E49154707D45}">
      <dsp:nvSpPr>
        <dsp:cNvPr id="0" name=""/>
        <dsp:cNvSpPr/>
      </dsp:nvSpPr>
      <dsp:spPr>
        <a:xfrm>
          <a:off x="272636" y="2283166"/>
          <a:ext cx="3816911"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0" tIns="0" rIns="144270" bIns="0" numCol="1" spcCol="1270" anchor="ctr" anchorCtr="0">
          <a:noAutofit/>
        </a:bodyPr>
        <a:lstStyle/>
        <a:p>
          <a:pPr marL="0" lvl="0" indent="0" algn="l" defTabSz="533400" rtl="0">
            <a:lnSpc>
              <a:spcPct val="90000"/>
            </a:lnSpc>
            <a:spcBef>
              <a:spcPct val="0"/>
            </a:spcBef>
            <a:spcAft>
              <a:spcPct val="35000"/>
            </a:spcAft>
            <a:buNone/>
          </a:pPr>
          <a:r>
            <a:rPr lang="en-US" sz="1200" kern="1200" dirty="0"/>
            <a:t>Query Specific</a:t>
          </a:r>
          <a:r>
            <a:rPr lang="en-US" sz="1200" b="0" i="0" u="none" strike="noStrike" kern="1200" cap="none" baseline="0" noProof="0" dirty="0">
              <a:solidFill>
                <a:srgbClr val="010000"/>
              </a:solidFill>
              <a:latin typeface="Calibri Light"/>
              <a:cs typeface="Calibri Light"/>
            </a:rPr>
            <a:t> </a:t>
          </a:r>
          <a:r>
            <a:rPr lang="en-US" sz="1200" b="0" i="0" u="none" strike="noStrike" kern="1200" cap="none" baseline="0" noProof="0" dirty="0">
              <a:latin typeface="Calibri Light"/>
              <a:cs typeface="Calibri Light"/>
            </a:rPr>
            <a:t>– Defines</a:t>
          </a:r>
          <a:r>
            <a:rPr lang="en-US" sz="1200" kern="1200" dirty="0">
              <a:latin typeface="Calibri Light" panose="020F0302020204030204"/>
            </a:rPr>
            <a:t> the</a:t>
          </a:r>
          <a:r>
            <a:rPr lang="en-US" sz="1200" b="0" i="0" u="none" strike="noStrike" kern="1200" cap="none" baseline="0" noProof="0" dirty="0">
              <a:latin typeface="Calibri Light"/>
              <a:cs typeface="Calibri Light"/>
            </a:rPr>
            <a:t> context</a:t>
          </a:r>
          <a:endParaRPr lang="en-US" sz="1200" kern="1200" dirty="0"/>
        </a:p>
      </dsp:txBody>
      <dsp:txXfrm>
        <a:off x="289929" y="2300459"/>
        <a:ext cx="3782325" cy="319654"/>
      </dsp:txXfrm>
    </dsp:sp>
    <dsp:sp modelId="{063B0FB3-FF9D-48DC-B551-81A71248C6F7}">
      <dsp:nvSpPr>
        <dsp:cNvPr id="0" name=""/>
        <dsp:cNvSpPr/>
      </dsp:nvSpPr>
      <dsp:spPr>
        <a:xfrm>
          <a:off x="0" y="3004606"/>
          <a:ext cx="5452730" cy="3024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DA03F1-0AA1-4C3C-9455-04E22811676C}">
      <dsp:nvSpPr>
        <dsp:cNvPr id="0" name=""/>
        <dsp:cNvSpPr/>
      </dsp:nvSpPr>
      <dsp:spPr>
        <a:xfrm>
          <a:off x="272636" y="2827486"/>
          <a:ext cx="3816911" cy="3542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0" tIns="0" rIns="144270" bIns="0" numCol="1" spcCol="1270" anchor="ctr" anchorCtr="0">
          <a:noAutofit/>
        </a:bodyPr>
        <a:lstStyle/>
        <a:p>
          <a:pPr marL="0" lvl="0" indent="0" algn="l" defTabSz="533400" rtl="0">
            <a:lnSpc>
              <a:spcPct val="90000"/>
            </a:lnSpc>
            <a:spcBef>
              <a:spcPct val="0"/>
            </a:spcBef>
            <a:spcAft>
              <a:spcPct val="35000"/>
            </a:spcAft>
            <a:buNone/>
          </a:pPr>
          <a:r>
            <a:rPr lang="en-US" sz="1200" kern="1200" dirty="0"/>
            <a:t>Semantic Analysis in Focus</a:t>
          </a:r>
          <a:r>
            <a:rPr lang="en-US" sz="1200" kern="1200" dirty="0">
              <a:latin typeface="Calibri Light" panose="020F0302020204030204"/>
            </a:rPr>
            <a:t> – Clustering of regulations</a:t>
          </a:r>
          <a:endParaRPr lang="en-US" sz="1200" kern="1200" dirty="0"/>
        </a:p>
      </dsp:txBody>
      <dsp:txXfrm>
        <a:off x="289929" y="2844779"/>
        <a:ext cx="3782325" cy="319654"/>
      </dsp:txXfrm>
    </dsp:sp>
    <dsp:sp modelId="{E7BE3CC5-45B2-482B-B229-87C2574A5A3F}">
      <dsp:nvSpPr>
        <dsp:cNvPr id="0" name=""/>
        <dsp:cNvSpPr/>
      </dsp:nvSpPr>
      <dsp:spPr>
        <a:xfrm>
          <a:off x="0" y="3548926"/>
          <a:ext cx="545273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192" tIns="249936" rIns="423192" bIns="85344" numCol="1" spcCol="1270" anchor="t" anchorCtr="0">
          <a:noAutofit/>
        </a:bodyPr>
        <a:lstStyle/>
        <a:p>
          <a:pPr marL="114300" lvl="1" indent="-114300" algn="l" defTabSz="533400" rtl="0">
            <a:lnSpc>
              <a:spcPct val="90000"/>
            </a:lnSpc>
            <a:spcBef>
              <a:spcPct val="0"/>
            </a:spcBef>
            <a:spcAft>
              <a:spcPct val="15000"/>
            </a:spcAft>
            <a:buChar char="•"/>
          </a:pPr>
          <a:r>
            <a:rPr lang="en-US" sz="1200" b="1" kern="1200" dirty="0">
              <a:latin typeface="Calibri Light" panose="020F0302020204030204"/>
            </a:rPr>
            <a:t>Step1:</a:t>
          </a:r>
          <a:r>
            <a:rPr lang="en-US" sz="1200" kern="1200" dirty="0">
              <a:latin typeface="Calibri Light" panose="020F0302020204030204"/>
            </a:rPr>
            <a:t> Related</a:t>
          </a:r>
          <a:r>
            <a:rPr lang="en-US" sz="1200" kern="1200" dirty="0"/>
            <a:t> regulations retrieval</a:t>
          </a:r>
        </a:p>
        <a:p>
          <a:pPr marL="114300" lvl="1" indent="-114300" algn="l" defTabSz="533400" rtl="0">
            <a:lnSpc>
              <a:spcPct val="90000"/>
            </a:lnSpc>
            <a:spcBef>
              <a:spcPct val="0"/>
            </a:spcBef>
            <a:spcAft>
              <a:spcPct val="15000"/>
            </a:spcAft>
            <a:buChar char="•"/>
          </a:pPr>
          <a:r>
            <a:rPr lang="en-US" sz="1200" b="1" kern="1200" dirty="0">
              <a:latin typeface="Calibri Light" panose="020F0302020204030204"/>
            </a:rPr>
            <a:t>Step2: </a:t>
          </a:r>
          <a:r>
            <a:rPr lang="en-US" sz="1200" b="0" kern="1200" dirty="0">
              <a:latin typeface="Calibri Light" panose="020F0302020204030204"/>
            </a:rPr>
            <a:t>Two</a:t>
          </a:r>
          <a:r>
            <a:rPr lang="en-US" sz="1200" b="0" kern="1200" dirty="0"/>
            <a:t> layered semantic net creation</a:t>
          </a:r>
        </a:p>
        <a:p>
          <a:pPr marL="228600" lvl="2" indent="-114300" algn="l" defTabSz="533400">
            <a:lnSpc>
              <a:spcPct val="90000"/>
            </a:lnSpc>
            <a:spcBef>
              <a:spcPct val="0"/>
            </a:spcBef>
            <a:spcAft>
              <a:spcPct val="15000"/>
            </a:spcAft>
            <a:buChar char="•"/>
          </a:pPr>
          <a:r>
            <a:rPr lang="en-US" sz="1200" b="0" kern="1200" dirty="0"/>
            <a:t>Layer 1 : Regulations relationship via common phrase/subtle semantics heuristics</a:t>
          </a:r>
        </a:p>
        <a:p>
          <a:pPr marL="228600" lvl="2" indent="-114300" algn="l" defTabSz="533400" rtl="0">
            <a:lnSpc>
              <a:spcPct val="90000"/>
            </a:lnSpc>
            <a:spcBef>
              <a:spcPct val="0"/>
            </a:spcBef>
            <a:spcAft>
              <a:spcPct val="15000"/>
            </a:spcAft>
            <a:buChar char="•"/>
          </a:pPr>
          <a:r>
            <a:rPr lang="en-US" sz="1200" b="0" kern="1200" dirty="0"/>
            <a:t>Layer 2 : Detailed network of interplay of subjects and objects</a:t>
          </a:r>
        </a:p>
      </dsp:txBody>
      <dsp:txXfrm>
        <a:off x="0" y="3548926"/>
        <a:ext cx="5452730" cy="1285200"/>
      </dsp:txXfrm>
    </dsp:sp>
    <dsp:sp modelId="{8939ADA6-9D9E-4836-881E-5EF483975695}">
      <dsp:nvSpPr>
        <dsp:cNvPr id="0" name=""/>
        <dsp:cNvSpPr/>
      </dsp:nvSpPr>
      <dsp:spPr>
        <a:xfrm>
          <a:off x="272636" y="3371806"/>
          <a:ext cx="3816911" cy="3542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0" tIns="0" rIns="144270" bIns="0" numCol="1" spcCol="1270" anchor="ctr" anchorCtr="0">
          <a:noAutofit/>
        </a:bodyPr>
        <a:lstStyle/>
        <a:p>
          <a:pPr marL="0" lvl="0" indent="0" algn="l" defTabSz="533400">
            <a:lnSpc>
              <a:spcPct val="90000"/>
            </a:lnSpc>
            <a:spcBef>
              <a:spcPct val="0"/>
            </a:spcBef>
            <a:spcAft>
              <a:spcPct val="35000"/>
            </a:spcAft>
            <a:buNone/>
          </a:pPr>
          <a:r>
            <a:rPr lang="en-US" sz="1200" kern="1200" dirty="0"/>
            <a:t>2 Step Process:</a:t>
          </a:r>
        </a:p>
      </dsp:txBody>
      <dsp:txXfrm>
        <a:off x="289929" y="3389099"/>
        <a:ext cx="3782325"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560AC-733A-4345-91CD-E70B5BB1305F}">
      <dsp:nvSpPr>
        <dsp:cNvPr id="0" name=""/>
        <dsp:cNvSpPr/>
      </dsp:nvSpPr>
      <dsp:spPr>
        <a:xfrm>
          <a:off x="5446144" y="2368316"/>
          <a:ext cx="1854341" cy="441248"/>
        </a:xfrm>
        <a:custGeom>
          <a:avLst/>
          <a:gdLst/>
          <a:ahLst/>
          <a:cxnLst/>
          <a:rect l="0" t="0" r="0" b="0"/>
          <a:pathLst>
            <a:path>
              <a:moveTo>
                <a:pt x="0" y="0"/>
              </a:moveTo>
              <a:lnTo>
                <a:pt x="0" y="300698"/>
              </a:lnTo>
              <a:lnTo>
                <a:pt x="1854341" y="300698"/>
              </a:lnTo>
              <a:lnTo>
                <a:pt x="1854341" y="4412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449C6E-6312-4B6F-9B65-95876E49E24B}">
      <dsp:nvSpPr>
        <dsp:cNvPr id="0" name=""/>
        <dsp:cNvSpPr/>
      </dsp:nvSpPr>
      <dsp:spPr>
        <a:xfrm>
          <a:off x="5400424" y="2368316"/>
          <a:ext cx="91440" cy="441248"/>
        </a:xfrm>
        <a:custGeom>
          <a:avLst/>
          <a:gdLst/>
          <a:ahLst/>
          <a:cxnLst/>
          <a:rect l="0" t="0" r="0" b="0"/>
          <a:pathLst>
            <a:path>
              <a:moveTo>
                <a:pt x="45720" y="0"/>
              </a:moveTo>
              <a:lnTo>
                <a:pt x="45720" y="4412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897C5C-2F58-4366-9D36-DB37041C0876}">
      <dsp:nvSpPr>
        <dsp:cNvPr id="0" name=""/>
        <dsp:cNvSpPr/>
      </dsp:nvSpPr>
      <dsp:spPr>
        <a:xfrm>
          <a:off x="3591803" y="3772979"/>
          <a:ext cx="927170" cy="441248"/>
        </a:xfrm>
        <a:custGeom>
          <a:avLst/>
          <a:gdLst/>
          <a:ahLst/>
          <a:cxnLst/>
          <a:rect l="0" t="0" r="0" b="0"/>
          <a:pathLst>
            <a:path>
              <a:moveTo>
                <a:pt x="0" y="0"/>
              </a:moveTo>
              <a:lnTo>
                <a:pt x="0" y="300698"/>
              </a:lnTo>
              <a:lnTo>
                <a:pt x="927170" y="300698"/>
              </a:lnTo>
              <a:lnTo>
                <a:pt x="927170" y="4412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05CC94-B266-4869-9F52-E372E379AA9C}">
      <dsp:nvSpPr>
        <dsp:cNvPr id="0" name=""/>
        <dsp:cNvSpPr/>
      </dsp:nvSpPr>
      <dsp:spPr>
        <a:xfrm>
          <a:off x="2664632" y="3772979"/>
          <a:ext cx="927170" cy="441248"/>
        </a:xfrm>
        <a:custGeom>
          <a:avLst/>
          <a:gdLst/>
          <a:ahLst/>
          <a:cxnLst/>
          <a:rect l="0" t="0" r="0" b="0"/>
          <a:pathLst>
            <a:path>
              <a:moveTo>
                <a:pt x="927170" y="0"/>
              </a:moveTo>
              <a:lnTo>
                <a:pt x="927170" y="300698"/>
              </a:lnTo>
              <a:lnTo>
                <a:pt x="0" y="300698"/>
              </a:lnTo>
              <a:lnTo>
                <a:pt x="0" y="4412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B161FD-2679-4758-A6CB-DE8F51014D51}">
      <dsp:nvSpPr>
        <dsp:cNvPr id="0" name=""/>
        <dsp:cNvSpPr/>
      </dsp:nvSpPr>
      <dsp:spPr>
        <a:xfrm>
          <a:off x="3591803" y="2368316"/>
          <a:ext cx="1854341" cy="441248"/>
        </a:xfrm>
        <a:custGeom>
          <a:avLst/>
          <a:gdLst/>
          <a:ahLst/>
          <a:cxnLst/>
          <a:rect l="0" t="0" r="0" b="0"/>
          <a:pathLst>
            <a:path>
              <a:moveTo>
                <a:pt x="1854341" y="0"/>
              </a:moveTo>
              <a:lnTo>
                <a:pt x="1854341" y="300698"/>
              </a:lnTo>
              <a:lnTo>
                <a:pt x="0" y="300698"/>
              </a:lnTo>
              <a:lnTo>
                <a:pt x="0" y="4412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676A3-E972-4CCE-A521-77D4FB11589F}">
      <dsp:nvSpPr>
        <dsp:cNvPr id="0" name=""/>
        <dsp:cNvSpPr/>
      </dsp:nvSpPr>
      <dsp:spPr>
        <a:xfrm>
          <a:off x="3591803" y="963652"/>
          <a:ext cx="1854341" cy="441248"/>
        </a:xfrm>
        <a:custGeom>
          <a:avLst/>
          <a:gdLst/>
          <a:ahLst/>
          <a:cxnLst/>
          <a:rect l="0" t="0" r="0" b="0"/>
          <a:pathLst>
            <a:path>
              <a:moveTo>
                <a:pt x="0" y="0"/>
              </a:moveTo>
              <a:lnTo>
                <a:pt x="0" y="300698"/>
              </a:lnTo>
              <a:lnTo>
                <a:pt x="1854341" y="300698"/>
              </a:lnTo>
              <a:lnTo>
                <a:pt x="1854341" y="441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B3A223-62FE-4DED-B354-E843D4BF5256}">
      <dsp:nvSpPr>
        <dsp:cNvPr id="0" name=""/>
        <dsp:cNvSpPr/>
      </dsp:nvSpPr>
      <dsp:spPr>
        <a:xfrm>
          <a:off x="3546083" y="963652"/>
          <a:ext cx="91440" cy="441248"/>
        </a:xfrm>
        <a:custGeom>
          <a:avLst/>
          <a:gdLst/>
          <a:ahLst/>
          <a:cxnLst/>
          <a:rect l="0" t="0" r="0" b="0"/>
          <a:pathLst>
            <a:path>
              <a:moveTo>
                <a:pt x="45720" y="0"/>
              </a:moveTo>
              <a:lnTo>
                <a:pt x="45720" y="441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895A8A-9B85-4F77-82C1-094D3FB8BB1F}">
      <dsp:nvSpPr>
        <dsp:cNvPr id="0" name=""/>
        <dsp:cNvSpPr/>
      </dsp:nvSpPr>
      <dsp:spPr>
        <a:xfrm>
          <a:off x="1737461" y="963652"/>
          <a:ext cx="1854341" cy="441248"/>
        </a:xfrm>
        <a:custGeom>
          <a:avLst/>
          <a:gdLst/>
          <a:ahLst/>
          <a:cxnLst/>
          <a:rect l="0" t="0" r="0" b="0"/>
          <a:pathLst>
            <a:path>
              <a:moveTo>
                <a:pt x="1854341" y="0"/>
              </a:moveTo>
              <a:lnTo>
                <a:pt x="1854341" y="300698"/>
              </a:lnTo>
              <a:lnTo>
                <a:pt x="0" y="300698"/>
              </a:lnTo>
              <a:lnTo>
                <a:pt x="0" y="441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5B83E5-B39A-4597-A02B-2CE2807FFFBA}">
      <dsp:nvSpPr>
        <dsp:cNvPr id="0" name=""/>
        <dsp:cNvSpPr/>
      </dsp:nvSpPr>
      <dsp:spPr>
        <a:xfrm>
          <a:off x="2833208" y="237"/>
          <a:ext cx="1517188" cy="9634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D3D73-CBD4-40BB-9BC1-1D4C7F062E93}">
      <dsp:nvSpPr>
        <dsp:cNvPr id="0" name=""/>
        <dsp:cNvSpPr/>
      </dsp:nvSpPr>
      <dsp:spPr>
        <a:xfrm>
          <a:off x="3001785" y="160385"/>
          <a:ext cx="1517188" cy="963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Regulation</a:t>
          </a:r>
          <a:endParaRPr lang="en-US" sz="1800" kern="1200" dirty="0"/>
        </a:p>
      </dsp:txBody>
      <dsp:txXfrm>
        <a:off x="3030002" y="188602"/>
        <a:ext cx="1460754" cy="906980"/>
      </dsp:txXfrm>
    </dsp:sp>
    <dsp:sp modelId="{FC539FE4-3159-445C-B313-9620B8079642}">
      <dsp:nvSpPr>
        <dsp:cNvPr id="0" name=""/>
        <dsp:cNvSpPr/>
      </dsp:nvSpPr>
      <dsp:spPr>
        <a:xfrm>
          <a:off x="978867" y="1404901"/>
          <a:ext cx="1517188" cy="9634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2E7A2-97E2-4569-9BA2-4151D05DDCF5}">
      <dsp:nvSpPr>
        <dsp:cNvPr id="0" name=""/>
        <dsp:cNvSpPr/>
      </dsp:nvSpPr>
      <dsp:spPr>
        <a:xfrm>
          <a:off x="1147443" y="1565049"/>
          <a:ext cx="1517188" cy="963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Entity</a:t>
          </a:r>
          <a:endParaRPr lang="en-US" sz="1800" kern="1200" dirty="0"/>
        </a:p>
      </dsp:txBody>
      <dsp:txXfrm>
        <a:off x="1175660" y="1593266"/>
        <a:ext cx="1460754" cy="906980"/>
      </dsp:txXfrm>
    </dsp:sp>
    <dsp:sp modelId="{E923FC9F-0A01-46D4-945D-959B79F027AE}">
      <dsp:nvSpPr>
        <dsp:cNvPr id="0" name=""/>
        <dsp:cNvSpPr/>
      </dsp:nvSpPr>
      <dsp:spPr>
        <a:xfrm>
          <a:off x="2833208" y="1404901"/>
          <a:ext cx="1517188" cy="9634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945992-F121-4FA6-A231-14C0482373C4}">
      <dsp:nvSpPr>
        <dsp:cNvPr id="0" name=""/>
        <dsp:cNvSpPr/>
      </dsp:nvSpPr>
      <dsp:spPr>
        <a:xfrm>
          <a:off x="3001785" y="1565049"/>
          <a:ext cx="1517188" cy="963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Condition</a:t>
          </a:r>
          <a:endParaRPr lang="en-US" sz="1800" kern="1200" dirty="0"/>
        </a:p>
      </dsp:txBody>
      <dsp:txXfrm>
        <a:off x="3030002" y="1593266"/>
        <a:ext cx="1460754" cy="906980"/>
      </dsp:txXfrm>
    </dsp:sp>
    <dsp:sp modelId="{4FF8062E-DD11-4B28-B76B-109B1D21E707}">
      <dsp:nvSpPr>
        <dsp:cNvPr id="0" name=""/>
        <dsp:cNvSpPr/>
      </dsp:nvSpPr>
      <dsp:spPr>
        <a:xfrm>
          <a:off x="4687550" y="1404901"/>
          <a:ext cx="1517188" cy="9634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6CC1B-7269-43AD-8AD4-5732F17BE497}">
      <dsp:nvSpPr>
        <dsp:cNvPr id="0" name=""/>
        <dsp:cNvSpPr/>
      </dsp:nvSpPr>
      <dsp:spPr>
        <a:xfrm>
          <a:off x="4856126" y="1565049"/>
          <a:ext cx="1517188" cy="963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Action</a:t>
          </a:r>
          <a:endParaRPr lang="en-US" sz="1800" kern="1200" dirty="0"/>
        </a:p>
      </dsp:txBody>
      <dsp:txXfrm>
        <a:off x="4884343" y="1593266"/>
        <a:ext cx="1460754" cy="906980"/>
      </dsp:txXfrm>
    </dsp:sp>
    <dsp:sp modelId="{57E116D4-1D39-4FCA-BC1B-EA457095B0B2}">
      <dsp:nvSpPr>
        <dsp:cNvPr id="0" name=""/>
        <dsp:cNvSpPr/>
      </dsp:nvSpPr>
      <dsp:spPr>
        <a:xfrm>
          <a:off x="2833208" y="2809565"/>
          <a:ext cx="1517188" cy="9634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24D09-73E1-4902-8EF0-D757AE1027CE}">
      <dsp:nvSpPr>
        <dsp:cNvPr id="0" name=""/>
        <dsp:cNvSpPr/>
      </dsp:nvSpPr>
      <dsp:spPr>
        <a:xfrm>
          <a:off x="3001785" y="2969712"/>
          <a:ext cx="1517188" cy="963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Sub-points</a:t>
          </a:r>
          <a:endParaRPr lang="en-US" sz="1800" kern="1200" dirty="0"/>
        </a:p>
      </dsp:txBody>
      <dsp:txXfrm>
        <a:off x="3030002" y="2997929"/>
        <a:ext cx="1460754" cy="906980"/>
      </dsp:txXfrm>
    </dsp:sp>
    <dsp:sp modelId="{2437A403-7943-4078-B27C-0D46A9224CA4}">
      <dsp:nvSpPr>
        <dsp:cNvPr id="0" name=""/>
        <dsp:cNvSpPr/>
      </dsp:nvSpPr>
      <dsp:spPr>
        <a:xfrm>
          <a:off x="1906038" y="4214228"/>
          <a:ext cx="1517188" cy="9634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5B183-E822-428D-913A-A92951A7CA8D}">
      <dsp:nvSpPr>
        <dsp:cNvPr id="0" name=""/>
        <dsp:cNvSpPr/>
      </dsp:nvSpPr>
      <dsp:spPr>
        <a:xfrm>
          <a:off x="2074614" y="4374376"/>
          <a:ext cx="1517188" cy="963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Points</a:t>
          </a:r>
        </a:p>
      </dsp:txBody>
      <dsp:txXfrm>
        <a:off x="2102831" y="4402593"/>
        <a:ext cx="1460754" cy="906980"/>
      </dsp:txXfrm>
    </dsp:sp>
    <dsp:sp modelId="{AE03EC2F-C0AB-4AC6-BE42-0AFE357E35BD}">
      <dsp:nvSpPr>
        <dsp:cNvPr id="0" name=""/>
        <dsp:cNvSpPr/>
      </dsp:nvSpPr>
      <dsp:spPr>
        <a:xfrm>
          <a:off x="3760379" y="4214228"/>
          <a:ext cx="1517188" cy="9634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13DD31-8CF4-4F19-B1AD-8E2DA9878818}">
      <dsp:nvSpPr>
        <dsp:cNvPr id="0" name=""/>
        <dsp:cNvSpPr/>
      </dsp:nvSpPr>
      <dsp:spPr>
        <a:xfrm>
          <a:off x="3928956" y="4374376"/>
          <a:ext cx="1517188" cy="963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a:rPr>
            <a:t>Sentences</a:t>
          </a:r>
        </a:p>
      </dsp:txBody>
      <dsp:txXfrm>
        <a:off x="3957173" y="4402593"/>
        <a:ext cx="1460754" cy="906980"/>
      </dsp:txXfrm>
    </dsp:sp>
    <dsp:sp modelId="{35E54F69-1BA5-4B84-86D3-A06643599F00}">
      <dsp:nvSpPr>
        <dsp:cNvPr id="0" name=""/>
        <dsp:cNvSpPr/>
      </dsp:nvSpPr>
      <dsp:spPr>
        <a:xfrm>
          <a:off x="4687550" y="2809565"/>
          <a:ext cx="1517188" cy="9634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87BFFC-43A6-4C78-B085-BC861B5FAACA}">
      <dsp:nvSpPr>
        <dsp:cNvPr id="0" name=""/>
        <dsp:cNvSpPr/>
      </dsp:nvSpPr>
      <dsp:spPr>
        <a:xfrm>
          <a:off x="4856126" y="2969712"/>
          <a:ext cx="1517188" cy="963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Single Sentence</a:t>
          </a:r>
        </a:p>
      </dsp:txBody>
      <dsp:txXfrm>
        <a:off x="4884343" y="2997929"/>
        <a:ext cx="1460754" cy="906980"/>
      </dsp:txXfrm>
    </dsp:sp>
    <dsp:sp modelId="{CBB37733-9592-4008-9A76-4AFFCE2B0CF9}">
      <dsp:nvSpPr>
        <dsp:cNvPr id="0" name=""/>
        <dsp:cNvSpPr/>
      </dsp:nvSpPr>
      <dsp:spPr>
        <a:xfrm>
          <a:off x="6541891" y="2809565"/>
          <a:ext cx="1517188" cy="9634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361C-AE84-451E-B0DE-4BCF72E4EDBE}">
      <dsp:nvSpPr>
        <dsp:cNvPr id="0" name=""/>
        <dsp:cNvSpPr/>
      </dsp:nvSpPr>
      <dsp:spPr>
        <a:xfrm>
          <a:off x="6710468" y="2969712"/>
          <a:ext cx="1517188" cy="963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Provided (Condition on action)</a:t>
          </a:r>
          <a:endParaRPr lang="en-US" sz="1800" kern="1200" dirty="0"/>
        </a:p>
      </dsp:txBody>
      <dsp:txXfrm>
        <a:off x="6738685" y="2997929"/>
        <a:ext cx="1460754" cy="9069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A62AA-5EE9-4CEA-BD59-A9A9FA1A7C25}">
      <dsp:nvSpPr>
        <dsp:cNvPr id="0" name=""/>
        <dsp:cNvSpPr/>
      </dsp:nvSpPr>
      <dsp:spPr>
        <a:xfrm>
          <a:off x="2044800" y="378761"/>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8BB5C-4B6F-4FD7-9530-AD1117A85795}">
      <dsp:nvSpPr>
        <dsp:cNvPr id="0" name=""/>
        <dsp:cNvSpPr/>
      </dsp:nvSpPr>
      <dsp:spPr>
        <a:xfrm>
          <a:off x="2512800" y="8467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30C527-671A-48B8-890B-E7F470C8EB10}">
      <dsp:nvSpPr>
        <dsp:cNvPr id="0" name=""/>
        <dsp:cNvSpPr/>
      </dsp:nvSpPr>
      <dsp:spPr>
        <a:xfrm>
          <a:off x="134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rtl="0">
            <a:lnSpc>
              <a:spcPct val="90000"/>
            </a:lnSpc>
            <a:spcBef>
              <a:spcPct val="0"/>
            </a:spcBef>
            <a:spcAft>
              <a:spcPct val="35000"/>
            </a:spcAft>
            <a:buNone/>
            <a:defRPr cap="all"/>
          </a:pPr>
          <a:r>
            <a:rPr lang="en-US" sz="1700" kern="1200"/>
            <a:t>Data</a:t>
          </a:r>
          <a:r>
            <a:rPr lang="en-US" sz="1700" b="0" i="0" u="none" strike="noStrike" kern="1200" cap="all" baseline="0" noProof="0" dirty="0">
              <a:solidFill>
                <a:srgbClr val="010000"/>
              </a:solidFill>
              <a:latin typeface="Calibri Light"/>
              <a:cs typeface="Calibri Light"/>
            </a:rPr>
            <a:t> </a:t>
          </a:r>
          <a:r>
            <a:rPr lang="en-US" sz="1700" kern="1200">
              <a:latin typeface="Calibri Light" panose="020F0302020204030204"/>
            </a:rPr>
            <a:t>(</a:t>
          </a:r>
          <a:r>
            <a:rPr lang="en-US" sz="1700" b="0" i="0" u="none" strike="noStrike" kern="1200" cap="all" baseline="0" noProof="0">
              <a:latin typeface="Calibri Light"/>
              <a:cs typeface="Calibri Light"/>
            </a:rPr>
            <a:t>for pretraining)</a:t>
          </a:r>
          <a:endParaRPr lang="en-US" sz="1700" kern="1200"/>
        </a:p>
      </dsp:txBody>
      <dsp:txXfrm>
        <a:off x="1342800" y="3258762"/>
        <a:ext cx="3600000" cy="720000"/>
      </dsp:txXfrm>
    </dsp:sp>
    <dsp:sp modelId="{64DFE600-8A8A-4E6E-BB68-AB0F3F580198}">
      <dsp:nvSpPr>
        <dsp:cNvPr id="0" name=""/>
        <dsp:cNvSpPr/>
      </dsp:nvSpPr>
      <dsp:spPr>
        <a:xfrm>
          <a:off x="6274800" y="378761"/>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32416-8C83-4C7C-A51A-EC32B17E2214}">
      <dsp:nvSpPr>
        <dsp:cNvPr id="0" name=""/>
        <dsp:cNvSpPr/>
      </dsp:nvSpPr>
      <dsp:spPr>
        <a:xfrm>
          <a:off x="6742800" y="8467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8048F4-0E38-4599-A7C4-1CC029AEACAA}">
      <dsp:nvSpPr>
        <dsp:cNvPr id="0" name=""/>
        <dsp:cNvSpPr/>
      </dsp:nvSpPr>
      <dsp:spPr>
        <a:xfrm>
          <a:off x="557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rtl="0">
            <a:lnSpc>
              <a:spcPct val="90000"/>
            </a:lnSpc>
            <a:spcBef>
              <a:spcPct val="0"/>
            </a:spcBef>
            <a:spcAft>
              <a:spcPct val="35000"/>
            </a:spcAft>
            <a:buNone/>
            <a:defRPr cap="all"/>
          </a:pPr>
          <a:r>
            <a:rPr lang="en-US" sz="1700" b="1" kern="1200">
              <a:latin typeface="Calibri Light" panose="020F0302020204030204"/>
            </a:rPr>
            <a:t>Common Evaluation</a:t>
          </a:r>
          <a:r>
            <a:rPr lang="en-US" sz="1700" b="1" kern="1200"/>
            <a:t> Metrics</a:t>
          </a:r>
          <a:r>
            <a:rPr lang="en-US" sz="1700" kern="1200">
              <a:latin typeface="Calibri Light" panose="020F0302020204030204"/>
            </a:rPr>
            <a:t> (For different types of legal documents)</a:t>
          </a:r>
          <a:endParaRPr lang="en-US" sz="1700" kern="1200"/>
        </a:p>
      </dsp:txBody>
      <dsp:txXfrm>
        <a:off x="5572800" y="325876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chor="t">
            <a:normAutofit/>
          </a:bodyPr>
          <a:lstStyle/>
          <a:p>
            <a:r>
              <a:rPr lang="en-US" sz="2000" dirty="0">
                <a:solidFill>
                  <a:srgbClr val="080808"/>
                </a:solidFill>
                <a:cs typeface="Calibri"/>
              </a:rPr>
              <a:t>Deepti Saravanan</a:t>
            </a:r>
          </a:p>
          <a:p>
            <a:endParaRPr lang="en-US" sz="2000" dirty="0">
              <a:solidFill>
                <a:srgbClr val="080808"/>
              </a:solidFill>
              <a:cs typeface="Calibri"/>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Work Documentation</a:t>
            </a:r>
            <a:br>
              <a:rPr lang="en-US" sz="3600" dirty="0">
                <a:cs typeface="Calibri Light"/>
              </a:rPr>
            </a:br>
            <a:r>
              <a:rPr lang="en-US" sz="3600">
                <a:solidFill>
                  <a:srgbClr val="080808"/>
                </a:solidFill>
                <a:cs typeface="Calibri Light"/>
              </a:rPr>
              <a:t>(Query Answering Model, </a:t>
            </a:r>
            <a:br>
              <a:rPr lang="en-US" sz="3600" dirty="0">
                <a:solidFill>
                  <a:srgbClr val="080808"/>
                </a:solidFill>
                <a:cs typeface="Calibri Light"/>
              </a:rPr>
            </a:br>
            <a:r>
              <a:rPr lang="en-US" sz="3600">
                <a:solidFill>
                  <a:srgbClr val="080808"/>
                </a:solidFill>
                <a:cs typeface="Calibri Light"/>
              </a:rPr>
              <a:t>SEBI Net, BERT)</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18DFCC-44C9-4C6C-B812-F03FEB6324BB}"/>
              </a:ext>
            </a:extLst>
          </p:cNvPr>
          <p:cNvSpPr>
            <a:spLocks noGrp="1"/>
          </p:cNvSpPr>
          <p:nvPr>
            <p:ph type="title"/>
          </p:nvPr>
        </p:nvSpPr>
        <p:spPr>
          <a:xfrm>
            <a:off x="838200" y="81817"/>
            <a:ext cx="10515600" cy="954333"/>
          </a:xfrm>
        </p:spPr>
        <p:txBody>
          <a:bodyPr/>
          <a:lstStyle/>
          <a:p>
            <a:r>
              <a:rPr lang="en-US" dirty="0">
                <a:cs typeface="Calibri Light"/>
              </a:rPr>
              <a:t>Layer 2 (Ongoing)</a:t>
            </a:r>
            <a:endParaRPr lang="en-US" dirty="0"/>
          </a:p>
        </p:txBody>
      </p:sp>
      <p:graphicFrame>
        <p:nvGraphicFramePr>
          <p:cNvPr id="4" name="Diagram 4">
            <a:extLst>
              <a:ext uri="{FF2B5EF4-FFF2-40B4-BE49-F238E27FC236}">
                <a16:creationId xmlns:a16="http://schemas.microsoft.com/office/drawing/2014/main" id="{8770CFBB-1973-45BF-8E4F-F5BEDF3CB8D7}"/>
              </a:ext>
            </a:extLst>
          </p:cNvPr>
          <p:cNvGraphicFramePr>
            <a:graphicFrameLocks noGrp="1"/>
          </p:cNvGraphicFramePr>
          <p:nvPr>
            <p:ph idx="1"/>
            <p:extLst>
              <p:ext uri="{D42A27DB-BD31-4B8C-83A1-F6EECF244321}">
                <p14:modId xmlns:p14="http://schemas.microsoft.com/office/powerpoint/2010/main" val="2945595721"/>
              </p:ext>
            </p:extLst>
          </p:nvPr>
        </p:nvGraphicFramePr>
        <p:xfrm>
          <a:off x="-881185" y="1200395"/>
          <a:ext cx="9206524" cy="5338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3" name="TextBox 112">
            <a:extLst>
              <a:ext uri="{FF2B5EF4-FFF2-40B4-BE49-F238E27FC236}">
                <a16:creationId xmlns:a16="http://schemas.microsoft.com/office/drawing/2014/main" id="{2CE37E0C-6A2F-402F-ACEE-8DFBE598010E}"/>
              </a:ext>
            </a:extLst>
          </p:cNvPr>
          <p:cNvSpPr txBox="1"/>
          <p:nvPr/>
        </p:nvSpPr>
        <p:spPr>
          <a:xfrm>
            <a:off x="7391401" y="84015"/>
            <a:ext cx="476542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The template created for regulations is used as the base. </a:t>
            </a:r>
          </a:p>
          <a:p>
            <a:pPr marL="285750" indent="-285750">
              <a:buFont typeface="Arial"/>
              <a:buChar char="•"/>
            </a:pPr>
            <a:r>
              <a:rPr lang="en-US">
                <a:ea typeface="+mn-lt"/>
                <a:cs typeface="+mn-lt"/>
              </a:rPr>
              <a:t>The identified entity is the root node. The condition on the entity, if present, is highlighted with a different colour to alert its presence. </a:t>
            </a:r>
          </a:p>
          <a:p>
            <a:pPr marL="285750" indent="-285750">
              <a:buFont typeface="Arial"/>
              <a:buChar char="•"/>
            </a:pPr>
            <a:r>
              <a:rPr lang="en-US">
                <a:ea typeface="+mn-lt"/>
                <a:cs typeface="+mn-lt"/>
              </a:rPr>
              <a:t>The action part of the regulations can be classified into two classes, based on the structural information.</a:t>
            </a:r>
            <a:endParaRPr lang="en-US" dirty="0">
              <a:ea typeface="+mn-lt"/>
              <a:cs typeface="+mn-lt"/>
            </a:endParaRPr>
          </a:p>
          <a:p>
            <a:pPr marL="285750" indent="-285750">
              <a:buFont typeface="Arial"/>
              <a:buChar char="•"/>
            </a:pPr>
            <a:r>
              <a:rPr lang="en-US" dirty="0">
                <a:ea typeface="+mn-lt"/>
                <a:cs typeface="+mn-lt"/>
              </a:rPr>
              <a:t> </a:t>
            </a:r>
            <a:r>
              <a:rPr lang="en-US">
                <a:ea typeface="+mn-lt"/>
                <a:cs typeface="+mn-lt"/>
              </a:rPr>
              <a:t>Class 1 regulations are simple sentences while class 2 regulations are composed of multiple sub-points of short phrases or sentences. </a:t>
            </a:r>
          </a:p>
          <a:p>
            <a:pPr marL="285750" indent="-285750">
              <a:buFont typeface="Arial"/>
              <a:buChar char="•"/>
            </a:pPr>
            <a:r>
              <a:rPr lang="en-US">
                <a:ea typeface="+mn-lt"/>
                <a:cs typeface="+mn-lt"/>
              </a:rPr>
              <a:t>The action part of the regulations are parsed accordingly based on the classes they fall under. </a:t>
            </a:r>
          </a:p>
          <a:p>
            <a:pPr marL="285750" indent="-285750">
              <a:buFont typeface="Arial"/>
              <a:buChar char="•"/>
            </a:pPr>
            <a:r>
              <a:rPr lang="en-US">
                <a:ea typeface="+mn-lt"/>
                <a:cs typeface="+mn-lt"/>
              </a:rPr>
              <a:t>Like entities, the actions may also have conditions imposed on them. Such conditional sentences usually start with the word 'Provided' and these sub-graphs are colour-coded to acknowledge their presence.</a:t>
            </a:r>
            <a:endParaRPr lang="en-US" dirty="0">
              <a:ea typeface="+mn-lt"/>
              <a:cs typeface="+mn-lt"/>
            </a:endParaRPr>
          </a:p>
          <a:p>
            <a:pPr marL="285750" indent="-285750">
              <a:buFont typeface="Arial"/>
              <a:buChar char="•"/>
            </a:pPr>
            <a:r>
              <a:rPr lang="en-US">
                <a:cs typeface="Calibri" panose="020F0502020204030204"/>
              </a:rPr>
              <a:t>Tricky parts – Node forking because of the presence of conjunctions and words that define semantic references like 'same'.</a:t>
            </a:r>
            <a:endParaRPr lang="en-US" dirty="0">
              <a:cs typeface="Calibri" panose="020F0502020204030204"/>
            </a:endParaRPr>
          </a:p>
        </p:txBody>
      </p:sp>
    </p:spTree>
    <p:extLst>
      <p:ext uri="{BB962C8B-B14F-4D97-AF65-F5344CB8AC3E}">
        <p14:creationId xmlns:p14="http://schemas.microsoft.com/office/powerpoint/2010/main" val="328591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41BDB-DCD1-4F05-A2F8-C870129F3DA6}"/>
              </a:ext>
            </a:extLst>
          </p:cNvPr>
          <p:cNvSpPr>
            <a:spLocks noGrp="1"/>
          </p:cNvSpPr>
          <p:nvPr>
            <p:ph type="title"/>
          </p:nvPr>
        </p:nvSpPr>
        <p:spPr>
          <a:xfrm>
            <a:off x="1075767" y="1188637"/>
            <a:ext cx="2988234" cy="4480726"/>
          </a:xfrm>
        </p:spPr>
        <p:txBody>
          <a:bodyPr>
            <a:normAutofit/>
          </a:bodyPr>
          <a:lstStyle/>
          <a:p>
            <a:pPr algn="r"/>
            <a:r>
              <a:rPr lang="en-US" sz="6600">
                <a:cs typeface="Calibri Light"/>
              </a:rPr>
              <a:t>BERT </a:t>
            </a:r>
            <a:endParaRPr lang="en-US"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4FEC01-7ACF-4D15-B230-A3AB5A76C26B}"/>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buNone/>
            </a:pPr>
            <a:r>
              <a:rPr lang="en-US" sz="2200" b="1">
                <a:cs typeface="Calibri" panose="020F0502020204030204"/>
              </a:rPr>
              <a:t>PROBLEM STATEMENT:</a:t>
            </a:r>
            <a:endParaRPr lang="en-US" sz="2200" b="1"/>
          </a:p>
          <a:p>
            <a:pPr marL="0" indent="0">
              <a:buNone/>
            </a:pPr>
            <a:r>
              <a:rPr lang="en-US" sz="2200">
                <a:cs typeface="Calibri" panose="020F0502020204030204"/>
              </a:rPr>
              <a:t>To create a base language model that can be utilised for various higher-level applications.</a:t>
            </a:r>
          </a:p>
          <a:p>
            <a:pPr marL="0" indent="0">
              <a:buNone/>
            </a:pPr>
            <a:endParaRPr lang="en-US" sz="2200">
              <a:cs typeface="Calibri" panose="020F0502020204030204"/>
            </a:endParaRPr>
          </a:p>
          <a:p>
            <a:pPr marL="0" indent="0">
              <a:buNone/>
            </a:pPr>
            <a:r>
              <a:rPr lang="en-US" sz="2200" b="1">
                <a:cs typeface="Calibri" panose="020F0502020204030204"/>
              </a:rPr>
              <a:t>MOTIVATION:</a:t>
            </a:r>
            <a:endParaRPr lang="en-US" sz="2200">
              <a:cs typeface="Calibri" panose="020F0502020204030204"/>
            </a:endParaRPr>
          </a:p>
          <a:p>
            <a:pPr marL="0" indent="0">
              <a:buNone/>
            </a:pPr>
            <a:r>
              <a:rPr lang="en-US" sz="2200">
                <a:cs typeface="Calibri" panose="020F0502020204030204"/>
              </a:rPr>
              <a:t>An all-rounder AI system specific to SEBI domain that can understand legal semantics for predictive analytics.</a:t>
            </a:r>
          </a:p>
        </p:txBody>
      </p:sp>
    </p:spTree>
    <p:extLst>
      <p:ext uri="{BB962C8B-B14F-4D97-AF65-F5344CB8AC3E}">
        <p14:creationId xmlns:p14="http://schemas.microsoft.com/office/powerpoint/2010/main" val="97462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B09869-1264-45F6-B065-2545D792A417}"/>
              </a:ext>
            </a:extLst>
          </p:cNvPr>
          <p:cNvSpPr>
            <a:spLocks noGrp="1"/>
          </p:cNvSpPr>
          <p:nvPr>
            <p:ph type="title"/>
          </p:nvPr>
        </p:nvSpPr>
        <p:spPr>
          <a:xfrm>
            <a:off x="841248" y="256032"/>
            <a:ext cx="10506456" cy="1014984"/>
          </a:xfrm>
        </p:spPr>
        <p:txBody>
          <a:bodyPr anchor="b">
            <a:normAutofit/>
          </a:bodyPr>
          <a:lstStyle/>
          <a:p>
            <a:r>
              <a:rPr lang="en-US" sz="5400" dirty="0">
                <a:cs typeface="Calibri Light"/>
              </a:rPr>
              <a:t>BERT - Challenges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50D1284-4BAC-45C8-B12F-D85620F00B4D}"/>
              </a:ext>
            </a:extLst>
          </p:cNvPr>
          <p:cNvGraphicFramePr>
            <a:graphicFrameLocks noGrp="1"/>
          </p:cNvGraphicFramePr>
          <p:nvPr>
            <p:ph idx="1"/>
            <p:extLst>
              <p:ext uri="{D42A27DB-BD31-4B8C-83A1-F6EECF244321}">
                <p14:modId xmlns:p14="http://schemas.microsoft.com/office/powerpoint/2010/main" val="408059466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50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E255-36A7-4A90-9854-191958FB3257}"/>
              </a:ext>
            </a:extLst>
          </p:cNvPr>
          <p:cNvSpPr>
            <a:spLocks noGrp="1"/>
          </p:cNvSpPr>
          <p:nvPr>
            <p:ph type="title"/>
          </p:nvPr>
        </p:nvSpPr>
        <p:spPr>
          <a:xfrm>
            <a:off x="1136428" y="627564"/>
            <a:ext cx="7474172" cy="1325563"/>
          </a:xfrm>
        </p:spPr>
        <p:txBody>
          <a:bodyPr>
            <a:normAutofit/>
          </a:bodyPr>
          <a:lstStyle/>
          <a:p>
            <a:r>
              <a:rPr lang="en-US" dirty="0">
                <a:cs typeface="Calibri Light"/>
              </a:rPr>
              <a:t>Model Pretraining and Selection (Ongoing)</a:t>
            </a:r>
            <a:endParaRPr lang="en-US" dirty="0"/>
          </a:p>
        </p:txBody>
      </p:sp>
      <p:sp>
        <p:nvSpPr>
          <p:cNvPr id="3" name="Content Placeholder 2">
            <a:extLst>
              <a:ext uri="{FF2B5EF4-FFF2-40B4-BE49-F238E27FC236}">
                <a16:creationId xmlns:a16="http://schemas.microsoft.com/office/drawing/2014/main" id="{278C7F7A-1357-4B32-A35F-69F5BACC21E0}"/>
              </a:ext>
            </a:extLst>
          </p:cNvPr>
          <p:cNvSpPr>
            <a:spLocks noGrp="1"/>
          </p:cNvSpPr>
          <p:nvPr>
            <p:ph idx="1"/>
          </p:nvPr>
        </p:nvSpPr>
        <p:spPr>
          <a:xfrm>
            <a:off x="1136429" y="2278173"/>
            <a:ext cx="6467867" cy="3450613"/>
          </a:xfrm>
        </p:spPr>
        <p:txBody>
          <a:bodyPr vert="horz" lIns="91440" tIns="45720" rIns="91440" bIns="45720" rtlCol="0" anchor="ctr">
            <a:normAutofit fontScale="77500" lnSpcReduction="20000"/>
          </a:bodyPr>
          <a:lstStyle/>
          <a:p>
            <a:r>
              <a:rPr lang="en-US" sz="2400" b="1" dirty="0">
                <a:cs typeface="Calibri"/>
              </a:rPr>
              <a:t>BERT-base</a:t>
            </a:r>
            <a:r>
              <a:rPr lang="en-US" sz="2400" dirty="0">
                <a:cs typeface="Calibri"/>
              </a:rPr>
              <a:t> (Regulations, case files, news articles)</a:t>
            </a:r>
          </a:p>
          <a:p>
            <a:pPr lvl="1"/>
            <a:r>
              <a:rPr lang="en-US" dirty="0">
                <a:ea typeface="+mn-lt"/>
                <a:cs typeface="+mn-lt"/>
              </a:rPr>
              <a:t>Individual</a:t>
            </a:r>
          </a:p>
          <a:p>
            <a:pPr lvl="1"/>
            <a:r>
              <a:rPr lang="en-US">
                <a:ea typeface="+mn-lt"/>
                <a:cs typeface="+mn-lt"/>
              </a:rPr>
              <a:t>Combinations – Solves the limited data issue</a:t>
            </a:r>
          </a:p>
          <a:p>
            <a:r>
              <a:rPr lang="en-US" sz="2400" b="1">
                <a:cs typeface="Calibri"/>
              </a:rPr>
              <a:t>*FinBERT</a:t>
            </a:r>
            <a:r>
              <a:rPr lang="en-US" sz="2400" b="1" dirty="0">
                <a:cs typeface="Calibri"/>
              </a:rPr>
              <a:t>-pretrained</a:t>
            </a:r>
            <a:r>
              <a:rPr lang="en-US" sz="2400" dirty="0">
                <a:cs typeface="Calibri"/>
              </a:rPr>
              <a:t> (</a:t>
            </a:r>
            <a:r>
              <a:rPr lang="en-US" sz="2400">
                <a:ea typeface="+mn-lt"/>
                <a:cs typeface="+mn-lt"/>
              </a:rPr>
              <a:t>Regulations, case files, news articles)</a:t>
            </a:r>
          </a:p>
          <a:p>
            <a:pPr lvl="1"/>
            <a:r>
              <a:rPr lang="en-US">
                <a:ea typeface="+mn-lt"/>
                <a:cs typeface="+mn-lt"/>
              </a:rPr>
              <a:t>Individual</a:t>
            </a:r>
          </a:p>
          <a:p>
            <a:pPr lvl="1"/>
            <a:r>
              <a:rPr lang="en-US">
                <a:ea typeface="+mn-lt"/>
                <a:cs typeface="+mn-lt"/>
              </a:rPr>
              <a:t>Combinations</a:t>
            </a:r>
            <a:endParaRPr lang="en-US" dirty="0"/>
          </a:p>
          <a:p>
            <a:r>
              <a:rPr lang="en-US" sz="2400" dirty="0">
                <a:ea typeface="+mn-lt"/>
                <a:cs typeface="+mn-lt"/>
              </a:rPr>
              <a:t>Evaluation Criteria – Model Selection</a:t>
            </a:r>
            <a:endParaRPr lang="en-US" sz="2400">
              <a:ea typeface="+mn-lt"/>
              <a:cs typeface="+mn-lt"/>
            </a:endParaRPr>
          </a:p>
          <a:p>
            <a:pPr marL="0" indent="0">
              <a:buNone/>
            </a:pPr>
            <a:endParaRPr lang="en-US" sz="2400" dirty="0">
              <a:cs typeface="Calibri" panose="020F0502020204030204"/>
            </a:endParaRPr>
          </a:p>
          <a:p>
            <a:pPr marL="0" indent="0">
              <a:buNone/>
            </a:pPr>
            <a:r>
              <a:rPr lang="en-US" sz="2400" b="1">
                <a:cs typeface="Calibri" panose="020F0502020204030204"/>
              </a:rPr>
              <a:t>*FinBERT from the paper:</a:t>
            </a:r>
            <a:endParaRPr lang="en-US" sz="2400" b="1" dirty="0">
              <a:cs typeface="Calibri" panose="020F0502020204030204"/>
            </a:endParaRPr>
          </a:p>
          <a:p>
            <a:pPr marL="0" indent="0">
              <a:buNone/>
            </a:pPr>
            <a:r>
              <a:rPr lang="en-US" sz="2400">
                <a:ea typeface="+mn-lt"/>
                <a:cs typeface="+mn-lt"/>
              </a:rPr>
              <a:t>Y. Yang, M. C. S. UY, and A. Huang, “Finbert: A pretrained language model for financial communications,” 2020.</a:t>
            </a:r>
            <a:endParaRPr lang="en-US"/>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Newspaper">
            <a:extLst>
              <a:ext uri="{FF2B5EF4-FFF2-40B4-BE49-F238E27FC236}">
                <a16:creationId xmlns:a16="http://schemas.microsoft.com/office/drawing/2014/main" id="{47102622-E6B3-49EA-A591-6F60914E69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72621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89B4E-3969-44A1-BFE7-098695FDE42E}"/>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a:t>Query Answering Model (Ongoing)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3486D82-54C9-4B25-B1FA-612F827C9DDC}"/>
              </a:ext>
            </a:extLst>
          </p:cNvPr>
          <p:cNvSpPr txBox="1"/>
          <p:nvPr/>
        </p:nvSpPr>
        <p:spPr>
          <a:xfrm>
            <a:off x="725276" y="2394355"/>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b="1"/>
              <a:t>Regulatory Component:</a:t>
            </a:r>
          </a:p>
          <a:p>
            <a:pPr>
              <a:lnSpc>
                <a:spcPct val="90000"/>
              </a:lnSpc>
              <a:spcAft>
                <a:spcPts val="600"/>
              </a:spcAft>
            </a:pPr>
            <a:r>
              <a:rPr lang="en-US" sz="2000"/>
              <a:t>Presents regulations as answers along with their semantic and structural relationships with other related regulations.</a:t>
            </a:r>
            <a:endParaRPr lang="en-US" sz="2000">
              <a:cs typeface="Calibri" panose="020F0502020204030204"/>
            </a:endParaRPr>
          </a:p>
          <a:p>
            <a:pPr marL="285750" indent="-228600">
              <a:lnSpc>
                <a:spcPct val="90000"/>
              </a:lnSpc>
              <a:spcAft>
                <a:spcPts val="600"/>
              </a:spcAft>
              <a:buFont typeface="Arial" panose="020B0604020202020204" pitchFamily="34" charset="0"/>
              <a:buChar char="•"/>
            </a:pPr>
            <a:r>
              <a:rPr lang="en-US" sz="2000" b="1"/>
              <a:t>Legal Component:</a:t>
            </a:r>
            <a:endParaRPr lang="en-US" sz="2000" b="1">
              <a:cs typeface="Calibri"/>
            </a:endParaRPr>
          </a:p>
          <a:p>
            <a:pPr>
              <a:lnSpc>
                <a:spcPct val="90000"/>
              </a:lnSpc>
              <a:spcAft>
                <a:spcPts val="600"/>
              </a:spcAft>
            </a:pPr>
            <a:r>
              <a:rPr lang="en-US" sz="2000"/>
              <a:t>Presents past legal cases and contexts corresponding to these regulations.</a:t>
            </a:r>
            <a:endParaRPr lang="en-US" sz="2000">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7D3BF22C-E8C0-4BD2-81D6-B1FB8CDD449F}"/>
              </a:ext>
            </a:extLst>
          </p:cNvPr>
          <p:cNvPicPr>
            <a:picLocks noGrp="1" noChangeAspect="1"/>
          </p:cNvPicPr>
          <p:nvPr>
            <p:ph idx="1"/>
          </p:nvPr>
        </p:nvPicPr>
        <p:blipFill rotWithShape="1">
          <a:blip r:embed="rId2"/>
          <a:srcRect t="1881" r="2" b="2"/>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76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B652543-C3EB-4A9E-8AE5-B5F2AD018BA2}"/>
              </a:ext>
            </a:extLst>
          </p:cNvPr>
          <p:cNvSpPr>
            <a:spLocks noGrp="1"/>
          </p:cNvSpPr>
          <p:nvPr>
            <p:ph type="title"/>
          </p:nvPr>
        </p:nvSpPr>
        <p:spPr>
          <a:xfrm>
            <a:off x="958506" y="800392"/>
            <a:ext cx="10264697" cy="1212102"/>
          </a:xfrm>
        </p:spPr>
        <p:txBody>
          <a:bodyPr>
            <a:normAutofit/>
          </a:bodyPr>
          <a:lstStyle/>
          <a:p>
            <a:pPr algn="ctr"/>
            <a:r>
              <a:rPr lang="en-US" sz="4000">
                <a:solidFill>
                  <a:srgbClr val="FFFFFF"/>
                </a:solidFill>
                <a:cs typeface="Calibri Light"/>
              </a:rPr>
              <a:t>SEBI Semantic Net</a:t>
            </a:r>
          </a:p>
        </p:txBody>
      </p:sp>
      <p:sp>
        <p:nvSpPr>
          <p:cNvPr id="3" name="Content Placeholder 2">
            <a:extLst>
              <a:ext uri="{FF2B5EF4-FFF2-40B4-BE49-F238E27FC236}">
                <a16:creationId xmlns:a16="http://schemas.microsoft.com/office/drawing/2014/main" id="{22F8D6CC-2C95-4642-94B8-A41491CFF3B7}"/>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400" b="1">
                <a:cs typeface="Calibri"/>
              </a:rPr>
              <a:t>PROBLEM STATEMENT:</a:t>
            </a:r>
            <a:r>
              <a:rPr lang="en-US" sz="2400">
                <a:cs typeface="Calibri"/>
              </a:rPr>
              <a:t> Represent regulations as graphs and represent the semantic relationships between them by connecting the corresponding graphs.</a:t>
            </a:r>
            <a:endParaRPr lang="en-US"/>
          </a:p>
          <a:p>
            <a:pPr marL="0" indent="0">
              <a:buNone/>
            </a:pPr>
            <a:endParaRPr lang="en-US" sz="2400">
              <a:cs typeface="Calibri"/>
            </a:endParaRPr>
          </a:p>
          <a:p>
            <a:pPr marL="0" indent="0">
              <a:buNone/>
            </a:pPr>
            <a:r>
              <a:rPr lang="en-US" sz="2400" b="1">
                <a:cs typeface="Calibri"/>
              </a:rPr>
              <a:t>MOTIVATION:</a:t>
            </a:r>
            <a:r>
              <a:rPr lang="en-US" sz="2400" dirty="0">
                <a:cs typeface="Calibri"/>
              </a:rPr>
              <a:t> </a:t>
            </a:r>
          </a:p>
          <a:p>
            <a:pPr marL="514350" indent="-514350"/>
            <a:r>
              <a:rPr lang="en-US" sz="2400">
                <a:cs typeface="Calibri"/>
              </a:rPr>
              <a:t>Semantic Analysis of regulations to identify similar patterns, contexts, purposes and </a:t>
            </a:r>
            <a:r>
              <a:rPr lang="en-US" sz="2400">
                <a:ea typeface="+mn-lt"/>
                <a:cs typeface="+mn-lt"/>
              </a:rPr>
              <a:t>relationship between the legal</a:t>
            </a:r>
            <a:r>
              <a:rPr lang="en-US" sz="2400">
                <a:cs typeface="Calibri"/>
              </a:rPr>
              <a:t> cases involving these regulations. </a:t>
            </a:r>
          </a:p>
          <a:p>
            <a:pPr marL="514350" indent="-514350"/>
            <a:r>
              <a:rPr lang="en-US" sz="2400">
                <a:cs typeface="Calibri"/>
              </a:rPr>
              <a:t>Regulatory Component of the query answering model.</a:t>
            </a:r>
          </a:p>
        </p:txBody>
      </p:sp>
    </p:spTree>
    <p:extLst>
      <p:ext uri="{BB962C8B-B14F-4D97-AF65-F5344CB8AC3E}">
        <p14:creationId xmlns:p14="http://schemas.microsoft.com/office/powerpoint/2010/main" val="394326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6C377-6EB5-4499-BB91-3F71763A45D0}"/>
              </a:ext>
            </a:extLst>
          </p:cNvPr>
          <p:cNvSpPr>
            <a:spLocks noGrp="1"/>
          </p:cNvSpPr>
          <p:nvPr>
            <p:ph type="title"/>
          </p:nvPr>
        </p:nvSpPr>
        <p:spPr>
          <a:xfrm>
            <a:off x="818814" y="1188637"/>
            <a:ext cx="3785675" cy="4480726"/>
          </a:xfrm>
        </p:spPr>
        <p:txBody>
          <a:bodyPr>
            <a:normAutofit/>
          </a:bodyPr>
          <a:lstStyle/>
          <a:p>
            <a:pPr algn="ctr"/>
            <a:r>
              <a:rPr lang="en-US" sz="5100" dirty="0">
                <a:cs typeface="Calibri Light"/>
              </a:rPr>
              <a:t>Static Semantic </a:t>
            </a:r>
            <a:r>
              <a:rPr lang="en-US" sz="5100">
                <a:cs typeface="Calibri Light"/>
              </a:rPr>
              <a:t>Analysis - Challenges</a:t>
            </a: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E12B1F-D1D0-4D96-BD8F-A8BF16740E77}"/>
              </a:ext>
            </a:extLst>
          </p:cNvPr>
          <p:cNvSpPr>
            <a:spLocks noGrp="1"/>
          </p:cNvSpPr>
          <p:nvPr>
            <p:ph idx="1"/>
          </p:nvPr>
        </p:nvSpPr>
        <p:spPr>
          <a:xfrm>
            <a:off x="5255260" y="1374196"/>
            <a:ext cx="5757243" cy="3985561"/>
          </a:xfrm>
        </p:spPr>
        <p:txBody>
          <a:bodyPr vert="horz" lIns="91440" tIns="45720" rIns="91440" bIns="45720" rtlCol="0" anchor="ctr">
            <a:normAutofit fontScale="85000" lnSpcReduction="20000"/>
          </a:bodyPr>
          <a:lstStyle/>
          <a:p>
            <a:r>
              <a:rPr lang="en-US" sz="3200" b="1">
                <a:cs typeface="Calibri"/>
              </a:rPr>
              <a:t>Broader Context</a:t>
            </a:r>
            <a:r>
              <a:rPr lang="en-US" sz="3200">
                <a:cs typeface="Calibri"/>
              </a:rPr>
              <a:t> - </a:t>
            </a:r>
            <a:r>
              <a:rPr lang="en-US" sz="3200">
                <a:ea typeface="+mn-lt"/>
                <a:cs typeface="+mn-lt"/>
              </a:rPr>
              <a:t>The interrelations between regulations is highly complex that profiling clusters may become ambiguous due to intersections of clusters formed.</a:t>
            </a:r>
            <a:endParaRPr lang="en-US" sz="3200" dirty="0">
              <a:cs typeface="Calibri"/>
            </a:endParaRPr>
          </a:p>
          <a:p>
            <a:r>
              <a:rPr lang="en-US" sz="3200" b="1" dirty="0">
                <a:cs typeface="Calibri"/>
              </a:rPr>
              <a:t>Noisy </a:t>
            </a:r>
            <a:r>
              <a:rPr lang="en-US" sz="3200" b="1">
                <a:cs typeface="Calibri"/>
              </a:rPr>
              <a:t>Data</a:t>
            </a:r>
            <a:r>
              <a:rPr lang="en-US" sz="3200">
                <a:cs typeface="Calibri"/>
              </a:rPr>
              <a:t> - </a:t>
            </a:r>
            <a:r>
              <a:rPr lang="en-US" sz="3200">
                <a:ea typeface="+mn-lt"/>
                <a:cs typeface="+mn-lt"/>
              </a:rPr>
              <a:t>The queries raised to the model will specify the specific context of origin of the same. Given this context, a few of the regulations in the clusters where the answers are present may become noisy and hence affect accuracy.</a:t>
            </a:r>
            <a:endParaRPr lang="en-US" sz="3200" dirty="0">
              <a:ea typeface="+mn-lt"/>
              <a:cs typeface="+mn-lt"/>
            </a:endParaRPr>
          </a:p>
        </p:txBody>
      </p:sp>
    </p:spTree>
    <p:extLst>
      <p:ext uri="{BB962C8B-B14F-4D97-AF65-F5344CB8AC3E}">
        <p14:creationId xmlns:p14="http://schemas.microsoft.com/office/powerpoint/2010/main" val="278914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5ADD-1A1F-4EEF-94E7-CEAFE2BD7654}"/>
              </a:ext>
            </a:extLst>
          </p:cNvPr>
          <p:cNvSpPr>
            <a:spLocks noGrp="1"/>
          </p:cNvSpPr>
          <p:nvPr>
            <p:ph type="title"/>
          </p:nvPr>
        </p:nvSpPr>
        <p:spPr>
          <a:xfrm>
            <a:off x="519545" y="621792"/>
            <a:ext cx="5181503" cy="5504688"/>
          </a:xfrm>
        </p:spPr>
        <p:txBody>
          <a:bodyPr>
            <a:normAutofit/>
          </a:bodyPr>
          <a:lstStyle/>
          <a:p>
            <a:r>
              <a:rPr lang="en-US" sz="4800" dirty="0">
                <a:cs typeface="Calibri Light"/>
              </a:rPr>
              <a:t>Proposed Work – Dynamic Semantic Net</a:t>
            </a:r>
            <a:br>
              <a:rPr lang="en-US" sz="4800" dirty="0">
                <a:cs typeface="Calibri Light"/>
              </a:rPr>
            </a:br>
            <a:br>
              <a:rPr lang="en-US" sz="4800" dirty="0">
                <a:cs typeface="Calibri Light"/>
              </a:rPr>
            </a:br>
            <a:r>
              <a:rPr lang="en-US" sz="2400" dirty="0">
                <a:ea typeface="+mj-lt"/>
                <a:cs typeface="+mj-lt"/>
              </a:rPr>
              <a:t>The proposed model overcomes the challenges by </a:t>
            </a:r>
            <a:r>
              <a:rPr lang="en-US" sz="2400" b="1" dirty="0">
                <a:ea typeface="+mj-lt"/>
                <a:cs typeface="+mj-lt"/>
              </a:rPr>
              <a:t>adapting to dynamic contexts</a:t>
            </a:r>
            <a:r>
              <a:rPr lang="en-US" sz="2400" dirty="0">
                <a:ea typeface="+mj-lt"/>
                <a:cs typeface="+mj-lt"/>
              </a:rPr>
              <a:t> specified by the input queries. Based on these contexts in focus, the regulations are sampled, semantically </a:t>
            </a:r>
            <a:r>
              <a:rPr lang="en-US" sz="2400">
                <a:ea typeface="+mj-lt"/>
                <a:cs typeface="+mj-lt"/>
              </a:rPr>
              <a:t>analyzed and presented as graphical </a:t>
            </a:r>
            <a:r>
              <a:rPr lang="en-US" sz="2400" dirty="0">
                <a:ea typeface="+mj-lt"/>
                <a:cs typeface="+mj-lt"/>
              </a:rPr>
              <a:t>output.</a:t>
            </a:r>
            <a:endParaRPr lang="en-US" sz="2400" dirty="0">
              <a:cs typeface="Calibri Light"/>
            </a:endParaRPr>
          </a:p>
        </p:txBody>
      </p:sp>
      <p:sp>
        <p:nvSpPr>
          <p:cNvPr id="6"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4676C311-B159-4D59-96DF-E2325A29BB8E}"/>
              </a:ext>
            </a:extLst>
          </p:cNvPr>
          <p:cNvGraphicFramePr>
            <a:graphicFrameLocks noGrp="1"/>
          </p:cNvGraphicFramePr>
          <p:nvPr>
            <p:ph idx="1"/>
            <p:extLst>
              <p:ext uri="{D42A27DB-BD31-4B8C-83A1-F6EECF244321}">
                <p14:modId xmlns:p14="http://schemas.microsoft.com/office/powerpoint/2010/main" val="725156162"/>
              </p:ext>
            </p:extLst>
          </p:nvPr>
        </p:nvGraphicFramePr>
        <p:xfrm>
          <a:off x="6099048" y="-104766"/>
          <a:ext cx="5452730" cy="7117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06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0ACAA-50F8-4596-BCB0-93380D9571FC}"/>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Step 1: Regulations Retrieval</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A7FC7C76-5A98-4063-9AB8-B0022C3F562F}"/>
              </a:ext>
            </a:extLst>
          </p:cNvPr>
          <p:cNvPicPr>
            <a:picLocks noGrp="1" noChangeAspect="1"/>
          </p:cNvPicPr>
          <p:nvPr>
            <p:ph idx="1"/>
          </p:nvPr>
        </p:nvPicPr>
        <p:blipFill rotWithShape="1">
          <a:blip r:embed="rId2"/>
          <a:srcRect t="18834" r="-126" b="224"/>
          <a:stretch/>
        </p:blipFill>
        <p:spPr>
          <a:xfrm>
            <a:off x="3713067" y="1190624"/>
            <a:ext cx="7745497" cy="4323128"/>
          </a:xfrm>
        </p:spPr>
      </p:pic>
    </p:spTree>
    <p:extLst>
      <p:ext uri="{BB962C8B-B14F-4D97-AF65-F5344CB8AC3E}">
        <p14:creationId xmlns:p14="http://schemas.microsoft.com/office/powerpoint/2010/main" val="169265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55B3-EA36-4126-9693-B4112381472A}"/>
              </a:ext>
            </a:extLst>
          </p:cNvPr>
          <p:cNvSpPr>
            <a:spLocks noGrp="1"/>
          </p:cNvSpPr>
          <p:nvPr>
            <p:ph type="title"/>
          </p:nvPr>
        </p:nvSpPr>
        <p:spPr>
          <a:xfrm>
            <a:off x="1653363" y="365760"/>
            <a:ext cx="9367203" cy="1188720"/>
          </a:xfrm>
        </p:spPr>
        <p:txBody>
          <a:bodyPr>
            <a:normAutofit/>
          </a:bodyPr>
          <a:lstStyle/>
          <a:p>
            <a:r>
              <a:rPr lang="en-US">
                <a:cs typeface="Calibri Light"/>
              </a:rPr>
              <a:t>Workflow Explained</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414B02-3980-4A0A-BB96-E034D666AE2A}"/>
              </a:ext>
            </a:extLst>
          </p:cNvPr>
          <p:cNvSpPr>
            <a:spLocks noGrp="1"/>
          </p:cNvSpPr>
          <p:nvPr>
            <p:ph idx="1"/>
          </p:nvPr>
        </p:nvSpPr>
        <p:spPr>
          <a:xfrm>
            <a:off x="1116056" y="1873426"/>
            <a:ext cx="10734895" cy="4813417"/>
          </a:xfrm>
        </p:spPr>
        <p:txBody>
          <a:bodyPr vert="horz" lIns="91440" tIns="45720" rIns="91440" bIns="45720" rtlCol="0" anchor="t">
            <a:normAutofit lnSpcReduction="10000"/>
          </a:bodyPr>
          <a:lstStyle/>
          <a:p>
            <a:r>
              <a:rPr lang="en-US" sz="2000">
                <a:ea typeface="+mn-lt"/>
                <a:cs typeface="+mn-lt"/>
              </a:rPr>
              <a:t>The context is defined from the processed input query. The query is processed in two steps. First, the query is expanded by identifying and adding the SEBI definitions of the definition words present for a broader context. Following this, keywords are extracted, along with their WordNet synonyms and other POS forms to form the context-defining tokens. Regulations with atleast one of these tokens are considered to be related to the query. These related regulations are extracted with the help of Prefix Tree Mechanism.</a:t>
            </a:r>
            <a:endParaRPr lang="en-US" sz="2000">
              <a:cs typeface="Calibri" panose="020F0502020204030204"/>
            </a:endParaRPr>
          </a:p>
          <a:p>
            <a:endParaRPr lang="en-US" sz="2000" dirty="0">
              <a:cs typeface="Calibri"/>
            </a:endParaRPr>
          </a:p>
          <a:p>
            <a:r>
              <a:rPr lang="en-US" sz="2000">
                <a:ea typeface="+mn-lt"/>
                <a:cs typeface="+mn-lt"/>
              </a:rPr>
              <a:t>The final sampled regulations obtained are then clustered hierarchically where the number of clusters are dynamically validated. Within each cluster, the common phrases between pairs of regulations are identified to establish the contextual relationships between them.</a:t>
            </a:r>
            <a:endParaRPr lang="en-US" sz="2000" dirty="0">
              <a:cs typeface="Calibri"/>
            </a:endParaRPr>
          </a:p>
          <a:p>
            <a:endParaRPr lang="en-US" sz="2000" dirty="0">
              <a:cs typeface="Calibri"/>
            </a:endParaRPr>
          </a:p>
          <a:p>
            <a:r>
              <a:rPr lang="en-US" sz="2000">
                <a:ea typeface="+mn-lt"/>
                <a:cs typeface="+mn-lt"/>
              </a:rPr>
              <a:t>In focus, these regulations are further sampled based on the degree of similarity exhibited. These very closely related regulations are observed to show subtle differences based on atleast one of the semantic heuristics proposed (next slide</a:t>
            </a:r>
            <a:r>
              <a:rPr lang="en-US" sz="2000" dirty="0">
                <a:ea typeface="+mn-lt"/>
                <a:cs typeface="+mn-lt"/>
              </a:rPr>
              <a:t>).</a:t>
            </a:r>
          </a:p>
          <a:p>
            <a:r>
              <a:rPr lang="en-US" sz="2000">
                <a:ea typeface="+mn-lt"/>
                <a:cs typeface="+mn-lt"/>
              </a:rPr>
              <a:t>These semantic heuristics are captured with the help of thePOS tag patterns and sequences exhibited by the regulations with the help of the regulation proximity model</a:t>
            </a:r>
            <a:r>
              <a:rPr lang="en-US" sz="2000" dirty="0">
                <a:ea typeface="+mn-lt"/>
                <a:cs typeface="+mn-lt"/>
              </a:rPr>
              <a:t> </a:t>
            </a:r>
            <a:endParaRPr lang="en-US" sz="2000" dirty="0">
              <a:cs typeface="Calibri"/>
            </a:endParaRPr>
          </a:p>
        </p:txBody>
      </p:sp>
    </p:spTree>
    <p:extLst>
      <p:ext uri="{BB962C8B-B14F-4D97-AF65-F5344CB8AC3E}">
        <p14:creationId xmlns:p14="http://schemas.microsoft.com/office/powerpoint/2010/main" val="413725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947B-2E46-44AE-B78F-C0699EDC6FEE}"/>
              </a:ext>
            </a:extLst>
          </p:cNvPr>
          <p:cNvSpPr>
            <a:spLocks noGrp="1"/>
          </p:cNvSpPr>
          <p:nvPr>
            <p:ph type="title"/>
          </p:nvPr>
        </p:nvSpPr>
        <p:spPr>
          <a:xfrm>
            <a:off x="1136428" y="109795"/>
            <a:ext cx="7474172" cy="1325563"/>
          </a:xfrm>
        </p:spPr>
        <p:txBody>
          <a:bodyPr>
            <a:normAutofit/>
          </a:bodyPr>
          <a:lstStyle/>
          <a:p>
            <a:r>
              <a:rPr lang="en-US" dirty="0">
                <a:ea typeface="+mj-lt"/>
                <a:cs typeface="+mj-lt"/>
              </a:rPr>
              <a:t>Subtle Semantics Heuristics</a:t>
            </a:r>
          </a:p>
        </p:txBody>
      </p:sp>
      <p:sp>
        <p:nvSpPr>
          <p:cNvPr id="3" name="Content Placeholder 2">
            <a:extLst>
              <a:ext uri="{FF2B5EF4-FFF2-40B4-BE49-F238E27FC236}">
                <a16:creationId xmlns:a16="http://schemas.microsoft.com/office/drawing/2014/main" id="{BCD44FA1-F849-45F2-BAC5-D2B2D263CC48}"/>
              </a:ext>
            </a:extLst>
          </p:cNvPr>
          <p:cNvSpPr>
            <a:spLocks noGrp="1"/>
          </p:cNvSpPr>
          <p:nvPr>
            <p:ph idx="1"/>
          </p:nvPr>
        </p:nvSpPr>
        <p:spPr>
          <a:xfrm>
            <a:off x="188814" y="1770173"/>
            <a:ext cx="8421712" cy="5013689"/>
          </a:xfrm>
        </p:spPr>
        <p:txBody>
          <a:bodyPr vert="horz" lIns="91440" tIns="45720" rIns="91440" bIns="45720" rtlCol="0" anchor="ctr">
            <a:normAutofit lnSpcReduction="10000"/>
          </a:bodyPr>
          <a:lstStyle/>
          <a:p>
            <a:pPr marL="514350" indent="-514350">
              <a:buAutoNum type="arabicPeriod"/>
            </a:pPr>
            <a:r>
              <a:rPr lang="en-US" sz="1800" b="1">
                <a:ea typeface="+mn-lt"/>
                <a:cs typeface="+mn-lt"/>
              </a:rPr>
              <a:t>Similar Actions, Different Entities</a:t>
            </a:r>
            <a:endParaRPr lang="en-US" sz="1800" b="1" dirty="0">
              <a:ea typeface="+mn-lt"/>
              <a:cs typeface="+mn-lt"/>
            </a:endParaRPr>
          </a:p>
          <a:p>
            <a:pPr marL="457200" lvl="1" indent="0">
              <a:buNone/>
            </a:pPr>
            <a:r>
              <a:rPr lang="en-US" sz="1800">
                <a:ea typeface="+mn-lt"/>
                <a:cs typeface="+mn-lt"/>
              </a:rPr>
              <a:t>One of the entities may be the specific form of the other, for example, Manager and Investment Manager. This pattern provides insight on the relationship between the actions performed by the entities, given the context.</a:t>
            </a:r>
          </a:p>
          <a:p>
            <a:pPr marL="514350" indent="-514350">
              <a:buAutoNum type="arabicPeriod"/>
            </a:pPr>
            <a:r>
              <a:rPr lang="en-US" sz="1800" b="1">
                <a:ea typeface="+mn-lt"/>
                <a:cs typeface="+mn-lt"/>
              </a:rPr>
              <a:t>Subset Relationship</a:t>
            </a:r>
          </a:p>
          <a:p>
            <a:pPr marL="457200" lvl="1" indent="0">
              <a:buNone/>
            </a:pPr>
            <a:r>
              <a:rPr lang="en-US" sz="1800">
                <a:ea typeface="+mn-lt"/>
                <a:cs typeface="+mn-lt"/>
              </a:rPr>
              <a:t>A few regulations are a subset of other regulations. This defines a context-specific hierarchy for the entities involved in the parent and child regulations.</a:t>
            </a:r>
            <a:endParaRPr lang="en-US"/>
          </a:p>
          <a:p>
            <a:pPr marL="514350" indent="-514350">
              <a:buAutoNum type="arabicPeriod"/>
            </a:pPr>
            <a:r>
              <a:rPr lang="en-US" sz="1800" b="1">
                <a:ea typeface="+mn-lt"/>
                <a:cs typeface="+mn-lt"/>
              </a:rPr>
              <a:t>Fixed Source and Target Entities</a:t>
            </a:r>
          </a:p>
          <a:p>
            <a:pPr marL="457200" lvl="1" indent="0">
              <a:buNone/>
            </a:pPr>
            <a:r>
              <a:rPr lang="en-US" sz="1800">
                <a:ea typeface="+mn-lt"/>
                <a:cs typeface="+mn-lt"/>
              </a:rPr>
              <a:t>Regulations may differ by the transactions between the same source and target entities.</a:t>
            </a:r>
            <a:endParaRPr lang="en-US"/>
          </a:p>
          <a:p>
            <a:pPr marL="514350" indent="-514350">
              <a:buAutoNum type="arabicPeriod"/>
            </a:pPr>
            <a:r>
              <a:rPr lang="en-US" sz="1800" b="1">
                <a:ea typeface="+mn-lt"/>
                <a:cs typeface="+mn-lt"/>
              </a:rPr>
              <a:t>Verb Synonyms with differing purpose</a:t>
            </a:r>
            <a:endParaRPr lang="en-US" b="1">
              <a:ea typeface="+mn-lt"/>
              <a:cs typeface="+mn-lt"/>
            </a:endParaRPr>
          </a:p>
          <a:p>
            <a:pPr marL="457200" lvl="1" indent="0">
              <a:buNone/>
            </a:pPr>
            <a:r>
              <a:rPr lang="en-US" sz="1800">
                <a:ea typeface="+mn-lt"/>
                <a:cs typeface="+mn-lt"/>
              </a:rPr>
              <a:t>The verbs defining the main context of regulations share the same meaning but the purpose and scope of the context differs.</a:t>
            </a:r>
            <a:endParaRPr lang="en-US"/>
          </a:p>
          <a:p>
            <a:pPr marL="514350" indent="-514350">
              <a:buAutoNum type="arabicPeriod"/>
            </a:pPr>
            <a:r>
              <a:rPr lang="en-US" sz="1800" b="1">
                <a:ea typeface="+mn-lt"/>
                <a:cs typeface="+mn-lt"/>
              </a:rPr>
              <a:t>Shared references and conditions</a:t>
            </a:r>
            <a:endParaRPr lang="en-US" b="1">
              <a:ea typeface="+mn-lt"/>
              <a:cs typeface="+mn-lt"/>
            </a:endParaRPr>
          </a:p>
          <a:p>
            <a:pPr marL="0" indent="0">
              <a:buNone/>
            </a:pPr>
            <a:r>
              <a:rPr lang="en-US" sz="1800">
                <a:ea typeface="+mn-lt"/>
                <a:cs typeface="+mn-lt"/>
              </a:rPr>
              <a:t>Some regulations, though different with respect to the entities and actions defined, yet converge to the same reference Act. This helps in capturing the unique kind of semantic relationship exhibited by these regulations.</a:t>
            </a:r>
            <a:endParaRPr lang="en-US">
              <a:cs typeface="Calibri"/>
            </a:endParaRPr>
          </a:p>
          <a:p>
            <a:pPr lvl="1"/>
            <a:endParaRPr lang="en-US" sz="1800" dirty="0">
              <a:ea typeface="+mn-lt"/>
              <a:cs typeface="+mn-lt"/>
            </a:endParaRPr>
          </a:p>
          <a:p>
            <a:pPr lvl="1"/>
            <a:endParaRPr lang="en-US" sz="1800" dirty="0">
              <a:ea typeface="+mn-lt"/>
              <a:cs typeface="+mn-lt"/>
            </a:endParaRPr>
          </a:p>
          <a:p>
            <a:endParaRPr lang="en-US" sz="1800" dirty="0">
              <a:ea typeface="+mn-lt"/>
              <a:cs typeface="+mn-lt"/>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ierarchy">
            <a:extLst>
              <a:ext uri="{FF2B5EF4-FFF2-40B4-BE49-F238E27FC236}">
                <a16:creationId xmlns:a16="http://schemas.microsoft.com/office/drawing/2014/main" id="{835271DD-BF06-4C33-B9D8-882D4EC906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56433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8B4F4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FE4E27-6B55-4633-886E-BB33BEFF11D5}"/>
              </a:ext>
            </a:extLst>
          </p:cNvPr>
          <p:cNvSpPr>
            <a:spLocks noGrp="1"/>
          </p:cNvSpPr>
          <p:nvPr>
            <p:ph type="title"/>
          </p:nvPr>
        </p:nvSpPr>
        <p:spPr>
          <a:xfrm>
            <a:off x="524256" y="491260"/>
            <a:ext cx="6594189" cy="1625210"/>
          </a:xfrm>
        </p:spPr>
        <p:txBody>
          <a:bodyPr>
            <a:normAutofit/>
          </a:bodyPr>
          <a:lstStyle/>
          <a:p>
            <a:r>
              <a:rPr lang="en-US">
                <a:solidFill>
                  <a:srgbClr val="FFFFFF"/>
                </a:solidFill>
                <a:cs typeface="Calibri Light"/>
              </a:rPr>
              <a:t>Step 2: Automated Semantic Net Creation</a:t>
            </a:r>
            <a:endParaRPr lang="en-US">
              <a:solidFill>
                <a:srgbClr val="FFFFFF"/>
              </a:solidFill>
            </a:endParaRPr>
          </a:p>
        </p:txBody>
      </p:sp>
      <p:pic>
        <p:nvPicPr>
          <p:cNvPr id="4" name="Picture 4" descr="Text&#10;&#10;Description automatically generated">
            <a:extLst>
              <a:ext uri="{FF2B5EF4-FFF2-40B4-BE49-F238E27FC236}">
                <a16:creationId xmlns:a16="http://schemas.microsoft.com/office/drawing/2014/main" id="{CB8C97FE-FDBB-446B-A0E5-54C3F5E9F5E1}"/>
              </a:ext>
            </a:extLst>
          </p:cNvPr>
          <p:cNvPicPr>
            <a:picLocks noChangeAspect="1"/>
          </p:cNvPicPr>
          <p:nvPr/>
        </p:nvPicPr>
        <p:blipFill rotWithShape="1">
          <a:blip r:embed="rId2"/>
          <a:srcRect l="35666" t="26139" r="45357" b="37735"/>
          <a:stretch/>
        </p:blipFill>
        <p:spPr>
          <a:xfrm>
            <a:off x="151701" y="2376749"/>
            <a:ext cx="3945833" cy="3867441"/>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05FE5C2-3154-446D-9285-F0C7A2C80967}"/>
              </a:ext>
            </a:extLst>
          </p:cNvPr>
          <p:cNvSpPr>
            <a:spLocks noGrp="1"/>
          </p:cNvSpPr>
          <p:nvPr>
            <p:ph idx="1"/>
          </p:nvPr>
        </p:nvSpPr>
        <p:spPr>
          <a:xfrm>
            <a:off x="7560396" y="917725"/>
            <a:ext cx="4186738" cy="4852362"/>
          </a:xfrm>
        </p:spPr>
        <p:txBody>
          <a:bodyPr vert="horz" lIns="91440" tIns="45720" rIns="91440" bIns="45720" rtlCol="0" anchor="ctr">
            <a:noAutofit/>
          </a:bodyPr>
          <a:lstStyle/>
          <a:p>
            <a:r>
              <a:rPr lang="en-US" dirty="0">
                <a:solidFill>
                  <a:srgbClr val="FFFFFF"/>
                </a:solidFill>
                <a:cs typeface="Calibri"/>
              </a:rPr>
              <a:t>Layer 1 : </a:t>
            </a:r>
          </a:p>
          <a:p>
            <a:pPr lvl="1"/>
            <a:r>
              <a:rPr lang="en-US" sz="2800">
                <a:solidFill>
                  <a:srgbClr val="FFFFFF"/>
                </a:solidFill>
                <a:cs typeface="Calibri"/>
              </a:rPr>
              <a:t>Nodes (Interactive)– </a:t>
            </a:r>
            <a:r>
              <a:rPr lang="en-US" sz="2800" dirty="0">
                <a:solidFill>
                  <a:srgbClr val="FFFFFF"/>
                </a:solidFill>
                <a:cs typeface="Calibri"/>
              </a:rPr>
              <a:t>Regulations</a:t>
            </a:r>
          </a:p>
          <a:p>
            <a:pPr lvl="1"/>
            <a:r>
              <a:rPr lang="en-US" sz="2800">
                <a:solidFill>
                  <a:srgbClr val="FFFFFF"/>
                </a:solidFill>
                <a:cs typeface="Calibri"/>
              </a:rPr>
              <a:t>Edges (Interactive) – Subtle </a:t>
            </a:r>
            <a:r>
              <a:rPr lang="en-US" sz="2800" dirty="0">
                <a:solidFill>
                  <a:srgbClr val="FFFFFF"/>
                </a:solidFill>
                <a:cs typeface="Calibri"/>
              </a:rPr>
              <a:t>Semantic Phrases (if very closely related - red) | Common phrases (Otherwise – blue)</a:t>
            </a:r>
          </a:p>
          <a:p>
            <a:pPr lvl="1"/>
            <a:r>
              <a:rPr lang="en-US" sz="2800" dirty="0">
                <a:solidFill>
                  <a:srgbClr val="FFFFFF"/>
                </a:solidFill>
                <a:cs typeface="Calibri"/>
              </a:rPr>
              <a:t>Degree of regulations - importance</a:t>
            </a:r>
          </a:p>
        </p:txBody>
      </p:sp>
      <p:sp>
        <p:nvSpPr>
          <p:cNvPr id="5" name="TextBox 4">
            <a:extLst>
              <a:ext uri="{FF2B5EF4-FFF2-40B4-BE49-F238E27FC236}">
                <a16:creationId xmlns:a16="http://schemas.microsoft.com/office/drawing/2014/main" id="{5F13B280-EF77-49D6-BE44-4A56ABD02563}"/>
              </a:ext>
            </a:extLst>
          </p:cNvPr>
          <p:cNvSpPr txBox="1"/>
          <p:nvPr/>
        </p:nvSpPr>
        <p:spPr>
          <a:xfrm>
            <a:off x="4011247" y="3200400"/>
            <a:ext cx="345635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cs typeface="Calibri"/>
              </a:rPr>
              <a:t>Red Edges</a:t>
            </a:r>
            <a:r>
              <a:rPr lang="en-US">
                <a:cs typeface="Calibri"/>
              </a:rPr>
              <a:t> – Phrases that define the semantic heuristics exhibited by the regulations.</a:t>
            </a:r>
          </a:p>
          <a:p>
            <a:r>
              <a:rPr lang="en-US" b="1" dirty="0">
                <a:solidFill>
                  <a:schemeClr val="accent1"/>
                </a:solidFill>
                <a:cs typeface="Calibri"/>
              </a:rPr>
              <a:t>Blue Edges</a:t>
            </a:r>
            <a:r>
              <a:rPr lang="en-US" dirty="0">
                <a:cs typeface="Calibri"/>
              </a:rPr>
              <a:t> – Lower degree of similarity – no semantic heuristics exhibited. Edges define the common </a:t>
            </a:r>
            <a:r>
              <a:rPr lang="en-US">
                <a:cs typeface="Calibri"/>
              </a:rPr>
              <a:t>phrases that connect the regulations involved</a:t>
            </a:r>
          </a:p>
        </p:txBody>
      </p:sp>
    </p:spTree>
    <p:extLst>
      <p:ext uri="{BB962C8B-B14F-4D97-AF65-F5344CB8AC3E}">
        <p14:creationId xmlns:p14="http://schemas.microsoft.com/office/powerpoint/2010/main" val="15042471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Work Documentation (Query Answering Model,  SEBI Net, BERT)</vt:lpstr>
      <vt:lpstr>Query Answering Model (Ongoing)</vt:lpstr>
      <vt:lpstr>SEBI Semantic Net</vt:lpstr>
      <vt:lpstr>Static Semantic Analysis - Challenges</vt:lpstr>
      <vt:lpstr>Proposed Work – Dynamic Semantic Net  The proposed model overcomes the challenges by adapting to dynamic contexts specified by the input queries. Based on these contexts in focus, the regulations are sampled, semantically analyzed and presented as graphical output.</vt:lpstr>
      <vt:lpstr>Step 1: Regulations Retrieval</vt:lpstr>
      <vt:lpstr>Workflow Explained</vt:lpstr>
      <vt:lpstr>Subtle Semantics Heuristics</vt:lpstr>
      <vt:lpstr>Step 2: Automated Semantic Net Creation</vt:lpstr>
      <vt:lpstr>Layer 2 (Ongoing)</vt:lpstr>
      <vt:lpstr>BERT </vt:lpstr>
      <vt:lpstr>BERT - Challenges</vt:lpstr>
      <vt:lpstr>Model Pretraining and Selection (Ongoing)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564</cp:revision>
  <dcterms:created xsi:type="dcterms:W3CDTF">2020-10-27T09:25:40Z</dcterms:created>
  <dcterms:modified xsi:type="dcterms:W3CDTF">2020-11-06T04:45:55Z</dcterms:modified>
</cp:coreProperties>
</file>