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D251652-4878-411E-90E2-D367675F7FC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US_stats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4956D25-7ABF-435F-B4F1-3C6CA5A116E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5/5/22 3:16:32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2770B01-965D-41E6-8EB1-2292A0685F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2022-05-05T19:16:32Z</dcterms:created>
  <dcterms:modified xsi:type="dcterms:W3CDTF">2022-05-05T19:16:32Z</dcterms:modified>
</cp:coreProperties>
</file>