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6CE6D-7B4E-DD61-23D9-F7933722ABD1}" v="169" dt="2024-04-12T13:58:28.834"/>
    <p1510:client id="{182A1E25-E5EE-79D6-EE2F-7A2003ECFAAD}" v="163" dt="2024-04-12T14:18:18.267"/>
    <p1510:client id="{AAE25CA4-A8AF-777C-4C2B-C99626D628E3}" v="820" dt="2024-04-12T03:07:12.627"/>
    <p1510:client id="{B4AA5FB6-CD76-183D-6390-FAE7038E7572}" v="1071" dt="2024-04-11T18:31:52.27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Patnaik" userId="85d820930ec9f797" providerId="Windows Live" clId="Web-{B4AA5FB6-CD76-183D-6390-FAE7038E7572}"/>
    <pc:docChg chg="modSld">
      <pc:chgData name="Deepti Patnaik" userId="85d820930ec9f797" providerId="Windows Live" clId="Web-{B4AA5FB6-CD76-183D-6390-FAE7038E7572}" dt="2024-04-11T18:31:52.273" v="829" actId="20577"/>
      <pc:docMkLst>
        <pc:docMk/>
      </pc:docMkLst>
      <pc:sldChg chg="modSp">
        <pc:chgData name="Deepti Patnaik" userId="85d820930ec9f797" providerId="Windows Live" clId="Web-{B4AA5FB6-CD76-183D-6390-FAE7038E7572}" dt="2024-04-11T16:14:20.730" v="37" actId="20577"/>
        <pc:sldMkLst>
          <pc:docMk/>
          <pc:sldMk cId="3237914124" sldId="256"/>
        </pc:sldMkLst>
        <pc:spChg chg="mod">
          <ac:chgData name="Deepti Patnaik" userId="85d820930ec9f797" providerId="Windows Live" clId="Web-{B4AA5FB6-CD76-183D-6390-FAE7038E7572}" dt="2024-04-11T15:56:53.424" v="15" actId="107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Deepti Patnaik" userId="85d820930ec9f797" providerId="Windows Live" clId="Web-{B4AA5FB6-CD76-183D-6390-FAE7038E7572}" dt="2024-04-11T16:14:20.730" v="37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modSp">
        <pc:chgData name="Deepti Patnaik" userId="85d820930ec9f797" providerId="Windows Live" clId="Web-{B4AA5FB6-CD76-183D-6390-FAE7038E7572}" dt="2024-04-11T18:13:40.763" v="460" actId="20577"/>
        <pc:sldMkLst>
          <pc:docMk/>
          <pc:sldMk cId="3083623366" sldId="260"/>
        </pc:sldMkLst>
        <pc:spChg chg="mod">
          <ac:chgData name="Deepti Patnaik" userId="85d820930ec9f797" providerId="Windows Live" clId="Web-{B4AA5FB6-CD76-183D-6390-FAE7038E7572}" dt="2024-04-11T18:13:40.763" v="460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Deepti Patnaik" userId="85d820930ec9f797" providerId="Windows Live" clId="Web-{B4AA5FB6-CD76-183D-6390-FAE7038E7572}" dt="2024-04-11T18:14:46.843" v="508" actId="20577"/>
        <pc:sldMkLst>
          <pc:docMk/>
          <pc:sldMk cId="710623681" sldId="261"/>
        </pc:sldMkLst>
        <pc:spChg chg="mod">
          <ac:chgData name="Deepti Patnaik" userId="85d820930ec9f797" providerId="Windows Live" clId="Web-{B4AA5FB6-CD76-183D-6390-FAE7038E7572}" dt="2024-04-11T18:14:46.843" v="508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Deepti Patnaik" userId="85d820930ec9f797" providerId="Windows Live" clId="Web-{B4AA5FB6-CD76-183D-6390-FAE7038E7572}" dt="2024-04-11T18:22:57.893" v="556" actId="20577"/>
        <pc:sldMkLst>
          <pc:docMk/>
          <pc:sldMk cId="452859177" sldId="262"/>
        </pc:sldMkLst>
        <pc:spChg chg="mod">
          <ac:chgData name="Deepti Patnaik" userId="85d820930ec9f797" providerId="Windows Live" clId="Web-{B4AA5FB6-CD76-183D-6390-FAE7038E7572}" dt="2024-04-11T18:22:57.893" v="556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Deepti Patnaik" userId="85d820930ec9f797" providerId="Windows Live" clId="Web-{B4AA5FB6-CD76-183D-6390-FAE7038E7572}" dt="2024-04-11T18:31:52.273" v="829" actId="20577"/>
        <pc:sldMkLst>
          <pc:docMk/>
          <pc:sldMk cId="1464666480" sldId="263"/>
        </pc:sldMkLst>
        <pc:spChg chg="add del">
          <ac:chgData name="Deepti Patnaik" userId="85d820930ec9f797" providerId="Windows Live" clId="Web-{B4AA5FB6-CD76-183D-6390-FAE7038E7572}" dt="2024-04-11T18:24:00.583" v="558"/>
          <ac:spMkLst>
            <pc:docMk/>
            <pc:sldMk cId="1464666480" sldId="263"/>
            <ac:spMk id="4" creationId="{FDF18DFF-EAA9-39A4-FD8C-5EE206AAFB6D}"/>
          </ac:spMkLst>
        </pc:spChg>
        <pc:spChg chg="add mod">
          <ac:chgData name="Deepti Patnaik" userId="85d820930ec9f797" providerId="Windows Live" clId="Web-{B4AA5FB6-CD76-183D-6390-FAE7038E7572}" dt="2024-04-11T18:31:52.273" v="829" actId="20577"/>
          <ac:spMkLst>
            <pc:docMk/>
            <pc:sldMk cId="1464666480" sldId="263"/>
            <ac:spMk id="5" creationId="{57F785FD-4E68-6C8F-5CD2-C7BBD8F3F4C2}"/>
          </ac:spMkLst>
        </pc:spChg>
      </pc:sldChg>
    </pc:docChg>
  </pc:docChgLst>
  <pc:docChgLst>
    <pc:chgData name="Deepti Patnaik" userId="85d820930ec9f797" providerId="Windows Live" clId="Web-{AAE25CA4-A8AF-777C-4C2B-C99626D628E3}"/>
    <pc:docChg chg="modSld">
      <pc:chgData name="Deepti Patnaik" userId="85d820930ec9f797" providerId="Windows Live" clId="Web-{AAE25CA4-A8AF-777C-4C2B-C99626D628E3}" dt="2024-04-12T03:07:11.283" v="777"/>
      <pc:docMkLst>
        <pc:docMk/>
      </pc:docMkLst>
      <pc:sldChg chg="addSp delSp modSp">
        <pc:chgData name="Deepti Patnaik" userId="85d820930ec9f797" providerId="Windows Live" clId="Web-{AAE25CA4-A8AF-777C-4C2B-C99626D628E3}" dt="2024-04-12T02:24:08.077" v="299" actId="14100"/>
        <pc:sldMkLst>
          <pc:docMk/>
          <pc:sldMk cId="1957259874" sldId="258"/>
        </pc:sldMkLst>
        <pc:spChg chg="mod">
          <ac:chgData name="Deepti Patnaik" userId="85d820930ec9f797" providerId="Windows Live" clId="Web-{AAE25CA4-A8AF-777C-4C2B-C99626D628E3}" dt="2024-04-12T02:08:04.881" v="284" actId="20577"/>
          <ac:spMkLst>
            <pc:docMk/>
            <pc:sldMk cId="1957259874" sldId="258"/>
            <ac:spMk id="8" creationId="{D13C2F43-A283-4FD4-9C0D-BFF93C50AC01}"/>
          </ac:spMkLst>
        </pc:spChg>
        <pc:picChg chg="add mod">
          <ac:chgData name="Deepti Patnaik" userId="85d820930ec9f797" providerId="Windows Live" clId="Web-{AAE25CA4-A8AF-777C-4C2B-C99626D628E3}" dt="2024-04-12T02:16:57.629" v="288" actId="14100"/>
          <ac:picMkLst>
            <pc:docMk/>
            <pc:sldMk cId="1957259874" sldId="258"/>
            <ac:picMk id="5" creationId="{89B1F39A-FCC1-5848-1E6D-962A881DDA7A}"/>
          </ac:picMkLst>
        </pc:picChg>
        <pc:picChg chg="add del mod">
          <ac:chgData name="Deepti Patnaik" userId="85d820930ec9f797" providerId="Windows Live" clId="Web-{AAE25CA4-A8AF-777C-4C2B-C99626D628E3}" dt="2024-04-12T02:21:12.010" v="293"/>
          <ac:picMkLst>
            <pc:docMk/>
            <pc:sldMk cId="1957259874" sldId="258"/>
            <ac:picMk id="6" creationId="{32E6F34A-D191-DDF2-4819-9DFFCA3E462C}"/>
          </ac:picMkLst>
        </pc:picChg>
        <pc:picChg chg="add mod">
          <ac:chgData name="Deepti Patnaik" userId="85d820930ec9f797" providerId="Windows Live" clId="Web-{AAE25CA4-A8AF-777C-4C2B-C99626D628E3}" dt="2024-04-12T02:24:08.077" v="299" actId="14100"/>
          <ac:picMkLst>
            <pc:docMk/>
            <pc:sldMk cId="1957259874" sldId="258"/>
            <ac:picMk id="7" creationId="{F7EA3C4A-9317-3FB0-2B1A-2854F4A999F1}"/>
          </ac:picMkLst>
        </pc:picChg>
      </pc:sldChg>
      <pc:sldChg chg="modSp">
        <pc:chgData name="Deepti Patnaik" userId="85d820930ec9f797" providerId="Windows Live" clId="Web-{AAE25CA4-A8AF-777C-4C2B-C99626D628E3}" dt="2024-04-12T01:12:55.371" v="94" actId="20577"/>
        <pc:sldMkLst>
          <pc:docMk/>
          <pc:sldMk cId="3083623366" sldId="260"/>
        </pc:sldMkLst>
        <pc:spChg chg="mod">
          <ac:chgData name="Deepti Patnaik" userId="85d820930ec9f797" providerId="Windows Live" clId="Web-{AAE25CA4-A8AF-777C-4C2B-C99626D628E3}" dt="2024-04-12T01:12:55.371" v="94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Deepti Patnaik" userId="85d820930ec9f797" providerId="Windows Live" clId="Web-{AAE25CA4-A8AF-777C-4C2B-C99626D628E3}" dt="2024-04-12T01:15:06.172" v="151" actId="20577"/>
        <pc:sldMkLst>
          <pc:docMk/>
          <pc:sldMk cId="710623681" sldId="261"/>
        </pc:sldMkLst>
        <pc:spChg chg="mod">
          <ac:chgData name="Deepti Patnaik" userId="85d820930ec9f797" providerId="Windows Live" clId="Web-{AAE25CA4-A8AF-777C-4C2B-C99626D628E3}" dt="2024-04-12T01:15:06.172" v="151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Deepti Patnaik" userId="85d820930ec9f797" providerId="Windows Live" clId="Web-{AAE25CA4-A8AF-777C-4C2B-C99626D628E3}" dt="2024-04-12T01:19:30.274" v="232" actId="20577"/>
        <pc:sldMkLst>
          <pc:docMk/>
          <pc:sldMk cId="452859177" sldId="262"/>
        </pc:sldMkLst>
        <pc:spChg chg="mod">
          <ac:chgData name="Deepti Patnaik" userId="85d820930ec9f797" providerId="Windows Live" clId="Web-{AAE25CA4-A8AF-777C-4C2B-C99626D628E3}" dt="2024-04-12T01:19:30.274" v="232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modSp">
        <pc:chgData name="Deepti Patnaik" userId="85d820930ec9f797" providerId="Windows Live" clId="Web-{AAE25CA4-A8AF-777C-4C2B-C99626D628E3}" dt="2024-04-12T01:23:14.937" v="282" actId="20577"/>
        <pc:sldMkLst>
          <pc:docMk/>
          <pc:sldMk cId="1464666480" sldId="263"/>
        </pc:sldMkLst>
        <pc:spChg chg="mod">
          <ac:chgData name="Deepti Patnaik" userId="85d820930ec9f797" providerId="Windows Live" clId="Web-{AAE25CA4-A8AF-777C-4C2B-C99626D628E3}" dt="2024-04-12T01:23:14.937" v="282" actId="20577"/>
          <ac:spMkLst>
            <pc:docMk/>
            <pc:sldMk cId="1464666480" sldId="263"/>
            <ac:spMk id="5" creationId="{57F785FD-4E68-6C8F-5CD2-C7BBD8F3F4C2}"/>
          </ac:spMkLst>
        </pc:spChg>
      </pc:sldChg>
      <pc:sldChg chg="modSp">
        <pc:chgData name="Deepti Patnaik" userId="85d820930ec9f797" providerId="Windows Live" clId="Web-{AAE25CA4-A8AF-777C-4C2B-C99626D628E3}" dt="2024-04-12T02:30:35.446" v="450" actId="20577"/>
        <pc:sldMkLst>
          <pc:docMk/>
          <pc:sldMk cId="545569246" sldId="264"/>
        </pc:sldMkLst>
        <pc:spChg chg="mod">
          <ac:chgData name="Deepti Patnaik" userId="85d820930ec9f797" providerId="Windows Live" clId="Web-{AAE25CA4-A8AF-777C-4C2B-C99626D628E3}" dt="2024-04-12T02:30:35.446" v="450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Deepti Patnaik" userId="85d820930ec9f797" providerId="Windows Live" clId="Web-{AAE25CA4-A8AF-777C-4C2B-C99626D628E3}" dt="2024-04-12T02:30:25.790" v="448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Deepti Patnaik" userId="85d820930ec9f797" providerId="Windows Live" clId="Web-{AAE25CA4-A8AF-777C-4C2B-C99626D628E3}" dt="2024-04-12T02:40:25.826" v="466" actId="20577"/>
        <pc:sldMkLst>
          <pc:docMk/>
          <pc:sldMk cId="9691683" sldId="267"/>
        </pc:sldMkLst>
        <pc:spChg chg="mod">
          <ac:chgData name="Deepti Patnaik" userId="85d820930ec9f797" providerId="Windows Live" clId="Web-{AAE25CA4-A8AF-777C-4C2B-C99626D628E3}" dt="2024-04-12T02:40:25.826" v="466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">
        <pc:chgData name="Deepti Patnaik" userId="85d820930ec9f797" providerId="Windows Live" clId="Web-{AAE25CA4-A8AF-777C-4C2B-C99626D628E3}" dt="2024-04-12T03:07:11.283" v="777"/>
        <pc:sldMkLst>
          <pc:docMk/>
          <pc:sldMk cId="916853615" sldId="268"/>
        </pc:sldMkLst>
        <pc:picChg chg="add mod">
          <ac:chgData name="Deepti Patnaik" userId="85d820930ec9f797" providerId="Windows Live" clId="Web-{AAE25CA4-A8AF-777C-4C2B-C99626D628E3}" dt="2024-04-12T03:07:11.283" v="777"/>
          <ac:picMkLst>
            <pc:docMk/>
            <pc:sldMk cId="916853615" sldId="268"/>
            <ac:picMk id="3" creationId="{84957CE3-D23C-3CBE-F623-7D4393544B14}"/>
          </ac:picMkLst>
        </pc:picChg>
      </pc:sldChg>
      <pc:sldChg chg="modSp">
        <pc:chgData name="Deepti Patnaik" userId="85d820930ec9f797" providerId="Windows Live" clId="Web-{AAE25CA4-A8AF-777C-4C2B-C99626D628E3}" dt="2024-04-12T03:00:38.195" v="776" actId="20577"/>
        <pc:sldMkLst>
          <pc:docMk/>
          <pc:sldMk cId="2161130591" sldId="272"/>
        </pc:sldMkLst>
        <pc:spChg chg="mod">
          <ac:chgData name="Deepti Patnaik" userId="85d820930ec9f797" providerId="Windows Live" clId="Web-{AAE25CA4-A8AF-777C-4C2B-C99626D628E3}" dt="2024-04-12T03:00:38.195" v="776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">
        <pc:chgData name="Deepti Patnaik" userId="85d820930ec9f797" providerId="Windows Live" clId="Web-{AAE25CA4-A8AF-777C-4C2B-C99626D628E3}" dt="2024-04-12T02:57:48.566" v="705" actId="14100"/>
        <pc:sldMkLst>
          <pc:docMk/>
          <pc:sldMk cId="647271476" sldId="273"/>
        </pc:sldMkLst>
        <pc:spChg chg="mod">
          <ac:chgData name="Deepti Patnaik" userId="85d820930ec9f797" providerId="Windows Live" clId="Web-{AAE25CA4-A8AF-777C-4C2B-C99626D628E3}" dt="2024-04-12T02:57:48.566" v="705" actId="14100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Deepti Patnaik" userId="85d820930ec9f797" providerId="Windows Live" clId="Web-{AAE25CA4-A8AF-777C-4C2B-C99626D628E3}" dt="2024-04-12T02:57:41.331" v="704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Deepti Patnaik" userId="85d820930ec9f797" providerId="Windows Live" clId="Web-{AAE25CA4-A8AF-777C-4C2B-C99626D628E3}" dt="2024-04-12T02:55:05.744" v="572" actId="20577"/>
        <pc:sldMkLst>
          <pc:docMk/>
          <pc:sldMk cId="1630123617" sldId="274"/>
        </pc:sldMkLst>
        <pc:spChg chg="mod">
          <ac:chgData name="Deepti Patnaik" userId="85d820930ec9f797" providerId="Windows Live" clId="Web-{AAE25CA4-A8AF-777C-4C2B-C99626D628E3}" dt="2024-04-12T02:55:05.744" v="572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">
        <pc:chgData name="Deepti Patnaik" userId="85d820930ec9f797" providerId="Windows Live" clId="Web-{AAE25CA4-A8AF-777C-4C2B-C99626D628E3}" dt="2024-04-12T02:48:34.109" v="480" actId="14100"/>
        <pc:sldMkLst>
          <pc:docMk/>
          <pc:sldMk cId="3078551498" sldId="276"/>
        </pc:sldMkLst>
        <pc:picChg chg="add del mod modCrop">
          <ac:chgData name="Deepti Patnaik" userId="85d820930ec9f797" providerId="Windows Live" clId="Web-{AAE25CA4-A8AF-777C-4C2B-C99626D628E3}" dt="2024-04-12T02:46:48.164" v="475"/>
          <ac:picMkLst>
            <pc:docMk/>
            <pc:sldMk cId="3078551498" sldId="276"/>
            <ac:picMk id="4" creationId="{F4A261B1-CEF3-5AD6-0BBE-8C3442C607D6}"/>
          </ac:picMkLst>
        </pc:picChg>
        <pc:picChg chg="add mod">
          <ac:chgData name="Deepti Patnaik" userId="85d820930ec9f797" providerId="Windows Live" clId="Web-{AAE25CA4-A8AF-777C-4C2B-C99626D628E3}" dt="2024-04-12T02:48:34.109" v="480" actId="14100"/>
          <ac:picMkLst>
            <pc:docMk/>
            <pc:sldMk cId="3078551498" sldId="276"/>
            <ac:picMk id="5" creationId="{EF43E4A4-7EE3-8253-B010-413D17825CE9}"/>
          </ac:picMkLst>
        </pc:picChg>
      </pc:sldChg>
      <pc:sldChg chg="addSp modSp">
        <pc:chgData name="Deepti Patnaik" userId="85d820930ec9f797" providerId="Windows Live" clId="Web-{AAE25CA4-A8AF-777C-4C2B-C99626D628E3}" dt="2024-04-12T02:50:25.472" v="486" actId="14100"/>
        <pc:sldMkLst>
          <pc:docMk/>
          <pc:sldMk cId="1817399028" sldId="277"/>
        </pc:sldMkLst>
        <pc:picChg chg="add mod">
          <ac:chgData name="Deepti Patnaik" userId="85d820930ec9f797" providerId="Windows Live" clId="Web-{AAE25CA4-A8AF-777C-4C2B-C99626D628E3}" dt="2024-04-12T02:50:25.472" v="486" actId="14100"/>
          <ac:picMkLst>
            <pc:docMk/>
            <pc:sldMk cId="1817399028" sldId="277"/>
            <ac:picMk id="4" creationId="{9B6E83DC-47DC-1801-DC4E-BA9EF67303F3}"/>
          </ac:picMkLst>
        </pc:picChg>
      </pc:sldChg>
      <pc:sldChg chg="addSp modSp">
        <pc:chgData name="Deepti Patnaik" userId="85d820930ec9f797" providerId="Windows Live" clId="Web-{AAE25CA4-A8AF-777C-4C2B-C99626D628E3}" dt="2024-04-12T02:39:16.309" v="464" actId="1076"/>
        <pc:sldMkLst>
          <pc:docMk/>
          <pc:sldMk cId="1074638838" sldId="278"/>
        </pc:sldMkLst>
        <pc:picChg chg="add mod">
          <ac:chgData name="Deepti Patnaik" userId="85d820930ec9f797" providerId="Windows Live" clId="Web-{AAE25CA4-A8AF-777C-4C2B-C99626D628E3}" dt="2024-04-12T02:36:32.831" v="459" actId="14100"/>
          <ac:picMkLst>
            <pc:docMk/>
            <pc:sldMk cId="1074638838" sldId="278"/>
            <ac:picMk id="5" creationId="{D7ABFF45-7C59-2D8C-5855-E3088A52611B}"/>
          </ac:picMkLst>
        </pc:picChg>
        <pc:picChg chg="add mod">
          <ac:chgData name="Deepti Patnaik" userId="85d820930ec9f797" providerId="Windows Live" clId="Web-{AAE25CA4-A8AF-777C-4C2B-C99626D628E3}" dt="2024-04-12T02:39:16.309" v="464" actId="1076"/>
          <ac:picMkLst>
            <pc:docMk/>
            <pc:sldMk cId="1074638838" sldId="278"/>
            <ac:picMk id="6" creationId="{A6881C22-218E-32AF-79C6-19FC73BD7B3D}"/>
          </ac:picMkLst>
        </pc:picChg>
      </pc:sldChg>
    </pc:docChg>
  </pc:docChgLst>
  <pc:docChgLst>
    <pc:chgData name="Deepti Patnaik" userId="85d820930ec9f797" providerId="Windows Live" clId="Web-{182A1E25-E5EE-79D6-EE2F-7A2003ECFAAD}"/>
    <pc:docChg chg="modSld">
      <pc:chgData name="Deepti Patnaik" userId="85d820930ec9f797" providerId="Windows Live" clId="Web-{182A1E25-E5EE-79D6-EE2F-7A2003ECFAAD}" dt="2024-04-12T14:18:17.814" v="165" actId="20577"/>
      <pc:docMkLst>
        <pc:docMk/>
      </pc:docMkLst>
      <pc:sldChg chg="modSp">
        <pc:chgData name="Deepti Patnaik" userId="85d820930ec9f797" providerId="Windows Live" clId="Web-{182A1E25-E5EE-79D6-EE2F-7A2003ECFAAD}" dt="2024-04-12T14:13:57.900" v="68" actId="20577"/>
        <pc:sldMkLst>
          <pc:docMk/>
          <pc:sldMk cId="545569246" sldId="264"/>
        </pc:sldMkLst>
        <pc:spChg chg="mod">
          <ac:chgData name="Deepti Patnaik" userId="85d820930ec9f797" providerId="Windows Live" clId="Web-{182A1E25-E5EE-79D6-EE2F-7A2003ECFAAD}" dt="2024-04-12T14:13:33.508" v="45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Deepti Patnaik" userId="85d820930ec9f797" providerId="Windows Live" clId="Web-{182A1E25-E5EE-79D6-EE2F-7A2003ECFAAD}" dt="2024-04-12T14:13:57.900" v="68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Deepti Patnaik" userId="85d820930ec9f797" providerId="Windows Live" clId="Web-{182A1E25-E5EE-79D6-EE2F-7A2003ECFAAD}" dt="2024-04-12T14:18:17.814" v="165" actId="20577"/>
        <pc:sldMkLst>
          <pc:docMk/>
          <pc:sldMk cId="647271476" sldId="273"/>
        </pc:sldMkLst>
        <pc:spChg chg="mod">
          <ac:chgData name="Deepti Patnaik" userId="85d820930ec9f797" providerId="Windows Live" clId="Web-{182A1E25-E5EE-79D6-EE2F-7A2003ECFAAD}" dt="2024-04-12T14:18:17.814" v="165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Deepti Patnaik" userId="85d820930ec9f797" providerId="Windows Live" clId="Web-{182A1E25-E5EE-79D6-EE2F-7A2003ECFAAD}" dt="2024-04-12T14:17:58.891" v="155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Deepti Patnaik" userId="85d820930ec9f797" providerId="Windows Live" clId="Web-{182A1E25-E5EE-79D6-EE2F-7A2003ECFAAD}" dt="2024-04-12T14:15:37.387" v="115" actId="20577"/>
        <pc:sldMkLst>
          <pc:docMk/>
          <pc:sldMk cId="2659604895" sldId="279"/>
        </pc:sldMkLst>
        <pc:spChg chg="mod">
          <ac:chgData name="Deepti Patnaik" userId="85d820930ec9f797" providerId="Windows Live" clId="Web-{182A1E25-E5EE-79D6-EE2F-7A2003ECFAAD}" dt="2024-04-12T14:15:37.387" v="115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Deepti Patnaik" userId="85d820930ec9f797" providerId="Windows Live" clId="Web-{182A1E25-E5EE-79D6-EE2F-7A2003ECFAAD}" dt="2024-04-12T14:15:19.527" v="95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  <pc:docChgLst>
    <pc:chgData name="Deepti Patnaik" userId="85d820930ec9f797" providerId="Windows Live" clId="Web-{1016CE6D-7B4E-DD61-23D9-F7933722ABD1}"/>
    <pc:docChg chg="modSld">
      <pc:chgData name="Deepti Patnaik" userId="85d820930ec9f797" providerId="Windows Live" clId="Web-{1016CE6D-7B4E-DD61-23D9-F7933722ABD1}" dt="2024-04-12T13:58:28.290" v="153"/>
      <pc:docMkLst>
        <pc:docMk/>
      </pc:docMkLst>
      <pc:sldChg chg="modSp">
        <pc:chgData name="Deepti Patnaik" userId="85d820930ec9f797" providerId="Windows Live" clId="Web-{1016CE6D-7B4E-DD61-23D9-F7933722ABD1}" dt="2024-04-12T12:47:35.744" v="5" actId="20577"/>
        <pc:sldMkLst>
          <pc:docMk/>
          <pc:sldMk cId="1464666480" sldId="263"/>
        </pc:sldMkLst>
        <pc:spChg chg="mod">
          <ac:chgData name="Deepti Patnaik" userId="85d820930ec9f797" providerId="Windows Live" clId="Web-{1016CE6D-7B4E-DD61-23D9-F7933722ABD1}" dt="2024-04-12T12:47:35.744" v="5" actId="20577"/>
          <ac:spMkLst>
            <pc:docMk/>
            <pc:sldMk cId="1464666480" sldId="263"/>
            <ac:spMk id="5" creationId="{57F785FD-4E68-6C8F-5CD2-C7BBD8F3F4C2}"/>
          </ac:spMkLst>
        </pc:spChg>
      </pc:sldChg>
      <pc:sldChg chg="addSp modSp">
        <pc:chgData name="Deepti Patnaik" userId="85d820930ec9f797" providerId="Windows Live" clId="Web-{1016CE6D-7B4E-DD61-23D9-F7933722ABD1}" dt="2024-04-12T13:07:25.306" v="15"/>
        <pc:sldMkLst>
          <pc:docMk/>
          <pc:sldMk cId="3266127139" sldId="269"/>
        </pc:sldMkLst>
        <pc:picChg chg="add mod">
          <ac:chgData name="Deepti Patnaik" userId="85d820930ec9f797" providerId="Windows Live" clId="Web-{1016CE6D-7B4E-DD61-23D9-F7933722ABD1}" dt="2024-04-12T13:07:25.306" v="15"/>
          <ac:picMkLst>
            <pc:docMk/>
            <pc:sldMk cId="3266127139" sldId="269"/>
            <ac:picMk id="3" creationId="{39B89651-0523-CA9B-07AF-63227B8F2970}"/>
          </ac:picMkLst>
        </pc:picChg>
      </pc:sldChg>
      <pc:sldChg chg="addSp modSp">
        <pc:chgData name="Deepti Patnaik" userId="85d820930ec9f797" providerId="Windows Live" clId="Web-{1016CE6D-7B4E-DD61-23D9-F7933722ABD1}" dt="2024-04-12T13:08:01.494" v="16"/>
        <pc:sldMkLst>
          <pc:docMk/>
          <pc:sldMk cId="3517973280" sldId="270"/>
        </pc:sldMkLst>
        <pc:picChg chg="add mod">
          <ac:chgData name="Deepti Patnaik" userId="85d820930ec9f797" providerId="Windows Live" clId="Web-{1016CE6D-7B4E-DD61-23D9-F7933722ABD1}" dt="2024-04-12T13:08:01.494" v="16"/>
          <ac:picMkLst>
            <pc:docMk/>
            <pc:sldMk cId="3517973280" sldId="270"/>
            <ac:picMk id="3" creationId="{D8146C39-8BB4-5123-7B43-B678F1F6CCD9}"/>
          </ac:picMkLst>
        </pc:picChg>
      </pc:sldChg>
      <pc:sldChg chg="modSp">
        <pc:chgData name="Deepti Patnaik" userId="85d820930ec9f797" providerId="Windows Live" clId="Web-{1016CE6D-7B4E-DD61-23D9-F7933722ABD1}" dt="2024-04-12T12:48:21.558" v="6" actId="1076"/>
        <pc:sldMkLst>
          <pc:docMk/>
          <pc:sldMk cId="2161130591" sldId="272"/>
        </pc:sldMkLst>
        <pc:spChg chg="mod">
          <ac:chgData name="Deepti Patnaik" userId="85d820930ec9f797" providerId="Windows Live" clId="Web-{1016CE6D-7B4E-DD61-23D9-F7933722ABD1}" dt="2024-04-12T12:48:21.558" v="6" actId="1076"/>
          <ac:spMkLst>
            <pc:docMk/>
            <pc:sldMk cId="2161130591" sldId="272"/>
            <ac:spMk id="5" creationId="{28684E62-A9F8-4E7A-AB01-78893062A1B4}"/>
          </ac:spMkLst>
        </pc:spChg>
      </pc:sldChg>
      <pc:sldChg chg="addSp modSp">
        <pc:chgData name="Deepti Patnaik" userId="85d820930ec9f797" providerId="Windows Live" clId="Web-{1016CE6D-7B4E-DD61-23D9-F7933722ABD1}" dt="2024-04-12T12:55:44.647" v="14" actId="1076"/>
        <pc:sldMkLst>
          <pc:docMk/>
          <pc:sldMk cId="3410008520" sldId="275"/>
        </pc:sldMkLst>
        <pc:picChg chg="add mod">
          <ac:chgData name="Deepti Patnaik" userId="85d820930ec9f797" providerId="Windows Live" clId="Web-{1016CE6D-7B4E-DD61-23D9-F7933722ABD1}" dt="2024-04-12T12:55:01.505" v="9" actId="14100"/>
          <ac:picMkLst>
            <pc:docMk/>
            <pc:sldMk cId="3410008520" sldId="275"/>
            <ac:picMk id="3" creationId="{AE9A8ADA-27C1-4BCD-4F41-11EC854084B7}"/>
          </ac:picMkLst>
        </pc:picChg>
        <pc:picChg chg="add mod">
          <ac:chgData name="Deepti Patnaik" userId="85d820930ec9f797" providerId="Windows Live" clId="Web-{1016CE6D-7B4E-DD61-23D9-F7933722ABD1}" dt="2024-04-12T12:55:44.647" v="14" actId="1076"/>
          <ac:picMkLst>
            <pc:docMk/>
            <pc:sldMk cId="3410008520" sldId="275"/>
            <ac:picMk id="6" creationId="{02D4E713-1391-BC4B-40B9-4671A03AE952}"/>
          </ac:picMkLst>
        </pc:picChg>
      </pc:sldChg>
      <pc:sldChg chg="modSp">
        <pc:chgData name="Deepti Patnaik" userId="85d820930ec9f797" providerId="Windows Live" clId="Web-{1016CE6D-7B4E-DD61-23D9-F7933722ABD1}" dt="2024-04-12T13:55:51.612" v="152" actId="14100"/>
        <pc:sldMkLst>
          <pc:docMk/>
          <pc:sldMk cId="3078551498" sldId="276"/>
        </pc:sldMkLst>
        <pc:picChg chg="mod">
          <ac:chgData name="Deepti Patnaik" userId="85d820930ec9f797" providerId="Windows Live" clId="Web-{1016CE6D-7B4E-DD61-23D9-F7933722ABD1}" dt="2024-04-12T13:55:51.612" v="152" actId="14100"/>
          <ac:picMkLst>
            <pc:docMk/>
            <pc:sldMk cId="3078551498" sldId="276"/>
            <ac:picMk id="5" creationId="{EF43E4A4-7EE3-8253-B010-413D17825CE9}"/>
          </ac:picMkLst>
        </pc:picChg>
      </pc:sldChg>
      <pc:sldChg chg="modSp">
        <pc:chgData name="Deepti Patnaik" userId="85d820930ec9f797" providerId="Windows Live" clId="Web-{1016CE6D-7B4E-DD61-23D9-F7933722ABD1}" dt="2024-04-12T13:58:28.290" v="153"/>
        <pc:sldMkLst>
          <pc:docMk/>
          <pc:sldMk cId="1817399028" sldId="277"/>
        </pc:sldMkLst>
        <pc:picChg chg="mod">
          <ac:chgData name="Deepti Patnaik" userId="85d820930ec9f797" providerId="Windows Live" clId="Web-{1016CE6D-7B4E-DD61-23D9-F7933722ABD1}" dt="2024-04-12T13:58:28.290" v="153"/>
          <ac:picMkLst>
            <pc:docMk/>
            <pc:sldMk cId="1817399028" sldId="277"/>
            <ac:picMk id="4" creationId="{9B6E83DC-47DC-1801-DC4E-BA9EF67303F3}"/>
          </ac:picMkLst>
        </pc:picChg>
      </pc:sldChg>
      <pc:sldChg chg="modSp">
        <pc:chgData name="Deepti Patnaik" userId="85d820930ec9f797" providerId="Windows Live" clId="Web-{1016CE6D-7B4E-DD61-23D9-F7933722ABD1}" dt="2024-04-12T13:42:46.937" v="150" actId="20577"/>
        <pc:sldMkLst>
          <pc:docMk/>
          <pc:sldMk cId="2659604895" sldId="279"/>
        </pc:sldMkLst>
        <pc:spChg chg="mod">
          <ac:chgData name="Deepti Patnaik" userId="85d820930ec9f797" providerId="Windows Live" clId="Web-{1016CE6D-7B4E-DD61-23D9-F7933722ABD1}" dt="2024-04-12T13:40:42.356" v="85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Deepti Patnaik" userId="85d820930ec9f797" providerId="Windows Live" clId="Web-{1016CE6D-7B4E-DD61-23D9-F7933722ABD1}" dt="2024-04-12T13:42:46.937" v="150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technologies_normalised.csv" TargetMode="External"/><Relationship Id="rId2" Type="http://schemas.openxmlformats.org/officeDocument/2006/relationships/hyperlink" Target="https://cf-courses-data.s3.us.cloud-object-storage.appdomain.cloud/IBM-DA0321EN-SkillsNetwork/LargeData/m5_survey_data_demographics.cs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55" y="1900590"/>
            <a:ext cx="4756261" cy="1325563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rgbClr val="0E659B"/>
                </a:solidFill>
                <a:latin typeface="IBM Plex Mono SemiBold"/>
              </a:rPr>
              <a:t>Stack Overflow Developer Survey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Deepti Patnaik</a:t>
            </a:r>
            <a:endParaRPr lang="en-US"/>
          </a:p>
          <a:p>
            <a:pPr marL="0" indent="0">
              <a:buNone/>
            </a:pPr>
            <a:r>
              <a:rPr lang="en-US">
                <a:latin typeface="IBM Plex Mono Text"/>
              </a:rPr>
              <a:t>2024 Apr 11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According to current data </a:t>
            </a:r>
            <a:r>
              <a:rPr lang="en-US" err="1">
                <a:latin typeface="IBM Plex Mono Text"/>
              </a:rPr>
              <a:t>MySql</a:t>
            </a:r>
            <a:r>
              <a:rPr lang="en-US" dirty="0">
                <a:latin typeface="IBM Plex Mono Text"/>
              </a:rPr>
              <a:t> is most used.</a:t>
            </a:r>
            <a:endParaRPr lang="en-US" dirty="0"/>
          </a:p>
          <a:p>
            <a:r>
              <a:rPr lang="en-US" dirty="0">
                <a:latin typeface="IBM Plex Mono Text"/>
              </a:rPr>
              <a:t>Lack of interest in Microsoft SQL server.</a:t>
            </a:r>
          </a:p>
          <a:p>
            <a:r>
              <a:rPr lang="en-US" dirty="0">
                <a:latin typeface="IBM Plex Mono Text"/>
              </a:rPr>
              <a:t>Future trend shows an increasing demand for PostgreSQL</a:t>
            </a:r>
            <a:endParaRPr lang="en-US" dirty="0"/>
          </a:p>
          <a:p>
            <a:r>
              <a:rPr lang="en-US" dirty="0">
                <a:latin typeface="IBM Plex Mono Text"/>
              </a:rPr>
              <a:t>Firebase and Elastic  search are barely used.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Most respondents are currently working with </a:t>
            </a:r>
            <a:r>
              <a:rPr lang="en-US" dirty="0" err="1">
                <a:latin typeface="IBM Plex Mono Text"/>
              </a:rPr>
              <a:t>MySql</a:t>
            </a:r>
            <a:endParaRPr lang="en-US"/>
          </a:p>
          <a:p>
            <a:r>
              <a:rPr lang="en-US" dirty="0">
                <a:latin typeface="IBM Plex Mono Text"/>
              </a:rPr>
              <a:t>With developing technology it seems there will be an increase in demand for PostgreSQL and MongoDB.</a:t>
            </a:r>
          </a:p>
          <a:p>
            <a:r>
              <a:rPr lang="en-US" dirty="0">
                <a:latin typeface="IBM Plex Mono Text"/>
              </a:rPr>
              <a:t>Microsoft SQL server and SQLite losing its demand in the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https://github.com/DeeptiVeena/Capstone-Project/blob/main/Capstone%20Project.pdf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1 goes here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957CE3-D23C-3CBE-F623-7D439354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5" y="0"/>
            <a:ext cx="11094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2 goes here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9B89651-0523-CA9B-07AF-63227B8F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3"/>
            <a:ext cx="12192000" cy="68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3 goes here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146C39-8BB4-5123-7B43-B678F1F6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11"/>
            <a:ext cx="12192000" cy="67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6358" y="1825626"/>
            <a:ext cx="5181600" cy="4781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Dashboards shows top languages, </a:t>
            </a:r>
            <a:r>
              <a:rPr lang="en-US" dirty="0" err="1">
                <a:latin typeface="IBM Plex Mono Text"/>
              </a:rPr>
              <a:t>Webframeworks</a:t>
            </a:r>
            <a:r>
              <a:rPr lang="en-US" dirty="0">
                <a:latin typeface="IBM Plex Mono Text"/>
              </a:rPr>
              <a:t>, platforms preferred by most respondents.</a:t>
            </a:r>
          </a:p>
          <a:p>
            <a:r>
              <a:rPr lang="en-US" dirty="0">
                <a:latin typeface="IBM Plex Mono Text"/>
              </a:rPr>
              <a:t>There is an increasing popularity for MongoDB and 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360" y="1810536"/>
            <a:ext cx="5211778" cy="43664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is mostly used.</a:t>
            </a:r>
            <a:endParaRPr lang="en-US" dirty="0"/>
          </a:p>
          <a:p>
            <a:r>
              <a:rPr lang="en-US" dirty="0">
                <a:latin typeface="IBM Plex Mono Text"/>
              </a:rPr>
              <a:t>Most desired database is MySQL</a:t>
            </a:r>
            <a:endParaRPr lang="en-US" dirty="0"/>
          </a:p>
          <a:p>
            <a:r>
              <a:rPr lang="en-US" dirty="0">
                <a:latin typeface="IBM Plex Mono Text"/>
              </a:rPr>
              <a:t>United States have more respondents than any other country</a:t>
            </a:r>
            <a:endParaRPr lang="en-US" dirty="0"/>
          </a:p>
          <a:p>
            <a:r>
              <a:rPr lang="en-US" dirty="0">
                <a:latin typeface="IBM Plex Mono Text"/>
              </a:rPr>
              <a:t>Over 90% young male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will continue to be popularly used.</a:t>
            </a:r>
            <a:endParaRPr lang="en-US" dirty="0"/>
          </a:p>
          <a:p>
            <a:r>
              <a:rPr lang="en-US" dirty="0">
                <a:latin typeface="IBM Plex Mono Text"/>
              </a:rPr>
              <a:t>Most SQL developers may change to PostgreSQL and MongoDB developer in future.</a:t>
            </a:r>
            <a:endParaRPr lang="en-US" dirty="0"/>
          </a:p>
          <a:p>
            <a:r>
              <a:rPr lang="en-US" dirty="0">
                <a:latin typeface="IBM Plex Mono Text"/>
              </a:rPr>
              <a:t>Majority of respondents have identified as male.</a:t>
            </a:r>
          </a:p>
          <a:p>
            <a:r>
              <a:rPr lang="en-US" dirty="0">
                <a:latin typeface="IBM Plex Mono Text"/>
              </a:rPr>
              <a:t>Majority young developers are not post graduates.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is the most preferred language</a:t>
            </a:r>
            <a:endParaRPr lang="en-US" dirty="0"/>
          </a:p>
          <a:p>
            <a:r>
              <a:rPr lang="en-US" dirty="0">
                <a:latin typeface="IBM Plex Mono Text"/>
              </a:rPr>
              <a:t>MySQL is the most preferred database</a:t>
            </a:r>
            <a:endParaRPr lang="en-US" dirty="0"/>
          </a:p>
          <a:p>
            <a:r>
              <a:rPr lang="en-US" dirty="0">
                <a:latin typeface="IBM Plex Mono Text"/>
              </a:rPr>
              <a:t>Majority of the respondents identify as men</a:t>
            </a:r>
            <a:endParaRPr lang="en-US" dirty="0"/>
          </a:p>
          <a:p>
            <a:r>
              <a:rPr lang="en-US" dirty="0">
                <a:latin typeface="IBM Plex Mono Text"/>
              </a:rPr>
              <a:t>PostgreSQL and MongoDB are continuing to become popular.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 descr="A graph of age and age&#10;&#10;Description automatically generated">
            <a:extLst>
              <a:ext uri="{FF2B5EF4-FFF2-40B4-BE49-F238E27FC236}">
                <a16:creationId xmlns:a16="http://schemas.microsoft.com/office/drawing/2014/main" id="{AE9A8ADA-27C1-4BCD-4F41-11EC8540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0" y="1371600"/>
            <a:ext cx="4169461" cy="4114800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02D4E713-1391-BC4B-40B9-4671A03A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84" y="2940866"/>
            <a:ext cx="4659386" cy="32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</a:p>
        </p:txBody>
      </p:sp>
      <p:pic>
        <p:nvPicPr>
          <p:cNvPr id="5" name="Picture 4" descr="A graph of a job posting&#10;&#10;Description automatically generated">
            <a:extLst>
              <a:ext uri="{FF2B5EF4-FFF2-40B4-BE49-F238E27FC236}">
                <a16:creationId xmlns:a16="http://schemas.microsoft.com/office/drawing/2014/main" id="{EF43E4A4-7EE3-8253-B010-413D1782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7" y="1866876"/>
            <a:ext cx="10825868" cy="3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/>
              <a:t>Executive Summary</a:t>
            </a:r>
          </a:p>
          <a:p>
            <a:r>
              <a:rPr lang="en-US" sz="2200"/>
              <a:t>Introduction</a:t>
            </a:r>
          </a:p>
          <a:p>
            <a:r>
              <a:rPr lang="en-US" sz="2200"/>
              <a:t>Methodology</a:t>
            </a:r>
          </a:p>
          <a:p>
            <a:r>
              <a:rPr lang="en-US" sz="2200"/>
              <a:t>Results</a:t>
            </a:r>
          </a:p>
          <a:p>
            <a:pPr lvl="1"/>
            <a:r>
              <a:rPr lang="en-US" sz="1800"/>
              <a:t>Visualization – Charts</a:t>
            </a:r>
          </a:p>
          <a:p>
            <a:pPr lvl="1"/>
            <a:r>
              <a:rPr lang="en-US" sz="1800"/>
              <a:t>Dashboard</a:t>
            </a:r>
          </a:p>
          <a:p>
            <a:r>
              <a:rPr lang="en-US" sz="2200"/>
              <a:t>Discussion</a:t>
            </a:r>
          </a:p>
          <a:p>
            <a:pPr lvl="1"/>
            <a:r>
              <a:rPr lang="en-US" sz="1800"/>
              <a:t>Findings &amp; Implications</a:t>
            </a:r>
          </a:p>
          <a:p>
            <a:r>
              <a:rPr lang="en-US" sz="2200"/>
              <a:t>Conclusion</a:t>
            </a:r>
          </a:p>
          <a:p>
            <a:r>
              <a:rPr lang="en-US" sz="220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</a:t>
            </a:r>
            <a:r>
              <a:rPr lang="en-IN" sz="2400" err="1"/>
              <a:t>languages.csv</a:t>
            </a:r>
            <a:r>
              <a:rPr lang="en-US" sz="2200"/>
              <a:t>”. Present that data using a bar chart here. Order the bar chart in the descending order of salary.</a:t>
            </a:r>
          </a:p>
        </p:txBody>
      </p:sp>
      <p:pic>
        <p:nvPicPr>
          <p:cNvPr id="4" name="Picture 3" descr="A graph of a salary&#10;&#10;Description automatically generated">
            <a:extLst>
              <a:ext uri="{FF2B5EF4-FFF2-40B4-BE49-F238E27FC236}">
                <a16:creationId xmlns:a16="http://schemas.microsoft.com/office/drawing/2014/main" id="{9B6E83DC-47DC-1801-DC4E-BA9EF673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7" y="2169422"/>
            <a:ext cx="11127087" cy="30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latin typeface="IBM Plex Mono Text"/>
              </a:rPr>
              <a:t>                                                                                                </a:t>
            </a:r>
            <a:endParaRPr lang="en-US" sz="2200"/>
          </a:p>
          <a:p>
            <a:endParaRPr lang="en-US" sz="2200">
              <a:latin typeface="IBM Plex Mono Text"/>
            </a:endParaRPr>
          </a:p>
          <a:p>
            <a:r>
              <a:rPr lang="en-US" sz="2200">
                <a:latin typeface="IBM Plex Mono Text"/>
              </a:rPr>
              <a:t>Programming Language Trends</a:t>
            </a:r>
            <a:endParaRPr lang="en-US" sz="2200"/>
          </a:p>
          <a:p>
            <a:r>
              <a:rPr lang="en-US" sz="2200">
                <a:latin typeface="IBM Plex Mono Text"/>
              </a:rPr>
              <a:t>Trends-Visualizing current and expected</a:t>
            </a:r>
          </a:p>
          <a:p>
            <a:pPr lvl="1"/>
            <a:r>
              <a:rPr lang="en-US" sz="1800">
                <a:latin typeface="IBM Plex Mono Text"/>
              </a:rPr>
              <a:t>Programing Language</a:t>
            </a:r>
          </a:p>
          <a:p>
            <a:pPr lvl="1"/>
            <a:r>
              <a:rPr lang="en-US" sz="1800">
                <a:latin typeface="IBM Plex Mono Text"/>
              </a:rPr>
              <a:t>Database</a:t>
            </a:r>
          </a:p>
          <a:p>
            <a:pPr lvl="1"/>
            <a:r>
              <a:rPr lang="en-US" sz="1800">
                <a:latin typeface="IBM Plex Mono Text"/>
              </a:rPr>
              <a:t>Web framework Trends </a:t>
            </a:r>
            <a:endParaRPr lang="en-US" sz="1800"/>
          </a:p>
          <a:p>
            <a:pPr lvl="1"/>
            <a:r>
              <a:rPr lang="en-US" sz="1800">
                <a:latin typeface="IBM Plex Mono Text"/>
              </a:rPr>
              <a:t>OS Platform</a:t>
            </a:r>
          </a:p>
          <a:p>
            <a:r>
              <a:rPr lang="en-US" sz="2200">
                <a:latin typeface="IBM Plex Mono Text"/>
              </a:rPr>
              <a:t>Discussions-Overall findings</a:t>
            </a:r>
          </a:p>
          <a:p>
            <a:r>
              <a:rPr lang="en-US" sz="2200">
                <a:latin typeface="IBM Plex Mono Text"/>
              </a:rPr>
              <a:t>Conclusion</a:t>
            </a:r>
          </a:p>
          <a:p>
            <a:r>
              <a:rPr lang="en-US" sz="2200">
                <a:latin typeface="IBM Plex Mono Text"/>
              </a:rPr>
              <a:t>Appendix</a:t>
            </a: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Methodology-Current technology usage and future trends based on different demographics.</a:t>
            </a:r>
            <a:endParaRPr lang="en-US"/>
          </a:p>
          <a:p>
            <a:r>
              <a:rPr lang="en-US" sz="2200">
                <a:latin typeface="IBM Plex Mono Text"/>
              </a:rPr>
              <a:t>Result-Draw conclusions based on visualizations used.</a:t>
            </a:r>
          </a:p>
          <a:p>
            <a:r>
              <a:rPr lang="en-US" sz="2200">
                <a:latin typeface="IBM Plex Mono Text"/>
              </a:rPr>
              <a:t>Dashboards</a:t>
            </a:r>
          </a:p>
          <a:p>
            <a:pPr lvl="1"/>
            <a:r>
              <a:rPr lang="en-US" sz="1800">
                <a:latin typeface="IBM Plex Mono Text"/>
              </a:rPr>
              <a:t>Findings</a:t>
            </a:r>
            <a:endParaRPr lang="en-US"/>
          </a:p>
          <a:p>
            <a:pPr lvl="1"/>
            <a:r>
              <a:rPr lang="en-US" sz="1800">
                <a:latin typeface="IBM Plex Mono Text"/>
              </a:rPr>
              <a:t>Implications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 sz="1800">
                <a:latin typeface="IBM Plex Mono Text"/>
              </a:rPr>
              <a:t>Data Sources : </a:t>
            </a:r>
          </a:p>
          <a:p>
            <a:pPr marL="0" indent="0">
              <a:buNone/>
            </a:pPr>
            <a:r>
              <a:rPr lang="en-US" sz="1800">
                <a:latin typeface="IBM Plex Mono Text"/>
                <a:hlinkClick r:id="rId2"/>
              </a:rPr>
              <a:t>https://cf-courses-data.s3.us.cloud-object-storage.appdomain.cloud/IBM-DA0321EN-SkillsNetwork/LargeData/m5_survey_data_demographics.csv</a:t>
            </a:r>
            <a:endParaRPr lang="en-US" sz="1800">
              <a:latin typeface="IBM Plex Mono Text"/>
            </a:endParaRPr>
          </a:p>
          <a:p>
            <a:pPr marL="0" indent="0">
              <a:buNone/>
            </a:pPr>
            <a:r>
              <a:rPr lang="en-US" sz="1800">
                <a:latin typeface="IBM Plex Mono Text"/>
                <a:hlinkClick r:id="rId3"/>
              </a:rPr>
              <a:t>https://cf-courses-data.s3.us.cloud-object-storage.appdomain.cloud/IBM-DA0321EN-SkillsNetwork/LargeData/m5_survey_data_technologies_normalised.csv</a:t>
            </a:r>
            <a:endParaRPr lang="en-US" sz="1800"/>
          </a:p>
          <a:p>
            <a:pPr marL="342900" indent="-342900"/>
            <a:r>
              <a:rPr lang="en-US" sz="1800">
                <a:latin typeface="IBM Plex Mono Text"/>
              </a:rPr>
              <a:t>Extract and Explore Datasets</a:t>
            </a:r>
            <a:endParaRPr lang="en-US" sz="1800"/>
          </a:p>
          <a:p>
            <a:pPr marL="971550" lvl="2" indent="-285750"/>
            <a:r>
              <a:rPr lang="en-US" sz="1800">
                <a:latin typeface="IBM Plex Mono Text"/>
              </a:rPr>
              <a:t>Sanitized Dataset</a:t>
            </a:r>
            <a:endParaRPr lang="en-US" sz="1800"/>
          </a:p>
          <a:p>
            <a:pPr marL="971550" lvl="2" indent="-285750"/>
            <a:r>
              <a:rPr lang="en-US" sz="1800">
                <a:latin typeface="IBM Plex Mono Text"/>
              </a:rPr>
              <a:t>Exploratory Data Analysis</a:t>
            </a:r>
            <a:endParaRPr lang="en-US" sz="1800"/>
          </a:p>
          <a:p>
            <a:pPr marL="342900" indent="-342900"/>
            <a:r>
              <a:rPr lang="en-US" sz="1800">
                <a:latin typeface="IBM Plex Mono Text"/>
                <a:cs typeface="Arial"/>
              </a:rPr>
              <a:t>Data Visualizations</a:t>
            </a:r>
          </a:p>
          <a:p>
            <a:pPr marL="342900" indent="-342900"/>
            <a:r>
              <a:rPr lang="en-US" sz="1800">
                <a:latin typeface="Arial"/>
                <a:cs typeface="Arial"/>
              </a:rPr>
              <a:t>Dashboard creation using IBM Cognos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785FD-4E68-6C8F-5CD2-C7BBD8F3F4C2}"/>
              </a:ext>
            </a:extLst>
          </p:cNvPr>
          <p:cNvSpPr txBox="1"/>
          <p:nvPr/>
        </p:nvSpPr>
        <p:spPr>
          <a:xfrm>
            <a:off x="950613" y="1735247"/>
            <a:ext cx="100946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Most of the Respondents chose </a:t>
            </a:r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and Html/CSS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Few of the Respondents are currently using PHP and C++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Future estimates-very few may choose Go and Kotlin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Majority of the Respondents are currently working with MYSQL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shows that in future PostgreSQL will be desired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Firebase and Elastic are barely considered by most respondents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Dashboards show Top 10 Languages, </a:t>
            </a:r>
            <a:r>
              <a:rPr lang="en-US" dirty="0" err="1">
                <a:solidFill>
                  <a:schemeClr val="accent1"/>
                </a:solidFill>
              </a:rPr>
              <a:t>Webframeworks</a:t>
            </a:r>
            <a:r>
              <a:rPr lang="en-US" dirty="0">
                <a:solidFill>
                  <a:schemeClr val="accent1"/>
                </a:solidFill>
              </a:rPr>
              <a:t> and Platforms preferred by most respondents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It's evident that majority of the respondents identify as male.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/>
              <a:t>&lt; Bar chart of top 10 programming languages for the next year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1F39A-FCC1-5848-1E6D-962A881D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2" y="2331266"/>
            <a:ext cx="5490628" cy="4096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A3C4A-9317-3FB0-2B1A-2854F4A9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124" y="2504791"/>
            <a:ext cx="6310882" cy="39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and Html/CSS are mostly used</a:t>
            </a:r>
            <a:endParaRPr lang="en-US" dirty="0"/>
          </a:p>
          <a:p>
            <a:r>
              <a:rPr lang="en-US" dirty="0">
                <a:latin typeface="IBM Plex Mono Text"/>
              </a:rPr>
              <a:t>PHP, C++ are not currently not favored</a:t>
            </a:r>
            <a:endParaRPr lang="en-US" dirty="0" err="1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Go and Kotlin will be less desired in future.</a:t>
            </a:r>
          </a:p>
          <a:p>
            <a:r>
              <a:rPr lang="en-US" dirty="0">
                <a:latin typeface="IBM Plex Mono Text"/>
              </a:rPr>
              <a:t>Great interest in TypeScript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Most of our respondents desire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and Html/CSS</a:t>
            </a:r>
            <a:endParaRPr lang="en-US" dirty="0"/>
          </a:p>
          <a:p>
            <a:r>
              <a:rPr lang="en-US" dirty="0">
                <a:latin typeface="IBM Plex Mono Text"/>
              </a:rPr>
              <a:t>Few of the respondents are currently using PHP or C++</a:t>
            </a:r>
          </a:p>
          <a:p>
            <a:r>
              <a:rPr lang="en-US" dirty="0">
                <a:latin typeface="IBM Plex Mono Text"/>
              </a:rPr>
              <a:t>In the future we estimate that very few respondents will use Go and Kotlin</a:t>
            </a:r>
            <a:endParaRPr lang="en-US" dirty="0"/>
          </a:p>
          <a:p>
            <a:r>
              <a:rPr lang="en-US" dirty="0">
                <a:latin typeface="IBM Plex Mono Text"/>
              </a:rPr>
              <a:t>Possible developers migration from JavaScript to TypeScript.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/>
              <a:t>&lt; Bar chart of top 10 databases for the next year goes here.&gt;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7ABFF45-7C59-2D8C-5855-E3088A52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3" y="2331266"/>
            <a:ext cx="5356635" cy="3425229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6881C22-218E-32AF-79C6-19FC73BD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25" y="2331267"/>
            <a:ext cx="6079032" cy="37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revision>217</cp:revision>
  <dcterms:created xsi:type="dcterms:W3CDTF">2020-10-28T18:29:43Z</dcterms:created>
  <dcterms:modified xsi:type="dcterms:W3CDTF">2024-04-12T14:18:25Z</dcterms:modified>
</cp:coreProperties>
</file>