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EABD-3AAC-47C3-B21D-09B029460E87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478A-0B0B-43DF-A26A-DE795215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2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C478A-0B0B-43DF-A26A-DE7952150F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8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8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4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2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81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7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6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9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9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5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5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8B88F-B779-4D48-AABD-A505036560E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F3726-DC17-466E-B4F5-E8A22D9F2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0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https://forms.gle/BxMzYdAioGjcHAkM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F85F48-6EE2-74F8-88F2-4062EC486DA1}"/>
              </a:ext>
            </a:extLst>
          </p:cNvPr>
          <p:cNvSpPr/>
          <p:nvPr/>
        </p:nvSpPr>
        <p:spPr>
          <a:xfrm>
            <a:off x="64957" y="1441004"/>
            <a:ext cx="9780147" cy="4190195"/>
          </a:xfrm>
          <a:prstGeom prst="roundRect">
            <a:avLst>
              <a:gd name="adj" fmla="val 119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 your Innovative ideas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Innovation Activities 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(Model Exhibition / Poster presentation)</a:t>
            </a:r>
          </a:p>
          <a:p>
            <a:pPr algn="ctr"/>
            <a:endParaRPr lang="en-GB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APPROACHING GREEN TECHNOLOGY: SUSTAINABLE IMPACT ON THE SOCIETY</a:t>
            </a:r>
          </a:p>
          <a:p>
            <a:pPr algn="ctr"/>
            <a:endParaRPr lang="en-GB" sz="1462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162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SUBTHEME </a:t>
            </a:r>
          </a:p>
          <a:p>
            <a:pPr lvl="1" algn="just"/>
            <a:endParaRPr lang="en-GB" sz="1625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65" indent="-232165">
              <a:buFont typeface="Wingdings" panose="05000000000000000000" pitchFamily="2" charset="2"/>
              <a:buChar char="v"/>
            </a:pP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Ecofriendly Solutions for Environmental Pollution Control  </a:t>
            </a:r>
          </a:p>
          <a:p>
            <a:pPr marL="232165" indent="-232165">
              <a:buFont typeface="Wingdings" panose="05000000000000000000" pitchFamily="2" charset="2"/>
              <a:buChar char="v"/>
            </a:pP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Health Hazards  </a:t>
            </a:r>
          </a:p>
          <a:p>
            <a:pPr marL="232165" indent="-232165">
              <a:buFont typeface="Wingdings" panose="05000000000000000000" pitchFamily="2" charset="2"/>
              <a:buChar char="v"/>
            </a:pP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  </a:t>
            </a:r>
          </a:p>
          <a:p>
            <a:pPr marL="232165" indent="-232165">
              <a:buFont typeface="Wingdings" panose="05000000000000000000" pitchFamily="2" charset="2"/>
              <a:buChar char="v"/>
            </a:pP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Benefits  </a:t>
            </a:r>
          </a:p>
          <a:p>
            <a:pPr marL="232165" indent="-232165">
              <a:buFont typeface="Wingdings" panose="05000000000000000000" pitchFamily="2" charset="2"/>
              <a:buChar char="v"/>
            </a:pP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Public Images Towards Sustainable Management  </a:t>
            </a:r>
          </a:p>
          <a:p>
            <a:pPr marL="232165" indent="-232165">
              <a:buFont typeface="Wingdings" panose="05000000000000000000" pitchFamily="2" charset="2"/>
              <a:buChar char="v"/>
            </a:pP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 </a:t>
            </a:r>
          </a:p>
          <a:p>
            <a:pPr marL="232165" indent="-232165">
              <a:buFont typeface="Wingdings" panose="05000000000000000000" pitchFamily="2" charset="2"/>
              <a:buChar char="v"/>
            </a:pP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to Achieve Sustainable Development Goals  </a:t>
            </a:r>
          </a:p>
          <a:p>
            <a:pPr marL="232165" indent="-232165">
              <a:buFont typeface="Wingdings" panose="05000000000000000000" pitchFamily="2" charset="2"/>
              <a:buChar char="v"/>
            </a:pP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Friendly Lifestyle  </a:t>
            </a:r>
          </a:p>
          <a:p>
            <a:pPr marL="232165" indent="-232165">
              <a:buFont typeface="Wingdings" panose="05000000000000000000" pitchFamily="2" charset="2"/>
              <a:buChar char="v"/>
            </a:pP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 Farming</a:t>
            </a:r>
          </a:p>
        </p:txBody>
      </p:sp>
      <p:pic>
        <p:nvPicPr>
          <p:cNvPr id="11" name="Picture 10" descr="A qr code with a logo&#10;&#10;Description automatically generated">
            <a:extLst>
              <a:ext uri="{FF2B5EF4-FFF2-40B4-BE49-F238E27FC236}">
                <a16:creationId xmlns:a16="http://schemas.microsoft.com/office/drawing/2014/main" id="{AD27C376-EAB7-C55A-2D1B-A6B2D659E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58" y="3678195"/>
            <a:ext cx="1492043" cy="14920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99CD7454-C79C-0B41-811C-4D8D1C253455}"/>
              </a:ext>
            </a:extLst>
          </p:cNvPr>
          <p:cNvSpPr txBox="1"/>
          <p:nvPr/>
        </p:nvSpPr>
        <p:spPr>
          <a:xfrm>
            <a:off x="7622341" y="4827053"/>
            <a:ext cx="1416883" cy="61728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137" b="1" dirty="0">
                <a:solidFill>
                  <a:srgbClr val="002060"/>
                </a:solidFill>
                <a:latin typeface="Arial Black" panose="020B0A04020102020204" pitchFamily="34" charset="0"/>
              </a:rPr>
              <a:t>Click Here</a:t>
            </a:r>
          </a:p>
          <a:p>
            <a:pPr algn="ctr"/>
            <a:r>
              <a:rPr lang="en-IN" sz="1137" b="1" dirty="0">
                <a:solidFill>
                  <a:srgbClr val="002060"/>
                </a:solidFill>
                <a:latin typeface="Arial Black" panose="020B0A04020102020204" pitchFamily="34" charset="0"/>
              </a:rPr>
              <a:t>To</a:t>
            </a:r>
          </a:p>
          <a:p>
            <a:pPr algn="ctr"/>
            <a:r>
              <a:rPr lang="en-IN" sz="1137" b="1" dirty="0">
                <a:solidFill>
                  <a:srgbClr val="002060"/>
                </a:solidFill>
                <a:latin typeface="Arial Black" panose="020B0A04020102020204" pitchFamily="34" charset="0"/>
              </a:rPr>
              <a:t>  </a:t>
            </a:r>
            <a:r>
              <a:rPr lang="en-IN" sz="1137" b="1" dirty="0">
                <a:solidFill>
                  <a:srgbClr val="FF0000"/>
                </a:solidFill>
                <a:latin typeface="Arial Black" panose="020B0A04020102020204" pitchFamily="34" charset="0"/>
              </a:rPr>
              <a:t>Registration</a:t>
            </a:r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C2B30D49-4EE5-04B9-F65F-F58514A63548}"/>
              </a:ext>
            </a:extLst>
          </p:cNvPr>
          <p:cNvSpPr/>
          <p:nvPr/>
        </p:nvSpPr>
        <p:spPr>
          <a:xfrm>
            <a:off x="6354684" y="3000541"/>
            <a:ext cx="3365709" cy="1569731"/>
          </a:xfrm>
          <a:prstGeom prst="star12">
            <a:avLst>
              <a:gd name="adj" fmla="val 39296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900" b="1" dirty="0">
                <a:solidFill>
                  <a:srgbClr val="FFFF00"/>
                </a:solidFill>
              </a:rPr>
              <a:t>Top 3 participants will receive:</a:t>
            </a:r>
          </a:p>
          <a:p>
            <a:pPr marL="309553" indent="-309553" algn="just">
              <a:buFont typeface="Wingdings" panose="05000000000000000000" pitchFamily="2" charset="2"/>
              <a:buChar char="v"/>
            </a:pPr>
            <a:r>
              <a:rPr lang="en-GB" sz="900" dirty="0">
                <a:solidFill>
                  <a:srgbClr val="FFFF00"/>
                </a:solidFill>
              </a:rPr>
              <a:t>Certificate of participation</a:t>
            </a:r>
          </a:p>
          <a:p>
            <a:pPr marL="309553" indent="-309553" algn="just">
              <a:buFont typeface="Wingdings" panose="05000000000000000000" pitchFamily="2" charset="2"/>
              <a:buChar char="v"/>
            </a:pPr>
            <a:r>
              <a:rPr lang="en-GB" sz="900" dirty="0">
                <a:solidFill>
                  <a:srgbClr val="FFFF00"/>
                </a:solidFill>
              </a:rPr>
              <a:t>Memento of appreciation</a:t>
            </a:r>
          </a:p>
          <a:p>
            <a:pPr algn="just"/>
            <a:r>
              <a:rPr lang="en-GB" sz="900" b="1" dirty="0">
                <a:solidFill>
                  <a:srgbClr val="FFFF00"/>
                </a:solidFill>
              </a:rPr>
              <a:t>All participants will receive:</a:t>
            </a:r>
          </a:p>
          <a:p>
            <a:pPr marL="309553" indent="-309553" algn="just">
              <a:buFont typeface="Wingdings" panose="05000000000000000000" pitchFamily="2" charset="2"/>
              <a:buChar char="v"/>
            </a:pPr>
            <a:r>
              <a:rPr lang="en-GB" sz="900" dirty="0">
                <a:solidFill>
                  <a:srgbClr val="FFFF00"/>
                </a:solidFill>
              </a:rPr>
              <a:t>Certificate of participation</a:t>
            </a:r>
            <a:endParaRPr lang="en-IN" sz="900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966E3F-7462-DD05-9BF8-C8C504E5BD07}"/>
              </a:ext>
            </a:extLst>
          </p:cNvPr>
          <p:cNvSpPr txBox="1"/>
          <p:nvPr/>
        </p:nvSpPr>
        <p:spPr>
          <a:xfrm>
            <a:off x="76538" y="5750674"/>
            <a:ext cx="1795068" cy="76944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IIC President</a:t>
            </a:r>
          </a:p>
          <a:p>
            <a:pPr algn="ctr"/>
            <a:r>
              <a:rPr lang="en-IN" sz="1100" dirty="0"/>
              <a:t>Prof. </a:t>
            </a:r>
            <a:r>
              <a:rPr lang="en-IN" sz="1100" dirty="0" err="1"/>
              <a:t>Venktesh</a:t>
            </a:r>
            <a:r>
              <a:rPr lang="en-IN" sz="1100" dirty="0"/>
              <a:t> Singh</a:t>
            </a:r>
          </a:p>
          <a:p>
            <a:pPr algn="ctr"/>
            <a:r>
              <a:rPr lang="en-IN" sz="1100" dirty="0"/>
              <a:t> (Professor)</a:t>
            </a:r>
          </a:p>
          <a:p>
            <a:pPr algn="ctr"/>
            <a:r>
              <a:rPr lang="en-IN" sz="1100" dirty="0"/>
              <a:t>Department  of Physics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DE570-7500-FBA0-A650-ED6EF28048EB}"/>
              </a:ext>
            </a:extLst>
          </p:cNvPr>
          <p:cNvSpPr txBox="1"/>
          <p:nvPr/>
        </p:nvSpPr>
        <p:spPr>
          <a:xfrm>
            <a:off x="7334198" y="5775794"/>
            <a:ext cx="2461610" cy="79226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137" b="1" dirty="0"/>
              <a:t>Student Coordinator</a:t>
            </a:r>
          </a:p>
          <a:p>
            <a:pPr algn="ctr"/>
            <a:r>
              <a:rPr lang="en-IN" sz="1137" dirty="0"/>
              <a:t>Rajak Deepu Kumar</a:t>
            </a:r>
          </a:p>
          <a:p>
            <a:pPr algn="ctr"/>
            <a:r>
              <a:rPr lang="en-IN" sz="1137" dirty="0"/>
              <a:t>M.Sc. Environmental Science</a:t>
            </a:r>
          </a:p>
          <a:p>
            <a:pPr algn="ctr"/>
            <a:r>
              <a:rPr lang="en-IN" sz="1137" dirty="0"/>
              <a:t>Contact : 9409256277</a:t>
            </a:r>
          </a:p>
        </p:txBody>
      </p:sp>
      <p:pic>
        <p:nvPicPr>
          <p:cNvPr id="3" name="Picture 2" descr="A logo of a university&#10;&#10;Description automatically generated">
            <a:extLst>
              <a:ext uri="{FF2B5EF4-FFF2-40B4-BE49-F238E27FC236}">
                <a16:creationId xmlns:a16="http://schemas.microsoft.com/office/drawing/2014/main" id="{25B2AAC9-0BA0-99B2-EAB6-325DC7DDE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64" y="178700"/>
            <a:ext cx="1109272" cy="1109272"/>
          </a:xfrm>
          <a:prstGeom prst="rect">
            <a:avLst/>
          </a:prstGeom>
        </p:spPr>
      </p:pic>
      <p:pic>
        <p:nvPicPr>
          <p:cNvPr id="8" name="Picture 7" descr="A logo for a company&#10;&#10;Description automatically generated">
            <a:extLst>
              <a:ext uri="{FF2B5EF4-FFF2-40B4-BE49-F238E27FC236}">
                <a16:creationId xmlns:a16="http://schemas.microsoft.com/office/drawing/2014/main" id="{2EB9319C-C019-BF30-5558-00B790471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5" b="21523"/>
          <a:stretch/>
        </p:blipFill>
        <p:spPr>
          <a:xfrm>
            <a:off x="7417107" y="202136"/>
            <a:ext cx="2044910" cy="982087"/>
          </a:xfrm>
          <a:prstGeom prst="rect">
            <a:avLst/>
          </a:prstGeom>
        </p:spPr>
      </p:pic>
      <p:pic>
        <p:nvPicPr>
          <p:cNvPr id="10" name="Picture 9" descr="A yellow and red badge with white text&#10;&#10;Description automatically generated">
            <a:extLst>
              <a:ext uri="{FF2B5EF4-FFF2-40B4-BE49-F238E27FC236}">
                <a16:creationId xmlns:a16="http://schemas.microsoft.com/office/drawing/2014/main" id="{F13BE1B1-9DAE-ABAA-B75D-107A18EB34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7" y="241236"/>
            <a:ext cx="1301390" cy="9445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E1E5D-FA29-E90D-671C-1B80A044A92E}"/>
              </a:ext>
            </a:extLst>
          </p:cNvPr>
          <p:cNvSpPr txBox="1"/>
          <p:nvPr/>
        </p:nvSpPr>
        <p:spPr>
          <a:xfrm>
            <a:off x="1989597" y="5750673"/>
            <a:ext cx="2647009" cy="76944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Faculty &amp; Programme Coordinator</a:t>
            </a:r>
          </a:p>
          <a:p>
            <a:pPr algn="ctr"/>
            <a:r>
              <a:rPr lang="en-IN" sz="1100" dirty="0"/>
              <a:t>Dr. N.L. Devi</a:t>
            </a:r>
          </a:p>
          <a:p>
            <a:pPr algn="ctr"/>
            <a:r>
              <a:rPr lang="en-IN" sz="1100" dirty="0"/>
              <a:t> (Assistant Professor)</a:t>
            </a:r>
          </a:p>
          <a:p>
            <a:pPr algn="ctr"/>
            <a:r>
              <a:rPr lang="en-IN" sz="1100" dirty="0"/>
              <a:t>Department  of Environmental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01A61-DDE6-3A09-5A55-22D01E78115C}"/>
              </a:ext>
            </a:extLst>
          </p:cNvPr>
          <p:cNvSpPr txBox="1"/>
          <p:nvPr/>
        </p:nvSpPr>
        <p:spPr>
          <a:xfrm>
            <a:off x="4754597" y="5776942"/>
            <a:ext cx="2461610" cy="76944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Innovation </a:t>
            </a:r>
            <a:r>
              <a:rPr lang="en-IN" sz="1100" b="1" dirty="0"/>
              <a:t>Activities Coordinator</a:t>
            </a:r>
          </a:p>
          <a:p>
            <a:pPr algn="ctr"/>
            <a:r>
              <a:rPr lang="en-IN" sz="1100" dirty="0"/>
              <a:t>Dr. Swati Gupta</a:t>
            </a:r>
          </a:p>
          <a:p>
            <a:pPr algn="ctr"/>
            <a:r>
              <a:rPr lang="en-IN" sz="1100" dirty="0"/>
              <a:t> (Assistant Professor)</a:t>
            </a:r>
          </a:p>
          <a:p>
            <a:pPr algn="ctr"/>
            <a:r>
              <a:rPr lang="en-IN" sz="1100" dirty="0"/>
              <a:t>Department  of  Teacher 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0017E-E229-5CDE-8027-81E23E3ECD99}"/>
              </a:ext>
            </a:extLst>
          </p:cNvPr>
          <p:cNvSpPr txBox="1"/>
          <p:nvPr/>
        </p:nvSpPr>
        <p:spPr>
          <a:xfrm>
            <a:off x="7156318" y="6581001"/>
            <a:ext cx="271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Last Date of Registration: 07.02.2025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66CCA-F303-A87D-DB1E-2745C6982046}"/>
              </a:ext>
            </a:extLst>
          </p:cNvPr>
          <p:cNvSpPr txBox="1"/>
          <p:nvPr/>
        </p:nvSpPr>
        <p:spPr>
          <a:xfrm>
            <a:off x="110192" y="6548194"/>
            <a:ext cx="2397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DATE OF  EVENT : 10.02.2025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215830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221</TotalTime>
  <Words>158</Words>
  <Application>Microsoft Office PowerPoint</Application>
  <PresentationFormat>A4 Paper (210x297 mm)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Arial Black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Deepu Kumar</dc:creator>
  <cp:lastModifiedBy>Deepu Kumar</cp:lastModifiedBy>
  <cp:revision>38</cp:revision>
  <dcterms:created xsi:type="dcterms:W3CDTF">2025-01-21T12:02:20Z</dcterms:created>
  <dcterms:modified xsi:type="dcterms:W3CDTF">2025-02-10T12:08:24Z</dcterms:modified>
</cp:coreProperties>
</file>