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EW_17301402883710/SUPERMARTGROCERYSALES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E36769C-9B52-4872-AD23-9B3E41B3C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SUPER MART GROCERY SALES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376FD67-95AE-4238-94D3-B62A4D49D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endParaRPr lang="en-US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Supermart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Grocery Sales project is a retail analytics data science project focused on exploring and predicting grocery sales using a dataset of customer orders from a fictional grocery delivery app in Tamil Nadu, India.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PERMART GROCERY SALES ANALYSIS">
            <a:extLst>
              <a:ext uri="{FF2B5EF4-FFF2-40B4-BE49-F238E27FC236}">
                <a16:creationId xmlns:a16="http://schemas.microsoft.com/office/drawing/2014/main" id="{EFFE8852-9714-4074-A741-BAB5D02B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736600"/>
            <a:ext cx="1186815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Office Theme</vt:lpstr>
      <vt:lpstr>SUPER MART GROCERY SALES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NILIMA-DUBEY</dc:creator>
  <cp:lastModifiedBy>Vijay Sharma</cp:lastModifiedBy>
  <cp:revision>1</cp:revision>
  <dcterms:created xsi:type="dcterms:W3CDTF">2024-11-26T20:29:50Z</dcterms:created>
  <dcterms:modified xsi:type="dcterms:W3CDTF">2024-11-27T03:38:13Z</dcterms:modified>
</cp:coreProperties>
</file>