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271" r:id="rId7"/>
    <p:sldId id="258" r:id="rId8"/>
    <p:sldId id="272" r:id="rId9"/>
    <p:sldId id="259" r:id="rId10"/>
    <p:sldId id="261" r:id="rId11"/>
    <p:sldId id="262" r:id="rId12"/>
    <p:sldId id="260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AAE36-E12F-4FCB-B576-4665B664B42B}" v="9" dt="2025-06-08T14:29:06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5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y A" userId="24acf581b20ae8d3" providerId="LiveId" clId="{92AAAE36-E12F-4FCB-B576-4665B664B42B}"/>
    <pc:docChg chg="undo custSel addSld delSld modSld sldOrd">
      <pc:chgData name="Deepthy A" userId="24acf581b20ae8d3" providerId="LiveId" clId="{92AAAE36-E12F-4FCB-B576-4665B664B42B}" dt="2025-06-08T14:29:21.460" v="151" actId="14100"/>
      <pc:docMkLst>
        <pc:docMk/>
      </pc:docMkLst>
      <pc:sldChg chg="addSp delSp modSp mod">
        <pc:chgData name="Deepthy A" userId="24acf581b20ae8d3" providerId="LiveId" clId="{92AAAE36-E12F-4FCB-B576-4665B664B42B}" dt="2025-06-08T14:13:16.142" v="14" actId="14100"/>
        <pc:sldMkLst>
          <pc:docMk/>
          <pc:sldMk cId="953573617" sldId="258"/>
        </pc:sldMkLst>
        <pc:spChg chg="mod">
          <ac:chgData name="Deepthy A" userId="24acf581b20ae8d3" providerId="LiveId" clId="{92AAAE36-E12F-4FCB-B576-4665B664B42B}" dt="2025-06-08T14:13:08.705" v="11" actId="26606"/>
          <ac:spMkLst>
            <pc:docMk/>
            <pc:sldMk cId="953573617" sldId="258"/>
            <ac:spMk id="2" creationId="{6C9CC0AA-D692-64F3-A0AE-F4FDE8E94533}"/>
          </ac:spMkLst>
        </pc:spChg>
        <pc:spChg chg="mod ord">
          <ac:chgData name="Deepthy A" userId="24acf581b20ae8d3" providerId="LiveId" clId="{92AAAE36-E12F-4FCB-B576-4665B664B42B}" dt="2025-06-08T14:13:08.705" v="11" actId="26606"/>
          <ac:spMkLst>
            <pc:docMk/>
            <pc:sldMk cId="953573617" sldId="258"/>
            <ac:spMk id="3" creationId="{507104E2-0E48-2C42-55BA-7C45F3191791}"/>
          </ac:spMkLst>
        </pc:spChg>
        <pc:spChg chg="add del">
          <ac:chgData name="Deepthy A" userId="24acf581b20ae8d3" providerId="LiveId" clId="{92AAAE36-E12F-4FCB-B576-4665B664B42B}" dt="2025-06-08T14:13:08.705" v="11" actId="26606"/>
          <ac:spMkLst>
            <pc:docMk/>
            <pc:sldMk cId="953573617" sldId="258"/>
            <ac:spMk id="11" creationId="{2961259D-605E-E200-FF9F-7C8C71D7C8E4}"/>
          </ac:spMkLst>
        </pc:spChg>
        <pc:spChg chg="add del">
          <ac:chgData name="Deepthy A" userId="24acf581b20ae8d3" providerId="LiveId" clId="{92AAAE36-E12F-4FCB-B576-4665B664B42B}" dt="2025-06-08T14:13:08.701" v="10" actId="26606"/>
          <ac:spMkLst>
            <pc:docMk/>
            <pc:sldMk cId="953573617" sldId="258"/>
            <ac:spMk id="16" creationId="{CBB0869A-0BE5-B3E9-F73D-2F3691E4D932}"/>
          </ac:spMkLst>
        </pc:spChg>
        <pc:spChg chg="add del">
          <ac:chgData name="Deepthy A" userId="24acf581b20ae8d3" providerId="LiveId" clId="{92AAAE36-E12F-4FCB-B576-4665B664B42B}" dt="2025-06-08T14:12:40.546" v="2" actId="26606"/>
          <ac:spMkLst>
            <pc:docMk/>
            <pc:sldMk cId="953573617" sldId="258"/>
            <ac:spMk id="17" creationId="{9D905D5B-81A8-A5BA-F070-2788B26E0FA0}"/>
          </ac:spMkLst>
        </pc:spChg>
        <pc:spChg chg="add">
          <ac:chgData name="Deepthy A" userId="24acf581b20ae8d3" providerId="LiveId" clId="{92AAAE36-E12F-4FCB-B576-4665B664B42B}" dt="2025-06-08T14:13:08.705" v="11" actId="26606"/>
          <ac:spMkLst>
            <pc:docMk/>
            <pc:sldMk cId="953573617" sldId="258"/>
            <ac:spMk id="18" creationId="{43867147-1C83-BF71-39B0-B590EE7F349F}"/>
          </ac:spMkLst>
        </pc:spChg>
        <pc:picChg chg="add mod">
          <ac:chgData name="Deepthy A" userId="24acf581b20ae8d3" providerId="LiveId" clId="{92AAAE36-E12F-4FCB-B576-4665B664B42B}" dt="2025-06-08T14:13:16.142" v="14" actId="14100"/>
          <ac:picMkLst>
            <pc:docMk/>
            <pc:sldMk cId="953573617" sldId="258"/>
            <ac:picMk id="5" creationId="{E5AA56C5-CB24-F29D-EA62-1B82A2E6AA2A}"/>
          </ac:picMkLst>
        </pc:picChg>
        <pc:picChg chg="del mod">
          <ac:chgData name="Deepthy A" userId="24acf581b20ae8d3" providerId="LiveId" clId="{92AAAE36-E12F-4FCB-B576-4665B664B42B}" dt="2025-06-08T14:12:47.072" v="4" actId="478"/>
          <ac:picMkLst>
            <pc:docMk/>
            <pc:sldMk cId="953573617" sldId="258"/>
            <ac:picMk id="12" creationId="{4269F0B1-B5F9-629B-019C-6A4DD3012286}"/>
          </ac:picMkLst>
        </pc:picChg>
      </pc:sldChg>
      <pc:sldChg chg="ord">
        <pc:chgData name="Deepthy A" userId="24acf581b20ae8d3" providerId="LiveId" clId="{92AAAE36-E12F-4FCB-B576-4665B664B42B}" dt="2025-06-08T14:20:41.565" v="123"/>
        <pc:sldMkLst>
          <pc:docMk/>
          <pc:sldMk cId="166063565" sldId="260"/>
        </pc:sldMkLst>
      </pc:sldChg>
      <pc:sldChg chg="modSp mod ord">
        <pc:chgData name="Deepthy A" userId="24acf581b20ae8d3" providerId="LiveId" clId="{92AAAE36-E12F-4FCB-B576-4665B664B42B}" dt="2025-06-08T14:20:22.242" v="121"/>
        <pc:sldMkLst>
          <pc:docMk/>
          <pc:sldMk cId="56380915" sldId="261"/>
        </pc:sldMkLst>
        <pc:picChg chg="mod">
          <ac:chgData name="Deepthy A" userId="24acf581b20ae8d3" providerId="LiveId" clId="{92AAAE36-E12F-4FCB-B576-4665B664B42B}" dt="2025-06-08T14:13:49.837" v="15" actId="14100"/>
          <ac:picMkLst>
            <pc:docMk/>
            <pc:sldMk cId="56380915" sldId="261"/>
            <ac:picMk id="5" creationId="{4B8DD86A-4417-93A8-03B1-0D152FAA7F7F}"/>
          </ac:picMkLst>
        </pc:picChg>
      </pc:sldChg>
      <pc:sldChg chg="modSp mod">
        <pc:chgData name="Deepthy A" userId="24acf581b20ae8d3" providerId="LiveId" clId="{92AAAE36-E12F-4FCB-B576-4665B664B42B}" dt="2025-06-08T14:24:37.680" v="143"/>
        <pc:sldMkLst>
          <pc:docMk/>
          <pc:sldMk cId="4148727968" sldId="265"/>
        </pc:sldMkLst>
        <pc:spChg chg="mod">
          <ac:chgData name="Deepthy A" userId="24acf581b20ae8d3" providerId="LiveId" clId="{92AAAE36-E12F-4FCB-B576-4665B664B42B}" dt="2025-06-08T14:24:37.680" v="143"/>
          <ac:spMkLst>
            <pc:docMk/>
            <pc:sldMk cId="4148727968" sldId="265"/>
            <ac:spMk id="3" creationId="{BB78DFC6-F5AA-2B82-7324-CAF9322EC456}"/>
          </ac:spMkLst>
        </pc:spChg>
      </pc:sldChg>
      <pc:sldChg chg="del">
        <pc:chgData name="Deepthy A" userId="24acf581b20ae8d3" providerId="LiveId" clId="{92AAAE36-E12F-4FCB-B576-4665B664B42B}" dt="2025-06-08T14:21:28.125" v="124" actId="47"/>
        <pc:sldMkLst>
          <pc:docMk/>
          <pc:sldMk cId="3011286586" sldId="266"/>
        </pc:sldMkLst>
      </pc:sldChg>
      <pc:sldChg chg="addSp delSp modSp new mod setBg">
        <pc:chgData name="Deepthy A" userId="24acf581b20ae8d3" providerId="LiveId" clId="{92AAAE36-E12F-4FCB-B576-4665B664B42B}" dt="2025-06-08T14:19:57.764" v="118" actId="113"/>
        <pc:sldMkLst>
          <pc:docMk/>
          <pc:sldMk cId="253341302" sldId="269"/>
        </pc:sldMkLst>
        <pc:spChg chg="mod">
          <ac:chgData name="Deepthy A" userId="24acf581b20ae8d3" providerId="LiveId" clId="{92AAAE36-E12F-4FCB-B576-4665B664B42B}" dt="2025-06-08T14:17:26.133" v="77" actId="26606"/>
          <ac:spMkLst>
            <pc:docMk/>
            <pc:sldMk cId="253341302" sldId="269"/>
            <ac:spMk id="2" creationId="{69220853-B0BA-C7C8-7740-5E31A87E6FCB}"/>
          </ac:spMkLst>
        </pc:spChg>
        <pc:spChg chg="add del mod">
          <ac:chgData name="Deepthy A" userId="24acf581b20ae8d3" providerId="LiveId" clId="{92AAAE36-E12F-4FCB-B576-4665B664B42B}" dt="2025-06-08T14:17:26.133" v="77" actId="26606"/>
          <ac:spMkLst>
            <pc:docMk/>
            <pc:sldMk cId="253341302" sldId="269"/>
            <ac:spMk id="3" creationId="{9DC493FA-A793-E59C-29CD-02D2CE16F316}"/>
          </ac:spMkLst>
        </pc:spChg>
        <pc:spChg chg="add del">
          <ac:chgData name="Deepthy A" userId="24acf581b20ae8d3" providerId="LiveId" clId="{92AAAE36-E12F-4FCB-B576-4665B664B42B}" dt="2025-06-08T14:17:26.130" v="76" actId="26606"/>
          <ac:spMkLst>
            <pc:docMk/>
            <pc:sldMk cId="253341302" sldId="269"/>
            <ac:spMk id="9" creationId="{600DC1B0-7E1A-BD02-3F93-19E6B1B75075}"/>
          </ac:spMkLst>
        </pc:spChg>
        <pc:spChg chg="add del">
          <ac:chgData name="Deepthy A" userId="24acf581b20ae8d3" providerId="LiveId" clId="{92AAAE36-E12F-4FCB-B576-4665B664B42B}" dt="2025-06-08T14:17:22.367" v="72" actId="26606"/>
          <ac:spMkLst>
            <pc:docMk/>
            <pc:sldMk cId="253341302" sldId="269"/>
            <ac:spMk id="10" creationId="{43867147-1C83-BF71-39B0-B590EE7F349F}"/>
          </ac:spMkLst>
        </pc:spChg>
        <pc:spChg chg="add">
          <ac:chgData name="Deepthy A" userId="24acf581b20ae8d3" providerId="LiveId" clId="{92AAAE36-E12F-4FCB-B576-4665B664B42B}" dt="2025-06-08T14:17:26.133" v="77" actId="26606"/>
          <ac:spMkLst>
            <pc:docMk/>
            <pc:sldMk cId="253341302" sldId="269"/>
            <ac:spMk id="11" creationId="{43867147-1C83-BF71-39B0-B590EE7F349F}"/>
          </ac:spMkLst>
        </pc:spChg>
        <pc:spChg chg="add del">
          <ac:chgData name="Deepthy A" userId="24acf581b20ae8d3" providerId="LiveId" clId="{92AAAE36-E12F-4FCB-B576-4665B664B42B}" dt="2025-06-08T14:17:24.508" v="74" actId="26606"/>
          <ac:spMkLst>
            <pc:docMk/>
            <pc:sldMk cId="253341302" sldId="269"/>
            <ac:spMk id="12" creationId="{43867147-1C83-BF71-39B0-B590EE7F349F}"/>
          </ac:spMkLst>
        </pc:spChg>
        <pc:spChg chg="add mod">
          <ac:chgData name="Deepthy A" userId="24acf581b20ae8d3" providerId="LiveId" clId="{92AAAE36-E12F-4FCB-B576-4665B664B42B}" dt="2025-06-08T14:19:57.764" v="118" actId="113"/>
          <ac:spMkLst>
            <pc:docMk/>
            <pc:sldMk cId="253341302" sldId="269"/>
            <ac:spMk id="15" creationId="{9DC493FA-A793-E59C-29CD-02D2CE16F316}"/>
          </ac:spMkLst>
        </pc:spChg>
        <pc:graphicFrameChg chg="add del">
          <ac:chgData name="Deepthy A" userId="24acf581b20ae8d3" providerId="LiveId" clId="{92AAAE36-E12F-4FCB-B576-4665B664B42B}" dt="2025-06-08T14:17:26.130" v="76" actId="26606"/>
          <ac:graphicFrameMkLst>
            <pc:docMk/>
            <pc:sldMk cId="253341302" sldId="269"/>
            <ac:graphicFrameMk id="5" creationId="{8A377583-6CAB-7A80-4D97-C278F45E8FD3}"/>
          </ac:graphicFrameMkLst>
        </pc:graphicFrameChg>
        <pc:picChg chg="add del">
          <ac:chgData name="Deepthy A" userId="24acf581b20ae8d3" providerId="LiveId" clId="{92AAAE36-E12F-4FCB-B576-4665B664B42B}" dt="2025-06-08T14:17:22.367" v="72" actId="26606"/>
          <ac:picMkLst>
            <pc:docMk/>
            <pc:sldMk cId="253341302" sldId="269"/>
            <ac:picMk id="7" creationId="{A3B16D2E-F6EC-F157-9DD7-9BC8CBD70D5F}"/>
          </ac:picMkLst>
        </pc:picChg>
        <pc:picChg chg="add del">
          <ac:chgData name="Deepthy A" userId="24acf581b20ae8d3" providerId="LiveId" clId="{92AAAE36-E12F-4FCB-B576-4665B664B42B}" dt="2025-06-08T14:17:24.508" v="74" actId="26606"/>
          <ac:picMkLst>
            <pc:docMk/>
            <pc:sldMk cId="253341302" sldId="269"/>
            <ac:picMk id="13" creationId="{E9F4CC45-DCD0-0CBC-5948-F326D42F18B3}"/>
          </ac:picMkLst>
        </pc:picChg>
        <pc:picChg chg="add">
          <ac:chgData name="Deepthy A" userId="24acf581b20ae8d3" providerId="LiveId" clId="{92AAAE36-E12F-4FCB-B576-4665B664B42B}" dt="2025-06-08T14:17:26.133" v="77" actId="26606"/>
          <ac:picMkLst>
            <pc:docMk/>
            <pc:sldMk cId="253341302" sldId="269"/>
            <ac:picMk id="14" creationId="{E9F4CC45-DCD0-0CBC-5948-F326D42F18B3}"/>
          </ac:picMkLst>
        </pc:picChg>
      </pc:sldChg>
      <pc:sldChg chg="delSp modSp new del mod">
        <pc:chgData name="Deepthy A" userId="24acf581b20ae8d3" providerId="LiveId" clId="{92AAAE36-E12F-4FCB-B576-4665B664B42B}" dt="2025-06-08T14:19:38.027" v="109" actId="47"/>
        <pc:sldMkLst>
          <pc:docMk/>
          <pc:sldMk cId="855855234" sldId="270"/>
        </pc:sldMkLst>
        <pc:spChg chg="del">
          <ac:chgData name="Deepthy A" userId="24acf581b20ae8d3" providerId="LiveId" clId="{92AAAE36-E12F-4FCB-B576-4665B664B42B}" dt="2025-06-08T14:17:36.169" v="78" actId="478"/>
          <ac:spMkLst>
            <pc:docMk/>
            <pc:sldMk cId="855855234" sldId="270"/>
            <ac:spMk id="2" creationId="{52BA412B-069B-0645-A8C0-20D6D370CF38}"/>
          </ac:spMkLst>
        </pc:spChg>
        <pc:spChg chg="mod">
          <ac:chgData name="Deepthy A" userId="24acf581b20ae8d3" providerId="LiveId" clId="{92AAAE36-E12F-4FCB-B576-4665B664B42B}" dt="2025-06-08T14:18:33.182" v="87" actId="27636"/>
          <ac:spMkLst>
            <pc:docMk/>
            <pc:sldMk cId="855855234" sldId="270"/>
            <ac:spMk id="3" creationId="{523A2AB7-8E9B-A521-0BFA-76173103C1BC}"/>
          </ac:spMkLst>
        </pc:spChg>
      </pc:sldChg>
      <pc:sldChg chg="modSp add mod">
        <pc:chgData name="Deepthy A" userId="24acf581b20ae8d3" providerId="LiveId" clId="{92AAAE36-E12F-4FCB-B576-4665B664B42B}" dt="2025-06-08T14:20:02.783" v="119" actId="1076"/>
        <pc:sldMkLst>
          <pc:docMk/>
          <pc:sldMk cId="2042741563" sldId="271"/>
        </pc:sldMkLst>
        <pc:spChg chg="mod">
          <ac:chgData name="Deepthy A" userId="24acf581b20ae8d3" providerId="LiveId" clId="{92AAAE36-E12F-4FCB-B576-4665B664B42B}" dt="2025-06-08T14:20:02.783" v="119" actId="1076"/>
          <ac:spMkLst>
            <pc:docMk/>
            <pc:sldMk cId="2042741563" sldId="271"/>
            <ac:spMk id="15" creationId="{83927289-5800-61C5-D88F-4011A6ACB5B9}"/>
          </ac:spMkLst>
        </pc:spChg>
      </pc:sldChg>
      <pc:sldChg chg="new del">
        <pc:chgData name="Deepthy A" userId="24acf581b20ae8d3" providerId="LiveId" clId="{92AAAE36-E12F-4FCB-B576-4665B664B42B}" dt="2025-06-08T14:18:17.035" v="83" actId="680"/>
        <pc:sldMkLst>
          <pc:docMk/>
          <pc:sldMk cId="3080500754" sldId="271"/>
        </pc:sldMkLst>
      </pc:sldChg>
      <pc:sldChg chg="addSp delSp modSp new mod">
        <pc:chgData name="Deepthy A" userId="24acf581b20ae8d3" providerId="LiveId" clId="{92AAAE36-E12F-4FCB-B576-4665B664B42B}" dt="2025-06-08T14:29:21.460" v="151" actId="14100"/>
        <pc:sldMkLst>
          <pc:docMk/>
          <pc:sldMk cId="494048683" sldId="272"/>
        </pc:sldMkLst>
        <pc:spChg chg="del mod">
          <ac:chgData name="Deepthy A" userId="24acf581b20ae8d3" providerId="LiveId" clId="{92AAAE36-E12F-4FCB-B576-4665B664B42B}" dt="2025-06-08T14:29:14.271" v="148" actId="478"/>
          <ac:spMkLst>
            <pc:docMk/>
            <pc:sldMk cId="494048683" sldId="272"/>
            <ac:spMk id="2" creationId="{7EF16668-32D9-EF65-E17B-E70D6CE4D0AF}"/>
          </ac:spMkLst>
        </pc:spChg>
        <pc:spChg chg="del">
          <ac:chgData name="Deepthy A" userId="24acf581b20ae8d3" providerId="LiveId" clId="{92AAAE36-E12F-4FCB-B576-4665B664B42B}" dt="2025-06-08T14:29:06.681" v="145" actId="931"/>
          <ac:spMkLst>
            <pc:docMk/>
            <pc:sldMk cId="494048683" sldId="272"/>
            <ac:spMk id="3" creationId="{81630553-0EA4-6CCE-1051-74F73054F4B3}"/>
          </ac:spMkLst>
        </pc:spChg>
        <pc:picChg chg="add mod">
          <ac:chgData name="Deepthy A" userId="24acf581b20ae8d3" providerId="LiveId" clId="{92AAAE36-E12F-4FCB-B576-4665B664B42B}" dt="2025-06-08T14:29:21.460" v="151" actId="14100"/>
          <ac:picMkLst>
            <pc:docMk/>
            <pc:sldMk cId="494048683" sldId="272"/>
            <ac:picMk id="5" creationId="{56EE7DA4-7B1F-EF9E-AFDE-DCDF4483578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A8724-5081-4DD0-AE0B-FECA2194B88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2685E3-5B9E-456B-BC89-177D297EAF58}">
      <dgm:prSet/>
      <dgm:spPr/>
      <dgm:t>
        <a:bodyPr/>
        <a:lstStyle/>
        <a:p>
          <a:r>
            <a:rPr lang="en-US" b="1" dirty="0"/>
            <a:t>Objective</a:t>
          </a:r>
          <a:r>
            <a:rPr lang="en-US" dirty="0"/>
            <a:t>: To analyze the hiring process data of a multinational company, uncover trends in hiring, salary, departmental distribution, and provide insights that can improve HR practices.</a:t>
          </a:r>
        </a:p>
      </dgm:t>
    </dgm:pt>
    <dgm:pt modelId="{5789982F-E888-4550-9317-2DEE91F3A67A}" type="parTrans" cxnId="{530F9A73-3598-4A0C-8754-55669C4FD6B2}">
      <dgm:prSet/>
      <dgm:spPr/>
      <dgm:t>
        <a:bodyPr/>
        <a:lstStyle/>
        <a:p>
          <a:endParaRPr lang="en-US"/>
        </a:p>
      </dgm:t>
    </dgm:pt>
    <dgm:pt modelId="{64901101-1165-4725-AF5B-8B9215D24809}" type="sibTrans" cxnId="{530F9A73-3598-4A0C-8754-55669C4FD6B2}">
      <dgm:prSet/>
      <dgm:spPr/>
      <dgm:t>
        <a:bodyPr/>
        <a:lstStyle/>
        <a:p>
          <a:endParaRPr lang="en-US"/>
        </a:p>
      </dgm:t>
    </dgm:pt>
    <dgm:pt modelId="{07252D8B-6D00-4B4C-AE03-FEED65D95C9B}">
      <dgm:prSet/>
      <dgm:spPr/>
      <dgm:t>
        <a:bodyPr/>
        <a:lstStyle/>
        <a:p>
          <a:r>
            <a:rPr lang="en-US" b="1"/>
            <a:t>Dataset</a:t>
          </a:r>
          <a:r>
            <a:rPr lang="en-US"/>
            <a:t>: Historical hiring records, including gender, salary, job titles, departments, etc.</a:t>
          </a:r>
        </a:p>
      </dgm:t>
    </dgm:pt>
    <dgm:pt modelId="{9ADE10F6-9B88-4C17-9479-A79E6124FD31}" type="parTrans" cxnId="{3714D56C-B23A-4540-AECD-AF6CD02F1F48}">
      <dgm:prSet/>
      <dgm:spPr/>
      <dgm:t>
        <a:bodyPr/>
        <a:lstStyle/>
        <a:p>
          <a:endParaRPr lang="en-US"/>
        </a:p>
      </dgm:t>
    </dgm:pt>
    <dgm:pt modelId="{13BECD03-FB38-4F4A-A12C-1BD38FA77274}" type="sibTrans" cxnId="{3714D56C-B23A-4540-AECD-AF6CD02F1F48}">
      <dgm:prSet/>
      <dgm:spPr/>
      <dgm:t>
        <a:bodyPr/>
        <a:lstStyle/>
        <a:p>
          <a:endParaRPr lang="en-US"/>
        </a:p>
      </dgm:t>
    </dgm:pt>
    <dgm:pt modelId="{EFA1A61F-D2BB-4E29-A4C0-0B2CD587E8C8}" type="pres">
      <dgm:prSet presAssocID="{F78A8724-5081-4DD0-AE0B-FECA2194B8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FC0BCF-D21C-43F1-9A3A-875E876EC696}" type="pres">
      <dgm:prSet presAssocID="{002685E3-5B9E-456B-BC89-177D297EAF58}" presName="hierRoot1" presStyleCnt="0"/>
      <dgm:spPr/>
    </dgm:pt>
    <dgm:pt modelId="{F6A0B7FF-01C9-4D68-B1E5-3731CF4A4A26}" type="pres">
      <dgm:prSet presAssocID="{002685E3-5B9E-456B-BC89-177D297EAF58}" presName="composite" presStyleCnt="0"/>
      <dgm:spPr/>
    </dgm:pt>
    <dgm:pt modelId="{D1F444BE-F4AC-4FC2-8C80-17389264E186}" type="pres">
      <dgm:prSet presAssocID="{002685E3-5B9E-456B-BC89-177D297EAF58}" presName="background" presStyleLbl="node0" presStyleIdx="0" presStyleCnt="2"/>
      <dgm:spPr/>
    </dgm:pt>
    <dgm:pt modelId="{C3CFE80E-77B6-4DC7-BE06-01EB5C69EE4C}" type="pres">
      <dgm:prSet presAssocID="{002685E3-5B9E-456B-BC89-177D297EAF58}" presName="text" presStyleLbl="fgAcc0" presStyleIdx="0" presStyleCnt="2">
        <dgm:presLayoutVars>
          <dgm:chPref val="3"/>
        </dgm:presLayoutVars>
      </dgm:prSet>
      <dgm:spPr/>
    </dgm:pt>
    <dgm:pt modelId="{E322CF4A-6A88-4D5C-9D5D-43AE94A2BA58}" type="pres">
      <dgm:prSet presAssocID="{002685E3-5B9E-456B-BC89-177D297EAF58}" presName="hierChild2" presStyleCnt="0"/>
      <dgm:spPr/>
    </dgm:pt>
    <dgm:pt modelId="{C8FC06F4-3E25-404E-8148-DEE8DD881278}" type="pres">
      <dgm:prSet presAssocID="{07252D8B-6D00-4B4C-AE03-FEED65D95C9B}" presName="hierRoot1" presStyleCnt="0"/>
      <dgm:spPr/>
    </dgm:pt>
    <dgm:pt modelId="{121B8ADB-73E6-49A0-AD3C-215614EC228C}" type="pres">
      <dgm:prSet presAssocID="{07252D8B-6D00-4B4C-AE03-FEED65D95C9B}" presName="composite" presStyleCnt="0"/>
      <dgm:spPr/>
    </dgm:pt>
    <dgm:pt modelId="{7956059B-B1FC-4805-95C1-DF00FEFBA2C2}" type="pres">
      <dgm:prSet presAssocID="{07252D8B-6D00-4B4C-AE03-FEED65D95C9B}" presName="background" presStyleLbl="node0" presStyleIdx="1" presStyleCnt="2"/>
      <dgm:spPr/>
    </dgm:pt>
    <dgm:pt modelId="{151D82F4-C909-47A9-8F20-34CDB062967B}" type="pres">
      <dgm:prSet presAssocID="{07252D8B-6D00-4B4C-AE03-FEED65D95C9B}" presName="text" presStyleLbl="fgAcc0" presStyleIdx="1" presStyleCnt="2">
        <dgm:presLayoutVars>
          <dgm:chPref val="3"/>
        </dgm:presLayoutVars>
      </dgm:prSet>
      <dgm:spPr/>
    </dgm:pt>
    <dgm:pt modelId="{AA532DA6-60A3-4ED1-90D7-C217C6825C5D}" type="pres">
      <dgm:prSet presAssocID="{07252D8B-6D00-4B4C-AE03-FEED65D95C9B}" presName="hierChild2" presStyleCnt="0"/>
      <dgm:spPr/>
    </dgm:pt>
  </dgm:ptLst>
  <dgm:cxnLst>
    <dgm:cxn modelId="{CCE14909-7881-4A15-9BC3-9CFE12EB2F8E}" type="presOf" srcId="{002685E3-5B9E-456B-BC89-177D297EAF58}" destId="{C3CFE80E-77B6-4DC7-BE06-01EB5C69EE4C}" srcOrd="0" destOrd="0" presId="urn:microsoft.com/office/officeart/2005/8/layout/hierarchy1"/>
    <dgm:cxn modelId="{1FA2CA6B-973C-4FA9-BD12-F8CC19085870}" type="presOf" srcId="{07252D8B-6D00-4B4C-AE03-FEED65D95C9B}" destId="{151D82F4-C909-47A9-8F20-34CDB062967B}" srcOrd="0" destOrd="0" presId="urn:microsoft.com/office/officeart/2005/8/layout/hierarchy1"/>
    <dgm:cxn modelId="{3714D56C-B23A-4540-AECD-AF6CD02F1F48}" srcId="{F78A8724-5081-4DD0-AE0B-FECA2194B88C}" destId="{07252D8B-6D00-4B4C-AE03-FEED65D95C9B}" srcOrd="1" destOrd="0" parTransId="{9ADE10F6-9B88-4C17-9479-A79E6124FD31}" sibTransId="{13BECD03-FB38-4F4A-A12C-1BD38FA77274}"/>
    <dgm:cxn modelId="{530F9A73-3598-4A0C-8754-55669C4FD6B2}" srcId="{F78A8724-5081-4DD0-AE0B-FECA2194B88C}" destId="{002685E3-5B9E-456B-BC89-177D297EAF58}" srcOrd="0" destOrd="0" parTransId="{5789982F-E888-4550-9317-2DEE91F3A67A}" sibTransId="{64901101-1165-4725-AF5B-8B9215D24809}"/>
    <dgm:cxn modelId="{3937F1BC-45E7-47AA-A9B3-AAB916D3B77D}" type="presOf" srcId="{F78A8724-5081-4DD0-AE0B-FECA2194B88C}" destId="{EFA1A61F-D2BB-4E29-A4C0-0B2CD587E8C8}" srcOrd="0" destOrd="0" presId="urn:microsoft.com/office/officeart/2005/8/layout/hierarchy1"/>
    <dgm:cxn modelId="{371F38E3-659C-417C-8E04-9D545D6DEFCC}" type="presParOf" srcId="{EFA1A61F-D2BB-4E29-A4C0-0B2CD587E8C8}" destId="{7AFC0BCF-D21C-43F1-9A3A-875E876EC696}" srcOrd="0" destOrd="0" presId="urn:microsoft.com/office/officeart/2005/8/layout/hierarchy1"/>
    <dgm:cxn modelId="{ED144657-84D5-4919-A8F4-9582A8B82266}" type="presParOf" srcId="{7AFC0BCF-D21C-43F1-9A3A-875E876EC696}" destId="{F6A0B7FF-01C9-4D68-B1E5-3731CF4A4A26}" srcOrd="0" destOrd="0" presId="urn:microsoft.com/office/officeart/2005/8/layout/hierarchy1"/>
    <dgm:cxn modelId="{2E73E695-0C2A-45EE-85C6-190F7915D16B}" type="presParOf" srcId="{F6A0B7FF-01C9-4D68-B1E5-3731CF4A4A26}" destId="{D1F444BE-F4AC-4FC2-8C80-17389264E186}" srcOrd="0" destOrd="0" presId="urn:microsoft.com/office/officeart/2005/8/layout/hierarchy1"/>
    <dgm:cxn modelId="{9F36EF0E-A68E-43C0-984F-12E058E63379}" type="presParOf" srcId="{F6A0B7FF-01C9-4D68-B1E5-3731CF4A4A26}" destId="{C3CFE80E-77B6-4DC7-BE06-01EB5C69EE4C}" srcOrd="1" destOrd="0" presId="urn:microsoft.com/office/officeart/2005/8/layout/hierarchy1"/>
    <dgm:cxn modelId="{2489432C-87A4-4231-8F21-85EAC890A5BC}" type="presParOf" srcId="{7AFC0BCF-D21C-43F1-9A3A-875E876EC696}" destId="{E322CF4A-6A88-4D5C-9D5D-43AE94A2BA58}" srcOrd="1" destOrd="0" presId="urn:microsoft.com/office/officeart/2005/8/layout/hierarchy1"/>
    <dgm:cxn modelId="{22B95CE0-5B41-41AA-BF56-0A320C16E937}" type="presParOf" srcId="{EFA1A61F-D2BB-4E29-A4C0-0B2CD587E8C8}" destId="{C8FC06F4-3E25-404E-8148-DEE8DD881278}" srcOrd="1" destOrd="0" presId="urn:microsoft.com/office/officeart/2005/8/layout/hierarchy1"/>
    <dgm:cxn modelId="{BD8CA68A-35C8-4328-A584-D366A7BDF27F}" type="presParOf" srcId="{C8FC06F4-3E25-404E-8148-DEE8DD881278}" destId="{121B8ADB-73E6-49A0-AD3C-215614EC228C}" srcOrd="0" destOrd="0" presId="urn:microsoft.com/office/officeart/2005/8/layout/hierarchy1"/>
    <dgm:cxn modelId="{DA3FA09D-0435-4559-A7E4-12624C9B25E3}" type="presParOf" srcId="{121B8ADB-73E6-49A0-AD3C-215614EC228C}" destId="{7956059B-B1FC-4805-95C1-DF00FEFBA2C2}" srcOrd="0" destOrd="0" presId="urn:microsoft.com/office/officeart/2005/8/layout/hierarchy1"/>
    <dgm:cxn modelId="{2D0F3BEF-2A8A-4C8C-A93A-CEF3A53ECFA2}" type="presParOf" srcId="{121B8ADB-73E6-49A0-AD3C-215614EC228C}" destId="{151D82F4-C909-47A9-8F20-34CDB062967B}" srcOrd="1" destOrd="0" presId="urn:microsoft.com/office/officeart/2005/8/layout/hierarchy1"/>
    <dgm:cxn modelId="{584688FA-7617-44EB-92BD-BEDD6AF05F1A}" type="presParOf" srcId="{C8FC06F4-3E25-404E-8148-DEE8DD881278}" destId="{AA532DA6-60A3-4ED1-90D7-C217C6825C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ED0B3-D4E5-4C9F-9613-795894D57F8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355131-7545-44D1-AE43-6A87A92FF234}">
      <dgm:prSet/>
      <dgm:spPr/>
      <dgm:t>
        <a:bodyPr/>
        <a:lstStyle/>
        <a:p>
          <a:r>
            <a:rPr lang="en-US" b="1" dirty="0"/>
            <a:t>Microsoft Excel 365</a:t>
          </a:r>
          <a:endParaRPr lang="en-US" dirty="0"/>
        </a:p>
      </dgm:t>
    </dgm:pt>
    <dgm:pt modelId="{742560D3-AB79-4A9D-B04C-0E524C0E38AA}" type="parTrans" cxnId="{7997A5B6-EBFF-4218-A7E9-034C962DA9AC}">
      <dgm:prSet/>
      <dgm:spPr/>
      <dgm:t>
        <a:bodyPr/>
        <a:lstStyle/>
        <a:p>
          <a:endParaRPr lang="en-US"/>
        </a:p>
      </dgm:t>
    </dgm:pt>
    <dgm:pt modelId="{573590DD-6BBE-49D2-9ADF-33ED77C5EBBE}" type="sibTrans" cxnId="{7997A5B6-EBFF-4218-A7E9-034C962DA9AC}">
      <dgm:prSet/>
      <dgm:spPr/>
      <dgm:t>
        <a:bodyPr/>
        <a:lstStyle/>
        <a:p>
          <a:endParaRPr lang="en-US"/>
        </a:p>
      </dgm:t>
    </dgm:pt>
    <dgm:pt modelId="{29F85A3E-5F12-4D1A-9126-5BF74AEF280C}">
      <dgm:prSet/>
      <dgm:spPr/>
      <dgm:t>
        <a:bodyPr/>
        <a:lstStyle/>
        <a:p>
          <a:r>
            <a:rPr lang="en-US"/>
            <a:t>Used for data cleaning, statistical computation, visualization (pivot tables, charts, etc.)</a:t>
          </a:r>
        </a:p>
      </dgm:t>
    </dgm:pt>
    <dgm:pt modelId="{726F0261-6BBD-476D-B100-B121525860D3}" type="parTrans" cxnId="{BC32C70F-DBCE-4616-B37A-D82B50BDD803}">
      <dgm:prSet/>
      <dgm:spPr/>
      <dgm:t>
        <a:bodyPr/>
        <a:lstStyle/>
        <a:p>
          <a:endParaRPr lang="en-US"/>
        </a:p>
      </dgm:t>
    </dgm:pt>
    <dgm:pt modelId="{9A6F38A4-F6E5-4F72-8937-DD0B9CC1E483}" type="sibTrans" cxnId="{BC32C70F-DBCE-4616-B37A-D82B50BDD803}">
      <dgm:prSet/>
      <dgm:spPr/>
      <dgm:t>
        <a:bodyPr/>
        <a:lstStyle/>
        <a:p>
          <a:endParaRPr lang="en-US"/>
        </a:p>
      </dgm:t>
    </dgm:pt>
    <dgm:pt modelId="{E6BC2DD0-1878-432D-A045-19D7582AC197}">
      <dgm:prSet/>
      <dgm:spPr/>
      <dgm:t>
        <a:bodyPr/>
        <a:lstStyle/>
        <a:p>
          <a:r>
            <a:rPr lang="en-IN" b="1"/>
            <a:t>Microsoft Powerpoint 365</a:t>
          </a:r>
          <a:endParaRPr lang="en-US"/>
        </a:p>
      </dgm:t>
    </dgm:pt>
    <dgm:pt modelId="{168E683F-B3F6-463C-B7D9-F9EEA15B9946}" type="parTrans" cxnId="{4F93AA9D-3E2F-498F-BCE7-0C25D47EA702}">
      <dgm:prSet/>
      <dgm:spPr/>
      <dgm:t>
        <a:bodyPr/>
        <a:lstStyle/>
        <a:p>
          <a:endParaRPr lang="en-US"/>
        </a:p>
      </dgm:t>
    </dgm:pt>
    <dgm:pt modelId="{7EC557BD-8079-4E9A-9340-173AF00012C8}" type="sibTrans" cxnId="{4F93AA9D-3E2F-498F-BCE7-0C25D47EA702}">
      <dgm:prSet/>
      <dgm:spPr/>
      <dgm:t>
        <a:bodyPr/>
        <a:lstStyle/>
        <a:p>
          <a:endParaRPr lang="en-US"/>
        </a:p>
      </dgm:t>
    </dgm:pt>
    <dgm:pt modelId="{CFCE3DEC-AD11-4702-8393-0493CEE191CD}">
      <dgm:prSet/>
      <dgm:spPr/>
      <dgm:t>
        <a:bodyPr/>
        <a:lstStyle/>
        <a:p>
          <a:r>
            <a:rPr lang="en-US"/>
            <a:t>Used for creating report.</a:t>
          </a:r>
        </a:p>
      </dgm:t>
    </dgm:pt>
    <dgm:pt modelId="{1AF1CE5D-0516-4D57-BEB5-6B925A0984B6}" type="parTrans" cxnId="{08A6ECE7-E7A3-4DDC-8EEB-D5168B36FCEA}">
      <dgm:prSet/>
      <dgm:spPr/>
      <dgm:t>
        <a:bodyPr/>
        <a:lstStyle/>
        <a:p>
          <a:endParaRPr lang="en-US"/>
        </a:p>
      </dgm:t>
    </dgm:pt>
    <dgm:pt modelId="{3E9E2E91-18D5-4FB4-B1A6-229A154CF777}" type="sibTrans" cxnId="{08A6ECE7-E7A3-4DDC-8EEB-D5168B36FCEA}">
      <dgm:prSet/>
      <dgm:spPr/>
      <dgm:t>
        <a:bodyPr/>
        <a:lstStyle/>
        <a:p>
          <a:endParaRPr lang="en-US"/>
        </a:p>
      </dgm:t>
    </dgm:pt>
    <dgm:pt modelId="{785DCFB6-AC3A-4F84-BDC8-8BAEFFAFD73B}" type="pres">
      <dgm:prSet presAssocID="{469ED0B3-D4E5-4C9F-9613-795894D57F8C}" presName="linear" presStyleCnt="0">
        <dgm:presLayoutVars>
          <dgm:dir/>
          <dgm:animLvl val="lvl"/>
          <dgm:resizeHandles val="exact"/>
        </dgm:presLayoutVars>
      </dgm:prSet>
      <dgm:spPr/>
    </dgm:pt>
    <dgm:pt modelId="{34F6D4B3-CF1C-4BD4-9663-C4B4C8916B41}" type="pres">
      <dgm:prSet presAssocID="{35355131-7545-44D1-AE43-6A87A92FF234}" presName="parentLin" presStyleCnt="0"/>
      <dgm:spPr/>
    </dgm:pt>
    <dgm:pt modelId="{E4F6A939-FFB7-4BDE-8DC1-F51292BF11B9}" type="pres">
      <dgm:prSet presAssocID="{35355131-7545-44D1-AE43-6A87A92FF234}" presName="parentLeftMargin" presStyleLbl="node1" presStyleIdx="0" presStyleCnt="2"/>
      <dgm:spPr/>
    </dgm:pt>
    <dgm:pt modelId="{4BA9C139-A792-4739-8275-58FE959BE888}" type="pres">
      <dgm:prSet presAssocID="{35355131-7545-44D1-AE43-6A87A92FF2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77E54F-0DD8-45E8-87A2-008E22B1F951}" type="pres">
      <dgm:prSet presAssocID="{35355131-7545-44D1-AE43-6A87A92FF234}" presName="negativeSpace" presStyleCnt="0"/>
      <dgm:spPr/>
    </dgm:pt>
    <dgm:pt modelId="{8F1164EC-B5B5-4EA0-9421-1DBACAEFF4FD}" type="pres">
      <dgm:prSet presAssocID="{35355131-7545-44D1-AE43-6A87A92FF234}" presName="childText" presStyleLbl="conFgAcc1" presStyleIdx="0" presStyleCnt="2">
        <dgm:presLayoutVars>
          <dgm:bulletEnabled val="1"/>
        </dgm:presLayoutVars>
      </dgm:prSet>
      <dgm:spPr/>
    </dgm:pt>
    <dgm:pt modelId="{BC2D2988-B4E5-41C8-AA14-FE2EAB41D28A}" type="pres">
      <dgm:prSet presAssocID="{573590DD-6BBE-49D2-9ADF-33ED77C5EBBE}" presName="spaceBetweenRectangles" presStyleCnt="0"/>
      <dgm:spPr/>
    </dgm:pt>
    <dgm:pt modelId="{93DCC862-EB68-4CD3-87D5-EFCA4E0BFE86}" type="pres">
      <dgm:prSet presAssocID="{E6BC2DD0-1878-432D-A045-19D7582AC197}" presName="parentLin" presStyleCnt="0"/>
      <dgm:spPr/>
    </dgm:pt>
    <dgm:pt modelId="{412A7FAD-550D-47A9-BD45-3C17EE4E26F0}" type="pres">
      <dgm:prSet presAssocID="{E6BC2DD0-1878-432D-A045-19D7582AC197}" presName="parentLeftMargin" presStyleLbl="node1" presStyleIdx="0" presStyleCnt="2"/>
      <dgm:spPr/>
    </dgm:pt>
    <dgm:pt modelId="{BEE14BA5-DECF-4F51-9471-9C9AC8CC7DEF}" type="pres">
      <dgm:prSet presAssocID="{E6BC2DD0-1878-432D-A045-19D7582AC1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EB6846-C337-47C6-98E9-57B3EBD8A9AA}" type="pres">
      <dgm:prSet presAssocID="{E6BC2DD0-1878-432D-A045-19D7582AC197}" presName="negativeSpace" presStyleCnt="0"/>
      <dgm:spPr/>
    </dgm:pt>
    <dgm:pt modelId="{BFCBFB33-CCDC-46BA-8667-136F3B474730}" type="pres">
      <dgm:prSet presAssocID="{E6BC2DD0-1878-432D-A045-19D7582AC1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0376C09-23B0-42BC-842F-76244B9A66E9}" type="presOf" srcId="{35355131-7545-44D1-AE43-6A87A92FF234}" destId="{E4F6A939-FFB7-4BDE-8DC1-F51292BF11B9}" srcOrd="0" destOrd="0" presId="urn:microsoft.com/office/officeart/2005/8/layout/list1"/>
    <dgm:cxn modelId="{BC32C70F-DBCE-4616-B37A-D82B50BDD803}" srcId="{35355131-7545-44D1-AE43-6A87A92FF234}" destId="{29F85A3E-5F12-4D1A-9126-5BF74AEF280C}" srcOrd="0" destOrd="0" parTransId="{726F0261-6BBD-476D-B100-B121525860D3}" sibTransId="{9A6F38A4-F6E5-4F72-8937-DD0B9CC1E483}"/>
    <dgm:cxn modelId="{2A58A325-4CEB-427B-A05E-9DA730F646A0}" type="presOf" srcId="{29F85A3E-5F12-4D1A-9126-5BF74AEF280C}" destId="{8F1164EC-B5B5-4EA0-9421-1DBACAEFF4FD}" srcOrd="0" destOrd="0" presId="urn:microsoft.com/office/officeart/2005/8/layout/list1"/>
    <dgm:cxn modelId="{09DE402A-7AC6-450B-9AA7-AA47330D84DE}" type="presOf" srcId="{CFCE3DEC-AD11-4702-8393-0493CEE191CD}" destId="{BFCBFB33-CCDC-46BA-8667-136F3B474730}" srcOrd="0" destOrd="0" presId="urn:microsoft.com/office/officeart/2005/8/layout/list1"/>
    <dgm:cxn modelId="{FBBE8336-6EB0-43DE-BA4E-77A02DDCCB97}" type="presOf" srcId="{E6BC2DD0-1878-432D-A045-19D7582AC197}" destId="{BEE14BA5-DECF-4F51-9471-9C9AC8CC7DEF}" srcOrd="1" destOrd="0" presId="urn:microsoft.com/office/officeart/2005/8/layout/list1"/>
    <dgm:cxn modelId="{D2312E3F-96FA-40A5-8B77-BCBA071F4C7F}" type="presOf" srcId="{469ED0B3-D4E5-4C9F-9613-795894D57F8C}" destId="{785DCFB6-AC3A-4F84-BDC8-8BAEFFAFD73B}" srcOrd="0" destOrd="0" presId="urn:microsoft.com/office/officeart/2005/8/layout/list1"/>
    <dgm:cxn modelId="{04BF8E67-CE07-4949-9D12-5662BD2531A7}" type="presOf" srcId="{E6BC2DD0-1878-432D-A045-19D7582AC197}" destId="{412A7FAD-550D-47A9-BD45-3C17EE4E26F0}" srcOrd="0" destOrd="0" presId="urn:microsoft.com/office/officeart/2005/8/layout/list1"/>
    <dgm:cxn modelId="{A114397D-5B42-4C9F-911D-C7B3F3CE16F3}" type="presOf" srcId="{35355131-7545-44D1-AE43-6A87A92FF234}" destId="{4BA9C139-A792-4739-8275-58FE959BE888}" srcOrd="1" destOrd="0" presId="urn:microsoft.com/office/officeart/2005/8/layout/list1"/>
    <dgm:cxn modelId="{4F93AA9D-3E2F-498F-BCE7-0C25D47EA702}" srcId="{469ED0B3-D4E5-4C9F-9613-795894D57F8C}" destId="{E6BC2DD0-1878-432D-A045-19D7582AC197}" srcOrd="1" destOrd="0" parTransId="{168E683F-B3F6-463C-B7D9-F9EEA15B9946}" sibTransId="{7EC557BD-8079-4E9A-9340-173AF00012C8}"/>
    <dgm:cxn modelId="{7997A5B6-EBFF-4218-A7E9-034C962DA9AC}" srcId="{469ED0B3-D4E5-4C9F-9613-795894D57F8C}" destId="{35355131-7545-44D1-AE43-6A87A92FF234}" srcOrd="0" destOrd="0" parTransId="{742560D3-AB79-4A9D-B04C-0E524C0E38AA}" sibTransId="{573590DD-6BBE-49D2-9ADF-33ED77C5EBBE}"/>
    <dgm:cxn modelId="{08A6ECE7-E7A3-4DDC-8EEB-D5168B36FCEA}" srcId="{E6BC2DD0-1878-432D-A045-19D7582AC197}" destId="{CFCE3DEC-AD11-4702-8393-0493CEE191CD}" srcOrd="0" destOrd="0" parTransId="{1AF1CE5D-0516-4D57-BEB5-6B925A0984B6}" sibTransId="{3E9E2E91-18D5-4FB4-B1A6-229A154CF777}"/>
    <dgm:cxn modelId="{8B705AB3-D3FD-4A8B-B38F-528C30D22488}" type="presParOf" srcId="{785DCFB6-AC3A-4F84-BDC8-8BAEFFAFD73B}" destId="{34F6D4B3-CF1C-4BD4-9663-C4B4C8916B41}" srcOrd="0" destOrd="0" presId="urn:microsoft.com/office/officeart/2005/8/layout/list1"/>
    <dgm:cxn modelId="{5A096236-00EE-45B0-842E-E01132E9FC21}" type="presParOf" srcId="{34F6D4B3-CF1C-4BD4-9663-C4B4C8916B41}" destId="{E4F6A939-FFB7-4BDE-8DC1-F51292BF11B9}" srcOrd="0" destOrd="0" presId="urn:microsoft.com/office/officeart/2005/8/layout/list1"/>
    <dgm:cxn modelId="{3A9DB277-83B8-409C-A420-ECDF39C436E1}" type="presParOf" srcId="{34F6D4B3-CF1C-4BD4-9663-C4B4C8916B41}" destId="{4BA9C139-A792-4739-8275-58FE959BE888}" srcOrd="1" destOrd="0" presId="urn:microsoft.com/office/officeart/2005/8/layout/list1"/>
    <dgm:cxn modelId="{DAFC244F-D447-4BA4-9896-16F28384900C}" type="presParOf" srcId="{785DCFB6-AC3A-4F84-BDC8-8BAEFFAFD73B}" destId="{0277E54F-0DD8-45E8-87A2-008E22B1F951}" srcOrd="1" destOrd="0" presId="urn:microsoft.com/office/officeart/2005/8/layout/list1"/>
    <dgm:cxn modelId="{D9DD2745-046C-4E10-B150-77BA9DEFEF51}" type="presParOf" srcId="{785DCFB6-AC3A-4F84-BDC8-8BAEFFAFD73B}" destId="{8F1164EC-B5B5-4EA0-9421-1DBACAEFF4FD}" srcOrd="2" destOrd="0" presId="urn:microsoft.com/office/officeart/2005/8/layout/list1"/>
    <dgm:cxn modelId="{1DD78F1C-761A-482F-BAAF-9B6E5ADE9337}" type="presParOf" srcId="{785DCFB6-AC3A-4F84-BDC8-8BAEFFAFD73B}" destId="{BC2D2988-B4E5-41C8-AA14-FE2EAB41D28A}" srcOrd="3" destOrd="0" presId="urn:microsoft.com/office/officeart/2005/8/layout/list1"/>
    <dgm:cxn modelId="{BC36B5C0-08AB-4C6F-BF24-66D7A7BF8118}" type="presParOf" srcId="{785DCFB6-AC3A-4F84-BDC8-8BAEFFAFD73B}" destId="{93DCC862-EB68-4CD3-87D5-EFCA4E0BFE86}" srcOrd="4" destOrd="0" presId="urn:microsoft.com/office/officeart/2005/8/layout/list1"/>
    <dgm:cxn modelId="{18BED0B0-F436-44D1-8CF0-80A315B67980}" type="presParOf" srcId="{93DCC862-EB68-4CD3-87D5-EFCA4E0BFE86}" destId="{412A7FAD-550D-47A9-BD45-3C17EE4E26F0}" srcOrd="0" destOrd="0" presId="urn:microsoft.com/office/officeart/2005/8/layout/list1"/>
    <dgm:cxn modelId="{219B3319-58F1-40A3-8E46-E445551CF30D}" type="presParOf" srcId="{93DCC862-EB68-4CD3-87D5-EFCA4E0BFE86}" destId="{BEE14BA5-DECF-4F51-9471-9C9AC8CC7DEF}" srcOrd="1" destOrd="0" presId="urn:microsoft.com/office/officeart/2005/8/layout/list1"/>
    <dgm:cxn modelId="{776D7235-8117-4616-8C7A-AD24E3251059}" type="presParOf" srcId="{785DCFB6-AC3A-4F84-BDC8-8BAEFFAFD73B}" destId="{30EB6846-C337-47C6-98E9-57B3EBD8A9AA}" srcOrd="5" destOrd="0" presId="urn:microsoft.com/office/officeart/2005/8/layout/list1"/>
    <dgm:cxn modelId="{91068300-8F6E-458D-B8D4-0443C184F097}" type="presParOf" srcId="{785DCFB6-AC3A-4F84-BDC8-8BAEFFAFD73B}" destId="{BFCBFB33-CCDC-46BA-8667-136F3B4747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444BE-F4AC-4FC2-8C80-17389264E186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E80E-77B6-4DC7-BE06-01EB5C69EE4C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Objective</a:t>
          </a:r>
          <a:r>
            <a:rPr lang="en-US" sz="2400" kern="1200" dirty="0"/>
            <a:t>: To analyze the hiring process data of a multinational company, uncover trends in hiring, salary, departmental distribution, and provide insights that can improve HR practices.</a:t>
          </a:r>
        </a:p>
      </dsp:txBody>
      <dsp:txXfrm>
        <a:off x="575662" y="943292"/>
        <a:ext cx="4263632" cy="2647282"/>
      </dsp:txXfrm>
    </dsp:sp>
    <dsp:sp modelId="{7956059B-B1FC-4805-95C1-DF00FEFBA2C2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D82F4-C909-47A9-8F20-34CDB062967B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Dataset</a:t>
          </a:r>
          <a:r>
            <a:rPr lang="en-US" sz="2400" kern="1200"/>
            <a:t>: Historical hiring records, including gender, salary, job titles, departments, etc.</a:t>
          </a:r>
        </a:p>
      </dsp:txBody>
      <dsp:txXfrm>
        <a:off x="5988095" y="943292"/>
        <a:ext cx="4263632" cy="2647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164EC-B5B5-4EA0-9421-1DBACAEFF4FD}">
      <dsp:nvSpPr>
        <dsp:cNvPr id="0" name=""/>
        <dsp:cNvSpPr/>
      </dsp:nvSpPr>
      <dsp:spPr>
        <a:xfrm>
          <a:off x="0" y="1111318"/>
          <a:ext cx="6949440" cy="2126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624840" rIns="53935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Used for data cleaning, statistical computation, visualization (pivot tables, charts, etc.)</a:t>
          </a:r>
        </a:p>
      </dsp:txBody>
      <dsp:txXfrm>
        <a:off x="0" y="1111318"/>
        <a:ext cx="6949440" cy="2126250"/>
      </dsp:txXfrm>
    </dsp:sp>
    <dsp:sp modelId="{4BA9C139-A792-4739-8275-58FE959BE888}">
      <dsp:nvSpPr>
        <dsp:cNvPr id="0" name=""/>
        <dsp:cNvSpPr/>
      </dsp:nvSpPr>
      <dsp:spPr>
        <a:xfrm>
          <a:off x="347472" y="668518"/>
          <a:ext cx="4864608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Microsoft Excel 365</a:t>
          </a:r>
          <a:endParaRPr lang="en-US" sz="3000" kern="1200" dirty="0"/>
        </a:p>
      </dsp:txBody>
      <dsp:txXfrm>
        <a:off x="390703" y="711749"/>
        <a:ext cx="4778146" cy="799138"/>
      </dsp:txXfrm>
    </dsp:sp>
    <dsp:sp modelId="{BFCBFB33-CCDC-46BA-8667-136F3B474730}">
      <dsp:nvSpPr>
        <dsp:cNvPr id="0" name=""/>
        <dsp:cNvSpPr/>
      </dsp:nvSpPr>
      <dsp:spPr>
        <a:xfrm>
          <a:off x="0" y="3842369"/>
          <a:ext cx="6949440" cy="1275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624840" rIns="53935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Used for creating report.</a:t>
          </a:r>
        </a:p>
      </dsp:txBody>
      <dsp:txXfrm>
        <a:off x="0" y="3842369"/>
        <a:ext cx="6949440" cy="1275750"/>
      </dsp:txXfrm>
    </dsp:sp>
    <dsp:sp modelId="{BEE14BA5-DECF-4F51-9471-9C9AC8CC7DEF}">
      <dsp:nvSpPr>
        <dsp:cNvPr id="0" name=""/>
        <dsp:cNvSpPr/>
      </dsp:nvSpPr>
      <dsp:spPr>
        <a:xfrm>
          <a:off x="347472" y="3399569"/>
          <a:ext cx="4864608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/>
            <a:t>Microsoft Powerpoint 365</a:t>
          </a:r>
          <a:endParaRPr lang="en-US" sz="3000" kern="1200"/>
        </a:p>
      </dsp:txBody>
      <dsp:txXfrm>
        <a:off x="390703" y="3442800"/>
        <a:ext cx="477814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7A2-777A-B883-3C7F-5783785CB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4F256-1AAB-11CA-54EA-224C3579F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1CD7-2C25-BAE9-5FEA-13F20CD4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9C52-3675-80DD-6043-D0A14A1B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F689-81D5-AE4D-4306-08925E5C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9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602-9A51-13F0-AF68-DC2BD9FD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724D5-09CD-69F2-9403-595BAFFF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38F5-58B6-C725-7430-A2D28139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7CDC-B291-8F48-00F0-D2342776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6CF2-0753-48F1-5BA1-6107F391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8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A3CBA-B4D8-463A-29DA-65075112D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228DC-7AF0-9AE5-65A1-C714E6B61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E317-378E-CF73-FC7E-3788F5C7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4F09-37F8-AB5A-DA4F-6F106EAC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8415-EF97-B981-2818-62621858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C5A-6BC7-5619-41FF-D001B8F2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CACE-0878-DC9A-87F7-ED9F3184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5240-70D6-A0BB-7B26-69C755FA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FDD9-0473-3325-5B90-A6FA7A0E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1D3F-7FD7-BE6B-307E-17827812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7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7D0B-7846-F189-30BD-5328EFD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1A43E-3CFB-23CD-0299-96E103D7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3F6A-A668-4006-F5D1-D8EEAA54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AF23-4C0C-07CA-0F47-7B8C3399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007E-5354-8DCA-D421-4E47DAE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5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6C2B-8C0A-C963-943B-74946A0D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DD13-46AF-61CB-1476-9DE0524D8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0E520-3E5A-7096-1F5B-03F236C7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8B53-E234-C60E-30B2-AAE4B274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6F02-4438-85DB-3F69-828D5210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F7330-949F-C96C-61EB-5908552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8276-EC11-6817-1C8E-CAA8E5F9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01B4-E1DC-B4F3-559C-170839E4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D435D-B069-948B-8D46-B860A1B4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BB747-D1CA-383D-6640-F56FD605F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7A4C1-EA2B-8DAB-9208-93D73EC88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6A43E-848E-2936-B5E1-BAFC77B6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1FC2C-20A7-FE3F-3FC8-8A1A8027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64166-CE89-FE77-10F6-87E77382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6A2-8B2A-7206-172B-95E1668A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A4FC5-6A3C-A5A2-559B-937419FC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FF764-7C69-8A99-5E95-EBD7DD5B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779AE-BF7D-831A-20BD-CEE8AA2E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010A7-923A-9E61-A6C8-9B51E02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3F03B-2B1F-B329-72A5-B9B892C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1C52B-7D01-CF3A-82A8-61563C2A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8ED6-CD65-18A9-B71B-8D9DC89A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F644-DC9E-F725-FDBB-D8B52FA5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E4D3-B202-E2A8-0AAB-57CCBD44C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79CBF-7651-5559-D849-5092A69D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783F-CD15-816D-AF89-3DD9FB6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467F7-747A-3B6F-2F20-2682950D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2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333A-E9B0-2CEF-4E76-11D4F48A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CEC9B-FF58-4928-7C3B-675E85DEF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ABDA5-F489-F21F-503C-DB079002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ADD56-131C-8522-C079-E2206BFF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3DC9-DBFF-A8F9-B0A2-CB3D8F2C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23FF-CCE8-20A6-4CA8-C69372F9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06B20-2869-0200-F529-B7567FED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E99A-C055-D350-5F4D-53F2D164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1E1B-C23D-F67C-8050-0767AE39F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A6213-8460-485A-8631-51B8D62F291F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9CEC-2A02-B04E-EB7D-5290AD19D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F8AD-E9F5-EB9C-EC28-1D9DDEA85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4FB74-7D0C-42D1-88D8-487F6219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ocs.google.com/spreadsheets/d/1KDuSkzg2JgkgjVab0P8_rZVifzMxmlB6/edit?usp=sharing&amp;ouid=112959782025131466050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001D-4EA4-A956-600F-AF836014E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4837132"/>
            <a:ext cx="4705097" cy="1615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Hiring Process Analytics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8D65677B-71FE-AE47-B7F9-027FDEDF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36" b="12705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6657CBF-1DE7-000B-61F0-AA4F07647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9333" y="4557786"/>
            <a:ext cx="5753567" cy="1895030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2000" b="1" dirty="0"/>
              <a:t>Data Analysis Project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>
              <a:lnSpc>
                <a:spcPct val="110000"/>
              </a:lnSpc>
            </a:pPr>
            <a:r>
              <a:rPr lang="en-US" sz="2000" dirty="0"/>
              <a:t>Deepthy  A</a:t>
            </a:r>
          </a:p>
          <a:p>
            <a:pPr algn="r">
              <a:lnSpc>
                <a:spcPct val="110000"/>
              </a:lnSpc>
            </a:pPr>
            <a:r>
              <a:rPr lang="en-US" sz="2000" dirty="0" err="1"/>
              <a:t>Trainity</a:t>
            </a:r>
            <a:r>
              <a:rPr lang="en-US" sz="2000" dirty="0"/>
              <a:t> Data Analytic Trainee</a:t>
            </a:r>
          </a:p>
        </p:txBody>
      </p:sp>
    </p:spTree>
    <p:extLst>
      <p:ext uri="{BB962C8B-B14F-4D97-AF65-F5344CB8AC3E}">
        <p14:creationId xmlns:p14="http://schemas.microsoft.com/office/powerpoint/2010/main" val="405521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1458-398C-9987-4905-FCD6B3DB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Gender Distribution of Hires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2F91-A367-B019-0998-BA8C78A1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99944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Male: 55%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Female: 39%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Others/Not specified: 6%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organization has a male-dominant hiring pattern. The share of female hires is significant but lags behind.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4B8DD86A-4417-93A8-03B1-0D152FAA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" b="6383"/>
          <a:stretch>
            <a:fillRect/>
          </a:stretch>
        </p:blipFill>
        <p:spPr>
          <a:xfrm>
            <a:off x="3438144" y="1825624"/>
            <a:ext cx="8058912" cy="31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7208-2031-BC80-148E-29EF3A29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Salary by Gender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9730-C30A-90E1-A444-D7F3F5E9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88" y="1255175"/>
            <a:ext cx="7915656" cy="175882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offered salary is quite consistent across gender identities.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Slight variation (~₹20–₹30 difference), which is negligible statistically.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Suggests no obvious gender-based bias in salary offers, which is a positive sign for equitable pay practices.</a:t>
            </a:r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4CE318-B43C-22F8-98FA-52681CFF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8" y="3013998"/>
            <a:ext cx="10515600" cy="29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8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0B32-E9D0-710F-24B8-DD5CC884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Salary Distribution</a:t>
            </a:r>
            <a:br>
              <a:rPr lang="en-US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CF09-D3A0-CCB9-A944-7B0F108E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80" y="1253331"/>
            <a:ext cx="2371832" cy="478221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offered salaries fall within the ₹40,007–₹60,007 range, with peaks around ₹46,007–₹50,007 and ₹50,007–₹56,007.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salary distribution is relatively even with a slight peak in the mid-ranges. There’s a steep drop in the ₹96,007–₹1,00,007 bracket, indicating fewer high-end offers.</a:t>
            </a:r>
            <a:endParaRPr lang="en-IN" dirty="0"/>
          </a:p>
        </p:txBody>
      </p:sp>
      <p:pic>
        <p:nvPicPr>
          <p:cNvPr id="5" name="Picture 4" descr="A graph showing a number of salary distribution&#10;&#10;AI-generated content may be incorrect.">
            <a:extLst>
              <a:ext uri="{FF2B5EF4-FFF2-40B4-BE49-F238E27FC236}">
                <a16:creationId xmlns:a16="http://schemas.microsoft.com/office/drawing/2014/main" id="{D9550230-79C0-5527-4B1E-7ACA052A1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0"/>
          <a:stretch>
            <a:fillRect/>
          </a:stretch>
        </p:blipFill>
        <p:spPr>
          <a:xfrm>
            <a:off x="3326354" y="1932299"/>
            <a:ext cx="8268238" cy="38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9635-E43B-2193-8435-EC300CC5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Department-Wise Hiring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C0B-EC62-B617-03D9-C8340AE9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18840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Departments:</a:t>
            </a: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 (39%)</a:t>
            </a: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(29%)</a:t>
            </a: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departments like Sales (10%), Production (5%) follow behind.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 and Service dominate the hiring, likely indicating company focus areas or workforce needs..</a:t>
            </a:r>
          </a:p>
          <a:p>
            <a:endParaRPr lang="en-IN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BE4FEE1-F53E-6F95-25FA-8165583C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3" y="2911921"/>
            <a:ext cx="8641310" cy="33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AA3A-9B0D-A29D-3B4D-EB18FBBE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Tier Distribution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7453-0667-B4F9-E11C-B70DF853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58748"/>
            <a:ext cx="8976360" cy="141949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common roles: c5 (1179), c9 (1234), i7 (631)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tiers (m6, n6) have minimal hires, suggesting rare or special positions.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hiring focus on a few select tiers. You could further explore job responsibilities per tier in the full report.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F7E461-2AE6-BAAB-B31D-0D9072E8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2578241"/>
            <a:ext cx="9512808" cy="33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B0FEC-A7C0-1816-7D32-2CB8E7B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DFC6-F5AA-2B82-7324-CAF9322E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 dirty="0"/>
              <a:t>This analysis highlights key aspects of the hiring process. </a:t>
            </a:r>
          </a:p>
          <a:p>
            <a:r>
              <a:rPr lang="en-US" sz="1800" dirty="0"/>
              <a:t>The company focuses majorly on operational roles with balanced salary offerings across genders. </a:t>
            </a:r>
          </a:p>
          <a:p>
            <a:r>
              <a:rPr lang="en-US" sz="1800" dirty="0"/>
              <a:t>A few tiers dominate the hiring pattern, indicating preferred positions or recurring needs. </a:t>
            </a:r>
          </a:p>
          <a:p>
            <a:r>
              <a:rPr lang="en-US" sz="1800" dirty="0"/>
              <a:t>These insights can guide recruitment strategy and workforce planning.</a:t>
            </a:r>
          </a:p>
          <a:p>
            <a:pPr marL="0" indent="0">
              <a:buNone/>
            </a:pPr>
            <a:r>
              <a:rPr lang="en-US" sz="1800" b="1" dirty="0"/>
              <a:t>Drive Link: </a:t>
            </a:r>
            <a:r>
              <a:rPr lang="en-US" sz="1800" b="1" dirty="0">
                <a:hlinkClick r:id="rId2"/>
              </a:rPr>
              <a:t>https://docs.google.com/spreadsheets/d/1KDuSkzg2JgkgjVab0P8_rZVifzMxmlB6/edit?usp=sharing&amp;ouid=112959782025131466050&amp;rtpof=true&amp;sd=true</a:t>
            </a:r>
            <a:endParaRPr lang="en-US" sz="1800" b="1" dirty="0"/>
          </a:p>
          <a:p>
            <a:endParaRPr lang="en-IN" sz="1800" dirty="0"/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CE4E8203-1B5F-B946-0739-2A9F9C25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86" r="3654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2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1DE2B-4D67-2FC0-C7D4-DA1C08F2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Project Description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296AA-4A9F-5F96-4D9C-19CD275D2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45498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2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A69C5-AA84-EE33-4EDC-22BDD1AC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37C0-B507-3AC6-F66B-60AF033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Hiring Process Analytics project aims to analyze recruitment-related data to identify key insights and trends in hiring practices.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includes evaluating salary distributions, gender-based hiring patterns, average offered salaries, departmental hiring counts, and position tier distributions.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preprocessing were performed in Power Query, followed by analysis using pivot tables and visualizations in Excel.</a:t>
            </a:r>
          </a:p>
          <a:p>
            <a:endParaRPr lang="en-IN" sz="1800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D934817A-361C-68C1-4471-1EC6944D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82" r="45147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D4698-BE94-1A95-3AD6-B403A196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/>
              <a:t>Tech-Stack Used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40F3D2-C94E-CF21-2937-448C7C0CD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0242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4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20853-B0BA-C7C8-7740-5E31A87E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/>
              <a:t>Data Analytics Tasks</a:t>
            </a:r>
            <a:endParaRPr lang="en-IN" dirty="0"/>
          </a:p>
        </p:txBody>
      </p:sp>
      <p:pic>
        <p:nvPicPr>
          <p:cNvPr id="14" name="Graphic 13" descr="Recruitment Management">
            <a:extLst>
              <a:ext uri="{FF2B5EF4-FFF2-40B4-BE49-F238E27FC236}">
                <a16:creationId xmlns:a16="http://schemas.microsoft.com/office/drawing/2014/main" id="{E9F4CC45-DCD0-0CBC-5948-F326D42F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" y="1792223"/>
            <a:ext cx="3698530" cy="36985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C493FA-A793-E59C-29CD-02D2CE16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51" y="1792224"/>
            <a:ext cx="5895177" cy="45171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Hiring Analysis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hiring process involves bringing new individuals into the organization for various roles.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Task: Determine the gender distribution of hires. How many males and females have been hired by the company?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Analysis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average salary is calculated by adding up the salaries of a group of employees and then dividing the total by the number of employees.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Task: What is the average salary offered by this company? Use Excel functions to calculate this.</a:t>
            </a:r>
          </a:p>
        </p:txBody>
      </p:sp>
    </p:spTree>
    <p:extLst>
      <p:ext uri="{BB962C8B-B14F-4D97-AF65-F5344CB8AC3E}">
        <p14:creationId xmlns:p14="http://schemas.microsoft.com/office/powerpoint/2010/main" val="2533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4399B-09C4-67B0-25A5-C61FC646B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85F666-79A4-807E-3DB7-DEE01BE9E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383E5-A14E-B0FD-A4A3-BB6359C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/>
              <a:t>Data Analytics Tasks</a:t>
            </a:r>
            <a:endParaRPr lang="en-IN" dirty="0"/>
          </a:p>
        </p:txBody>
      </p:sp>
      <p:pic>
        <p:nvPicPr>
          <p:cNvPr id="14" name="Graphic 13" descr="Recruitment Management">
            <a:extLst>
              <a:ext uri="{FF2B5EF4-FFF2-40B4-BE49-F238E27FC236}">
                <a16:creationId xmlns:a16="http://schemas.microsoft.com/office/drawing/2014/main" id="{DADBC0C8-EDDE-D366-1605-AF9C6CB2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" y="1792223"/>
            <a:ext cx="3698530" cy="36985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927289-5800-61C5-D88F-4011A6AC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439" y="1382920"/>
            <a:ext cx="6602154" cy="45171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Class intervals represent ranges of values, in this case, salary ranges. The class interval is the difference between the upper and lower limits of a class.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Task: Create class intervals for the salaries in the company. This will help you understand the salary distribution.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Departmental Analysis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Visualizing data through charts and plots is a crucial part of data analysis.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Task: Use a pie chart, bar graph, or any other suitable visualization to show the proportion of people working in different departments.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 Tier Analysis: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positions within a company often have different tiers or levels.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Task: Use a chart or graph to represent the different position tiers within the company. This will help you understand the distribution of positions across different tiers.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4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CC0AA-D692-64F3-A0AE-F4FDE8E9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IN"/>
              <a:t>Data Cleaning and Preprocessing</a:t>
            </a:r>
            <a:endParaRPr lang="en-IN" dirty="0"/>
          </a:p>
        </p:txBody>
      </p:sp>
      <p:pic>
        <p:nvPicPr>
          <p:cNvPr id="5" name="Picture 4" descr="A white sheet of paper with black text&#10;&#10;AI-generated content may be incorrect.">
            <a:extLst>
              <a:ext uri="{FF2B5EF4-FFF2-40B4-BE49-F238E27FC236}">
                <a16:creationId xmlns:a16="http://schemas.microsoft.com/office/drawing/2014/main" id="{E5AA56C5-CB24-F29D-EA62-1B82A2E6A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4" y="2357341"/>
            <a:ext cx="3974433" cy="23243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04E2-0E48-2C42-55BA-7C45F319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51" y="1792224"/>
            <a:ext cx="6602154" cy="45171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800"/>
              <a:t>All data cleaning steps were conducted using Power Query:</a:t>
            </a:r>
          </a:p>
          <a:p>
            <a:r>
              <a:rPr lang="en-IN" sz="1800"/>
              <a:t>Removed duplicate rows.</a:t>
            </a:r>
          </a:p>
          <a:p>
            <a:r>
              <a:rPr lang="en-IN" sz="1800"/>
              <a:t>Handled null values by replacing or filtering them appropriately.</a:t>
            </a:r>
          </a:p>
          <a:p>
            <a:r>
              <a:rPr lang="en-IN" sz="1800"/>
              <a:t>Standardized column names and data types.</a:t>
            </a:r>
          </a:p>
          <a:p>
            <a:r>
              <a:rPr lang="en-IN" sz="1800"/>
              <a:t>Created conditional columns for status-based filtering.</a:t>
            </a:r>
          </a:p>
          <a:p>
            <a:r>
              <a:rPr lang="en-IN" sz="1800"/>
              <a:t>Applied outlier detection for salary using the IQR method: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/>
              <a:t>Calculated Q1 and Q3.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/>
              <a:t>Computed IQR = Q3 - Q1.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/>
              <a:t>Filtered out salaries below Q1 - 1.5IQR or above Q3 + 1.5IQR.</a:t>
            </a:r>
          </a:p>
        </p:txBody>
      </p:sp>
    </p:spTree>
    <p:extLst>
      <p:ext uri="{BB962C8B-B14F-4D97-AF65-F5344CB8AC3E}">
        <p14:creationId xmlns:p14="http://schemas.microsoft.com/office/powerpoint/2010/main" val="9535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EE7DA4-7B1F-EF9E-AFDE-DCDF44835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" y="536448"/>
            <a:ext cx="11331148" cy="5957857"/>
          </a:xfrm>
        </p:spPr>
      </p:pic>
    </p:spTree>
    <p:extLst>
      <p:ext uri="{BB962C8B-B14F-4D97-AF65-F5344CB8AC3E}">
        <p14:creationId xmlns:p14="http://schemas.microsoft.com/office/powerpoint/2010/main" val="49404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89C5F-3F42-B916-C6A9-94B81189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b="1" dirty="0"/>
              <a:t>Descriptive Statistics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6555-8BBD-4D80-7745-A98F887C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9" y="2584058"/>
            <a:ext cx="3752088" cy="315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statistics provide an overview of the salary range and its variability in the dataset.</a:t>
            </a:r>
          </a:p>
          <a:p>
            <a:endParaRPr lang="en-IN" sz="18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94F49A-BA72-CAF1-3D6A-FE01B57B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2" b="1"/>
          <a:stretch>
            <a:fillRect/>
          </a:stretch>
        </p:blipFill>
        <p:spPr>
          <a:xfrm>
            <a:off x="4977386" y="1556480"/>
            <a:ext cx="5837780" cy="41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835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Office Theme</vt:lpstr>
      <vt:lpstr>Hiring Process Analytics</vt:lpstr>
      <vt:lpstr>Project Description</vt:lpstr>
      <vt:lpstr>Introduction</vt:lpstr>
      <vt:lpstr>Tech-Stack Used</vt:lpstr>
      <vt:lpstr>Data Analytics Tasks</vt:lpstr>
      <vt:lpstr>Data Analytics Tasks</vt:lpstr>
      <vt:lpstr>Data Cleaning and Preprocessing</vt:lpstr>
      <vt:lpstr>PowerPoint Presentation</vt:lpstr>
      <vt:lpstr>Descriptive Statistics </vt:lpstr>
      <vt:lpstr>Gender Distribution of Hires</vt:lpstr>
      <vt:lpstr>Average Salary by Gender </vt:lpstr>
      <vt:lpstr>Salary Distribution </vt:lpstr>
      <vt:lpstr>Department-Wise Hiring </vt:lpstr>
      <vt:lpstr>Position Tier Distribution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Deepthy A</dc:creator>
  <cp:lastModifiedBy>Deepthy A</cp:lastModifiedBy>
  <cp:revision>1</cp:revision>
  <dcterms:created xsi:type="dcterms:W3CDTF">2025-06-08T07:16:21Z</dcterms:created>
  <dcterms:modified xsi:type="dcterms:W3CDTF">2025-06-08T14:29:24Z</dcterms:modified>
</cp:coreProperties>
</file>