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y="8229600" cx="14630400"/>
  <p:notesSz cx="6858000" cy="9144000"/>
  <p:defaultTextStyle>
    <a:defPPr>
      <a:defRPr lang="en-US"/>
    </a:defPPr>
    <a:lvl1pPr algn="l" defTabSz="1463040" eaLnBrk="1" hangingPunct="1" latinLnBrk="0" marL="0" rtl="0">
      <a:defRPr sz="2880" kern="1200">
        <a:solidFill>
          <a:schemeClr val="tx1"/>
        </a:solidFill>
        <a:latin typeface="+mn-lt"/>
        <a:ea typeface="+mn-ea"/>
        <a:cs typeface="+mn-cs"/>
      </a:defRPr>
    </a:lvl1pPr>
    <a:lvl2pPr algn="l" defTabSz="1463040" eaLnBrk="1" hangingPunct="1" latinLnBrk="0" marL="731520" rtl="0">
      <a:defRPr sz="2880" kern="1200">
        <a:solidFill>
          <a:schemeClr val="tx1"/>
        </a:solidFill>
        <a:latin typeface="+mn-lt"/>
        <a:ea typeface="+mn-ea"/>
        <a:cs typeface="+mn-cs"/>
      </a:defRPr>
    </a:lvl2pPr>
    <a:lvl3pPr algn="l" defTabSz="1463040" eaLnBrk="1" hangingPunct="1" latinLnBrk="0" marL="1463040" rtl="0">
      <a:defRPr sz="2880" kern="1200">
        <a:solidFill>
          <a:schemeClr val="tx1"/>
        </a:solidFill>
        <a:latin typeface="+mn-lt"/>
        <a:ea typeface="+mn-ea"/>
        <a:cs typeface="+mn-cs"/>
      </a:defRPr>
    </a:lvl3pPr>
    <a:lvl4pPr algn="l" defTabSz="1463040" eaLnBrk="1" hangingPunct="1" latinLnBrk="0" marL="2194560" rtl="0">
      <a:defRPr sz="2880" kern="1200">
        <a:solidFill>
          <a:schemeClr val="tx1"/>
        </a:solidFill>
        <a:latin typeface="+mn-lt"/>
        <a:ea typeface="+mn-ea"/>
        <a:cs typeface="+mn-cs"/>
      </a:defRPr>
    </a:lvl4pPr>
    <a:lvl5pPr algn="l" defTabSz="1463040" eaLnBrk="1" hangingPunct="1" latinLnBrk="0" marL="2926080" rtl="0">
      <a:defRPr sz="2880" kern="1200">
        <a:solidFill>
          <a:schemeClr val="tx1"/>
        </a:solidFill>
        <a:latin typeface="+mn-lt"/>
        <a:ea typeface="+mn-ea"/>
        <a:cs typeface="+mn-cs"/>
      </a:defRPr>
    </a:lvl5pPr>
    <a:lvl6pPr algn="l" defTabSz="1463040" eaLnBrk="1" hangingPunct="1" latinLnBrk="0" marL="3657600" rtl="0">
      <a:defRPr sz="2880" kern="1200">
        <a:solidFill>
          <a:schemeClr val="tx1"/>
        </a:solidFill>
        <a:latin typeface="+mn-lt"/>
        <a:ea typeface="+mn-ea"/>
        <a:cs typeface="+mn-cs"/>
      </a:defRPr>
    </a:lvl6pPr>
    <a:lvl7pPr algn="l" defTabSz="1463040" eaLnBrk="1" hangingPunct="1" latinLnBrk="0" marL="4389120" rtl="0">
      <a:defRPr sz="2880" kern="1200">
        <a:solidFill>
          <a:schemeClr val="tx1"/>
        </a:solidFill>
        <a:latin typeface="+mn-lt"/>
        <a:ea typeface="+mn-ea"/>
        <a:cs typeface="+mn-cs"/>
      </a:defRPr>
    </a:lvl7pPr>
    <a:lvl8pPr algn="l" defTabSz="1463040" eaLnBrk="1" hangingPunct="1" latinLnBrk="0" marL="5120640" rtl="0">
      <a:defRPr sz="2880" kern="1200">
        <a:solidFill>
          <a:schemeClr val="tx1"/>
        </a:solidFill>
        <a:latin typeface="+mn-lt"/>
        <a:ea typeface="+mn-ea"/>
        <a:cs typeface="+mn-cs"/>
      </a:defRPr>
    </a:lvl8pPr>
    <a:lvl9pPr algn="l" defTabSz="1463040" eaLnBrk="1" hangingPunct="1" latinLnBrk="0" marL="5852160" rtl="0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Nagaraju Gundala" initials="NG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</p:presentationPr>
</file>

<file path=ppt/tableStyles.xml><?xml version="1.0" encoding="utf-8"?>
<a:tblStyleLst xmlns:a="http://schemas.openxmlformats.org/drawingml/2006/main" def="{5C22544A-7EE6-4342-B048-85BDC9FD1C3A}">
  <a:tblStyle styleId="{45BD5076-5073-49C7-9E08-65982F3C9860}" styleName="DXC Table">
    <a:wholeTbl>
      <a:tcTxStyle>
        <a:fontRef idx="minor">
          <a:srgbClr val="00000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>
          <a:srgbClr val="000000"/>
        </a:fontRef>
        <a:srgbClr val="000000"/>
      </a:tcTxStyle>
      <a:tcStyle>
        <a:tcBdr/>
      </a:tcStyle>
    </a:lastCol>
    <a:firstCol>
      <a:tcTxStyle b="on">
        <a:fontRef idx="major">
          <a:srgbClr val="000000"/>
        </a:fontRef>
        <a:srgbClr val="000000"/>
      </a:tcTxStyle>
      <a:tcStyle>
        <a:tcBdr/>
      </a:tcStyle>
    </a:firstCol>
    <a:lastRow>
      <a:tcTxStyle b="on">
        <a:fontRef idx="major">
          <a:srgbClr val="000000"/>
        </a:fontRef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9018" autoAdjust="0"/>
    <p:restoredTop sz="99644" autoAdjust="0"/>
  </p:normalViewPr>
  <p:slideViewPr>
    <p:cSldViewPr showGuides="1" snapToObjects="1">
      <p:cViewPr varScale="1">
        <p:scale>
          <a:sx n="69" d="100"/>
          <a:sy n="69" d="100"/>
        </p:scale>
        <p:origin x="523" y="67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 snapToObject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commentAuthors" Target="commentAuthors.xml"/><Relationship Id="rId19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>
              <a:latin typeface="Arial"/>
              <a:cs typeface="Arial"/>
            </a:endParaRPr>
          </a:p>
        </p:txBody>
      </p:sp>
      <p:sp>
        <p:nvSpPr>
          <p:cNvPr id="104862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8/4/2023</a:t>
            </a:fld>
            <a:endParaRPr dirty="0" lang="en-US">
              <a:latin typeface="Arial"/>
              <a:cs typeface="Arial"/>
            </a:endParaRPr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>
              <a:latin typeface="Arial"/>
              <a:cs typeface="Arial"/>
            </a:endParaRPr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dirty="0" lang="en-US">
              <a:latin typeface="Arial"/>
              <a:cs typeface="Arial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dirty="0"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t>8/4/2023</a:t>
            </a:fld>
            <a:endParaRPr dirty="0" lang="en-US"/>
          </a:p>
        </p:txBody>
      </p:sp>
      <p:sp>
        <p:nvSpPr>
          <p:cNvPr id="104861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US"/>
          </a:p>
        </p:txBody>
      </p:sp>
      <p:sp>
        <p:nvSpPr>
          <p:cNvPr id="10486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/>
        </p:spPr>
        <p:txBody>
          <a:bodyPr bIns="0" lIns="0" rIns="0" rtlCol="0" tIns="0" vert="horz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dirty="0" lang="en-US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731520" eaLnBrk="1" hangingPunct="1" latinLnBrk="0" marL="0" rtl="0">
      <a:defRPr sz="1920" kern="1200">
        <a:solidFill>
          <a:schemeClr val="tx1"/>
        </a:solidFill>
        <a:latin typeface="Arial"/>
        <a:ea typeface="+mn-ea"/>
        <a:cs typeface="Arial"/>
      </a:defRPr>
    </a:lvl1pPr>
    <a:lvl2pPr algn="l" defTabSz="731520" eaLnBrk="1" hangingPunct="1" latinLnBrk="0" marL="731520" rtl="0">
      <a:defRPr sz="1920" kern="1200">
        <a:solidFill>
          <a:schemeClr val="tx1"/>
        </a:solidFill>
        <a:latin typeface="Arial"/>
        <a:ea typeface="+mn-ea"/>
        <a:cs typeface="+mn-cs"/>
      </a:defRPr>
    </a:lvl2pPr>
    <a:lvl3pPr algn="l" defTabSz="731520" eaLnBrk="1" hangingPunct="1" latinLnBrk="0" marL="1463040" rtl="0">
      <a:defRPr sz="1920" kern="1200">
        <a:solidFill>
          <a:schemeClr val="tx1"/>
        </a:solidFill>
        <a:latin typeface="Arial"/>
        <a:ea typeface="+mn-ea"/>
        <a:cs typeface="+mn-cs"/>
      </a:defRPr>
    </a:lvl3pPr>
    <a:lvl4pPr algn="l" defTabSz="731520" eaLnBrk="1" hangingPunct="1" latinLnBrk="0" marL="2194560" rtl="0">
      <a:defRPr sz="1920" kern="1200">
        <a:solidFill>
          <a:schemeClr val="tx1"/>
        </a:solidFill>
        <a:latin typeface="Arial"/>
        <a:ea typeface="+mn-ea"/>
        <a:cs typeface="+mn-cs"/>
      </a:defRPr>
    </a:lvl4pPr>
    <a:lvl5pPr algn="l" defTabSz="731520" eaLnBrk="1" hangingPunct="1" latinLnBrk="0" marL="2926080" rtl="0">
      <a:defRPr sz="1920" kern="1200">
        <a:solidFill>
          <a:schemeClr val="tx1"/>
        </a:solidFill>
        <a:latin typeface="Arial"/>
        <a:ea typeface="+mn-ea"/>
        <a:cs typeface="+mn-cs"/>
      </a:defRPr>
    </a:lvl5pPr>
    <a:lvl6pPr algn="l" defTabSz="731520" eaLnBrk="1" hangingPunct="1" latinLnBrk="0" marL="3657600" rtl="0">
      <a:defRPr sz="1920" kern="1200">
        <a:solidFill>
          <a:schemeClr val="tx1"/>
        </a:solidFill>
        <a:latin typeface="+mn-lt"/>
        <a:ea typeface="+mn-ea"/>
        <a:cs typeface="+mn-cs"/>
      </a:defRPr>
    </a:lvl6pPr>
    <a:lvl7pPr algn="l" defTabSz="731520" eaLnBrk="1" hangingPunct="1" latinLnBrk="0" marL="4389120" rtl="0">
      <a:defRPr sz="1920" kern="1200">
        <a:solidFill>
          <a:schemeClr val="tx1"/>
        </a:solidFill>
        <a:latin typeface="+mn-lt"/>
        <a:ea typeface="+mn-ea"/>
        <a:cs typeface="+mn-cs"/>
      </a:defRPr>
    </a:lvl7pPr>
    <a:lvl8pPr algn="l" defTabSz="731520" eaLnBrk="1" hangingPunct="1" latinLnBrk="0" marL="5120640" rtl="0">
      <a:defRPr sz="1920" kern="1200">
        <a:solidFill>
          <a:schemeClr val="tx1"/>
        </a:solidFill>
        <a:latin typeface="+mn-lt"/>
        <a:ea typeface="+mn-ea"/>
        <a:cs typeface="+mn-cs"/>
      </a:defRPr>
    </a:lvl8pPr>
    <a:lvl9pPr algn="l" defTabSz="731520" eaLnBrk="1" hangingPunct="1" latinLnBrk="0" marL="5852160" rtl="0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Data Science Internship | Machine Learning Intership Program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/>
          <a:noFill/>
        </p:spPr>
      </p:pic>
      <p:grpSp>
        <p:nvGrpSpPr>
          <p:cNvPr id="2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3145756" name="Straight Connector 12"/>
            <p:cNvCxnSpPr>
              <a:cxnSpLocks/>
            </p:cNvCxnSpPr>
            <p:nvPr userDrawn="1"/>
          </p:nvCxnSpPr>
          <p:spPr>
            <a:xfrm>
              <a:off x="-91440" y="639763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7" name="Straight Connector 13"/>
            <p:cNvCxnSpPr>
              <a:cxnSpLocks/>
            </p:cNvCxnSpPr>
            <p:nvPr userDrawn="1"/>
          </p:nvCxnSpPr>
          <p:spPr>
            <a:xfrm>
              <a:off x="-91440" y="2057399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8" name="Straight Connector 14"/>
            <p:cNvCxnSpPr>
              <a:cxnSpLocks/>
            </p:cNvCxnSpPr>
            <p:nvPr userDrawn="1"/>
          </p:nvCxnSpPr>
          <p:spPr>
            <a:xfrm>
              <a:off x="-91440" y="7178674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9" name="Straight Connector 15"/>
            <p:cNvCxnSpPr>
              <a:cxnSpLocks/>
            </p:cNvCxnSpPr>
            <p:nvPr userDrawn="1"/>
          </p:nvCxnSpPr>
          <p:spPr>
            <a:xfrm>
              <a:off x="14676120" y="639763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0" name="Straight Connector 16"/>
            <p:cNvCxnSpPr>
              <a:cxnSpLocks/>
            </p:cNvCxnSpPr>
            <p:nvPr userDrawn="1"/>
          </p:nvCxnSpPr>
          <p:spPr>
            <a:xfrm>
              <a:off x="14676120" y="2057399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1" name="Straight Connector 17"/>
            <p:cNvCxnSpPr>
              <a:cxnSpLocks/>
            </p:cNvCxnSpPr>
            <p:nvPr userDrawn="1"/>
          </p:nvCxnSpPr>
          <p:spPr>
            <a:xfrm>
              <a:off x="14676120" y="7178674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Straight Connector 18"/>
            <p:cNvCxnSpPr>
              <a:cxnSpLocks/>
            </p:cNvCxnSpPr>
            <p:nvPr userDrawn="1"/>
          </p:nvCxnSpPr>
          <p:spPr>
            <a:xfrm>
              <a:off x="685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3" name="Straight Connector 19"/>
            <p:cNvCxnSpPr>
              <a:cxnSpLocks/>
            </p:cNvCxnSpPr>
            <p:nvPr userDrawn="1"/>
          </p:nvCxnSpPr>
          <p:spPr>
            <a:xfrm>
              <a:off x="13944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4" name="Straight Connector 20"/>
            <p:cNvCxnSpPr>
              <a:cxnSpLocks/>
            </p:cNvCxnSpPr>
            <p:nvPr userDrawn="1"/>
          </p:nvCxnSpPr>
          <p:spPr>
            <a:xfrm>
              <a:off x="685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5" name="Straight Connector 21"/>
            <p:cNvCxnSpPr>
              <a:cxnSpLocks/>
            </p:cNvCxnSpPr>
            <p:nvPr userDrawn="1"/>
          </p:nvCxnSpPr>
          <p:spPr>
            <a:xfrm>
              <a:off x="13944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6" name="Straight Connector 22"/>
            <p:cNvCxnSpPr>
              <a:cxnSpLocks/>
            </p:cNvCxnSpPr>
            <p:nvPr userDrawn="1"/>
          </p:nvCxnSpPr>
          <p:spPr>
            <a:xfrm>
              <a:off x="118872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7" name="Straight Connector 23"/>
            <p:cNvCxnSpPr>
              <a:cxnSpLocks/>
            </p:cNvCxnSpPr>
            <p:nvPr userDrawn="1"/>
          </p:nvCxnSpPr>
          <p:spPr>
            <a:xfrm>
              <a:off x="73152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8" name="Straight Connector 24"/>
            <p:cNvCxnSpPr>
              <a:cxnSpLocks/>
            </p:cNvCxnSpPr>
            <p:nvPr userDrawn="1"/>
          </p:nvCxnSpPr>
          <p:spPr>
            <a:xfrm>
              <a:off x="73152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9" name="Straight Connector 25"/>
            <p:cNvCxnSpPr>
              <a:cxnSpLocks/>
            </p:cNvCxnSpPr>
            <p:nvPr userDrawn="1"/>
          </p:nvCxnSpPr>
          <p:spPr>
            <a:xfrm>
              <a:off x="7086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0" name="Straight Connector 26"/>
            <p:cNvCxnSpPr>
              <a:cxnSpLocks/>
            </p:cNvCxnSpPr>
            <p:nvPr userDrawn="1"/>
          </p:nvCxnSpPr>
          <p:spPr>
            <a:xfrm>
              <a:off x="7543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1" name="Straight Connector 27"/>
            <p:cNvCxnSpPr>
              <a:cxnSpLocks/>
            </p:cNvCxnSpPr>
            <p:nvPr userDrawn="1"/>
          </p:nvCxnSpPr>
          <p:spPr>
            <a:xfrm>
              <a:off x="7086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2" name="Straight Connector 28"/>
            <p:cNvCxnSpPr>
              <a:cxnSpLocks/>
            </p:cNvCxnSpPr>
            <p:nvPr userDrawn="1"/>
          </p:nvCxnSpPr>
          <p:spPr>
            <a:xfrm>
              <a:off x="7543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3" name="Straight Connector 29"/>
            <p:cNvCxnSpPr>
              <a:cxnSpLocks/>
            </p:cNvCxnSpPr>
            <p:nvPr userDrawn="1"/>
          </p:nvCxnSpPr>
          <p:spPr>
            <a:xfrm>
              <a:off x="5257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4" name="Straight Connector 30"/>
            <p:cNvCxnSpPr>
              <a:cxnSpLocks/>
            </p:cNvCxnSpPr>
            <p:nvPr userDrawn="1"/>
          </p:nvCxnSpPr>
          <p:spPr>
            <a:xfrm>
              <a:off x="4800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5" name="Straight Connector 31"/>
            <p:cNvCxnSpPr>
              <a:cxnSpLocks/>
            </p:cNvCxnSpPr>
            <p:nvPr userDrawn="1"/>
          </p:nvCxnSpPr>
          <p:spPr>
            <a:xfrm>
              <a:off x="9372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6" name="Straight Connector 32"/>
            <p:cNvCxnSpPr>
              <a:cxnSpLocks/>
            </p:cNvCxnSpPr>
            <p:nvPr userDrawn="1"/>
          </p:nvCxnSpPr>
          <p:spPr>
            <a:xfrm>
              <a:off x="9829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7" name="Straight Connector 33"/>
            <p:cNvCxnSpPr>
              <a:cxnSpLocks/>
            </p:cNvCxnSpPr>
            <p:nvPr userDrawn="1"/>
          </p:nvCxnSpPr>
          <p:spPr>
            <a:xfrm>
              <a:off x="5257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8" name="Straight Connector 34"/>
            <p:cNvCxnSpPr>
              <a:cxnSpLocks/>
            </p:cNvCxnSpPr>
            <p:nvPr userDrawn="1"/>
          </p:nvCxnSpPr>
          <p:spPr>
            <a:xfrm>
              <a:off x="9829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9" name="Straight Connector 35"/>
            <p:cNvCxnSpPr>
              <a:cxnSpLocks/>
            </p:cNvCxnSpPr>
            <p:nvPr userDrawn="1"/>
          </p:nvCxnSpPr>
          <p:spPr>
            <a:xfrm>
              <a:off x="4800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0" name="Straight Connector 36"/>
            <p:cNvCxnSpPr>
              <a:cxnSpLocks/>
            </p:cNvCxnSpPr>
            <p:nvPr userDrawn="1"/>
          </p:nvCxnSpPr>
          <p:spPr>
            <a:xfrm>
              <a:off x="9372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1" name="Straight Connector 37"/>
            <p:cNvCxnSpPr>
              <a:cxnSpLocks/>
            </p:cNvCxnSpPr>
            <p:nvPr userDrawn="1"/>
          </p:nvCxnSpPr>
          <p:spPr>
            <a:xfrm>
              <a:off x="118872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2" name="Straight Connector 38"/>
            <p:cNvCxnSpPr>
              <a:cxnSpLocks/>
            </p:cNvCxnSpPr>
            <p:nvPr userDrawn="1"/>
          </p:nvCxnSpPr>
          <p:spPr>
            <a:xfrm>
              <a:off x="14676120" y="7772400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3" name="Straight Connector 39"/>
            <p:cNvCxnSpPr>
              <a:cxnSpLocks/>
            </p:cNvCxnSpPr>
            <p:nvPr userDrawn="1"/>
          </p:nvCxnSpPr>
          <p:spPr>
            <a:xfrm>
              <a:off x="-91440" y="7772400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2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0" lIns="0" rIns="0" tIns="0" wrap="none">
            <a:noAutofit/>
          </a:bodyPr>
          <a:p>
            <a:pPr algn="r" defTabSz="820738">
              <a:spcBef>
                <a:spcPts val="0"/>
              </a:spcBef>
            </a:pPr>
            <a:fld id="{03C7D0F0-10D5-4191-B6F4-99306F468FEF}" type="datetime4">
              <a:rPr b="0" sz="1400" lang="en-US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4, 2023</a:t>
            </a:fld>
            <a:endParaRPr b="0" dirty="0" sz="1400" lang="en-US">
              <a:solidFill>
                <a:schemeClr val="tx1"/>
              </a:solidFill>
            </a:endParaRPr>
          </a:p>
        </p:txBody>
      </p:sp>
      <p:sp>
        <p:nvSpPr>
          <p:cNvPr id="1048583" name="Flowchart: Stored Data 5"/>
          <p:cNvSpPr/>
          <p:nvPr userDrawn="1"/>
        </p:nvSpPr>
        <p:spPr>
          <a:xfrm>
            <a:off x="8597" y="-673"/>
            <a:ext cx="8990727" cy="8219248"/>
          </a:xfrm>
          <a:prstGeom prst="flowChartOnlineStorage"/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ZA"/>
          </a:p>
        </p:txBody>
      </p:sp>
      <p:sp>
        <p:nvSpPr>
          <p:cNvPr id="1048584" name="Rectangle 6"/>
          <p:cNvSpPr/>
          <p:nvPr userDrawn="1"/>
        </p:nvSpPr>
        <p:spPr>
          <a:xfrm>
            <a:off x="9341" y="-681"/>
            <a:ext cx="4501709" cy="8230273"/>
          </a:xfrm>
          <a:prstGeom prst="rect"/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ZA"/>
          </a:p>
        </p:txBody>
      </p:sp>
      <p:sp>
        <p:nvSpPr>
          <p:cNvPr id="1048585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/>
          <a:noFill/>
        </p:spPr>
        <p:txBody>
          <a:bodyPr anchor="ctr" bIns="0" lIns="0" rIns="0" rtlCol="0" tIns="0" vert="horz" wrap="none"/>
          <a:lstStyle>
            <a:defPPr>
              <a:defRPr lang="en-US"/>
            </a:defPPr>
            <a:lvl1pPr algn="ctr" defTabSz="914400" eaLnBrk="1" hangingPunct="1" latinLnBrk="0" marL="0" rtl="0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1100" lang="en-US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indent="-457200" marL="457200">
              <a:spcBef>
                <a:spcPts val="900"/>
              </a:spcBef>
              <a:buFont typeface="+mj-lt"/>
              <a:buAutoNum type="arabicPeriod"/>
              <a:tabLst>
                <a:tab algn="r" pos="6337300"/>
              </a:tabLst>
              <a:defRPr sz="2000"/>
            </a:lvl1pPr>
            <a:lvl2pPr indent="-228600" marL="685800">
              <a:spcBef>
                <a:spcPts val="600"/>
              </a:spcBef>
              <a:buFont typeface="Arial" pitchFamily="34" charset="0"/>
              <a:buChar char="–"/>
              <a:tabLst>
                <a:tab algn="r" pos="6337300"/>
              </a:tabLst>
              <a:defRPr sz="2000"/>
            </a:lvl2pPr>
            <a:lvl3pPr indent="-228600" marL="914400">
              <a:spcBef>
                <a:spcPts val="600"/>
              </a:spcBef>
              <a:buFont typeface="Arial" pitchFamily="34" charset="0"/>
              <a:buChar char="–"/>
              <a:tabLst>
                <a:tab algn="r" pos="6337300"/>
              </a:tabLst>
              <a:defRPr sz="2000"/>
            </a:lvl3pPr>
            <a:lvl4pPr indent="-228600" marL="1143000">
              <a:spcBef>
                <a:spcPts val="600"/>
              </a:spcBef>
              <a:buFont typeface="Arial" pitchFamily="34" charset="0"/>
              <a:buChar char="–"/>
              <a:tabLst>
                <a:tab algn="r" pos="6337300"/>
              </a:tabLst>
              <a:defRPr sz="2000"/>
            </a:lvl4pPr>
            <a:lvl5pPr indent="-228600" marL="1371600">
              <a:spcBef>
                <a:spcPts val="600"/>
              </a:spcBef>
              <a:buFont typeface="Arial" pitchFamily="34" charset="0"/>
              <a:buChar char="–"/>
              <a:tabLst>
                <a:tab algn="r" pos="6337300"/>
              </a:tabLst>
              <a:defRPr sz="2000"/>
            </a:lvl5pPr>
            <a:lvl6pPr indent="-228600" marL="1600200">
              <a:spcBef>
                <a:spcPts val="600"/>
              </a:spcBef>
              <a:buFont typeface="Arial" pitchFamily="34" charset="0"/>
              <a:buChar char="–"/>
              <a:tabLst>
                <a:tab algn="r" pos="6337300"/>
              </a:tabLst>
              <a:defRPr baseline="0" sz="2000"/>
            </a:lvl6pPr>
            <a:lvl7pPr indent="-228600" marL="1828800">
              <a:spcBef>
                <a:spcPts val="600"/>
              </a:spcBef>
              <a:buFont typeface="Arial" pitchFamily="34" charset="0"/>
              <a:buChar char="–"/>
              <a:tabLst>
                <a:tab algn="r" pos="6337300"/>
              </a:tabLst>
              <a:defRPr baseline="0" sz="2000"/>
            </a:lvl7pPr>
            <a:lvl8pPr indent="-228600" marL="2057400">
              <a:spcBef>
                <a:spcPts val="600"/>
              </a:spcBef>
              <a:buFont typeface="Arial" pitchFamily="34" charset="0"/>
              <a:buChar char="–"/>
              <a:tabLst>
                <a:tab algn="r" pos="6337300"/>
              </a:tabLst>
              <a:defRPr baseline="0" sz="2000"/>
            </a:lvl8pPr>
            <a:lvl9pPr indent="-228600" marL="2286000">
              <a:spcBef>
                <a:spcPts val="600"/>
              </a:spcBef>
              <a:buFont typeface="Arial" pitchFamily="34" charset="0"/>
              <a:buChar char="–"/>
              <a:tabLst>
                <a:tab algn="r" pos="6337300"/>
              </a:tabLst>
              <a:defRPr baseline="0"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indent="-228600" marL="457200">
              <a:buFont typeface="Arial" pitchFamily="34" charset="0"/>
              <a:buChar char="–"/>
            </a:lvl4pPr>
            <a:lvl5pPr indent="-228600" marL="685800">
              <a:buFont typeface="Arial" pitchFamily="34" charset="0"/>
              <a:buChar char="–"/>
            </a:lvl5pPr>
            <a:lvl6pPr indent="-228600" marL="914400">
              <a:buFont typeface="Arial" pitchFamily="34" charset="0"/>
              <a:buChar char="–"/>
              <a:defRPr baseline="0"/>
            </a:lvl6pPr>
            <a:lvl7pPr indent="-228600" marL="1143000">
              <a:buFont typeface="Arial" pitchFamily="34" charset="0"/>
              <a:buChar char="–"/>
              <a:defRPr baseline="0"/>
            </a:lvl7pPr>
            <a:lvl8pPr indent="-228600" marL="1371600">
              <a:buFont typeface="Arial" pitchFamily="34" charset="0"/>
              <a:buChar char="–"/>
              <a:defRPr baseline="0"/>
            </a:lvl8pPr>
            <a:lvl9pPr indent="-228600" marL="16002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Title Slide 04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2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r="27821"/>
          <a:stretch>
            <a:fillRect/>
          </a:stretch>
        </p:blipFill>
        <p:spPr>
          <a:xfrm>
            <a:off x="4812041" y="10344"/>
            <a:ext cx="10546844" cy="8219256"/>
          </a:xfrm>
          <a:prstGeom prst="rect"/>
        </p:spPr>
      </p:pic>
      <p:grpSp>
        <p:nvGrpSpPr>
          <p:cNvPr id="35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3145784" name="Straight Connector 12"/>
            <p:cNvCxnSpPr>
              <a:cxnSpLocks/>
            </p:cNvCxnSpPr>
            <p:nvPr userDrawn="1"/>
          </p:nvCxnSpPr>
          <p:spPr>
            <a:xfrm>
              <a:off x="-91440" y="639763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5" name="Straight Connector 17"/>
            <p:cNvCxnSpPr>
              <a:cxnSpLocks/>
            </p:cNvCxnSpPr>
            <p:nvPr userDrawn="1"/>
          </p:nvCxnSpPr>
          <p:spPr>
            <a:xfrm>
              <a:off x="-91440" y="2057399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6" name="Straight Connector 18"/>
            <p:cNvCxnSpPr>
              <a:cxnSpLocks/>
            </p:cNvCxnSpPr>
            <p:nvPr userDrawn="1"/>
          </p:nvCxnSpPr>
          <p:spPr>
            <a:xfrm>
              <a:off x="-91440" y="7178674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7" name="Straight Connector 21"/>
            <p:cNvCxnSpPr>
              <a:cxnSpLocks/>
            </p:cNvCxnSpPr>
            <p:nvPr userDrawn="1"/>
          </p:nvCxnSpPr>
          <p:spPr>
            <a:xfrm>
              <a:off x="14676120" y="639763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8" name="Straight Connector 22"/>
            <p:cNvCxnSpPr>
              <a:cxnSpLocks/>
            </p:cNvCxnSpPr>
            <p:nvPr userDrawn="1"/>
          </p:nvCxnSpPr>
          <p:spPr>
            <a:xfrm>
              <a:off x="14676120" y="2057399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9" name="Straight Connector 23"/>
            <p:cNvCxnSpPr>
              <a:cxnSpLocks/>
            </p:cNvCxnSpPr>
            <p:nvPr userDrawn="1"/>
          </p:nvCxnSpPr>
          <p:spPr>
            <a:xfrm>
              <a:off x="14676120" y="7178674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0" name="Straight Connector 24"/>
            <p:cNvCxnSpPr>
              <a:cxnSpLocks/>
            </p:cNvCxnSpPr>
            <p:nvPr userDrawn="1"/>
          </p:nvCxnSpPr>
          <p:spPr>
            <a:xfrm>
              <a:off x="685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1" name="Straight Connector 25"/>
            <p:cNvCxnSpPr>
              <a:cxnSpLocks/>
            </p:cNvCxnSpPr>
            <p:nvPr userDrawn="1"/>
          </p:nvCxnSpPr>
          <p:spPr>
            <a:xfrm>
              <a:off x="13944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2" name="Straight Connector 26"/>
            <p:cNvCxnSpPr>
              <a:cxnSpLocks/>
            </p:cNvCxnSpPr>
            <p:nvPr userDrawn="1"/>
          </p:nvCxnSpPr>
          <p:spPr>
            <a:xfrm>
              <a:off x="685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3" name="Straight Connector 27"/>
            <p:cNvCxnSpPr>
              <a:cxnSpLocks/>
            </p:cNvCxnSpPr>
            <p:nvPr userDrawn="1"/>
          </p:nvCxnSpPr>
          <p:spPr>
            <a:xfrm>
              <a:off x="13944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4" name="Straight Connector 28"/>
            <p:cNvCxnSpPr>
              <a:cxnSpLocks/>
            </p:cNvCxnSpPr>
            <p:nvPr userDrawn="1"/>
          </p:nvCxnSpPr>
          <p:spPr>
            <a:xfrm>
              <a:off x="118872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5" name="Straight Connector 29"/>
            <p:cNvCxnSpPr>
              <a:cxnSpLocks/>
            </p:cNvCxnSpPr>
            <p:nvPr userDrawn="1"/>
          </p:nvCxnSpPr>
          <p:spPr>
            <a:xfrm>
              <a:off x="73152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6" name="Straight Connector 30"/>
            <p:cNvCxnSpPr>
              <a:cxnSpLocks/>
            </p:cNvCxnSpPr>
            <p:nvPr userDrawn="1"/>
          </p:nvCxnSpPr>
          <p:spPr>
            <a:xfrm>
              <a:off x="73152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7" name="Straight Connector 31"/>
            <p:cNvCxnSpPr>
              <a:cxnSpLocks/>
            </p:cNvCxnSpPr>
            <p:nvPr userDrawn="1"/>
          </p:nvCxnSpPr>
          <p:spPr>
            <a:xfrm>
              <a:off x="7086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8" name="Straight Connector 32"/>
            <p:cNvCxnSpPr>
              <a:cxnSpLocks/>
            </p:cNvCxnSpPr>
            <p:nvPr userDrawn="1"/>
          </p:nvCxnSpPr>
          <p:spPr>
            <a:xfrm>
              <a:off x="7543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9" name="Straight Connector 33"/>
            <p:cNvCxnSpPr>
              <a:cxnSpLocks/>
            </p:cNvCxnSpPr>
            <p:nvPr userDrawn="1"/>
          </p:nvCxnSpPr>
          <p:spPr>
            <a:xfrm>
              <a:off x="7086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0" name="Straight Connector 34"/>
            <p:cNvCxnSpPr>
              <a:cxnSpLocks/>
            </p:cNvCxnSpPr>
            <p:nvPr userDrawn="1"/>
          </p:nvCxnSpPr>
          <p:spPr>
            <a:xfrm>
              <a:off x="7543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1" name="Straight Connector 35"/>
            <p:cNvCxnSpPr>
              <a:cxnSpLocks/>
            </p:cNvCxnSpPr>
            <p:nvPr userDrawn="1"/>
          </p:nvCxnSpPr>
          <p:spPr>
            <a:xfrm>
              <a:off x="5257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2" name="Straight Connector 36"/>
            <p:cNvCxnSpPr>
              <a:cxnSpLocks/>
            </p:cNvCxnSpPr>
            <p:nvPr userDrawn="1"/>
          </p:nvCxnSpPr>
          <p:spPr>
            <a:xfrm>
              <a:off x="4800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3" name="Straight Connector 37"/>
            <p:cNvCxnSpPr>
              <a:cxnSpLocks/>
            </p:cNvCxnSpPr>
            <p:nvPr userDrawn="1"/>
          </p:nvCxnSpPr>
          <p:spPr>
            <a:xfrm>
              <a:off x="9372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4" name="Straight Connector 38"/>
            <p:cNvCxnSpPr>
              <a:cxnSpLocks/>
            </p:cNvCxnSpPr>
            <p:nvPr userDrawn="1"/>
          </p:nvCxnSpPr>
          <p:spPr>
            <a:xfrm>
              <a:off x="9829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5" name="Straight Connector 39"/>
            <p:cNvCxnSpPr>
              <a:cxnSpLocks/>
            </p:cNvCxnSpPr>
            <p:nvPr userDrawn="1"/>
          </p:nvCxnSpPr>
          <p:spPr>
            <a:xfrm>
              <a:off x="5257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6" name="Straight Connector 40"/>
            <p:cNvCxnSpPr>
              <a:cxnSpLocks/>
            </p:cNvCxnSpPr>
            <p:nvPr userDrawn="1"/>
          </p:nvCxnSpPr>
          <p:spPr>
            <a:xfrm>
              <a:off x="9829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7" name="Straight Connector 41"/>
            <p:cNvCxnSpPr>
              <a:cxnSpLocks/>
            </p:cNvCxnSpPr>
            <p:nvPr userDrawn="1"/>
          </p:nvCxnSpPr>
          <p:spPr>
            <a:xfrm>
              <a:off x="4800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8" name="Straight Connector 42"/>
            <p:cNvCxnSpPr>
              <a:cxnSpLocks/>
            </p:cNvCxnSpPr>
            <p:nvPr userDrawn="1"/>
          </p:nvCxnSpPr>
          <p:spPr>
            <a:xfrm>
              <a:off x="9372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9" name="Straight Connector 43"/>
            <p:cNvCxnSpPr>
              <a:cxnSpLocks/>
            </p:cNvCxnSpPr>
            <p:nvPr userDrawn="1"/>
          </p:nvCxnSpPr>
          <p:spPr>
            <a:xfrm>
              <a:off x="118872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0" name="Straight Connector 44"/>
            <p:cNvCxnSpPr>
              <a:cxnSpLocks/>
            </p:cNvCxnSpPr>
            <p:nvPr userDrawn="1"/>
          </p:nvCxnSpPr>
          <p:spPr>
            <a:xfrm>
              <a:off x="14676120" y="7772400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1" name="Straight Connector 45"/>
            <p:cNvCxnSpPr>
              <a:cxnSpLocks/>
            </p:cNvCxnSpPr>
            <p:nvPr userDrawn="1"/>
          </p:nvCxnSpPr>
          <p:spPr>
            <a:xfrm>
              <a:off x="-91440" y="7772400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06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18288" lIns="0" rIns="0" tIns="0" wrap="none">
            <a:noAutofit/>
          </a:bodyPr>
          <a:p>
            <a:pPr algn="r" defTabSz="820738">
              <a:spcBef>
                <a:spcPts val="0"/>
              </a:spcBef>
            </a:pPr>
            <a:fld id="{03C7D0F0-10D5-4191-B6F4-99306F468FEF}" type="datetime4">
              <a:rPr b="0" sz="1400" lang="en-US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4, 2023</a:t>
            </a:fld>
            <a:endParaRPr b="0" dirty="0" sz="1400" lang="en-US">
              <a:solidFill>
                <a:schemeClr val="tx1"/>
              </a:solidFill>
            </a:endParaRPr>
          </a:p>
        </p:txBody>
      </p:sp>
      <p:sp>
        <p:nvSpPr>
          <p:cNvPr id="1048607" name="Flowchart: Stored Data 4"/>
          <p:cNvSpPr/>
          <p:nvPr userDrawn="1"/>
        </p:nvSpPr>
        <p:spPr>
          <a:xfrm>
            <a:off x="8597" y="-673"/>
            <a:ext cx="8990727" cy="8219248"/>
          </a:xfrm>
          <a:prstGeom prst="flowChartOnlineStorage"/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ZA"/>
          </a:p>
        </p:txBody>
      </p:sp>
      <p:sp>
        <p:nvSpPr>
          <p:cNvPr id="1048608" name="Rectangle 5"/>
          <p:cNvSpPr/>
          <p:nvPr userDrawn="1"/>
        </p:nvSpPr>
        <p:spPr>
          <a:xfrm>
            <a:off x="9341" y="-681"/>
            <a:ext cx="4802700" cy="8230273"/>
          </a:xfrm>
          <a:prstGeom prst="rect"/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ZA"/>
          </a:p>
        </p:txBody>
      </p:sp>
      <p:sp>
        <p:nvSpPr>
          <p:cNvPr id="1048609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/>
          <a:noFill/>
        </p:spPr>
        <p:txBody>
          <a:bodyPr anchor="ctr" bIns="0" lIns="0" rIns="0" rtlCol="0" tIns="0" vert="horz" wrap="none"/>
          <a:lstStyle>
            <a:defPPr>
              <a:defRPr lang="en-US"/>
            </a:defPPr>
            <a:lvl1pPr algn="ctr" defTabSz="914400" eaLnBrk="1" hangingPunct="1" latinLnBrk="0" marL="0" rtl="0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1100" lang="en-US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/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  <p:grpSp>
        <p:nvGrpSpPr>
          <p:cNvPr id="14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3145728" name="Straight Connector 11"/>
            <p:cNvCxnSpPr>
              <a:cxnSpLocks/>
            </p:cNvCxnSpPr>
            <p:nvPr userDrawn="1"/>
          </p:nvCxnSpPr>
          <p:spPr>
            <a:xfrm>
              <a:off x="-91440" y="639763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2"/>
            <p:cNvCxnSpPr>
              <a:cxnSpLocks/>
            </p:cNvCxnSpPr>
            <p:nvPr userDrawn="1"/>
          </p:nvCxnSpPr>
          <p:spPr>
            <a:xfrm>
              <a:off x="-91440" y="2057399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3"/>
            <p:cNvCxnSpPr>
              <a:cxnSpLocks/>
            </p:cNvCxnSpPr>
            <p:nvPr userDrawn="1"/>
          </p:nvCxnSpPr>
          <p:spPr>
            <a:xfrm>
              <a:off x="-91440" y="7178674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4"/>
            <p:cNvCxnSpPr>
              <a:cxnSpLocks/>
            </p:cNvCxnSpPr>
            <p:nvPr userDrawn="1"/>
          </p:nvCxnSpPr>
          <p:spPr>
            <a:xfrm>
              <a:off x="14676120" y="639763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5"/>
            <p:cNvCxnSpPr>
              <a:cxnSpLocks/>
            </p:cNvCxnSpPr>
            <p:nvPr userDrawn="1"/>
          </p:nvCxnSpPr>
          <p:spPr>
            <a:xfrm>
              <a:off x="14676120" y="2057399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6"/>
            <p:cNvCxnSpPr>
              <a:cxnSpLocks/>
            </p:cNvCxnSpPr>
            <p:nvPr userDrawn="1"/>
          </p:nvCxnSpPr>
          <p:spPr>
            <a:xfrm>
              <a:off x="14676120" y="7178674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8"/>
            <p:cNvCxnSpPr>
              <a:cxnSpLocks/>
            </p:cNvCxnSpPr>
            <p:nvPr userDrawn="1"/>
          </p:nvCxnSpPr>
          <p:spPr>
            <a:xfrm>
              <a:off x="685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Straight Connector 19"/>
            <p:cNvCxnSpPr>
              <a:cxnSpLocks/>
            </p:cNvCxnSpPr>
            <p:nvPr userDrawn="1"/>
          </p:nvCxnSpPr>
          <p:spPr>
            <a:xfrm>
              <a:off x="13944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22"/>
            <p:cNvCxnSpPr>
              <a:cxnSpLocks/>
            </p:cNvCxnSpPr>
            <p:nvPr userDrawn="1"/>
          </p:nvCxnSpPr>
          <p:spPr>
            <a:xfrm>
              <a:off x="685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23"/>
            <p:cNvCxnSpPr>
              <a:cxnSpLocks/>
            </p:cNvCxnSpPr>
            <p:nvPr userDrawn="1"/>
          </p:nvCxnSpPr>
          <p:spPr>
            <a:xfrm>
              <a:off x="13944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Straight Connector 24"/>
            <p:cNvCxnSpPr>
              <a:cxnSpLocks/>
            </p:cNvCxnSpPr>
            <p:nvPr userDrawn="1"/>
          </p:nvCxnSpPr>
          <p:spPr>
            <a:xfrm>
              <a:off x="118872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25"/>
            <p:cNvCxnSpPr>
              <a:cxnSpLocks/>
            </p:cNvCxnSpPr>
            <p:nvPr userDrawn="1"/>
          </p:nvCxnSpPr>
          <p:spPr>
            <a:xfrm>
              <a:off x="73152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Connector 27"/>
            <p:cNvCxnSpPr>
              <a:cxnSpLocks/>
            </p:cNvCxnSpPr>
            <p:nvPr userDrawn="1"/>
          </p:nvCxnSpPr>
          <p:spPr>
            <a:xfrm>
              <a:off x="73152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Straight Connector 28"/>
            <p:cNvCxnSpPr>
              <a:cxnSpLocks/>
            </p:cNvCxnSpPr>
            <p:nvPr userDrawn="1"/>
          </p:nvCxnSpPr>
          <p:spPr>
            <a:xfrm>
              <a:off x="7086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2" name="Straight Connector 29"/>
            <p:cNvCxnSpPr>
              <a:cxnSpLocks/>
            </p:cNvCxnSpPr>
            <p:nvPr userDrawn="1"/>
          </p:nvCxnSpPr>
          <p:spPr>
            <a:xfrm>
              <a:off x="7543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Straight Connector 30"/>
            <p:cNvCxnSpPr>
              <a:cxnSpLocks/>
            </p:cNvCxnSpPr>
            <p:nvPr userDrawn="1"/>
          </p:nvCxnSpPr>
          <p:spPr>
            <a:xfrm>
              <a:off x="7086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4" name="Straight Connector 31"/>
            <p:cNvCxnSpPr>
              <a:cxnSpLocks/>
            </p:cNvCxnSpPr>
            <p:nvPr userDrawn="1"/>
          </p:nvCxnSpPr>
          <p:spPr>
            <a:xfrm>
              <a:off x="7543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Straight Connector 34"/>
            <p:cNvCxnSpPr>
              <a:cxnSpLocks/>
            </p:cNvCxnSpPr>
            <p:nvPr userDrawn="1"/>
          </p:nvCxnSpPr>
          <p:spPr>
            <a:xfrm>
              <a:off x="5257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6" name="Straight Connector 35"/>
            <p:cNvCxnSpPr>
              <a:cxnSpLocks/>
            </p:cNvCxnSpPr>
            <p:nvPr userDrawn="1"/>
          </p:nvCxnSpPr>
          <p:spPr>
            <a:xfrm>
              <a:off x="4800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7" name="Straight Connector 36"/>
            <p:cNvCxnSpPr>
              <a:cxnSpLocks/>
            </p:cNvCxnSpPr>
            <p:nvPr userDrawn="1"/>
          </p:nvCxnSpPr>
          <p:spPr>
            <a:xfrm>
              <a:off x="93726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Straight Connector 37"/>
            <p:cNvCxnSpPr>
              <a:cxnSpLocks/>
            </p:cNvCxnSpPr>
            <p:nvPr userDrawn="1"/>
          </p:nvCxnSpPr>
          <p:spPr>
            <a:xfrm>
              <a:off x="98298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9" name="Straight Connector 38"/>
            <p:cNvCxnSpPr>
              <a:cxnSpLocks/>
            </p:cNvCxnSpPr>
            <p:nvPr userDrawn="1"/>
          </p:nvCxnSpPr>
          <p:spPr>
            <a:xfrm>
              <a:off x="5257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0" name="Straight Connector 39"/>
            <p:cNvCxnSpPr>
              <a:cxnSpLocks/>
            </p:cNvCxnSpPr>
            <p:nvPr userDrawn="1"/>
          </p:nvCxnSpPr>
          <p:spPr>
            <a:xfrm>
              <a:off x="98298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Straight Connector 40"/>
            <p:cNvCxnSpPr>
              <a:cxnSpLocks/>
            </p:cNvCxnSpPr>
            <p:nvPr userDrawn="1"/>
          </p:nvCxnSpPr>
          <p:spPr>
            <a:xfrm>
              <a:off x="4800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2" name="Straight Connector 42"/>
            <p:cNvCxnSpPr>
              <a:cxnSpLocks/>
            </p:cNvCxnSpPr>
            <p:nvPr userDrawn="1"/>
          </p:nvCxnSpPr>
          <p:spPr>
            <a:xfrm>
              <a:off x="9372600" y="827532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3" name="Straight Connector 43"/>
            <p:cNvCxnSpPr>
              <a:cxnSpLocks/>
            </p:cNvCxnSpPr>
            <p:nvPr userDrawn="1"/>
          </p:nvCxnSpPr>
          <p:spPr>
            <a:xfrm>
              <a:off x="11887200" y="-91440"/>
              <a:ext cx="0" cy="4572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4" name="Straight Connector 44"/>
            <p:cNvCxnSpPr>
              <a:cxnSpLocks/>
            </p:cNvCxnSpPr>
            <p:nvPr userDrawn="1"/>
          </p:nvCxnSpPr>
          <p:spPr>
            <a:xfrm>
              <a:off x="14676120" y="7772400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5" name="Straight Connector 41"/>
            <p:cNvCxnSpPr>
              <a:cxnSpLocks/>
            </p:cNvCxnSpPr>
            <p:nvPr userDrawn="1"/>
          </p:nvCxnSpPr>
          <p:spPr>
            <a:xfrm>
              <a:off x="-91440" y="7772400"/>
              <a:ext cx="45720" cy="0"/>
            </a:xfrm>
            <a:prstGeom prst="line"/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/>
        </p:spPr>
        <p:txBody>
          <a:bodyPr anchor="t" anchorCtr="0" bIns="0" lIns="0" rIns="0" rtlCol="0" tIns="0" vert="horz">
            <a:normAutofit/>
          </a:bodyPr>
          <a:p>
            <a:r>
              <a:rPr dirty="0" lang="en-US"/>
              <a:t>Click to edit Master title style</a:t>
            </a:r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/>
        </p:spPr>
        <p:txBody>
          <a:bodyPr bIns="0" lIns="0" rIns="0" rtlCol="0" tIns="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79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0" lIns="0" rIns="0" tIns="0" wrap="none">
            <a:noAutofit/>
          </a:bodyPr>
          <a:p>
            <a:pPr algn="r" defTabSz="820738">
              <a:spcBef>
                <a:spcPts val="0"/>
              </a:spcBef>
            </a:pPr>
            <a:fld id="{03C7D0F0-10D5-4191-B6F4-99306F468FEF}" type="datetime4">
              <a:rPr b="0" sz="1100" lang="en-US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4, 2023</a:t>
            </a:fld>
            <a:endParaRPr b="0" dirty="0" sz="1100" lang="en-US">
              <a:solidFill>
                <a:schemeClr val="bg1"/>
              </a:solidFill>
            </a:endParaRPr>
          </a:p>
        </p:txBody>
      </p:sp>
      <p:sp>
        <p:nvSpPr>
          <p:cNvPr id="1048580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0" lIns="0" rIns="0" tIns="0" wrap="square">
            <a:noAutofit/>
          </a:bodyPr>
          <a:p>
            <a:pPr algn="r" defTabSz="820738">
              <a:spcBef>
                <a:spcPts val="0"/>
              </a:spcBef>
            </a:pPr>
            <a:fld id="{18E29826-F105-4F77-B977-03F4A4723A21}" type="slidenum">
              <a:rPr b="1" sz="1100" lang="en-US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b="1" dirty="0" sz="1100" lang="en-US">
              <a:solidFill>
                <a:schemeClr val="bg1"/>
              </a:solidFill>
            </a:endParaRPr>
          </a:p>
        </p:txBody>
      </p:sp>
      <p:sp>
        <p:nvSpPr>
          <p:cNvPr id="1048581" name="Footer Placeholder 4"/>
          <p:cNvSpPr txBox="1"/>
          <p:nvPr/>
        </p:nvSpPr>
        <p:spPr>
          <a:xfrm>
            <a:off x="4938936" y="7580439"/>
            <a:ext cx="5029200" cy="274320"/>
          </a:xfrm>
          <a:prstGeom prst="rect"/>
          <a:noFill/>
        </p:spPr>
        <p:txBody>
          <a:bodyPr anchor="ctr" bIns="0" lIns="0" rIns="0" rtlCol="0" tIns="0" vert="horz" wrap="none"/>
          <a:lstStyle>
            <a:defPPr>
              <a:defRPr lang="en-US"/>
            </a:defPPr>
            <a:lvl1pPr algn="ctr" defTabSz="914400" eaLnBrk="1" hangingPunct="1" latinLnBrk="0" marL="0" rtl="0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1100" lang="en-US">
                <a:solidFill>
                  <a:schemeClr val="bg1"/>
                </a:solidFill>
              </a:rPr>
              <a:t>r3spAI Academy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lvl1pPr algn="l" defTabSz="1463040" eaLnBrk="1" hangingPunct="1" latinLnBrk="0" rtl="0">
        <a:lnSpc>
          <a:spcPct val="85000"/>
        </a:lnSpc>
        <a:spcBef>
          <a:spcPct val="0"/>
        </a:spcBef>
        <a:buNone/>
        <a:defRPr b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1463040" eaLnBrk="1" hangingPunct="1" indent="0" latinLnBrk="0" marL="0" rtl="0">
        <a:spcBef>
          <a:spcPts val="1200"/>
        </a:spcBef>
        <a:buFontTx/>
        <a:buNone/>
        <a:defRPr b="1" sz="20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1463040" eaLnBrk="1" hangingPunct="1" indent="0" latinLnBrk="0" marL="0" rtl="0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463040" eaLnBrk="1" hangingPunct="1" indent="-228600" latinLnBrk="0" marL="228600" rtl="0">
        <a:spcBef>
          <a:spcPts val="1200"/>
        </a:spcBef>
        <a:buClr>
          <a:srgbClr val="0070C0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463040" eaLnBrk="1" hangingPunct="1" indent="-228600" latinLnBrk="0" marL="457200" rtl="0">
        <a:spcBef>
          <a:spcPts val="600"/>
        </a:spcBef>
        <a:buClr>
          <a:srgbClr val="0070C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463040" eaLnBrk="1" hangingPunct="1" indent="-228600" latinLnBrk="0" marL="685800" rtl="0">
        <a:spcBef>
          <a:spcPts val="600"/>
        </a:spcBef>
        <a:buClr>
          <a:srgbClr val="0070C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463040" eaLnBrk="1" hangingPunct="1" indent="-228600" latinLnBrk="0" marL="914400" rtl="0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463040" eaLnBrk="1" hangingPunct="1" indent="-228600" latinLnBrk="0" marL="1143000" rtl="0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463040" eaLnBrk="1" hangingPunct="1" indent="-228600" latinLnBrk="0" marL="1371600" rtl="0">
        <a:spcBef>
          <a:spcPts val="600"/>
        </a:spcBef>
        <a:buFont typeface="Arial" pitchFamily="34" charset="0"/>
        <a:buChar char="–"/>
        <a:defRPr baseline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463040" eaLnBrk="1" hangingPunct="1" indent="-228600" latinLnBrk="0" marL="1600200" rtl="0">
        <a:spcBef>
          <a:spcPts val="600"/>
        </a:spcBef>
        <a:buFont typeface="Arial" pitchFamily="34" charset="0"/>
        <a:buChar char="–"/>
        <a:defRPr baseline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146304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463040" eaLnBrk="1" hangingPunct="1" latinLnBrk="0" marL="73152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463040" eaLnBrk="1" hangingPunct="1" latinLnBrk="0" marL="146304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463040" eaLnBrk="1" hangingPunct="1" latinLnBrk="0" marL="219456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463040" eaLnBrk="1" hangingPunct="1" latinLnBrk="0" marL="292608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46304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463040" eaLnBrk="1" hangingPunct="1" latinLnBrk="0" marL="438912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463040" eaLnBrk="1" hangingPunct="1" latinLnBrk="0" marL="512064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463040" eaLnBrk="1" hangingPunct="1" latinLnBrk="0" marL="585216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0046" y="6601627"/>
            <a:ext cx="4566025" cy="111520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 txBox="1"/>
          <p:nvPr/>
        </p:nvSpPr>
        <p:spPr>
          <a:xfrm>
            <a:off x="685800" y="370384"/>
            <a:ext cx="13258800" cy="1417636"/>
          </a:xfrm>
          <a:prstGeom prst="rect"/>
        </p:spPr>
        <p:txBody>
          <a:bodyPr anchor="t" anchorCtr="0" bIns="0" lIns="0" rIns="0" rtlCol="0" tIns="0" vert="horz">
            <a:normAutofit/>
          </a:bodyPr>
          <a:lstStyle>
            <a:lvl1pPr algn="l" defTabSz="1463040" eaLnBrk="1" hangingPunct="1" latinLnBrk="0" rtl="0">
              <a:lnSpc>
                <a:spcPct val="85000"/>
              </a:lnSpc>
              <a:spcBef>
                <a:spcPct val="0"/>
              </a:spcBef>
              <a:buNone/>
              <a:defRPr b="1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dirty="0" lang="en-IN"/>
          </a:p>
          <a:p>
            <a:r>
              <a:rPr dirty="0" lang="en-IN"/>
              <a:t>Conclusion and Future Work</a:t>
            </a:r>
            <a:endParaRPr dirty="0" lang="en-US"/>
          </a:p>
        </p:txBody>
      </p:sp>
      <p:pic>
        <p:nvPicPr>
          <p:cNvPr id="209716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/>
        </p:spPr>
      </p:pic>
      <p:sp>
        <p:nvSpPr>
          <p:cNvPr id="1048605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lang="en-US"/>
              <a:t>CONCLUSION</a:t>
            </a:r>
          </a:p>
          <a:p>
            <a:pPr indent="-342900" marL="342900">
              <a:buFont typeface="Courier New" panose="02070309020205020404" pitchFamily="49" charset="0"/>
              <a:buChar char="o"/>
            </a:pPr>
            <a:r>
              <a:rPr dirty="0" sz="1800" lang="en-IN"/>
              <a:t> The Project may identify the trends in category-wise cut off scores for various IITS-NITS over the </a:t>
            </a:r>
            <a:r>
              <a:rPr dirty="0" sz="1800" lang="en-IN" err="1"/>
              <a:t>years,showing</a:t>
            </a:r>
            <a:r>
              <a:rPr dirty="0" sz="1800" lang="en-IN"/>
              <a:t> whether the cutoffs have been </a:t>
            </a:r>
            <a:r>
              <a:rPr dirty="0" sz="1800" lang="en-IN" err="1"/>
              <a:t>increasing,decreasing</a:t>
            </a:r>
            <a:r>
              <a:rPr dirty="0" sz="1800" lang="en-IN"/>
              <a:t> </a:t>
            </a:r>
            <a:r>
              <a:rPr dirty="0" sz="1800" lang="en-IN" err="1"/>
              <a:t>or,remaining</a:t>
            </a:r>
            <a:r>
              <a:rPr dirty="0" sz="1800" lang="en-IN"/>
              <a:t> stable</a:t>
            </a:r>
          </a:p>
          <a:p>
            <a:pPr indent="-342900" marL="342900">
              <a:buFont typeface="Courier New" panose="02070309020205020404" pitchFamily="49" charset="0"/>
              <a:buChar char="o"/>
            </a:pPr>
            <a:r>
              <a:rPr sz="1800" lang="en-IN"/>
              <a:t>Understanding the</a:t>
            </a:r>
            <a:r>
              <a:rPr sz="1800" lang="en-US"/>
              <a:t> </a:t>
            </a:r>
            <a:r>
              <a:rPr sz="1800" lang="en-IN"/>
              <a:t>data </a:t>
            </a:r>
            <a:r>
              <a:rPr dirty="0" sz="1800" lang="en-IN"/>
              <a:t>is balanced or imbalanced</a:t>
            </a:r>
          </a:p>
          <a:p>
            <a:pPr indent="-342900" marL="342900">
              <a:buFont typeface="Courier New" panose="02070309020205020404" pitchFamily="49" charset="0"/>
              <a:buChar char="o"/>
            </a:pPr>
            <a:r>
              <a:rPr dirty="0" sz="1800" lang="en-IN"/>
              <a:t>The highest accuracy is Random Forest Classifier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1800" lang="en-IN" err="1"/>
              <a:t>Analyzing</a:t>
            </a:r>
            <a:r>
              <a:rPr dirty="0" sz="1800" lang="en-IN"/>
              <a:t> the demographics of admitted students in different categories to ensure diversity and inclusivity in the admissions process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FUTURE WORK</a:t>
            </a:r>
          </a:p>
          <a:p>
            <a:pPr indent="-342900" marL="342900">
              <a:buFont typeface="Courier New" panose="02070309020205020404" pitchFamily="49" charset="0"/>
              <a:buChar char="o"/>
            </a:pPr>
            <a:r>
              <a:rPr dirty="0" sz="1800" lang="en-IN"/>
              <a:t>Developing predictive models that can forecast category-wise cutoff scores for future admissions</a:t>
            </a:r>
          </a:p>
          <a:p>
            <a:pPr indent="-342900" marL="342900">
              <a:buFont typeface="Courier New" panose="02070309020205020404" pitchFamily="49" charset="0"/>
              <a:buChar char="o"/>
            </a:pPr>
            <a:r>
              <a:rPr dirty="0" sz="1800" lang="en-IN"/>
              <a:t>Consider creating new features or transforming existing features to enhance predictive model</a:t>
            </a:r>
          </a:p>
          <a:p>
            <a:pPr indent="-342900" marL="342900">
              <a:buFont typeface="Courier New" panose="02070309020205020404" pitchFamily="49" charset="0"/>
              <a:buChar char="o"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lang="en-IN"/>
          </a:p>
          <a:p>
            <a:pPr indent="0" marL="0">
              <a:buNone/>
            </a:pPr>
            <a:r>
              <a:rPr dirty="0" lang="en-IN"/>
              <a:t>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p>
            <a:r>
              <a:rPr dirty="0" sz="6000" lang="en-IN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048611" name="Subtitle 2"/>
          <p:cNvSpPr txBox="1"/>
          <p:nvPr/>
        </p:nvSpPr>
        <p:spPr bwMode="auto">
          <a:xfrm>
            <a:off x="258416" y="3250704"/>
            <a:ext cx="4525353" cy="2304256"/>
          </a:xfrm>
          <a:prstGeom prst="rect"/>
          <a:noFill/>
          <a:ln>
            <a:noFill/>
          </a:ln>
        </p:spPr>
        <p:txBody>
          <a:bodyPr>
            <a:norm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typeface="Arial" pitchFamily="34" charset="0"/>
              <a:buNone/>
            </a:pPr>
            <a:r>
              <a:rPr b="1" dirty="0" sz="2000" lang="en-US">
                <a:solidFill>
                  <a:schemeClr val="bg1"/>
                </a:solidFill>
                <a:latin typeface="Arial"/>
              </a:rPr>
              <a:t>Student Name :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.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D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p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i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k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L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k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s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h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m</a:t>
            </a:r>
            <a:r>
              <a:rPr b="1" dirty="0" sz="2000" lang="en-US" err="1">
                <a:solidFill>
                  <a:schemeClr val="bg1"/>
                </a:solidFill>
                <a:latin typeface="Arial"/>
              </a:rPr>
              <a:t>i</a:t>
            </a:r>
            <a:endParaRPr b="1" dirty="0" sz="2000" lang="en-US">
              <a:solidFill>
                <a:schemeClr val="bg1"/>
              </a:solidFill>
              <a:latin typeface="Arial"/>
            </a:endParaRPr>
          </a:p>
          <a:p>
            <a:pPr indent="0" marL="0">
              <a:buFont typeface="Arial" pitchFamily="34" charset="0"/>
              <a:buNone/>
            </a:pPr>
            <a:r>
              <a:rPr b="1" dirty="0" sz="2000" lang="en-US">
                <a:solidFill>
                  <a:schemeClr val="bg1"/>
                </a:solidFill>
              </a:rPr>
              <a:t>Roll Number:21B91A</a:t>
            </a:r>
            <a:r>
              <a:rPr b="1" dirty="0" sz="2000" lang="en-US">
                <a:solidFill>
                  <a:schemeClr val="bg1"/>
                </a:solidFill>
              </a:rPr>
              <a:t>0</a:t>
            </a:r>
            <a:r>
              <a:rPr b="1" dirty="0" sz="2000" lang="en-US">
                <a:solidFill>
                  <a:schemeClr val="bg1"/>
                </a:solidFill>
              </a:rPr>
              <a:t>4</a:t>
            </a:r>
            <a:r>
              <a:rPr b="1" dirty="0" sz="2000" lang="en-US">
                <a:solidFill>
                  <a:schemeClr val="bg1"/>
                </a:solidFill>
              </a:rPr>
              <a:t>5</a:t>
            </a:r>
            <a:r>
              <a:rPr b="1" dirty="0" sz="2000" lang="en-US">
                <a:solidFill>
                  <a:schemeClr val="bg1"/>
                </a:solidFill>
              </a:rPr>
              <a:t>2</a:t>
            </a:r>
            <a:endParaRPr altLang="en-US" lang="zh-CN"/>
          </a:p>
          <a:p>
            <a:pPr indent="0" marL="0">
              <a:buFont typeface="Arial" pitchFamily="34" charset="0"/>
              <a:buNone/>
            </a:pPr>
            <a:r>
              <a:rPr b="1" dirty="0" sz="2000" lang="en-US">
                <a:solidFill>
                  <a:schemeClr val="bg1"/>
                </a:solidFill>
              </a:rPr>
              <a:t>SRKR Engineering College</a:t>
            </a:r>
          </a:p>
          <a:p>
            <a:pPr indent="0" marL="0">
              <a:buFont typeface="Arial" pitchFamily="34" charset="0"/>
              <a:buNone/>
            </a:pPr>
            <a:r>
              <a:rPr b="1" dirty="0" sz="2000" lang="en-US">
                <a:solidFill>
                  <a:schemeClr val="bg1"/>
                </a:solidFill>
              </a:rPr>
              <a:t>Mobile: +91 </a:t>
            </a:r>
            <a:r>
              <a:rPr b="1" dirty="0" sz="2000" lang="en-US">
                <a:solidFill>
                  <a:schemeClr val="bg1"/>
                </a:solidFill>
              </a:rPr>
              <a:t>9</a:t>
            </a:r>
            <a:r>
              <a:rPr b="1" dirty="0" sz="2000" lang="en-US">
                <a:solidFill>
                  <a:schemeClr val="bg1"/>
                </a:solidFill>
              </a:rPr>
              <a:t>3</a:t>
            </a:r>
            <a:r>
              <a:rPr b="1" dirty="0" sz="2000" lang="en-US">
                <a:solidFill>
                  <a:schemeClr val="bg1"/>
                </a:solidFill>
              </a:rPr>
              <a:t>8</a:t>
            </a:r>
            <a:r>
              <a:rPr b="1" dirty="0" sz="2000" lang="en-US">
                <a:solidFill>
                  <a:schemeClr val="bg1"/>
                </a:solidFill>
              </a:rPr>
              <a:t>1</a:t>
            </a:r>
            <a:r>
              <a:rPr b="1" dirty="0" sz="2000" lang="en-US">
                <a:solidFill>
                  <a:schemeClr val="bg1"/>
                </a:solidFill>
              </a:rPr>
              <a:t>7</a:t>
            </a:r>
            <a:r>
              <a:rPr b="1" dirty="0" sz="2000" lang="en-US">
                <a:solidFill>
                  <a:schemeClr val="bg1"/>
                </a:solidFill>
              </a:rPr>
              <a:t>6</a:t>
            </a:r>
            <a:r>
              <a:rPr b="1" dirty="0" sz="2000" lang="en-US">
                <a:solidFill>
                  <a:schemeClr val="bg1"/>
                </a:solidFill>
              </a:rPr>
              <a:t>6</a:t>
            </a:r>
            <a:r>
              <a:rPr b="1" dirty="0" sz="2000" lang="en-US">
                <a:solidFill>
                  <a:schemeClr val="bg1"/>
                </a:solidFill>
              </a:rPr>
              <a:t>4</a:t>
            </a:r>
            <a:r>
              <a:rPr b="1" dirty="0" sz="2000" lang="en-US">
                <a:solidFill>
                  <a:schemeClr val="bg1"/>
                </a:solidFill>
              </a:rPr>
              <a:t>1</a:t>
            </a:r>
            <a:r>
              <a:rPr b="1" dirty="0" sz="2000" lang="en-US">
                <a:solidFill>
                  <a:schemeClr val="bg1"/>
                </a:solidFill>
              </a:rPr>
              <a:t>2</a:t>
            </a:r>
            <a:endParaRPr altLang="en-US" lang="zh-CN"/>
          </a:p>
          <a:p>
            <a:pPr indent="0" marL="0">
              <a:buFont typeface="Arial" pitchFamily="34" charset="0"/>
              <a:buNone/>
            </a:pPr>
            <a:r>
              <a:rPr b="1" dirty="0" sz="2000" lang="en-US">
                <a:solidFill>
                  <a:schemeClr val="bg1"/>
                </a:solidFill>
              </a:rPr>
              <a:t>Email: </a:t>
            </a:r>
            <a:r>
              <a:rPr b="1" dirty="0" sz="2000" lang="en-US">
                <a:solidFill>
                  <a:schemeClr val="accent5"/>
                </a:solidFill>
              </a:rPr>
              <a:t>21B91A</a:t>
            </a:r>
            <a:r>
              <a:rPr b="1" dirty="0" sz="2000" lang="en-US">
                <a:solidFill>
                  <a:schemeClr val="accent5"/>
                </a:solidFill>
              </a:rPr>
              <a:t>0</a:t>
            </a:r>
            <a:r>
              <a:rPr b="1" dirty="0" sz="2000" lang="en-US">
                <a:solidFill>
                  <a:schemeClr val="accent5"/>
                </a:solidFill>
              </a:rPr>
              <a:t>4</a:t>
            </a:r>
            <a:r>
              <a:rPr b="1" dirty="0" sz="2000" lang="en-US">
                <a:solidFill>
                  <a:schemeClr val="accent5"/>
                </a:solidFill>
              </a:rPr>
              <a:t>5</a:t>
            </a:r>
            <a:r>
              <a:rPr b="1" dirty="0" sz="2000" lang="en-US">
                <a:solidFill>
                  <a:schemeClr val="accent5"/>
                </a:solidFill>
              </a:rPr>
              <a:t>2</a:t>
            </a:r>
            <a:r>
              <a:rPr b="1" dirty="0" sz="2000" lang="en-US">
                <a:solidFill>
                  <a:schemeClr val="accent5"/>
                </a:solidFill>
              </a:rPr>
              <a:t>@srkrec.ac.in</a:t>
            </a:r>
            <a:endParaRPr altLang="en-US" lang="zh-CN"/>
          </a:p>
          <a:p>
            <a:pPr indent="0" marL="0">
              <a:buFont typeface="Arial" pitchFamily="34" charset="0"/>
              <a:buNone/>
            </a:pPr>
            <a:r>
              <a:rPr b="1" dirty="0" sz="2000" lang="en-US">
                <a:solidFill>
                  <a:schemeClr val="bg1"/>
                </a:solidFill>
              </a:rPr>
              <a:t>Bhimavaram - India</a:t>
            </a:r>
            <a:endParaRPr dirty="0" sz="1400" lang="en-US"/>
          </a:p>
          <a:p>
            <a:pPr indent="0" marL="0">
              <a:buFont typeface="Arial" pitchFamily="34" charset="0"/>
              <a:buNone/>
            </a:pPr>
            <a:endParaRPr dirty="0" lang="en-US"/>
          </a:p>
        </p:txBody>
      </p:sp>
      <p:sp>
        <p:nvSpPr>
          <p:cNvPr id="1048612" name="Title 1"/>
          <p:cNvSpPr txBox="1"/>
          <p:nvPr/>
        </p:nvSpPr>
        <p:spPr>
          <a:xfrm>
            <a:off x="9907488" y="1184996"/>
            <a:ext cx="4536504" cy="1417636"/>
          </a:xfrm>
          <a:prstGeom prst="rect"/>
        </p:spPr>
        <p:txBody>
          <a:bodyPr anchor="b" anchorCtr="0" bIns="0" lIns="0" rIns="0" rtlCol="0" tIns="0" vert="horz">
            <a:normAutofit/>
          </a:bodyPr>
          <a:lstStyle>
            <a:lvl1pPr algn="l" defTabSz="1463040" eaLnBrk="1" hangingPunct="1" latinLnBrk="0" rtl="0">
              <a:lnSpc>
                <a:spcPct val="85000"/>
              </a:lnSpc>
              <a:spcBef>
                <a:spcPct val="0"/>
              </a:spcBef>
              <a:buNone/>
              <a:defRPr b="1"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dirty="0" lang="en-US"/>
              <a:t>Q &amp; A</a:t>
            </a:r>
          </a:p>
        </p:txBody>
      </p:sp>
      <p:pic>
        <p:nvPicPr>
          <p:cNvPr id="209716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0046" y="6601627"/>
            <a:ext cx="4566025" cy="111520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>
            <a:normAutofit fontScale="90000" lnSpcReduction="20000"/>
          </a:bodyPr>
          <a:p>
            <a:pPr>
              <a:lnSpc>
                <a:spcPct val="200000"/>
              </a:lnSpc>
            </a:pPr>
            <a:r>
              <a:rPr altLang="en-US" dirty="0" lang="en-US"/>
              <a:t>Problem Statement</a:t>
            </a:r>
            <a:r>
              <a:rPr dirty="0" lang="en-US">
                <a:latin typeface="+mj-lt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dirty="0" kern="0" lang="en-US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dirty="0" lang="en-US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dirty="0" kern="0" lang="en-US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dirty="0" lang="en-US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altLang="en-US" dirty="0" lang="en-US"/>
              <a:t>Exploratory Data Analysis (EDA)	</a:t>
            </a:r>
            <a:r>
              <a:rPr dirty="0" lang="en-US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altLang="en-US" dirty="0" lang="en-US"/>
              <a:t>Data Visualization 	07</a:t>
            </a:r>
            <a:endParaRPr dirty="0" lang="en-US">
              <a:latin typeface="+mj-lt"/>
            </a:endParaRPr>
          </a:p>
          <a:p>
            <a:pPr>
              <a:lnSpc>
                <a:spcPct val="200000"/>
              </a:lnSpc>
            </a:pPr>
            <a:r>
              <a:rPr altLang="en-US" dirty="0" lang="en-US"/>
              <a:t>Algorithms Used 	08</a:t>
            </a:r>
          </a:p>
          <a:p>
            <a:pPr>
              <a:lnSpc>
                <a:spcPct val="200000"/>
              </a:lnSpc>
            </a:pPr>
            <a:r>
              <a:rPr altLang="en-US" dirty="0" lang="en-US"/>
              <a:t>Analysis of Results	09</a:t>
            </a:r>
          </a:p>
          <a:p>
            <a:pPr>
              <a:lnSpc>
                <a:spcPct val="200000"/>
              </a:lnSpc>
            </a:pPr>
            <a:r>
              <a:rPr altLang="en-US" dirty="0" lang="en-US"/>
              <a:t>Conclusion &amp; Future Work	10</a:t>
            </a:r>
          </a:p>
          <a:p>
            <a:pPr indent="0" marL="0">
              <a:lnSpc>
                <a:spcPct val="200000"/>
              </a:lnSpc>
              <a:buNone/>
            </a:pPr>
            <a:r>
              <a:rPr altLang="en-US" dirty="0" lang="en-US"/>
              <a:t> 	</a:t>
            </a:r>
            <a:endParaRPr dirty="0" lang="en-US">
              <a:latin typeface="+mj-lt"/>
            </a:endParaRPr>
          </a:p>
        </p:txBody>
      </p:sp>
      <p:sp>
        <p:nvSpPr>
          <p:cNvPr id="1048589" name="Title 1"/>
          <p:cNvSpPr txBox="1"/>
          <p:nvPr/>
        </p:nvSpPr>
        <p:spPr>
          <a:xfrm>
            <a:off x="685800" y="370384"/>
            <a:ext cx="13258800" cy="1417636"/>
          </a:xfrm>
          <a:prstGeom prst="rect"/>
        </p:spPr>
        <p:txBody>
          <a:bodyPr anchor="t" anchorCtr="0" bIns="0" lIns="0" rIns="0" rtlCol="0" tIns="0" vert="horz">
            <a:normAutofit/>
          </a:bodyPr>
          <a:lstStyle>
            <a:lvl1pPr algn="l" defTabSz="1463040" eaLnBrk="1" hangingPunct="1" latinLnBrk="0" rtl="0">
              <a:lnSpc>
                <a:spcPct val="85000"/>
              </a:lnSpc>
              <a:spcBef>
                <a:spcPct val="0"/>
              </a:spcBef>
              <a:buNone/>
              <a:defRPr b="1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US"/>
              <a:t>Agenda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 txBox="1"/>
          <p:nvPr/>
        </p:nvSpPr>
        <p:spPr>
          <a:xfrm>
            <a:off x="685800" y="370384"/>
            <a:ext cx="13258800" cy="1417636"/>
          </a:xfrm>
          <a:prstGeom prst="rect"/>
        </p:spPr>
        <p:txBody>
          <a:bodyPr anchor="t" anchorCtr="0" bIns="0" lIns="0" rIns="0" rtlCol="0" tIns="0" vert="horz">
            <a:normAutofit/>
          </a:bodyPr>
          <a:lstStyle>
            <a:lvl1pPr algn="l" defTabSz="1463040" eaLnBrk="1" hangingPunct="1" latinLnBrk="0" rtl="0">
              <a:lnSpc>
                <a:spcPct val="85000"/>
              </a:lnSpc>
              <a:spcBef>
                <a:spcPct val="0"/>
              </a:spcBef>
              <a:buNone/>
              <a:defRPr b="1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IN"/>
              <a:t>Problem Statement</a:t>
            </a:r>
            <a:endParaRPr dirty="0" lang="en-US"/>
          </a:p>
        </p:txBody>
      </p:sp>
      <p:pic>
        <p:nvPicPr>
          <p:cNvPr id="209715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/>
        </p:spPr>
      </p:pic>
      <p:sp>
        <p:nvSpPr>
          <p:cNvPr id="1048591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itchFamily="2" charset="2"/>
              <a:buChar char="Ø"/>
            </a:pPr>
            <a:r>
              <a:rPr dirty="0" lang="en-US"/>
              <a:t>IITS-NITS Category-wise cut off data prediction</a:t>
            </a:r>
          </a:p>
          <a:p>
            <a:pPr>
              <a:buFont typeface="Wingdings" pitchFamily="2" charset="2"/>
              <a:buChar char="Ø"/>
            </a:pPr>
            <a:r>
              <a:rPr dirty="0" sz="1800" lang="en-US"/>
              <a:t>In this </a:t>
            </a:r>
            <a:r>
              <a:rPr dirty="0" sz="1800" lang="en-US" err="1"/>
              <a:t>dataset,the</a:t>
            </a:r>
            <a:r>
              <a:rPr dirty="0" sz="1800" lang="en-US"/>
              <a:t> year-wise distribution of cutoffs for various IITS and NITS are collected and organized on the basis  of </a:t>
            </a:r>
            <a:r>
              <a:rPr dirty="0" sz="1800" lang="en-US" err="1"/>
              <a:t>stream,category</a:t>
            </a:r>
            <a:r>
              <a:rPr dirty="0" sz="1800" lang="en-US"/>
              <a:t>, </a:t>
            </a:r>
            <a:r>
              <a:rPr dirty="0" sz="1800" lang="en-US" err="1"/>
              <a:t>quota,institute</a:t>
            </a:r>
            <a:r>
              <a:rPr dirty="0" sz="1800" lang="en-US"/>
              <a:t> _type </a:t>
            </a:r>
            <a:r>
              <a:rPr dirty="0" sz="1800" lang="en-US" err="1"/>
              <a:t>e.t.c</a:t>
            </a:r>
            <a:endParaRPr dirty="0" sz="1800" lang="en-US"/>
          </a:p>
          <a:p>
            <a:pPr>
              <a:buFont typeface="Wingdings" pitchFamily="2" charset="2"/>
              <a:buChar char="Ø"/>
            </a:pPr>
            <a:r>
              <a:rPr dirty="0" sz="1800" lang="en-US"/>
              <a:t>There are two classes in dataset(0-1) as  0 as not preparatory and 1 as preparatory </a:t>
            </a:r>
          </a:p>
          <a:p>
            <a:pPr>
              <a:buFont typeface="Wingdings" pitchFamily="2" charset="2"/>
              <a:buChar char="Ø"/>
            </a:pPr>
            <a:r>
              <a:rPr dirty="0" sz="1800" lang="en-US"/>
              <a:t>We use classification algorithm as the target variable is </a:t>
            </a:r>
            <a:r>
              <a:rPr sz="1800" lang="en-US"/>
              <a:t>discrete categorical.</a:t>
            </a:r>
            <a:endParaRPr dirty="0" sz="1800" lang="en-US"/>
          </a:p>
          <a:p>
            <a:pPr indent="0" marL="0">
              <a:buNone/>
            </a:pPr>
            <a:endParaRPr dirty="0" sz="1800" lang="en-US"/>
          </a:p>
          <a:p>
            <a:pPr indent="0" marL="0">
              <a:buNone/>
            </a:pPr>
            <a:endParaRPr dirty="0" sz="1800" lang="en-US"/>
          </a:p>
          <a:p>
            <a:pPr>
              <a:buFont typeface="Wingdings" pitchFamily="2" charset="2"/>
              <a:buChar char="Ø"/>
            </a:pPr>
            <a:endParaRPr dirty="0" sz="1800" lang="en-US"/>
          </a:p>
          <a:p>
            <a:pPr>
              <a:buFont typeface="Wingdings" pitchFamily="2" charset="2"/>
              <a:buChar char="Ø"/>
            </a:pPr>
            <a:endParaRPr dirty="0" sz="1800" lang="en-US"/>
          </a:p>
          <a:p>
            <a:pPr>
              <a:buFont typeface="Wingdings" pitchFamily="2" charset="2"/>
              <a:buChar char="Ø"/>
            </a:pPr>
            <a:endParaRPr dirty="0" sz="1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 txBox="1"/>
          <p:nvPr/>
        </p:nvSpPr>
        <p:spPr>
          <a:xfrm>
            <a:off x="685800" y="370384"/>
            <a:ext cx="13258800" cy="1417636"/>
          </a:xfrm>
          <a:prstGeom prst="rect"/>
        </p:spPr>
        <p:txBody>
          <a:bodyPr anchor="t" anchorCtr="0" bIns="0" lIns="0" rIns="0" rtlCol="0" tIns="0" vert="horz">
            <a:normAutofit/>
          </a:bodyPr>
          <a:lstStyle>
            <a:lvl1pPr algn="l" defTabSz="1463040" eaLnBrk="1" hangingPunct="1" latinLnBrk="0" rtl="0">
              <a:lnSpc>
                <a:spcPct val="85000"/>
              </a:lnSpc>
              <a:spcBef>
                <a:spcPct val="0"/>
              </a:spcBef>
              <a:buNone/>
              <a:defRPr b="1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IN"/>
              <a:t>Data Mining - 01</a:t>
            </a:r>
            <a:endParaRPr dirty="0" lang="en-US"/>
          </a:p>
        </p:txBody>
      </p:sp>
      <p:pic>
        <p:nvPicPr>
          <p:cNvPr id="209715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/>
        </p:spPr>
      </p:pic>
      <p:sp>
        <p:nvSpPr>
          <p:cNvPr id="1048593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itchFamily="2" charset="2"/>
              <a:buChar char="Ø"/>
            </a:pPr>
            <a:r>
              <a:rPr dirty="0" lang="en-US"/>
              <a:t>As mentioned below steps are the data mining steps:</a:t>
            </a:r>
          </a:p>
          <a:p>
            <a:pPr>
              <a:buNone/>
            </a:pPr>
            <a:endParaRPr dirty="0" lang="en-US"/>
          </a:p>
          <a:p>
            <a:pPr>
              <a:buFont typeface="Wingdings" pitchFamily="2" charset="2"/>
              <a:buChar char="Ø"/>
            </a:pPr>
            <a:r>
              <a:rPr dirty="0" lang="en-US"/>
              <a:t>1. Duplicate Values :</a:t>
            </a:r>
          </a:p>
          <a:p>
            <a:pPr indent="0" marL="0">
              <a:buNone/>
            </a:pPr>
            <a:r>
              <a:rPr dirty="0" lang="en-US"/>
              <a:t>         </a:t>
            </a:r>
            <a:r>
              <a:rPr dirty="0" sz="1800" lang="en-US"/>
              <a:t>In these dataset the duplicate values are present</a:t>
            </a:r>
            <a:r>
              <a:rPr dirty="0" lang="en-US"/>
              <a:t> </a:t>
            </a:r>
          </a:p>
          <a:p>
            <a:pPr>
              <a:buFont typeface="Wingdings" pitchFamily="2" charset="2"/>
              <a:buChar char="Ø"/>
            </a:pPr>
            <a:r>
              <a:rPr dirty="0" lang="en-US"/>
              <a:t>2. Null values:</a:t>
            </a:r>
          </a:p>
          <a:p>
            <a:pPr>
              <a:buNone/>
            </a:pPr>
            <a:r>
              <a:rPr dirty="0" lang="en-IN"/>
              <a:t>         </a:t>
            </a:r>
            <a:r>
              <a:rPr dirty="0" sz="1800" lang="en-IN"/>
              <a:t>There are no null values in the dataset</a:t>
            </a:r>
          </a:p>
          <a:p>
            <a:pPr>
              <a:buFont typeface="Wingdings" pitchFamily="2" charset="2"/>
              <a:buChar char="Ø"/>
            </a:pPr>
            <a:r>
              <a:rPr dirty="0" lang="en-IN"/>
              <a:t>3. Outliers:</a:t>
            </a:r>
          </a:p>
          <a:p>
            <a:pPr>
              <a:buNone/>
            </a:pPr>
            <a:r>
              <a:rPr dirty="0" sz="1800" lang="en-IN"/>
              <a:t>         There are no outliers in the dataset</a:t>
            </a:r>
            <a:endParaRPr dirty="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lang="en-IN"/>
              <a:t>  4. Data :</a:t>
            </a:r>
          </a:p>
          <a:p>
            <a:pPr indent="0" marL="0">
              <a:buNone/>
            </a:pPr>
            <a:r>
              <a:rPr dirty="0" lang="en-IN"/>
              <a:t>         The data is Imbalance(</a:t>
            </a:r>
            <a:r>
              <a:rPr dirty="0" lang="en-US"/>
              <a:t>Proportion: 27.01:1)</a:t>
            </a:r>
            <a:endParaRPr dirty="0" lang="en-IN"/>
          </a:p>
          <a:p>
            <a:pPr>
              <a:buNone/>
            </a:pPr>
            <a:endParaRPr dirty="0" lang="en-IN"/>
          </a:p>
          <a:p>
            <a:pPr>
              <a:buFont typeface="Wingdings" pitchFamily="2" charset="2"/>
              <a:buChar char="Ø"/>
            </a:pPr>
            <a:endParaRPr dirty="0" sz="1800" lang="en-IN"/>
          </a:p>
          <a:p>
            <a:pPr>
              <a:buFont typeface="Wingdings" pitchFamily="2" charset="2"/>
              <a:buChar char="Ø"/>
            </a:pPr>
            <a:endParaRPr dirty="0" lang="en-IN"/>
          </a:p>
          <a:p>
            <a:pPr>
              <a:buFont typeface="Wingdings" pitchFamily="2" charset="2"/>
              <a:buChar char="Ø"/>
            </a:pPr>
            <a:endParaRPr dirty="0" lang="en-IN"/>
          </a:p>
          <a:p>
            <a:pPr>
              <a:buFont typeface="Wingdings" pitchFamily="2" charset="2"/>
              <a:buChar char="Ø"/>
            </a:pPr>
            <a:endParaRPr dirty="0" lang="en-US"/>
          </a:p>
          <a:p>
            <a:pPr>
              <a:buFont typeface="Wingdings" pitchFamily="2" charset="2"/>
              <a:buChar char="Ø"/>
            </a:pPr>
            <a:endParaRPr dirty="0" lang="en-US"/>
          </a:p>
          <a:p>
            <a:pPr>
              <a:buFont typeface="Wingdings" pitchFamily="2" charset="2"/>
              <a:buChar char="Ø"/>
            </a:pPr>
            <a:endParaRPr dirty="0" lang="en-US"/>
          </a:p>
          <a:p>
            <a:pPr>
              <a:buFont typeface="Wingdings" pitchFamily="2" charset="2"/>
              <a:buChar char="Ø"/>
            </a:pPr>
            <a:endParaRPr dirty="0" lang="en-US"/>
          </a:p>
          <a:p>
            <a:pPr>
              <a:buFont typeface="Wingdings" pitchFamily="2" charset="2"/>
              <a:buChar char="Ø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 txBox="1"/>
          <p:nvPr/>
        </p:nvSpPr>
        <p:spPr>
          <a:xfrm>
            <a:off x="685800" y="0"/>
            <a:ext cx="13258800" cy="859818"/>
          </a:xfrm>
          <a:prstGeom prst="rect"/>
        </p:spPr>
        <p:txBody>
          <a:bodyPr anchor="t" anchorCtr="0" bIns="0" lIns="0" rIns="0" rtlCol="0" tIns="0" vert="horz">
            <a:normAutofit fontScale="97500" lnSpcReduction="20000"/>
          </a:bodyPr>
          <a:lstStyle>
            <a:lvl1pPr algn="l" defTabSz="1463040" eaLnBrk="1" hangingPunct="1" latinLnBrk="0" rtl="0">
              <a:lnSpc>
                <a:spcPct val="85000"/>
              </a:lnSpc>
              <a:spcBef>
                <a:spcPct val="0"/>
              </a:spcBef>
              <a:buNone/>
              <a:defRPr b="1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dirty="0" lang="en-IN"/>
          </a:p>
          <a:p>
            <a:r>
              <a:rPr dirty="0" lang="en-IN"/>
              <a:t> Data Mining - 02</a:t>
            </a:r>
            <a:endParaRPr dirty="0" lang="en-US"/>
          </a:p>
        </p:txBody>
      </p:sp>
      <p:pic>
        <p:nvPicPr>
          <p:cNvPr id="209715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/>
        </p:spPr>
      </p:pic>
      <p:sp>
        <p:nvSpPr>
          <p:cNvPr id="1048595" name="Content Placeholder 4"/>
          <p:cNvSpPr>
            <a:spLocks noGrp="1"/>
          </p:cNvSpPr>
          <p:nvPr>
            <p:ph idx="1"/>
          </p:nvPr>
        </p:nvSpPr>
        <p:spPr>
          <a:xfrm>
            <a:off x="685800" y="1143000"/>
            <a:ext cx="13258800" cy="6035675"/>
          </a:xfrm>
        </p:spPr>
        <p:txBody>
          <a:bodyPr>
            <a:normAutofit fontScale="92857"/>
          </a:bodyPr>
          <a:p>
            <a:pPr>
              <a:buFont typeface="Wingdings" pitchFamily="2" charset="2"/>
              <a:buChar char="Ø"/>
            </a:pPr>
            <a:r>
              <a:rPr dirty="0" sz="1800" lang="en-US"/>
              <a:t>Data type conversions</a:t>
            </a:r>
            <a:r>
              <a:rPr dirty="0" lang="en-US"/>
              <a:t>:</a:t>
            </a:r>
          </a:p>
          <a:p>
            <a:pPr>
              <a:buNone/>
            </a:pPr>
            <a:r>
              <a:rPr dirty="0" sz="1600" lang="en-IN"/>
              <a:t>       Object types columns are converted into </a:t>
            </a:r>
            <a:r>
              <a:rPr dirty="0" sz="1600" lang="en-IN" err="1"/>
              <a:t>int</a:t>
            </a:r>
            <a:r>
              <a:rPr dirty="0" sz="1600" lang="en-IN"/>
              <a:t> type using Label Encoder</a:t>
            </a:r>
          </a:p>
          <a:p>
            <a:pPr>
              <a:buFont typeface="Wingdings" pitchFamily="2" charset="2"/>
              <a:buChar char="Ø"/>
            </a:pPr>
            <a:r>
              <a:rPr dirty="0" sz="1800" lang="en-IN"/>
              <a:t> Target Variable : ”</a:t>
            </a:r>
            <a:r>
              <a:rPr dirty="0" sz="1800" lang="en-US" err="1"/>
              <a:t>is_preparatory</a:t>
            </a:r>
            <a:r>
              <a:rPr dirty="0" sz="1800" lang="en-US"/>
              <a:t>”</a:t>
            </a:r>
          </a:p>
          <a:p>
            <a:pPr>
              <a:buFont typeface="Wingdings" pitchFamily="2" charset="2"/>
              <a:buChar char="Ø"/>
            </a:pPr>
            <a:r>
              <a:rPr dirty="0" sz="1800" lang="en-US"/>
              <a:t> Independent Variables are :</a:t>
            </a:r>
          </a:p>
          <a:p>
            <a:pPr>
              <a:buFont typeface="Wingdings" pitchFamily="2" charset="2"/>
              <a:buChar char="§"/>
            </a:pPr>
            <a:r>
              <a:rPr dirty="0" sz="1400" lang="en-US"/>
              <a:t> id </a:t>
            </a:r>
          </a:p>
          <a:p>
            <a:pPr>
              <a:buFont typeface="Wingdings" pitchFamily="2" charset="2"/>
              <a:buChar char="§"/>
            </a:pPr>
            <a:r>
              <a:rPr dirty="0" sz="1400" lang="en-US"/>
              <a:t>Year</a:t>
            </a:r>
          </a:p>
          <a:p>
            <a:pPr>
              <a:buFont typeface="Wingdings" pitchFamily="2" charset="2"/>
              <a:buChar char="§"/>
            </a:pPr>
            <a:r>
              <a:rPr dirty="0" sz="1400" lang="en-US" err="1"/>
              <a:t>institute_type</a:t>
            </a:r>
            <a:endParaRPr dirty="0" sz="1400" lang="en-US"/>
          </a:p>
          <a:p>
            <a:pPr>
              <a:buFont typeface="Wingdings" pitchFamily="2" charset="2"/>
              <a:buChar char="§"/>
            </a:pPr>
            <a:r>
              <a:rPr dirty="0" sz="1400" lang="en-US" err="1"/>
              <a:t>round_no</a:t>
            </a:r>
            <a:endParaRPr dirty="0" sz="1400" lang="en-US"/>
          </a:p>
          <a:p>
            <a:pPr>
              <a:buFont typeface="Wingdings" pitchFamily="2" charset="2"/>
              <a:buChar char="§"/>
            </a:pPr>
            <a:r>
              <a:rPr dirty="0" sz="1400" lang="en-US"/>
              <a:t>Quota</a:t>
            </a:r>
          </a:p>
          <a:p>
            <a:pPr>
              <a:buFont typeface="Wingdings" pitchFamily="2" charset="2"/>
              <a:buChar char="§"/>
            </a:pPr>
            <a:r>
              <a:rPr dirty="0" sz="1400" lang="en-US"/>
              <a:t>Pool</a:t>
            </a:r>
          </a:p>
          <a:p>
            <a:pPr>
              <a:buFont typeface="Wingdings" pitchFamily="2" charset="2"/>
              <a:buChar char="§"/>
            </a:pPr>
            <a:r>
              <a:rPr dirty="0" sz="1400" lang="en-US" err="1"/>
              <a:t>institute_short</a:t>
            </a:r>
            <a:endParaRPr dirty="0" sz="1400" lang="en-US"/>
          </a:p>
          <a:p>
            <a:pPr>
              <a:buFont typeface="Wingdings" pitchFamily="2" charset="2"/>
              <a:buChar char="§"/>
            </a:pPr>
            <a:r>
              <a:rPr dirty="0" sz="1400" lang="en-US" err="1"/>
              <a:t>program_name</a:t>
            </a:r>
            <a:endParaRPr dirty="0" sz="1400" lang="en-US"/>
          </a:p>
          <a:p>
            <a:pPr>
              <a:buFont typeface="Wingdings" pitchFamily="2" charset="2"/>
              <a:buChar char="§"/>
            </a:pPr>
            <a:r>
              <a:rPr dirty="0" sz="1400" lang="en-US" err="1"/>
              <a:t>program_duration</a:t>
            </a:r>
            <a:endParaRPr dirty="0" sz="1400" lang="en-US"/>
          </a:p>
          <a:p>
            <a:pPr>
              <a:buFont typeface="Wingdings" pitchFamily="2" charset="2"/>
              <a:buChar char="§"/>
            </a:pPr>
            <a:r>
              <a:rPr dirty="0" sz="1400" lang="en-US" err="1"/>
              <a:t>degree_short</a:t>
            </a:r>
            <a:endParaRPr dirty="0" sz="1400" lang="en-US"/>
          </a:p>
          <a:p>
            <a:pPr>
              <a:buFont typeface="Wingdings" pitchFamily="2" charset="2"/>
              <a:buChar char="§"/>
            </a:pPr>
            <a:r>
              <a:rPr dirty="0" sz="1400" lang="en-US"/>
              <a:t>category </a:t>
            </a:r>
          </a:p>
          <a:p>
            <a:pPr>
              <a:buFont typeface="Wingdings" pitchFamily="2" charset="2"/>
              <a:buChar char="§"/>
            </a:pPr>
            <a:r>
              <a:rPr dirty="0" sz="1400" lang="en-US" err="1"/>
              <a:t>opening_rank</a:t>
            </a:r>
            <a:endParaRPr dirty="0" sz="1400" lang="en-US"/>
          </a:p>
          <a:p>
            <a:pPr>
              <a:buFont typeface="Wingdings" pitchFamily="2" charset="2"/>
              <a:buChar char="§"/>
            </a:pPr>
            <a:r>
              <a:rPr dirty="0" sz="1400" lang="en-US" err="1"/>
              <a:t>closing_rank</a:t>
            </a:r>
            <a:r>
              <a:rPr dirty="0" sz="1400" lang="en-US"/>
              <a:t> </a:t>
            </a:r>
          </a:p>
          <a:p>
            <a:pPr>
              <a:buNone/>
            </a:pPr>
            <a:endParaRPr dirty="0" sz="1400" lang="en-US"/>
          </a:p>
          <a:p>
            <a:pPr>
              <a:buNone/>
            </a:pPr>
            <a:endParaRPr dirty="0" sz="1400" lang="en-US"/>
          </a:p>
          <a:p>
            <a:pPr>
              <a:buFont typeface="Wingdings" pitchFamily="2" charset="2"/>
              <a:buChar char="§"/>
            </a:pPr>
            <a:endParaRPr dirty="0" sz="1400" lang="en-US"/>
          </a:p>
          <a:p>
            <a:pPr>
              <a:buNone/>
            </a:pPr>
            <a:endParaRPr dirty="0" sz="1600" lang="en-US"/>
          </a:p>
          <a:p>
            <a:pPr>
              <a:buNone/>
            </a:pPr>
            <a:endParaRPr dirty="0" sz="1600" lang="en-US"/>
          </a:p>
          <a:p>
            <a:pPr>
              <a:buNone/>
            </a:pPr>
            <a:endParaRPr dirty="0" lang="en-US"/>
          </a:p>
          <a:p>
            <a:pPr>
              <a:buFont typeface="Wingdings" pitchFamily="2" charset="2"/>
              <a:buChar char="§"/>
            </a:pPr>
            <a:endParaRPr dirty="0" lang="en-US"/>
          </a:p>
          <a:p>
            <a:pPr>
              <a:buNone/>
            </a:pPr>
            <a:endParaRPr dirty="0" lang="en-US"/>
          </a:p>
          <a:p>
            <a:pPr>
              <a:buNone/>
            </a:pPr>
            <a:endParaRPr dirty="0" sz="1800" lang="en-US"/>
          </a:p>
          <a:p>
            <a:pPr>
              <a:buFont typeface="Wingdings" pitchFamily="2" charset="2"/>
              <a:buChar char="§"/>
            </a:pPr>
            <a:endParaRPr dirty="0" lang="en-US"/>
          </a:p>
          <a:p>
            <a:pPr>
              <a:buNone/>
            </a:pPr>
            <a:endParaRPr dirty="0" lang="en-US"/>
          </a:p>
          <a:p>
            <a:pPr>
              <a:buFont typeface="Wingdings" pitchFamily="2" charset="2"/>
              <a:buChar char="§"/>
            </a:pPr>
            <a:endParaRPr dirty="0" lang="en-US"/>
          </a:p>
          <a:p>
            <a:pPr>
              <a:buFont typeface="Wingdings" pitchFamily="2" charset="2"/>
              <a:buChar char="§"/>
            </a:pPr>
            <a:endParaRPr dirty="0" lang="en-US"/>
          </a:p>
          <a:p>
            <a:pPr>
              <a:buFont typeface="Wingdings" pitchFamily="2" charset="2"/>
              <a:buChar char="§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 txBox="1"/>
          <p:nvPr/>
        </p:nvSpPr>
        <p:spPr>
          <a:xfrm>
            <a:off x="685800" y="370384"/>
            <a:ext cx="13258800" cy="1417636"/>
          </a:xfrm>
          <a:prstGeom prst="rect"/>
        </p:spPr>
        <p:txBody>
          <a:bodyPr anchor="t" anchorCtr="0" bIns="0" lIns="0" rIns="0" rtlCol="0" tIns="0" vert="horz">
            <a:normAutofit/>
          </a:bodyPr>
          <a:lstStyle>
            <a:lvl1pPr algn="l" defTabSz="1463040" eaLnBrk="1" hangingPunct="1" latinLnBrk="0" rtl="0">
              <a:lnSpc>
                <a:spcPct val="85000"/>
              </a:lnSpc>
              <a:spcBef>
                <a:spcPct val="0"/>
              </a:spcBef>
              <a:buNone/>
              <a:defRPr b="1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IN"/>
              <a:t>Exploratory Data Analysis (EDA)</a:t>
            </a:r>
            <a:endParaRPr dirty="0" lang="en-US"/>
          </a:p>
        </p:txBody>
      </p:sp>
      <p:pic>
        <p:nvPicPr>
          <p:cNvPr id="209715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/>
        </p:spPr>
      </p:pic>
      <p:sp>
        <p:nvSpPr>
          <p:cNvPr id="1048597" name="Content Placeholder 3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/>
          <a:p>
            <a:pPr>
              <a:buFont typeface="Wingdings" pitchFamily="2" charset="2"/>
              <a:buChar char="Ø"/>
            </a:pPr>
            <a:r>
              <a:rPr dirty="0" lang="en-IN"/>
              <a:t>Import the required libraries</a:t>
            </a:r>
          </a:p>
          <a:p>
            <a:pPr>
              <a:buFont typeface="Wingdings" pitchFamily="2" charset="2"/>
              <a:buChar char="Ø"/>
            </a:pPr>
            <a:r>
              <a:rPr dirty="0" lang="en-IN" err="1"/>
              <a:t>Spliting</a:t>
            </a:r>
            <a:r>
              <a:rPr dirty="0" lang="en-IN"/>
              <a:t> the dataset into train and test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1800" lang="en-IN" err="1"/>
              <a:t>x_train</a:t>
            </a:r>
            <a:endParaRPr dirty="0" sz="1800" lang="en-IN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1800" lang="en-IN" err="1"/>
              <a:t>x_test</a:t>
            </a:r>
            <a:endParaRPr dirty="0" sz="1800" lang="en-IN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1800" lang="en-IN"/>
              <a:t>y-train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1800" lang="en-IN" err="1"/>
              <a:t>y_test</a:t>
            </a:r>
            <a:endParaRPr dirty="0" sz="1800" lang="en-IN"/>
          </a:p>
          <a:p>
            <a:pPr indent="-342900" marL="342900">
              <a:buFont typeface="Wingdings" pitchFamily="2" charset="2"/>
              <a:buChar char="Ø"/>
            </a:pPr>
            <a:r>
              <a:rPr dirty="0" lang="en-IN"/>
              <a:t>Scaling the feature by using </a:t>
            </a:r>
            <a:r>
              <a:rPr dirty="0" lang="en-IN" err="1"/>
              <a:t>MinMaxScaler</a:t>
            </a:r>
            <a:endParaRPr dirty="0" lang="en-IN"/>
          </a:p>
          <a:p>
            <a:pPr indent="-342900" marL="342900">
              <a:buFont typeface="Wingdings" pitchFamily="2" charset="2"/>
              <a:buChar char="Ø"/>
            </a:pPr>
            <a:r>
              <a:rPr dirty="0" lang="en-IN"/>
              <a:t>Build the algorithm</a:t>
            </a:r>
          </a:p>
          <a:p>
            <a:pPr indent="-342900" marL="342900">
              <a:buFont typeface="Wingdings" pitchFamily="2" charset="2"/>
              <a:buChar char="Ø"/>
            </a:pPr>
            <a:r>
              <a:rPr dirty="0" lang="en-IN"/>
              <a:t>Build the algorithm with </a:t>
            </a:r>
            <a:r>
              <a:rPr dirty="0" lang="en-IN" err="1"/>
              <a:t>x_train,y_train</a:t>
            </a:r>
            <a:endParaRPr dirty="0" lang="en-US"/>
          </a:p>
          <a:p>
            <a:pPr indent="0" marL="0">
              <a:buNone/>
            </a:pPr>
            <a:endParaRPr dirty="0" lang="en-US"/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lang="en-US"/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  <a:p>
            <a:pPr>
              <a:buFont typeface="Wingdings" panose="05000000000000000000" pitchFamily="2" charset="2"/>
              <a:buChar char="Ø"/>
            </a:pPr>
            <a:endParaRPr dirty="0" lang="en-US">
              <a:solidFill>
                <a:schemeClr val="tx1"/>
              </a:solidFill>
            </a:endParaRPr>
          </a:p>
          <a:p>
            <a:pPr indent="0" marL="0">
              <a:buNone/>
            </a:pPr>
            <a:endParaRPr dirty="0" lang="en-US">
              <a:solidFill>
                <a:schemeClr val="tx1"/>
              </a:solidFill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 txBox="1"/>
          <p:nvPr/>
        </p:nvSpPr>
        <p:spPr>
          <a:xfrm>
            <a:off x="685800" y="370384"/>
            <a:ext cx="13258800" cy="1417636"/>
          </a:xfrm>
          <a:prstGeom prst="rect"/>
        </p:spPr>
        <p:txBody>
          <a:bodyPr anchor="t" anchorCtr="0" bIns="0" lIns="0" rIns="0" rtlCol="0" tIns="0" vert="horz">
            <a:normAutofit/>
          </a:bodyPr>
          <a:lstStyle>
            <a:lvl1pPr algn="l" defTabSz="1463040" eaLnBrk="1" hangingPunct="1" latinLnBrk="0" rtl="0">
              <a:lnSpc>
                <a:spcPct val="85000"/>
              </a:lnSpc>
              <a:spcBef>
                <a:spcPct val="0"/>
              </a:spcBef>
              <a:buNone/>
              <a:defRPr b="1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IN"/>
              <a:t>Data Visualization </a:t>
            </a:r>
            <a:endParaRPr dirty="0" lang="en-US"/>
          </a:p>
        </p:txBody>
      </p:sp>
      <p:pic>
        <p:nvPicPr>
          <p:cNvPr id="209715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/>
        </p:spPr>
      </p:pic>
      <p:pic>
        <p:nvPicPr>
          <p:cNvPr id="2097160" name="Picture 2" descr="https://www.kaggleusercontent.com/kf/102485695/eyJhbGciOiJkaXIiLCJlbmMiOiJBMTI4Q0JDLUhTMjU2In0..1ft6P5jWryFNSgdkO019Gw.C_GstZLDAY6de0ov9RYqvvy_1BLIFcqxDGm2JdK08u6BXWLVj0-Fhopc0k95JM2FdKhnQ81uDafBmznfsEbQ2yOBV-AgHBdTQbKWVt5Q8kgOQGoHFjss7MhOPl-0vqMMlUHJlRwJrfJmECe2U3cRLja0RO6Ite3JU54Ist6qk6tGNURhuwStjtI7m-r4bwzoGS7xrjWliPXg3M7v2Gx0r0CxWRk9MAJAzX3BNJKNzJOFysAiIiky8GnMwfYmUehC_ke0zlgX0dXlzEwsjwGxnbBLHV13DJ2Pgt17kVgmAIIclu01Di2jn7-g1apmuNKXhMaFEBKP4mjP-2kRgZn9wep58k07yqPLIzNW4bJybbG00y6JZJF4Z4FhI-QQQfwGmGlo8_6dP41LFWZeVgsHp3fbsEOH9ymTqPiziNHAL-cIw8s-6EyqdM82tBcQwAsDY_RwnNKw1Bi6yChcSCCz4DcyVFTyUsn5bu0w51xxt6BdOw5KDQWAm6rCtQ-nShVTVYbhjZG2h0W-w9FK5eXlpuCj5NCHtCdrK68-1HBB6Jzu5PmvJ3xLjvXXQtucSODJyKN4-ZPCcrYfyp0y1NYOaolS7NWG9o9vvv6w0qLxi_XMbwFM0w3Qhy06FOZ_G9CNz4a3Ah4D-laaeL4thPbTZKV3icEMrOw9srrFMHv1yzLT6GIzlZNJI2TJhhjqf4vQ.wxCF5aJlY4ISOyNlFM03DA/__results___files/__results___17_0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57200" y="2209800"/>
            <a:ext cx="5638800" cy="4648200"/>
          </a:xfrm>
          <a:prstGeom prst="rect"/>
          <a:noFill/>
        </p:spPr>
      </p:pic>
      <p:pic>
        <p:nvPicPr>
          <p:cNvPr id="2097161" name="Picture 4" descr="https://www.kaggleusercontent.com/kf/102485695/eyJhbGciOiJkaXIiLCJlbmMiOiJBMTI4Q0JDLUhTMjU2In0..1ft6P5jWryFNSgdkO019Gw.C_GstZLDAY6de0ov9RYqvvy_1BLIFcqxDGm2JdK08u6BXWLVj0-Fhopc0k95JM2FdKhnQ81uDafBmznfsEbQ2yOBV-AgHBdTQbKWVt5Q8kgOQGoHFjss7MhOPl-0vqMMlUHJlRwJrfJmECe2U3cRLja0RO6Ite3JU54Ist6qk6tGNURhuwStjtI7m-r4bwzoGS7xrjWliPXg3M7v2Gx0r0CxWRk9MAJAzX3BNJKNzJOFysAiIiky8GnMwfYmUehC_ke0zlgX0dXlzEwsjwGxnbBLHV13DJ2Pgt17kVgmAIIclu01Di2jn7-g1apmuNKXhMaFEBKP4mjP-2kRgZn9wep58k07yqPLIzNW4bJybbG00y6JZJF4Z4FhI-QQQfwGmGlo8_6dP41LFWZeVgsHp3fbsEOH9ymTqPiziNHAL-cIw8s-6EyqdM82tBcQwAsDY_RwnNKw1Bi6yChcSCCz4DcyVFTyUsn5bu0w51xxt6BdOw5KDQWAm6rCtQ-nShVTVYbhjZG2h0W-w9FK5eXlpuCj5NCHtCdrK68-1HBB6Jzu5PmvJ3xLjvXXQtucSODJyKN4-ZPCcrYfyp0y1NYOaolS7NWG9o9vvv6w0qLxi_XMbwFM0w3Qhy06FOZ_G9CNz4a3Ah4D-laaeL4thPbTZKV3icEMrOw9srrFMHv1yzLT6GIzlZNJI2TJhhjqf4vQ.wxCF5aJlY4ISOyNlFM03DA/__results___files/__results___37_1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7010400" y="2209801"/>
            <a:ext cx="6934200" cy="46482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 txBox="1"/>
          <p:nvPr/>
        </p:nvSpPr>
        <p:spPr>
          <a:xfrm>
            <a:off x="685800" y="370384"/>
            <a:ext cx="13258800" cy="1417636"/>
          </a:xfrm>
          <a:prstGeom prst="rect"/>
        </p:spPr>
        <p:txBody>
          <a:bodyPr anchor="t" anchorCtr="0" bIns="0" lIns="0" rIns="0" rtlCol="0" tIns="0" vert="horz">
            <a:normAutofit/>
          </a:bodyPr>
          <a:lstStyle>
            <a:lvl1pPr algn="l" defTabSz="1463040" eaLnBrk="1" hangingPunct="1" latinLnBrk="0" rtl="0">
              <a:lnSpc>
                <a:spcPct val="85000"/>
              </a:lnSpc>
              <a:spcBef>
                <a:spcPct val="0"/>
              </a:spcBef>
              <a:buNone/>
              <a:defRPr b="1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IN"/>
              <a:t>Algorithms Used</a:t>
            </a:r>
            <a:endParaRPr dirty="0" lang="en-US"/>
          </a:p>
        </p:txBody>
      </p:sp>
      <p:pic>
        <p:nvPicPr>
          <p:cNvPr id="209716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/>
        </p:spPr>
      </p:pic>
      <p:sp>
        <p:nvSpPr>
          <p:cNvPr id="1048602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342900" lvl="1" marL="571500">
              <a:buFont typeface="Wingdings" panose="05000000000000000000" pitchFamily="2" charset="2"/>
              <a:buChar char="Ø"/>
            </a:pPr>
            <a:r>
              <a:rPr b="1" dirty="0" lang="en-US"/>
              <a:t>The</a:t>
            </a:r>
            <a:r>
              <a:rPr dirty="0" lang="en-US"/>
              <a:t> </a:t>
            </a:r>
            <a:r>
              <a:rPr b="1" dirty="0" lang="en-US"/>
              <a:t>algorithms</a:t>
            </a:r>
            <a:r>
              <a:rPr dirty="0" lang="en-US"/>
              <a:t> </a:t>
            </a:r>
            <a:r>
              <a:rPr b="1" dirty="0" lang="en-US"/>
              <a:t>used</a:t>
            </a:r>
            <a:r>
              <a:rPr dirty="0" lang="en-US"/>
              <a:t> </a:t>
            </a:r>
            <a:r>
              <a:rPr b="1" dirty="0" lang="en-US"/>
              <a:t>for</a:t>
            </a:r>
            <a:r>
              <a:rPr dirty="0" lang="en-US"/>
              <a:t> </a:t>
            </a:r>
            <a:r>
              <a:rPr b="1" dirty="0" lang="en-US"/>
              <a:t>prediction</a:t>
            </a:r>
            <a:r>
              <a:rPr dirty="0" lang="en-US"/>
              <a:t> </a:t>
            </a:r>
            <a:r>
              <a:rPr b="1" dirty="0" lang="en-US"/>
              <a:t>are</a:t>
            </a:r>
            <a:r>
              <a:rPr dirty="0" lang="en-US"/>
              <a:t> :</a:t>
            </a:r>
          </a:p>
          <a:p>
            <a:pPr indent="-342900" lvl="1" marL="571500">
              <a:buFont typeface="Wingdings" panose="05000000000000000000" pitchFamily="2" charset="2"/>
              <a:buChar char="Ø"/>
            </a:pPr>
            <a:endParaRPr dirty="0" lang="en-US"/>
          </a:p>
          <a:p>
            <a:pPr indent="-342900" lvl="1" marL="571500">
              <a:buFont typeface="Wingdings" panose="05000000000000000000" pitchFamily="2" charset="2"/>
              <a:buChar char="Ø"/>
            </a:pPr>
            <a:endParaRPr dirty="0" lang="en-US"/>
          </a:p>
          <a:p>
            <a:pPr indent="-457200" lvl="1">
              <a:buFont typeface="+mj-lt"/>
              <a:buAutoNum type="arabicPeriod"/>
            </a:pPr>
            <a:r>
              <a:rPr b="1" dirty="0" lang="en-US"/>
              <a:t>Logistic</a:t>
            </a:r>
            <a:r>
              <a:rPr dirty="0" lang="en-US"/>
              <a:t> </a:t>
            </a:r>
            <a:r>
              <a:rPr b="1" dirty="0" lang="en-US"/>
              <a:t>Regression</a:t>
            </a:r>
          </a:p>
          <a:p>
            <a:pPr indent="-457200" lvl="1">
              <a:buFont typeface="+mj-lt"/>
              <a:buAutoNum type="arabicPeriod"/>
            </a:pPr>
            <a:r>
              <a:rPr b="1" dirty="0" lang="en-US"/>
              <a:t>Decision Tree Classifier</a:t>
            </a:r>
          </a:p>
          <a:p>
            <a:pPr indent="-457200" lvl="1">
              <a:buFont typeface="+mj-lt"/>
              <a:buAutoNum type="arabicPeriod"/>
            </a:pPr>
            <a:r>
              <a:rPr b="1" dirty="0" lang="en-US"/>
              <a:t>Random Forest Classifier</a:t>
            </a:r>
          </a:p>
          <a:p>
            <a:pPr indent="-457200" lvl="1">
              <a:buFont typeface="+mj-lt"/>
              <a:buAutoNum type="arabicPeriod"/>
            </a:pPr>
            <a:r>
              <a:rPr b="1" dirty="0" lang="en-US"/>
              <a:t>Extra Tree Classifier</a:t>
            </a:r>
          </a:p>
          <a:p>
            <a:pPr indent="-457200" lvl="1">
              <a:buFont typeface="+mj-lt"/>
              <a:buAutoNum type="arabicPeriod"/>
            </a:pPr>
            <a:r>
              <a:rPr b="1" dirty="0" lang="en-US"/>
              <a:t>Navie Bayes Model</a:t>
            </a:r>
          </a:p>
          <a:p>
            <a:pPr indent="-457200" lvl="1">
              <a:buFont typeface="+mj-lt"/>
              <a:buAutoNum type="arabicPeriod"/>
            </a:pPr>
            <a:r>
              <a:rPr b="1" dirty="0" lang="en-US" err="1"/>
              <a:t>KNeighborsClassifier</a:t>
            </a:r>
            <a:r>
              <a:rPr b="1" dirty="0" lang="en-US"/>
              <a:t>(KNN)</a:t>
            </a:r>
          </a:p>
          <a:p>
            <a:pPr indent="-457200" lvl="1">
              <a:buFont typeface="+mj-lt"/>
              <a:buAutoNum type="arabicPeriod"/>
            </a:pPr>
            <a:r>
              <a:rPr b="1" dirty="0" lang="en-US"/>
              <a:t>Support Vector Machines(SVM)</a:t>
            </a:r>
          </a:p>
          <a:p>
            <a:pPr indent="0" marL="0">
              <a:buNone/>
            </a:pPr>
            <a:r>
              <a:rPr dirty="0" lang="en-US"/>
              <a:t>  </a:t>
            </a:r>
          </a:p>
          <a:p>
            <a:pPr>
              <a:buFont typeface="Wingdings" pitchFamily="2" charset="2"/>
              <a:buChar char="Ø"/>
            </a:pPr>
            <a:endParaRPr dirty="0" lang="en-US"/>
          </a:p>
          <a:p>
            <a:pPr>
              <a:buFont typeface="Wingdings" pitchFamily="2" charset="2"/>
              <a:buChar char="Ø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 txBox="1"/>
          <p:nvPr/>
        </p:nvSpPr>
        <p:spPr>
          <a:xfrm>
            <a:off x="685800" y="370384"/>
            <a:ext cx="13258800" cy="1369206"/>
          </a:xfrm>
          <a:prstGeom prst="rect"/>
        </p:spPr>
        <p:txBody>
          <a:bodyPr anchor="t" anchorCtr="0" bIns="0" lIns="0" rIns="0" rtlCol="0" tIns="0" vert="horz">
            <a:normAutofit/>
          </a:bodyPr>
          <a:lstStyle>
            <a:lvl1pPr algn="l" defTabSz="1463040" eaLnBrk="1" hangingPunct="1" latinLnBrk="0" rtl="0">
              <a:lnSpc>
                <a:spcPct val="85000"/>
              </a:lnSpc>
              <a:spcBef>
                <a:spcPct val="0"/>
              </a:spcBef>
              <a:buNone/>
              <a:defRPr b="1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IN"/>
              <a:t>Analysis of Results</a:t>
            </a:r>
            <a:endParaRPr dirty="0" lang="en-US"/>
          </a:p>
        </p:txBody>
      </p:sp>
      <p:pic>
        <p:nvPicPr>
          <p:cNvPr id="209716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/>
        </p:spPr>
      </p:pic>
      <p:pic>
        <p:nvPicPr>
          <p:cNvPr id="2097164" name="Content Placeholder 7" descr="rr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2362200"/>
            <a:ext cx="10972800" cy="3153079"/>
          </a:xfrm>
        </p:spPr>
      </p:pic>
      <p:pic>
        <p:nvPicPr>
          <p:cNvPr id="2097165" name="Picture 8" descr="rr1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1201400" y="2362200"/>
            <a:ext cx="2478455" cy="315307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Presentation title  is Arial Bold 60pt  on up to three lines</dc:title>
  <dc:creator>Windows User</dc:creator>
  <cp:lastModifiedBy>Myla Rajeswari</cp:lastModifiedBy>
  <dcterms:created xsi:type="dcterms:W3CDTF">2018-11-21T19:53:55Z</dcterms:created>
  <dcterms:modified xsi:type="dcterms:W3CDTF">2023-08-15T13:41:55Z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206fba3d252e451fa3c198385a50e9e9</vt:lpwstr>
  </property>
</Properties>
</file>