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892872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96720" y="3200760"/>
            <a:ext cx="892872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9672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7196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15680" y="117972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35000" y="117972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96720" y="320076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15680" y="320076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35000" y="320076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96720" y="1179720"/>
            <a:ext cx="8928720" cy="386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892872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96720" y="376920"/>
            <a:ext cx="8928720" cy="27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9672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96720" y="1179720"/>
            <a:ext cx="8928720" cy="386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97196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96720" y="3200760"/>
            <a:ext cx="892872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892872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96720" y="3200760"/>
            <a:ext cx="892872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9672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7196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415680" y="117972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435000" y="117972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96720" y="320076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415680" y="320076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435000" y="320076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396720" y="1179720"/>
            <a:ext cx="8928720" cy="386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892872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892872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6720" y="376920"/>
            <a:ext cx="8928720" cy="27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9672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97196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396720" y="3200760"/>
            <a:ext cx="892872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892872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96720" y="3200760"/>
            <a:ext cx="892872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9672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97196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415680" y="117972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435000" y="117972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396720" y="320076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415680" y="320076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435000" y="3200760"/>
            <a:ext cx="287496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6720" y="376920"/>
            <a:ext cx="8928720" cy="275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9672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386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71960" y="320076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71960" y="1179720"/>
            <a:ext cx="435708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96720" y="3200760"/>
            <a:ext cx="8928720" cy="184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</a:t>
            </a:r>
            <a:r>
              <a:rPr b="0" lang="en-IN" sz="4400" spc="-1" strike="noStrike">
                <a:latin typeface="Arial"/>
              </a:rPr>
              <a:t>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C3D5770-6546-4747-A3E2-1F06CA29AA5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286200" y="5087160"/>
            <a:ext cx="81288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760BEA22-6D62-45DE-B04F-1349F0D79C33}" type="datetime1">
              <a:rPr b="0" lang="en-IN" sz="1200" spc="-1" strike="noStrike">
                <a:solidFill>
                  <a:srgbClr val="8b8b8b"/>
                </a:solidFill>
                <a:latin typeface="Roboto"/>
              </a:rPr>
              <a:t>14/02/2025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42" name="Picture 7" descr="A black background with a black square&#10;&#10;Description automatically generated"/>
          <p:cNvPicPr/>
          <p:nvPr/>
        </p:nvPicPr>
        <p:blipFill>
          <a:blip r:embed="rId2"/>
          <a:stretch/>
        </p:blipFill>
        <p:spPr>
          <a:xfrm>
            <a:off x="4107240" y="2514240"/>
            <a:ext cx="1864800" cy="64116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92640" y="3231720"/>
            <a:ext cx="8693640" cy="10954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eue Haas Grotesk Text Pro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7136640" y="508716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3A1373D-7A6C-48AF-827D-64D06FDA222C}" type="slidenum">
              <a:rPr b="0" lang="en-IN" sz="1200" spc="-1" strike="noStrike">
                <a:solidFill>
                  <a:srgbClr val="b2b2b2"/>
                </a:solidFill>
                <a:latin typeface="Robot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20" spc="-1" strike="noStrike">
                <a:solidFill>
                  <a:srgbClr val="000000"/>
                </a:solidFill>
                <a:latin typeface="Roboto"/>
              </a:rPr>
              <a:t>Click to edit the outline text format</a:t>
            </a:r>
            <a:endParaRPr b="0" lang="en-US" sz="232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60" spc="-1" strike="noStrike">
                <a:solidFill>
                  <a:srgbClr val="000000"/>
                </a:solidFill>
                <a:latin typeface="Roboto"/>
              </a:rPr>
              <a:t>Second Outline Level</a:t>
            </a:r>
            <a:endParaRPr b="0" lang="en-US" sz="1660" spc="-1" strike="noStrike">
              <a:solidFill>
                <a:srgbClr val="000000"/>
              </a:solidFill>
              <a:latin typeface="Roboto"/>
            </a:endParaRPr>
          </a:p>
          <a:p>
            <a:pPr lvl="2" marL="1296000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rgbClr val="000000"/>
                </a:solidFill>
                <a:latin typeface="Roboto"/>
              </a:rPr>
              <a:t>Third Outline Level</a:t>
            </a:r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pc="-1" strike="noStrike">
                <a:solidFill>
                  <a:srgbClr val="000000"/>
                </a:solidFill>
                <a:latin typeface="Roboto"/>
              </a:rPr>
              <a:t>Fourth Outline Level</a:t>
            </a:r>
            <a:endParaRPr b="0" lang="en-US" sz="1490" spc="-1" strike="noStrike">
              <a:solidFill>
                <a:srgbClr val="000000"/>
              </a:solidFill>
              <a:latin typeface="Roboto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Roboto"/>
              </a:rPr>
              <a:t>Fifth Outline Level</a:t>
            </a:r>
            <a:endParaRPr b="0" lang="en-US" sz="1650" spc="-1" strike="noStrike">
              <a:solidFill>
                <a:srgbClr val="000000"/>
              </a:solidFill>
              <a:latin typeface="Roboto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Roboto"/>
              </a:rPr>
              <a:t>Sixth Outline Level</a:t>
            </a:r>
            <a:endParaRPr b="0" lang="en-US" sz="1650" spc="-1" strike="noStrike">
              <a:solidFill>
                <a:srgbClr val="000000"/>
              </a:solidFill>
              <a:latin typeface="Roboto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rgbClr val="000000"/>
                </a:solidFill>
                <a:latin typeface="Roboto"/>
              </a:rPr>
              <a:t>Seventh Outline Level</a:t>
            </a:r>
            <a:endParaRPr b="0" lang="en-US" sz="165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6720" y="376920"/>
            <a:ext cx="8928720" cy="59508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eue Haas Grotesk Text Pro"/>
              </a:rPr>
              <a:t>Content Slide Headline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83" name="Picture 7" descr="A black background with a black square&#10;&#10;Description automatically generated"/>
          <p:cNvPicPr/>
          <p:nvPr/>
        </p:nvPicPr>
        <p:blipFill>
          <a:blip r:embed="rId2"/>
          <a:stretch/>
        </p:blipFill>
        <p:spPr>
          <a:xfrm>
            <a:off x="413640" y="5163120"/>
            <a:ext cx="662400" cy="22752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96720" y="1179720"/>
            <a:ext cx="8928720" cy="38689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boto"/>
              </a:rPr>
              <a:t>Second level</a:t>
            </a:r>
            <a:endParaRPr b="0" lang="en-US" sz="1600" spc="-1" strike="noStrike">
              <a:solidFill>
                <a:srgbClr val="000000"/>
              </a:solidFill>
              <a:latin typeface="Roboto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Roboto"/>
              </a:rPr>
              <a:t>Third level</a:t>
            </a:r>
            <a:endParaRPr b="0" lang="en-US" sz="1400" spc="-1" strike="noStrike">
              <a:solidFill>
                <a:srgbClr val="000000"/>
              </a:solidFill>
              <a:latin typeface="Roboto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Roboto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Roboto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Roboto"/>
              </a:rPr>
              <a:t>Fifth level</a:t>
            </a:r>
            <a:endParaRPr b="0" lang="en-US" sz="10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7136640" y="508716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82BE19-7F81-4DF4-A29F-F18988E5A7C2}" type="slidenum">
              <a:rPr b="0" lang="en-IN" sz="1200" spc="-1" strike="noStrike">
                <a:solidFill>
                  <a:srgbClr val="b2b2b2"/>
                </a:solidFill>
                <a:latin typeface="Robot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286200" y="5087160"/>
            <a:ext cx="81288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423C5AC6-B3D1-4CB6-88AE-685766F8C958}" type="datetime1">
              <a:rPr b="0" lang="en-IN" sz="1200" spc="-1" strike="noStrike">
                <a:solidFill>
                  <a:srgbClr val="8b8b8b"/>
                </a:solidFill>
                <a:latin typeface="Roboto"/>
              </a:rPr>
              <a:t>14/02/2025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66360" y="322452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eue Haas Grotesk Text Pro"/>
              </a:rPr>
              <a:t>ANDROID TRAINING DEMO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456000" y="4032000"/>
            <a:ext cx="3672000" cy="5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IN" sz="2800" spc="-1" strike="noStrike">
                <a:latin typeface="Arial"/>
              </a:rPr>
              <a:t>MEDIA PLAYER APP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672000" y="2448000"/>
            <a:ext cx="207828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3200" spc="-1" strike="noStrike">
                <a:latin typeface="Arial"/>
              </a:rPr>
              <a:t>Thankyou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6720" y="376920"/>
            <a:ext cx="8928720" cy="59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Roboto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136640" y="508716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C7B08D-2880-4756-94DB-CD941939D5C6}" type="slidenum">
              <a:rPr b="0" lang="en-IN" sz="1200" spc="-1" strike="noStrike">
                <a:solidFill>
                  <a:srgbClr val="b2b2b2"/>
                </a:solidFill>
                <a:latin typeface="Robot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924840" y="1066320"/>
            <a:ext cx="245916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000" spc="-1" strike="noStrike" u="sng">
                <a:uFillTx/>
                <a:latin typeface="Arial"/>
              </a:rPr>
              <a:t>Overview of the App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1008000" y="1741680"/>
            <a:ext cx="8280000" cy="243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Objective : media player app that allows users to browse Songs , play, and manage their music library.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Key Features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Media Browsing </a:t>
            </a:r>
            <a:endParaRPr b="0" lang="en-IN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Playback Controls</a:t>
            </a:r>
            <a:endParaRPr b="0" lang="en-IN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Favourite Songs </a:t>
            </a:r>
            <a:endParaRPr b="0" lang="en-IN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Media Notification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9" name="TextShape 5"/>
          <p:cNvSpPr txBox="1"/>
          <p:nvPr/>
        </p:nvSpPr>
        <p:spPr>
          <a:xfrm>
            <a:off x="1224000" y="4549680"/>
            <a:ext cx="4001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Note : I’m using MVVM Architecture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96720" y="376920"/>
            <a:ext cx="8928720" cy="59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Neue Haas Grotesk Text Pro"/>
              </a:rPr>
              <a:t>Media Category Section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28720" y="1683720"/>
            <a:ext cx="8531280" cy="263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28600" indent="-228240">
              <a:lnSpc>
                <a:spcPct val="90000"/>
              </a:lnSpc>
              <a:spcBef>
                <a:spcPts val="2134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Noto Sans CJK SC"/>
              </a:rPr>
              <a:t>Description: Displays categories like Files, Artists, Albums, etc.</a:t>
            </a:r>
            <a:endParaRPr b="0" lang="en-US" sz="2200" spc="-1" strike="noStrike">
              <a:solidFill>
                <a:srgbClr val="000000"/>
              </a:solidFill>
              <a:latin typeface="Roboto"/>
            </a:endParaRPr>
          </a:p>
          <a:p>
            <a:pPr marL="228600" indent="-228240">
              <a:lnSpc>
                <a:spcPct val="90000"/>
              </a:lnSpc>
              <a:spcBef>
                <a:spcPts val="2134"/>
              </a:spcBef>
              <a:spcAft>
                <a:spcPts val="1134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Noto Sans CJK SC"/>
              </a:rPr>
              <a:t>Implementation:</a:t>
            </a:r>
            <a:endParaRPr b="0" lang="en-US" sz="2200" spc="-1" strike="noStrike">
              <a:solidFill>
                <a:srgbClr val="000000"/>
              </a:solidFill>
              <a:latin typeface="Roboto"/>
            </a:endParaRPr>
          </a:p>
          <a:p>
            <a:pPr marL="720000">
              <a:lnSpc>
                <a:spcPct val="90000"/>
              </a:lnSpc>
              <a:spcBef>
                <a:spcPts val="2134"/>
              </a:spcBef>
              <a:spcAft>
                <a:spcPts val="1134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Noto Sans CJK SC"/>
              </a:rPr>
              <a:t>Layout with RecyclerView</a:t>
            </a:r>
            <a:endParaRPr b="0" lang="en-US" sz="2200" spc="-1" strike="noStrike">
              <a:solidFill>
                <a:srgbClr val="000000"/>
              </a:solidFill>
              <a:latin typeface="Roboto"/>
            </a:endParaRPr>
          </a:p>
          <a:p>
            <a:pPr marL="720000">
              <a:lnSpc>
                <a:spcPct val="90000"/>
              </a:lnSpc>
              <a:spcBef>
                <a:spcPts val="2134"/>
              </a:spcBef>
              <a:spcAft>
                <a:spcPts val="1134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00"/>
                </a:solidFill>
                <a:latin typeface="Roboto"/>
                <a:ea typeface="Noto Sans CJK SC"/>
              </a:rPr>
              <a:t>Custom RecyclerView adapter with onClickListeners</a:t>
            </a:r>
            <a:endParaRPr b="0" lang="en-US" sz="22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7136640" y="508716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71C5C9-B942-451E-9E73-EDBD2777D8E0}" type="slidenum">
              <a:rPr b="0" lang="en-IN" sz="1200" spc="-1" strike="noStrike">
                <a:solidFill>
                  <a:srgbClr val="b2b2b2"/>
                </a:solidFill>
                <a:latin typeface="Roboto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98400" y="305280"/>
            <a:ext cx="340560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800" spc="-1" strike="noStrike">
                <a:latin typeface="Arial"/>
              </a:rPr>
              <a:t>Media Items </a:t>
            </a:r>
            <a:r>
              <a:rPr b="0" lang="en-IN" sz="2800" spc="-1" strike="noStrike">
                <a:latin typeface="Arial"/>
              </a:rPr>
              <a:t>Section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224000" y="1541880"/>
            <a:ext cx="8280000" cy="328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Description: Displays media items based on the selected category.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Implementation:</a:t>
            </a:r>
            <a:endParaRPr b="0" lang="en-IN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Arial"/>
                <a:ea typeface="Noto Sans CJK SC"/>
              </a:rPr>
              <a:t>Layout with RecyclerView for media items</a:t>
            </a:r>
            <a:endParaRPr b="0" lang="en-IN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Arial"/>
                <a:ea typeface="Noto Sans CJK SC"/>
              </a:rPr>
              <a:t>Custom adapter to bind media items to views</a:t>
            </a:r>
            <a:endParaRPr b="0" lang="en-IN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Arial"/>
                <a:ea typeface="Noto Sans CJK SC"/>
              </a:rPr>
              <a:t>Logic to read and populate media items from metadata</a:t>
            </a:r>
            <a:endParaRPr b="0" lang="en-IN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IN" sz="1800" spc="-1" strike="noStrike">
                <a:latin typeface="Arial"/>
                <a:ea typeface="Noto Sans CJK SC"/>
              </a:rPr>
              <a:t>Button for liking songs and adding to favorites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26680" y="720000"/>
            <a:ext cx="45133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Arial"/>
              </a:rPr>
              <a:t>Currently Playing Media Section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245960" y="1581840"/>
            <a:ext cx="7106040" cy="252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Description: Shows album art and playback controls.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Implementation:</a:t>
            </a:r>
            <a:endParaRPr b="0" lang="en-IN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IN" sz="1800" spc="-1" strike="noStrike">
                <a:latin typeface="Arial"/>
                <a:ea typeface="Noto Sans CJK SC"/>
              </a:rPr>
              <a:t>Layout with album art and buttons (Play/Pause, Next, Prev)</a:t>
            </a:r>
            <a:endParaRPr b="0" lang="en-IN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IN" sz="1800" spc="-1" strike="noStrike">
                <a:latin typeface="Arial"/>
                <a:ea typeface="Noto Sans CJK SC"/>
              </a:rPr>
              <a:t>Methods to handle playback actions</a:t>
            </a:r>
            <a:endParaRPr b="0" lang="en-IN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Font typeface="Wingdings" charset="2"/>
              <a:buChar char=""/>
            </a:pPr>
            <a:r>
              <a:rPr b="0" lang="en-IN" sz="1800" spc="-1" strike="noStrike">
                <a:latin typeface="Arial"/>
                <a:ea typeface="Noto Sans CJK SC"/>
              </a:rPr>
              <a:t>UI updates for currently playing music 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92000" y="576000"/>
            <a:ext cx="31417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Arial"/>
              </a:rPr>
              <a:t>MediaBrowserService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744560" y="1656000"/>
            <a:ext cx="6967440" cy="197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Purpose: To manage media browsing and playback.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Implementation:</a:t>
            </a:r>
            <a:endParaRPr b="0" lang="en-IN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800" spc="-1" strike="noStrike">
                <a:latin typeface="Arial"/>
                <a:ea typeface="Noto Sans CJK SC"/>
              </a:rPr>
              <a:t>onLoadChildren method to load media items</a:t>
            </a:r>
            <a:endParaRPr b="0" lang="en-IN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IN" sz="1800" spc="-1" strike="noStrike">
                <a:latin typeface="Arial"/>
                <a:ea typeface="Noto Sans CJK SC"/>
              </a:rPr>
              <a:t>Implement Play , Pause , Prev ,Next  and Notification also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20000" y="648000"/>
            <a:ext cx="416124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Arial"/>
              </a:rPr>
              <a:t>Room Database for Favorites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1892520" y="1656000"/>
            <a:ext cx="5523480" cy="197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Description: Stores favorite songs for easy access.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  <a:ea typeface="Noto Sans CJK SC"/>
              </a:rPr>
              <a:t>Implementation:</a:t>
            </a:r>
            <a:endParaRPr b="0" lang="en-IN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Setup database </a:t>
            </a:r>
            <a:endParaRPr b="0" lang="en-IN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1800" spc="-1" strike="noStrike">
                <a:latin typeface="Arial"/>
                <a:ea typeface="Noto Sans CJK SC"/>
              </a:rPr>
              <a:t>Store all the data about the songs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2880" y="144000"/>
            <a:ext cx="33811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Arial"/>
              </a:rPr>
              <a:t>Media App ScreenShot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60" y="648000"/>
            <a:ext cx="10079640" cy="501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224000" y="720000"/>
            <a:ext cx="20703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>
                <a:latin typeface="Arial"/>
              </a:rPr>
              <a:t>Pending Works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1800000" y="1213920"/>
            <a:ext cx="540000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Waveform animation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File Browser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sngStrike">
                <a:latin typeface="Arial"/>
              </a:rPr>
              <a:t>Time Duration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Selected Songs(now playing)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UI modification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Category Selection Bug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1440000" y="3528000"/>
            <a:ext cx="8179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>
                <a:latin typeface="Arial"/>
              </a:rPr>
              <a:t>Bugs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1944000" y="4069800"/>
            <a:ext cx="60112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Notification controns not showing android 13 and above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Category Selection 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Music Player running during call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2025-02-07T09:57:15Z</dcterms:created>
  <dc:creator/>
  <dc:description/>
  <dc:language>en-IN</dc:language>
  <cp:lastModifiedBy/>
  <dcterms:modified xsi:type="dcterms:W3CDTF">2025-02-13T17:55:55Z</dcterms:modified>
  <cp:revision>5</cp:revision>
  <dc:subject/>
  <dc:title/>
</cp:coreProperties>
</file>