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A black background with a black square&#10;&#10;Description automatically generated"/>
          <p:cNvPicPr/>
          <p:nvPr/>
        </p:nvPicPr>
        <p:blipFill>
          <a:blip r:embed="rId2"/>
          <a:stretch/>
        </p:blipFill>
        <p:spPr>
          <a:xfrm>
            <a:off x="4107240" y="2514240"/>
            <a:ext cx="1864440" cy="6408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360" cy="59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7" descr="A black background with a black square&#10;&#10;Description automatically generated"/>
          <p:cNvPicPr/>
          <p:nvPr/>
        </p:nvPicPr>
        <p:blipFill>
          <a:blip r:embed="rId2"/>
          <a:stretch/>
        </p:blipFill>
        <p:spPr>
          <a:xfrm>
            <a:off x="413640" y="5163120"/>
            <a:ext cx="662040" cy="22716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86200" y="5087160"/>
            <a:ext cx="81252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561FA19C-24C9-48AD-9041-139930DE518C}" type="datetime1">
              <a:rPr b="0" lang="en-IN" sz="1200" spc="-1" strike="noStrike">
                <a:solidFill>
                  <a:srgbClr val="8b8b8b"/>
                </a:solidFill>
                <a:latin typeface="Roboto"/>
              </a:rPr>
              <a:t>18/02/2025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66360" y="3224520"/>
            <a:ext cx="869328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Neue Haas Grotesk Text Pro"/>
              </a:rPr>
              <a:t>ANDROID TRAINING DEMO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456000" y="4032000"/>
            <a:ext cx="36716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800" spc="-1" strike="noStrike">
                <a:latin typeface="Arial"/>
              </a:rPr>
              <a:t>MEDIA PLAYER APP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72000" y="2448000"/>
            <a:ext cx="2077920" cy="54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latin typeface="Arial"/>
              </a:rPr>
              <a:t>Thankyou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96720" y="376920"/>
            <a:ext cx="892836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Roboto"/>
              </a:rPr>
              <a:t>Introduction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7136640" y="5087160"/>
            <a:ext cx="22672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7222E7A-8F4D-4E21-90DC-879D14CBB56D}" type="slidenum">
              <a:rPr b="0" lang="en-IN" sz="1200" spc="-1" strike="noStrike">
                <a:solidFill>
                  <a:srgbClr val="b2b2b2"/>
                </a:solidFill>
                <a:latin typeface="Roboto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924840" y="1066320"/>
            <a:ext cx="2458800" cy="3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 u="sng">
                <a:uFillTx/>
                <a:latin typeface="Arial"/>
              </a:rPr>
              <a:t>Overview of the App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1008000" y="1741680"/>
            <a:ext cx="8279640" cy="24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  <a:ea typeface="Noto Sans CJK SC"/>
              </a:rPr>
              <a:t>Objective : media player app that allows users to browse Songs , play, and manage their music library.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  <a:ea typeface="Noto Sans CJK SC"/>
              </a:rPr>
              <a:t>Key Features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latin typeface="Arial"/>
                <a:ea typeface="Noto Sans CJK SC"/>
              </a:rPr>
              <a:t>Media Browsing </a:t>
            </a:r>
            <a:endParaRPr b="0" lang="en-IN" sz="1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latin typeface="Arial"/>
                <a:ea typeface="Noto Sans CJK SC"/>
              </a:rPr>
              <a:t>Playback Controls</a:t>
            </a:r>
            <a:endParaRPr b="0" lang="en-IN" sz="1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latin typeface="Arial"/>
                <a:ea typeface="Noto Sans CJK SC"/>
              </a:rPr>
              <a:t>Favourite Songs </a:t>
            </a:r>
            <a:endParaRPr b="0" lang="en-IN" sz="1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latin typeface="Arial"/>
                <a:ea typeface="Noto Sans CJK SC"/>
              </a:rPr>
              <a:t>Media Notification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1224000" y="4549680"/>
            <a:ext cx="4000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Note : I’m using MVVM Architecture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96720" y="376920"/>
            <a:ext cx="8928360" cy="5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Neue Haas Grotesk Text Pro"/>
              </a:rPr>
              <a:t>Media Category Section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28720" y="1683720"/>
            <a:ext cx="8530920" cy="26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2134"/>
              </a:spcBef>
              <a:spcAft>
                <a:spcPts val="1134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Noto Sans CJK SC"/>
              </a:rPr>
              <a:t>Description: Displays categories like Files, Artists, Albums, etc.</a:t>
            </a:r>
            <a:endParaRPr b="0" lang="en-IN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2134"/>
              </a:spcBef>
              <a:spcAft>
                <a:spcPts val="1134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Noto Sans CJK SC"/>
              </a:rPr>
              <a:t>Implementation:</a:t>
            </a:r>
            <a:endParaRPr b="0" lang="en-IN" sz="2200" spc="-1" strike="noStrike">
              <a:latin typeface="Arial"/>
            </a:endParaRPr>
          </a:p>
          <a:p>
            <a:pPr marL="720000" indent="-227880">
              <a:lnSpc>
                <a:spcPct val="90000"/>
              </a:lnSpc>
              <a:spcBef>
                <a:spcPts val="2134"/>
              </a:spcBef>
              <a:spcAft>
                <a:spcPts val="1134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Noto Sans CJK SC"/>
              </a:rPr>
              <a:t>Layout with RecyclerView</a:t>
            </a:r>
            <a:endParaRPr b="0" lang="en-IN" sz="2200" spc="-1" strike="noStrike">
              <a:latin typeface="Arial"/>
            </a:endParaRPr>
          </a:p>
          <a:p>
            <a:pPr marL="720000" indent="-227880">
              <a:lnSpc>
                <a:spcPct val="90000"/>
              </a:lnSpc>
              <a:spcBef>
                <a:spcPts val="2134"/>
              </a:spcBef>
              <a:spcAft>
                <a:spcPts val="1134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Noto Sans CJK SC"/>
              </a:rPr>
              <a:t>Custom RecyclerView adapter with onClickListeners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136640" y="5087160"/>
            <a:ext cx="226728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9B7131D-E7CC-41CE-A8C5-B66D326348E9}" type="slidenum">
              <a:rPr b="0" lang="en-IN" sz="1200" spc="-1" strike="noStrike">
                <a:solidFill>
                  <a:srgbClr val="b2b2b2"/>
                </a:solidFill>
                <a:latin typeface="Roboto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98400" y="305280"/>
            <a:ext cx="340524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latin typeface="Arial"/>
              </a:rPr>
              <a:t>Media Items Section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224000" y="1541880"/>
            <a:ext cx="8279640" cy="32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  <a:ea typeface="Noto Sans CJK SC"/>
              </a:rPr>
              <a:t>Description: Displays media items based on the selected category.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  <a:ea typeface="Noto Sans CJK SC"/>
              </a:rPr>
              <a:t>Implementation:</a:t>
            </a:r>
            <a:endParaRPr b="0" lang="en-IN" sz="1800" spc="-1" strike="noStrike">
              <a:latin typeface="Arial"/>
            </a:endParaRPr>
          </a:p>
          <a:p>
            <a:pPr marL="720000" indent="-21564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latin typeface="Arial"/>
                <a:ea typeface="Noto Sans CJK SC"/>
              </a:rPr>
              <a:t>Layout with RecyclerView for media items</a:t>
            </a:r>
            <a:endParaRPr b="0" lang="en-IN" sz="1800" spc="-1" strike="noStrike">
              <a:latin typeface="Arial"/>
            </a:endParaRPr>
          </a:p>
          <a:p>
            <a:pPr marL="720000" indent="-21564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latin typeface="Arial"/>
                <a:ea typeface="Noto Sans CJK SC"/>
              </a:rPr>
              <a:t>Custom adapter to bind media items to views</a:t>
            </a:r>
            <a:endParaRPr b="0" lang="en-IN" sz="1800" spc="-1" strike="noStrike">
              <a:latin typeface="Arial"/>
            </a:endParaRPr>
          </a:p>
          <a:p>
            <a:pPr marL="720000" indent="-21564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latin typeface="Arial"/>
                <a:ea typeface="Noto Sans CJK SC"/>
              </a:rPr>
              <a:t>Logic to read and populate media items from metadata</a:t>
            </a:r>
            <a:endParaRPr b="0" lang="en-IN" sz="1800" spc="-1" strike="noStrike">
              <a:latin typeface="Arial"/>
            </a:endParaRPr>
          </a:p>
          <a:p>
            <a:pPr marL="720000" indent="-21564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latin typeface="Arial"/>
                <a:ea typeface="Noto Sans CJK SC"/>
              </a:rPr>
              <a:t>Button for liking songs and adding to favorites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26680" y="720000"/>
            <a:ext cx="451296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Arial"/>
              </a:rPr>
              <a:t>Currently Playing Media Section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245960" y="1581840"/>
            <a:ext cx="7105680" cy="252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  <a:ea typeface="Noto Sans CJK SC"/>
              </a:rPr>
              <a:t>Description: Shows album art and playback controls.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  <a:ea typeface="Noto Sans CJK SC"/>
              </a:rPr>
              <a:t>Implementation:</a:t>
            </a:r>
            <a:endParaRPr b="0" lang="en-IN" sz="1800" spc="-1" strike="noStrike">
              <a:latin typeface="Arial"/>
            </a:endParaRPr>
          </a:p>
          <a:p>
            <a:pPr marL="720000" indent="-21564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Font typeface="Wingdings" charset="2"/>
              <a:buChar char=""/>
            </a:pPr>
            <a:r>
              <a:rPr b="0" lang="en-IN" sz="1800" spc="-1" strike="noStrike">
                <a:latin typeface="Arial"/>
                <a:ea typeface="Noto Sans CJK SC"/>
              </a:rPr>
              <a:t>Layout with album art and buttons (Play/Pause, Next, Prev)</a:t>
            </a:r>
            <a:endParaRPr b="0" lang="en-IN" sz="1800" spc="-1" strike="noStrike">
              <a:latin typeface="Arial"/>
            </a:endParaRPr>
          </a:p>
          <a:p>
            <a:pPr marL="720000" indent="-21564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Font typeface="Wingdings" charset="2"/>
              <a:buChar char=""/>
            </a:pPr>
            <a:r>
              <a:rPr b="0" lang="en-IN" sz="1800" spc="-1" strike="noStrike">
                <a:latin typeface="Arial"/>
                <a:ea typeface="Noto Sans CJK SC"/>
              </a:rPr>
              <a:t>Methods to handle playback actions</a:t>
            </a:r>
            <a:endParaRPr b="0" lang="en-IN" sz="1800" spc="-1" strike="noStrike">
              <a:latin typeface="Arial"/>
            </a:endParaRPr>
          </a:p>
          <a:p>
            <a:pPr marL="720000" indent="-21564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Font typeface="Wingdings" charset="2"/>
              <a:buChar char=""/>
            </a:pPr>
            <a:r>
              <a:rPr b="0" lang="en-IN" sz="1800" spc="-1" strike="noStrike">
                <a:latin typeface="Arial"/>
                <a:ea typeface="Noto Sans CJK SC"/>
              </a:rPr>
              <a:t>UI updates for currently playing music data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92000" y="576000"/>
            <a:ext cx="314136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Arial"/>
              </a:rPr>
              <a:t>MediaBrowserService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744560" y="1656000"/>
            <a:ext cx="6967080" cy="19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  <a:ea typeface="Noto Sans CJK SC"/>
              </a:rPr>
              <a:t>Purpose: To manage media browsing and playback.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  <a:ea typeface="Noto Sans CJK SC"/>
              </a:rPr>
              <a:t>Implementation:</a:t>
            </a:r>
            <a:endParaRPr b="0" lang="en-IN" sz="1800" spc="-1" strike="noStrike">
              <a:latin typeface="Arial"/>
            </a:endParaRPr>
          </a:p>
          <a:p>
            <a:pPr marL="720000" indent="-21564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1800" spc="-1" strike="noStrike">
                <a:latin typeface="Arial"/>
                <a:ea typeface="Noto Sans CJK SC"/>
              </a:rPr>
              <a:t>onLoadChildren method to load media items</a:t>
            </a:r>
            <a:endParaRPr b="0" lang="en-IN" sz="1800" spc="-1" strike="noStrike">
              <a:latin typeface="Arial"/>
            </a:endParaRPr>
          </a:p>
          <a:p>
            <a:pPr marL="720000" indent="-21564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1800" spc="-1" strike="noStrike">
                <a:latin typeface="Arial"/>
                <a:ea typeface="Noto Sans CJK SC"/>
              </a:rPr>
              <a:t>Implement Play , Pause , Prev ,Next  and Notification also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20000" y="648000"/>
            <a:ext cx="416088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Arial"/>
              </a:rPr>
              <a:t>Room Database for Favorites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892520" y="1656000"/>
            <a:ext cx="5523120" cy="19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  <a:ea typeface="Noto Sans CJK SC"/>
              </a:rPr>
              <a:t>Description: Stores favorite songs for easy access.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  <a:ea typeface="Noto Sans CJK SC"/>
              </a:rPr>
              <a:t>Implementation:</a:t>
            </a:r>
            <a:endParaRPr b="0" lang="en-IN" sz="1800" spc="-1" strike="noStrike">
              <a:latin typeface="Arial"/>
            </a:endParaRPr>
          </a:p>
          <a:p>
            <a:pPr marL="360000" indent="-21564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800" spc="-1" strike="noStrike">
                <a:latin typeface="Arial"/>
                <a:ea typeface="Noto Sans CJK SC"/>
              </a:rPr>
              <a:t>Setup database </a:t>
            </a:r>
            <a:endParaRPr b="0" lang="en-IN" sz="1800" spc="-1" strike="noStrike">
              <a:latin typeface="Arial"/>
            </a:endParaRPr>
          </a:p>
          <a:p>
            <a:pPr marL="360000" indent="-21564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800" spc="-1" strike="noStrike">
                <a:latin typeface="Arial"/>
                <a:ea typeface="Noto Sans CJK SC"/>
              </a:rPr>
              <a:t>Store all the data about the songs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2880" y="144000"/>
            <a:ext cx="338076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latin typeface="Arial"/>
              </a:rPr>
              <a:t>Media App ScreenShot 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60" y="648000"/>
            <a:ext cx="10079280" cy="501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224000" y="720000"/>
            <a:ext cx="207000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latin typeface="Arial"/>
              </a:rPr>
              <a:t>Pending Works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800000" y="1213920"/>
            <a:ext cx="53996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sngStrike">
                <a:latin typeface="Arial"/>
              </a:rPr>
              <a:t>File Browser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sngStrike">
                <a:latin typeface="Arial"/>
              </a:rPr>
              <a:t>Time Duration 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sngStrike">
                <a:latin typeface="Arial"/>
              </a:rPr>
              <a:t>Selected Songs(now playing)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UI modification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440000" y="3528000"/>
            <a:ext cx="81756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latin typeface="Arial"/>
              </a:rPr>
              <a:t>Bugs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1944000" y="4069800"/>
            <a:ext cx="601092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Notification controns not showing android 13 and above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sngStrike">
                <a:latin typeface="Arial"/>
              </a:rPr>
              <a:t>Category Selection 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sngStrike">
                <a:latin typeface="Arial"/>
              </a:rPr>
              <a:t>Music Player running during call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2025-02-07T09:57:15Z</dcterms:created>
  <dc:creator/>
  <dc:description/>
  <dc:language>en-IN</dc:language>
  <cp:lastModifiedBy/>
  <dcterms:modified xsi:type="dcterms:W3CDTF">2025-02-18T14:21:14Z</dcterms:modified>
  <cp:revision>7</cp:revision>
  <dc:subject/>
  <dc:title/>
</cp:coreProperties>
</file>