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57" r:id="rId4"/>
    <p:sldId id="258" r:id="rId5"/>
    <p:sldId id="260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859" autoAdjust="0"/>
    <p:restoredTop sz="94660"/>
  </p:normalViewPr>
  <p:slideViewPr>
    <p:cSldViewPr snapToGrid="0">
      <p:cViewPr>
        <p:scale>
          <a:sx n="100" d="100"/>
          <a:sy n="100" d="100"/>
        </p:scale>
        <p:origin x="590" y="-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6967E-542D-46BB-99C2-28920E914199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37628-B820-42EF-A241-CE9D2C9CD08B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F9790-724A-4D00-AD06-B61DE59F34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FC233-BBFE-4C63-A5C0-8661928D08E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F9790-724A-4D00-AD06-B61DE59F34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FC233-BBFE-4C63-A5C0-8661928D08E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/>
          <p:cNvSpPr/>
          <p:nvPr/>
        </p:nvSpPr>
        <p:spPr>
          <a:xfrm>
            <a:off x="9582637" y="320511"/>
            <a:ext cx="2513565" cy="59011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4684061" y="320511"/>
            <a:ext cx="4818158" cy="59011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2272897" y="320511"/>
            <a:ext cx="2251969" cy="59011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97963" y="320511"/>
            <a:ext cx="1885359" cy="59011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279662" y="1253766"/>
            <a:ext cx="1735568" cy="952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初始化阶段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初始化属性和状态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>
                <a:solidFill>
                  <a:schemeClr val="bg1"/>
                </a:solidFill>
              </a:rPr>
              <a:t>constructor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2422688" y="1253766"/>
            <a:ext cx="6860341" cy="952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从属性中获取新的状态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/>
              <a:t>static getDerivedStateFromProps</a:t>
            </a:r>
            <a:endParaRPr lang="zh-CN" altLang="en-US" sz="1400"/>
          </a:p>
        </p:txBody>
      </p:sp>
      <p:sp>
        <p:nvSpPr>
          <p:cNvPr id="7" name="矩形: 圆角 6"/>
          <p:cNvSpPr/>
          <p:nvPr/>
        </p:nvSpPr>
        <p:spPr>
          <a:xfrm>
            <a:off x="2422687" y="3650526"/>
            <a:ext cx="6860349" cy="678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组件渲染虚拟</a:t>
            </a:r>
            <a:r>
              <a:rPr lang="en-US" altLang="zh-CN" sz="1400">
                <a:solidFill>
                  <a:schemeClr val="bg1">
                    <a:lumMod val="75000"/>
                  </a:schemeClr>
                </a:solidFill>
              </a:rPr>
              <a:t>DOM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/>
              <a:t>render</a:t>
            </a:r>
            <a:endParaRPr lang="zh-CN" altLang="en-US" sz="1400"/>
          </a:p>
        </p:txBody>
      </p:sp>
      <p:sp>
        <p:nvSpPr>
          <p:cNvPr id="8" name="矩形: 圆角 7"/>
          <p:cNvSpPr/>
          <p:nvPr/>
        </p:nvSpPr>
        <p:spPr>
          <a:xfrm>
            <a:off x="2422688" y="4652128"/>
            <a:ext cx="2004768" cy="952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虚拟</a:t>
            </a:r>
            <a:r>
              <a:rPr lang="en-US" altLang="zh-CN" sz="1400">
                <a:solidFill>
                  <a:schemeClr val="bg1">
                    <a:lumMod val="75000"/>
                  </a:schemeClr>
                </a:solidFill>
              </a:rPr>
              <a:t>DOM</a:t>
            </a:r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已挂载到页面成为真实</a:t>
            </a:r>
            <a:r>
              <a:rPr lang="en-US" altLang="zh-CN" sz="1400">
                <a:solidFill>
                  <a:schemeClr val="bg1">
                    <a:lumMod val="75000"/>
                  </a:schemeClr>
                </a:solidFill>
              </a:rPr>
              <a:t>DOM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/>
              <a:t>componentDidMount</a:t>
            </a:r>
            <a:endParaRPr lang="zh-CN" altLang="en-US" sz="1400"/>
          </a:p>
        </p:txBody>
      </p:sp>
      <p:cxnSp>
        <p:nvCxnSpPr>
          <p:cNvPr id="10" name="直接箭头连接符 9"/>
          <p:cNvCxnSpPr>
            <a:stCxn id="5" idx="3"/>
            <a:endCxn id="6" idx="1"/>
          </p:cNvCxnSpPr>
          <p:nvPr/>
        </p:nvCxnSpPr>
        <p:spPr>
          <a:xfrm>
            <a:off x="2015230" y="1729819"/>
            <a:ext cx="40745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425072" y="2205872"/>
            <a:ext cx="0" cy="147058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8" idx="0"/>
          </p:cNvCxnSpPr>
          <p:nvPr/>
        </p:nvCxnSpPr>
        <p:spPr>
          <a:xfrm>
            <a:off x="3425072" y="4345757"/>
            <a:ext cx="0" cy="30637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42491" y="2479249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初始化阶段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614367" y="5702373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挂载阶段</a:t>
            </a:r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4714441" y="369832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属性变化</a:t>
            </a:r>
            <a:endParaRPr lang="zh-CN" altLang="en-US"/>
          </a:p>
        </p:txBody>
      </p:sp>
      <p:cxnSp>
        <p:nvCxnSpPr>
          <p:cNvPr id="51" name="直接箭头连接符 50"/>
          <p:cNvCxnSpPr/>
          <p:nvPr/>
        </p:nvCxnSpPr>
        <p:spPr>
          <a:xfrm>
            <a:off x="5414128" y="739164"/>
            <a:ext cx="0" cy="52402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: 圆角 52"/>
          <p:cNvSpPr/>
          <p:nvPr/>
        </p:nvSpPr>
        <p:spPr>
          <a:xfrm>
            <a:off x="4869732" y="2438340"/>
            <a:ext cx="4413317" cy="642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是否应该重新渲染组件，</a:t>
            </a:r>
            <a:r>
              <a:rPr lang="zh-CN" altLang="en-US" sz="1400">
                <a:solidFill>
                  <a:schemeClr val="accent4">
                    <a:lumMod val="20000"/>
                    <a:lumOff val="80000"/>
                  </a:schemeClr>
                </a:solidFill>
              </a:rPr>
              <a:t>性能优化点</a:t>
            </a:r>
            <a:endParaRPr lang="en-US" altLang="zh-CN" sz="140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altLang="zh-CN" sz="1400"/>
              <a:t>shouldComponentUpdate</a:t>
            </a:r>
            <a:endParaRPr lang="zh-CN" altLang="en-US" sz="1400"/>
          </a:p>
        </p:txBody>
      </p:sp>
      <p:cxnSp>
        <p:nvCxnSpPr>
          <p:cNvPr id="56" name="直接箭头连接符 55"/>
          <p:cNvCxnSpPr/>
          <p:nvPr/>
        </p:nvCxnSpPr>
        <p:spPr>
          <a:xfrm>
            <a:off x="5414128" y="2217235"/>
            <a:ext cx="0" cy="24316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6121142" y="3098223"/>
            <a:ext cx="0" cy="55937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5367006" y="3184403"/>
            <a:ext cx="81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accent6"/>
                </a:solidFill>
              </a:rPr>
              <a:t>true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736275" y="3065022"/>
            <a:ext cx="81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false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3" name="直接箭头连接符 62"/>
          <p:cNvCxnSpPr/>
          <p:nvPr/>
        </p:nvCxnSpPr>
        <p:spPr>
          <a:xfrm>
            <a:off x="7814824" y="3100052"/>
            <a:ext cx="0" cy="28417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7519452" y="3295338"/>
            <a:ext cx="73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结束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7076391" y="369832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状态变化</a:t>
            </a:r>
            <a:endParaRPr lang="zh-CN" altLang="en-US"/>
          </a:p>
        </p:txBody>
      </p:sp>
      <p:cxnSp>
        <p:nvCxnSpPr>
          <p:cNvPr id="70" name="直接箭头连接符 69"/>
          <p:cNvCxnSpPr/>
          <p:nvPr/>
        </p:nvCxnSpPr>
        <p:spPr>
          <a:xfrm>
            <a:off x="7871385" y="739164"/>
            <a:ext cx="0" cy="50517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: 圆角 70"/>
          <p:cNvSpPr/>
          <p:nvPr/>
        </p:nvSpPr>
        <p:spPr>
          <a:xfrm>
            <a:off x="4869732" y="4596741"/>
            <a:ext cx="4413317" cy="678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获取更新前的快照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/>
              <a:t>getSnapshotBeforeUpdate</a:t>
            </a:r>
            <a:endParaRPr lang="zh-CN" altLang="en-US" sz="1400"/>
          </a:p>
        </p:txBody>
      </p:sp>
      <p:cxnSp>
        <p:nvCxnSpPr>
          <p:cNvPr id="73" name="直接箭头连接符 72"/>
          <p:cNvCxnSpPr/>
          <p:nvPr/>
        </p:nvCxnSpPr>
        <p:spPr>
          <a:xfrm>
            <a:off x="7076391" y="4312570"/>
            <a:ext cx="0" cy="28417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7076391" y="5275475"/>
            <a:ext cx="0" cy="28417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: 圆角 74"/>
          <p:cNvSpPr/>
          <p:nvPr/>
        </p:nvSpPr>
        <p:spPr>
          <a:xfrm>
            <a:off x="4869730" y="5570542"/>
            <a:ext cx="4413319" cy="642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虚拟</a:t>
            </a:r>
            <a:r>
              <a:rPr lang="en-US" altLang="zh-CN" sz="1400">
                <a:solidFill>
                  <a:schemeClr val="bg1">
                    <a:lumMod val="75000"/>
                  </a:schemeClr>
                </a:solidFill>
              </a:rPr>
              <a:t>DOM</a:t>
            </a:r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已重新挂载到页面成为真实</a:t>
            </a:r>
            <a:r>
              <a:rPr lang="en-US" altLang="zh-CN" sz="1400">
                <a:solidFill>
                  <a:schemeClr val="bg1">
                    <a:lumMod val="75000"/>
                  </a:schemeClr>
                </a:solidFill>
              </a:rPr>
              <a:t>DOM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/>
              <a:t>componentDidUpdate</a:t>
            </a:r>
            <a:endParaRPr lang="zh-CN" altLang="en-US" sz="1400"/>
          </a:p>
        </p:txBody>
      </p:sp>
      <p:sp>
        <p:nvSpPr>
          <p:cNvPr id="77" name="文本框 76"/>
          <p:cNvSpPr txBox="1"/>
          <p:nvPr/>
        </p:nvSpPr>
        <p:spPr>
          <a:xfrm>
            <a:off x="5967168" y="909686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更新阶段</a:t>
            </a:r>
            <a:endParaRPr lang="zh-CN" altLang="en-US"/>
          </a:p>
        </p:txBody>
      </p:sp>
      <p:sp>
        <p:nvSpPr>
          <p:cNvPr id="78" name="矩形: 圆角 77"/>
          <p:cNvSpPr/>
          <p:nvPr/>
        </p:nvSpPr>
        <p:spPr>
          <a:xfrm>
            <a:off x="9660901" y="1279018"/>
            <a:ext cx="2358275" cy="642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组件即将被销毁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/>
              <a:t>componentWillUnMount</a:t>
            </a:r>
            <a:endParaRPr lang="zh-CN" altLang="en-US" sz="1400"/>
          </a:p>
        </p:txBody>
      </p:sp>
      <p:sp>
        <p:nvSpPr>
          <p:cNvPr id="79" name="文本框 78"/>
          <p:cNvSpPr txBox="1"/>
          <p:nvPr/>
        </p:nvSpPr>
        <p:spPr>
          <a:xfrm>
            <a:off x="10029333" y="2143752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销毁阶段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582637" y="320511"/>
            <a:ext cx="2513565" cy="59011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84061" y="320511"/>
            <a:ext cx="4818158" cy="59011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272897" y="320511"/>
            <a:ext cx="2251969" cy="59011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04313" y="320511"/>
            <a:ext cx="1885359" cy="59011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: 圆角 4"/>
          <p:cNvSpPr/>
          <p:nvPr/>
        </p:nvSpPr>
        <p:spPr>
          <a:xfrm>
            <a:off x="279662" y="1253766"/>
            <a:ext cx="1735568" cy="952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初始化阶段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初始化属性和状态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>
                <a:solidFill>
                  <a:schemeClr val="bg1"/>
                </a:solidFill>
              </a:rPr>
              <a:t>constructor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4" name="矩形: 圆角 5"/>
          <p:cNvSpPr/>
          <p:nvPr/>
        </p:nvSpPr>
        <p:spPr>
          <a:xfrm>
            <a:off x="2422688" y="1253766"/>
            <a:ext cx="6860341" cy="952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从属性中获取新的状态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/>
              <a:t>static getDerivedStateFromProps</a:t>
            </a:r>
            <a:endParaRPr lang="zh-CN" altLang="en-US" sz="1400"/>
          </a:p>
        </p:txBody>
      </p:sp>
      <p:sp>
        <p:nvSpPr>
          <p:cNvPr id="15" name="矩形: 圆角 6"/>
          <p:cNvSpPr/>
          <p:nvPr/>
        </p:nvSpPr>
        <p:spPr>
          <a:xfrm>
            <a:off x="2422687" y="3650526"/>
            <a:ext cx="6860349" cy="678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组件渲染虚拟</a:t>
            </a:r>
            <a:r>
              <a:rPr lang="en-US" altLang="zh-CN" sz="1400">
                <a:solidFill>
                  <a:schemeClr val="bg1">
                    <a:lumMod val="75000"/>
                  </a:schemeClr>
                </a:solidFill>
              </a:rPr>
              <a:t>DOM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/>
              <a:t>render</a:t>
            </a:r>
            <a:endParaRPr lang="zh-CN" altLang="en-US" sz="1400"/>
          </a:p>
        </p:txBody>
      </p:sp>
      <p:sp>
        <p:nvSpPr>
          <p:cNvPr id="17" name="矩形: 圆角 7"/>
          <p:cNvSpPr/>
          <p:nvPr/>
        </p:nvSpPr>
        <p:spPr>
          <a:xfrm>
            <a:off x="2422688" y="4652128"/>
            <a:ext cx="2004768" cy="952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虚拟</a:t>
            </a:r>
            <a:r>
              <a:rPr lang="en-US" altLang="zh-CN" sz="1400">
                <a:solidFill>
                  <a:schemeClr val="bg1">
                    <a:lumMod val="75000"/>
                  </a:schemeClr>
                </a:solidFill>
              </a:rPr>
              <a:t>DOM</a:t>
            </a:r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已挂载到页面成为真实</a:t>
            </a:r>
            <a:r>
              <a:rPr lang="en-US" altLang="zh-CN" sz="1400">
                <a:solidFill>
                  <a:schemeClr val="bg1">
                    <a:lumMod val="75000"/>
                  </a:schemeClr>
                </a:solidFill>
              </a:rPr>
              <a:t>DOM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/>
              <a:t>componentDidMount</a:t>
            </a:r>
            <a:endParaRPr lang="zh-CN" altLang="en-US" sz="1400"/>
          </a:p>
        </p:txBody>
      </p:sp>
      <p:cxnSp>
        <p:nvCxnSpPr>
          <p:cNvPr id="18" name="直接箭头连接符 9"/>
          <p:cNvCxnSpPr>
            <a:stCxn id="12" idx="3"/>
            <a:endCxn id="14" idx="1"/>
          </p:cNvCxnSpPr>
          <p:nvPr/>
        </p:nvCxnSpPr>
        <p:spPr>
          <a:xfrm>
            <a:off x="2015230" y="1729819"/>
            <a:ext cx="40745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12"/>
          <p:cNvCxnSpPr/>
          <p:nvPr/>
        </p:nvCxnSpPr>
        <p:spPr>
          <a:xfrm>
            <a:off x="3425072" y="2205872"/>
            <a:ext cx="0" cy="147058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15"/>
          <p:cNvCxnSpPr>
            <a:endCxn id="17" idx="0"/>
          </p:cNvCxnSpPr>
          <p:nvPr/>
        </p:nvCxnSpPr>
        <p:spPr>
          <a:xfrm>
            <a:off x="3425072" y="4345757"/>
            <a:ext cx="0" cy="30637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18"/>
          <p:cNvSpPr txBox="1"/>
          <p:nvPr/>
        </p:nvSpPr>
        <p:spPr>
          <a:xfrm>
            <a:off x="342491" y="2479249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初始化阶段</a:t>
            </a:r>
            <a:endParaRPr lang="zh-CN" altLang="en-US"/>
          </a:p>
        </p:txBody>
      </p:sp>
      <p:sp>
        <p:nvSpPr>
          <p:cNvPr id="24" name="文本框 19"/>
          <p:cNvSpPr txBox="1"/>
          <p:nvPr/>
        </p:nvSpPr>
        <p:spPr>
          <a:xfrm>
            <a:off x="2614367" y="5702373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挂载阶段</a:t>
            </a:r>
            <a:endParaRPr lang="zh-CN" altLang="en-US"/>
          </a:p>
        </p:txBody>
      </p:sp>
      <p:sp>
        <p:nvSpPr>
          <p:cNvPr id="25" name="文本框 45"/>
          <p:cNvSpPr txBox="1"/>
          <p:nvPr/>
        </p:nvSpPr>
        <p:spPr>
          <a:xfrm>
            <a:off x="4714441" y="369832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属性变化</a:t>
            </a:r>
            <a:endParaRPr lang="zh-CN" altLang="en-US"/>
          </a:p>
        </p:txBody>
      </p:sp>
      <p:cxnSp>
        <p:nvCxnSpPr>
          <p:cNvPr id="26" name="直接箭头连接符 50"/>
          <p:cNvCxnSpPr/>
          <p:nvPr/>
        </p:nvCxnSpPr>
        <p:spPr>
          <a:xfrm>
            <a:off x="5414128" y="739164"/>
            <a:ext cx="0" cy="52402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52"/>
          <p:cNvSpPr/>
          <p:nvPr/>
        </p:nvSpPr>
        <p:spPr>
          <a:xfrm>
            <a:off x="4869732" y="2438340"/>
            <a:ext cx="4413317" cy="642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是否应该重新渲染组件，</a:t>
            </a:r>
            <a:r>
              <a:rPr lang="zh-CN" altLang="en-US" sz="1400">
                <a:solidFill>
                  <a:schemeClr val="accent4">
                    <a:lumMod val="20000"/>
                    <a:lumOff val="80000"/>
                  </a:schemeClr>
                </a:solidFill>
              </a:rPr>
              <a:t>性能优化点</a:t>
            </a:r>
            <a:endParaRPr lang="en-US" altLang="zh-CN" sz="140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altLang="zh-CN" sz="1400"/>
              <a:t>shouldComponentUpdate</a:t>
            </a:r>
            <a:endParaRPr lang="zh-CN" altLang="en-US" sz="1400"/>
          </a:p>
        </p:txBody>
      </p:sp>
      <p:cxnSp>
        <p:nvCxnSpPr>
          <p:cNvPr id="28" name="直接箭头连接符 55"/>
          <p:cNvCxnSpPr/>
          <p:nvPr/>
        </p:nvCxnSpPr>
        <p:spPr>
          <a:xfrm>
            <a:off x="5414128" y="2217235"/>
            <a:ext cx="0" cy="24316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58"/>
          <p:cNvCxnSpPr/>
          <p:nvPr/>
        </p:nvCxnSpPr>
        <p:spPr>
          <a:xfrm>
            <a:off x="6121142" y="3098223"/>
            <a:ext cx="0" cy="55937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60"/>
          <p:cNvSpPr txBox="1"/>
          <p:nvPr/>
        </p:nvSpPr>
        <p:spPr>
          <a:xfrm>
            <a:off x="5367006" y="3184403"/>
            <a:ext cx="81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accent6"/>
                </a:solidFill>
              </a:rPr>
              <a:t>true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31" name="文本框 61"/>
          <p:cNvSpPr txBox="1"/>
          <p:nvPr/>
        </p:nvSpPr>
        <p:spPr>
          <a:xfrm>
            <a:off x="7736275" y="3065022"/>
            <a:ext cx="81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false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直接箭头连接符 62"/>
          <p:cNvCxnSpPr/>
          <p:nvPr/>
        </p:nvCxnSpPr>
        <p:spPr>
          <a:xfrm>
            <a:off x="7814824" y="3100052"/>
            <a:ext cx="0" cy="28417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65"/>
          <p:cNvSpPr txBox="1"/>
          <p:nvPr/>
        </p:nvSpPr>
        <p:spPr>
          <a:xfrm>
            <a:off x="7519452" y="3295338"/>
            <a:ext cx="73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结束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文本框 68"/>
          <p:cNvSpPr txBox="1"/>
          <p:nvPr/>
        </p:nvSpPr>
        <p:spPr>
          <a:xfrm>
            <a:off x="7076391" y="369832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状态变化</a:t>
            </a:r>
            <a:endParaRPr lang="zh-CN" altLang="en-US"/>
          </a:p>
        </p:txBody>
      </p:sp>
      <p:cxnSp>
        <p:nvCxnSpPr>
          <p:cNvPr id="36" name="直接箭头连接符 69"/>
          <p:cNvCxnSpPr/>
          <p:nvPr/>
        </p:nvCxnSpPr>
        <p:spPr>
          <a:xfrm>
            <a:off x="7871385" y="739164"/>
            <a:ext cx="0" cy="50517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70"/>
          <p:cNvSpPr/>
          <p:nvPr/>
        </p:nvSpPr>
        <p:spPr>
          <a:xfrm>
            <a:off x="4869732" y="4596741"/>
            <a:ext cx="4413317" cy="678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获取更新前的快照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/>
              <a:t>getSnapshotBeforeUpdate</a:t>
            </a:r>
            <a:endParaRPr lang="zh-CN" altLang="en-US" sz="1400"/>
          </a:p>
        </p:txBody>
      </p:sp>
      <p:cxnSp>
        <p:nvCxnSpPr>
          <p:cNvPr id="38" name="直接箭头连接符 72"/>
          <p:cNvCxnSpPr/>
          <p:nvPr/>
        </p:nvCxnSpPr>
        <p:spPr>
          <a:xfrm>
            <a:off x="7076391" y="4312570"/>
            <a:ext cx="0" cy="28417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73"/>
          <p:cNvCxnSpPr/>
          <p:nvPr/>
        </p:nvCxnSpPr>
        <p:spPr>
          <a:xfrm>
            <a:off x="7076391" y="5275475"/>
            <a:ext cx="0" cy="28417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: 圆角 74"/>
          <p:cNvSpPr/>
          <p:nvPr/>
        </p:nvSpPr>
        <p:spPr>
          <a:xfrm>
            <a:off x="4869730" y="5570542"/>
            <a:ext cx="4413319" cy="642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虚拟</a:t>
            </a:r>
            <a:r>
              <a:rPr lang="en-US" altLang="zh-CN" sz="1400">
                <a:solidFill>
                  <a:schemeClr val="bg1">
                    <a:lumMod val="75000"/>
                  </a:schemeClr>
                </a:solidFill>
              </a:rPr>
              <a:t>DOM</a:t>
            </a:r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已重新挂载到页面成为真实</a:t>
            </a:r>
            <a:r>
              <a:rPr lang="en-US" altLang="zh-CN" sz="1400">
                <a:solidFill>
                  <a:schemeClr val="bg1">
                    <a:lumMod val="75000"/>
                  </a:schemeClr>
                </a:solidFill>
              </a:rPr>
              <a:t>DOM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/>
              <a:t>componentDidUpdate</a:t>
            </a:r>
            <a:endParaRPr lang="zh-CN" altLang="en-US" sz="1400"/>
          </a:p>
        </p:txBody>
      </p:sp>
      <p:sp>
        <p:nvSpPr>
          <p:cNvPr id="41" name="文本框 76"/>
          <p:cNvSpPr txBox="1"/>
          <p:nvPr/>
        </p:nvSpPr>
        <p:spPr>
          <a:xfrm>
            <a:off x="5967168" y="909686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更新阶段</a:t>
            </a:r>
            <a:endParaRPr lang="zh-CN" altLang="en-US"/>
          </a:p>
        </p:txBody>
      </p:sp>
      <p:sp>
        <p:nvSpPr>
          <p:cNvPr id="42" name="矩形: 圆角 77"/>
          <p:cNvSpPr/>
          <p:nvPr/>
        </p:nvSpPr>
        <p:spPr>
          <a:xfrm>
            <a:off x="9660901" y="1279018"/>
            <a:ext cx="2358275" cy="642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组件即将被销毁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/>
              <a:t>componentWillUnMount</a:t>
            </a:r>
            <a:endParaRPr lang="zh-CN" altLang="en-US" sz="1400"/>
          </a:p>
        </p:txBody>
      </p:sp>
      <p:sp>
        <p:nvSpPr>
          <p:cNvPr id="43" name="文本框 78"/>
          <p:cNvSpPr txBox="1"/>
          <p:nvPr/>
        </p:nvSpPr>
        <p:spPr>
          <a:xfrm>
            <a:off x="10029333" y="2143752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销毁阶段</a:t>
            </a:r>
            <a:endParaRPr lang="zh-CN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538480" y="3031490"/>
            <a:ext cx="1097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TW" sz="1600">
                <a:solidFill>
                  <a:srgbClr val="FF0000"/>
                </a:solidFill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接受</a:t>
            </a:r>
            <a:r>
              <a:rPr lang="en-US" altLang="zh-CN" sz="1600">
                <a:solidFill>
                  <a:srgbClr val="FF0000"/>
                </a:solidFill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props</a:t>
            </a:r>
            <a:endParaRPr lang="en-US" altLang="zh-CN" sz="1600">
              <a:solidFill>
                <a:srgbClr val="FF0000"/>
              </a:solidFill>
              <a:latin typeface="標楷體" panose="03000509000000000000" charset="-120"/>
              <a:ea typeface="標楷體" panose="03000509000000000000" charset="-120"/>
              <a:cs typeface="標楷體" panose="03000509000000000000" charset="-120"/>
            </a:endParaRPr>
          </a:p>
          <a:p>
            <a:r>
              <a:rPr lang="en-US" altLang="zh-CN" sz="1600">
                <a:solidFill>
                  <a:srgbClr val="FF0000"/>
                </a:solidFill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context</a:t>
            </a:r>
            <a:endParaRPr lang="en-US" altLang="zh-CN" sz="1600">
              <a:solidFill>
                <a:srgbClr val="FF0000"/>
              </a:solidFill>
              <a:latin typeface="標楷體" panose="03000509000000000000" charset="-120"/>
              <a:ea typeface="標楷體" panose="03000509000000000000" charset="-120"/>
              <a:cs typeface="標楷體" panose="03000509000000000000" charset="-120"/>
            </a:endParaRPr>
          </a:p>
        </p:txBody>
      </p:sp>
      <p:sp>
        <p:nvSpPr>
          <p:cNvPr id="47" name="矩形圖說文字 46"/>
          <p:cNvSpPr/>
          <p:nvPr/>
        </p:nvSpPr>
        <p:spPr>
          <a:xfrm>
            <a:off x="198120" y="5457825"/>
            <a:ext cx="1910080" cy="763905"/>
          </a:xfrm>
          <a:prstGeom prst="wedgeRectCallout">
            <a:avLst>
              <a:gd name="adj1" fmla="val 64195"/>
              <a:gd name="adj2" fmla="val -1057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TW" sz="1600">
                <a:solidFill>
                  <a:srgbClr val="FF0000"/>
                </a:solidFill>
                <a:latin typeface="標楷體" panose="03000509000000000000" charset="-120"/>
                <a:ea typeface="標楷體" panose="03000509000000000000" charset="-120"/>
              </a:rPr>
              <a:t>组件第一次渲染已完成，</a:t>
            </a:r>
            <a:r>
              <a:rPr lang="en-US" altLang="zh-CN" sz="1600">
                <a:solidFill>
                  <a:srgbClr val="FF0000"/>
                </a:solidFill>
                <a:latin typeface="標楷體" panose="03000509000000000000" charset="-120"/>
                <a:ea typeface="標楷體" panose="03000509000000000000" charset="-120"/>
              </a:rPr>
              <a:t>Dom</a:t>
            </a:r>
            <a:r>
              <a:rPr lang="zh-CN" altLang="en-US" sz="1600">
                <a:solidFill>
                  <a:srgbClr val="FF0000"/>
                </a:solidFill>
                <a:latin typeface="標楷體" panose="03000509000000000000" charset="-120"/>
                <a:ea typeface="標楷體" panose="03000509000000000000" charset="-120"/>
              </a:rPr>
              <a:t>节点已生成。</a:t>
            </a:r>
            <a:endParaRPr lang="zh-CN" altLang="en-US" sz="1600">
              <a:solidFill>
                <a:srgbClr val="FF0000"/>
              </a:solidFill>
              <a:latin typeface="標楷體" panose="03000509000000000000" charset="-120"/>
              <a:ea typeface="標楷體" panose="03000509000000000000" charset="-120"/>
            </a:endParaRPr>
          </a:p>
        </p:txBody>
      </p:sp>
      <p:sp>
        <p:nvSpPr>
          <p:cNvPr id="48" name="圓角矩形圖說文字 47"/>
          <p:cNvSpPr/>
          <p:nvPr/>
        </p:nvSpPr>
        <p:spPr>
          <a:xfrm>
            <a:off x="10198735" y="4093210"/>
            <a:ext cx="1897380" cy="2128520"/>
          </a:xfrm>
          <a:prstGeom prst="wedgeRoundRectCallout">
            <a:avLst>
              <a:gd name="adj1" fmla="val -97054"/>
              <a:gd name="adj2" fmla="val -208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TW" sz="1400">
                <a:solidFill>
                  <a:srgbClr val="FF0000"/>
                </a:solidFill>
              </a:rPr>
              <a:t>在元素被渲染并写入</a:t>
            </a:r>
            <a:r>
              <a:rPr lang="en-US" altLang="zh-CN" sz="1400">
                <a:solidFill>
                  <a:srgbClr val="FF0000"/>
                </a:solidFill>
              </a:rPr>
              <a:t>DOM</a:t>
            </a:r>
            <a:r>
              <a:rPr lang="zh-CN" altLang="en-US" sz="1400">
                <a:solidFill>
                  <a:srgbClr val="FF0000"/>
                </a:solidFill>
              </a:rPr>
              <a:t>之前调用，使组件发生改变之前从</a:t>
            </a:r>
            <a:r>
              <a:rPr lang="en-US" altLang="zh-CN" sz="1400">
                <a:solidFill>
                  <a:srgbClr val="FF0000"/>
                </a:solidFill>
              </a:rPr>
              <a:t>DOM</a:t>
            </a:r>
            <a:r>
              <a:rPr lang="zh-CN" altLang="en-US" sz="1400">
                <a:solidFill>
                  <a:srgbClr val="FF0000"/>
                </a:solidFill>
              </a:rPr>
              <a:t>中捕获信息，会将返回值作为参数传递给。</a:t>
            </a:r>
            <a:r>
              <a:rPr lang="en-US" altLang="zh-CN" sz="1400">
                <a:solidFill>
                  <a:srgbClr val="FF0000"/>
                </a:solidFill>
              </a:rPr>
              <a:t>componentDidUpdate()</a:t>
            </a:r>
            <a:endParaRPr lang="en-US" altLang="zh-CN" sz="1400">
              <a:solidFill>
                <a:srgbClr val="FF0000"/>
              </a:solidFill>
            </a:endParaRPr>
          </a:p>
        </p:txBody>
      </p:sp>
      <p:sp>
        <p:nvSpPr>
          <p:cNvPr id="50" name="橢圓形圖說文字 49"/>
          <p:cNvSpPr/>
          <p:nvPr/>
        </p:nvSpPr>
        <p:spPr>
          <a:xfrm>
            <a:off x="2613660" y="6221730"/>
            <a:ext cx="3327400" cy="614680"/>
          </a:xfrm>
          <a:prstGeom prst="wedgeEllipseCallout">
            <a:avLst>
              <a:gd name="adj1" fmla="val 56451"/>
              <a:gd name="adj2" fmla="val -9225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rgbClr val="FF0000"/>
                </a:solidFill>
                <a:latin typeface="標楷體" panose="03000509000000000000" charset="-120"/>
                <a:ea typeface="標楷體" panose="03000509000000000000" charset="-120"/>
              </a:rPr>
              <a:t>会在更新</a:t>
            </a:r>
            <a:r>
              <a:rPr lang="zh-CN" altLang="en-US" sz="1400">
                <a:solidFill>
                  <a:srgbClr val="FF0000"/>
                </a:solidFill>
                <a:latin typeface="標楷體" panose="03000509000000000000" charset="-120"/>
                <a:ea typeface="SimSun" panose="02010600030101010101" charset="-122"/>
              </a:rPr>
              <a:t>（</a:t>
            </a:r>
            <a:r>
              <a:rPr lang="en-US" altLang="zh-CN" sz="1400">
                <a:solidFill>
                  <a:srgbClr val="FF0000"/>
                </a:solidFill>
                <a:latin typeface="標楷體" panose="03000509000000000000" charset="-120"/>
                <a:ea typeface="標楷體" panose="03000509000000000000" charset="-120"/>
              </a:rPr>
              <a:t>dom</a:t>
            </a:r>
            <a:r>
              <a:rPr lang="zh-CN" altLang="en-US" sz="1400">
                <a:solidFill>
                  <a:srgbClr val="FF0000"/>
                </a:solidFill>
                <a:latin typeface="標楷體" panose="03000509000000000000" charset="-120"/>
                <a:ea typeface="標楷體" panose="03000509000000000000" charset="-120"/>
              </a:rPr>
              <a:t>已经更新）后会被立即调用，首次渲染不执行</a:t>
            </a:r>
            <a:endParaRPr lang="zh-CN" altLang="en-US" sz="1400">
              <a:solidFill>
                <a:srgbClr val="FF0000"/>
              </a:solidFill>
              <a:latin typeface="標楷體" panose="03000509000000000000" charset="-120"/>
              <a:ea typeface="標楷體" panose="03000509000000000000" charset="-120"/>
            </a:endParaRPr>
          </a:p>
        </p:txBody>
      </p:sp>
      <p:sp>
        <p:nvSpPr>
          <p:cNvPr id="52" name="雲朵形圖說文字 51"/>
          <p:cNvSpPr/>
          <p:nvPr/>
        </p:nvSpPr>
        <p:spPr>
          <a:xfrm>
            <a:off x="9221470" y="250825"/>
            <a:ext cx="2797175" cy="858520"/>
          </a:xfrm>
          <a:prstGeom prst="cloud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TW" sz="1400">
                <a:solidFill>
                  <a:srgbClr val="FF0000"/>
                </a:solidFill>
                <a:latin typeface="標楷體" panose="03000509000000000000" charset="-120"/>
                <a:ea typeface="標楷體" panose="03000509000000000000" charset="-120"/>
              </a:rPr>
              <a:t>组件要被从界面上移除的时候，就会调用。</a:t>
            </a:r>
            <a:endParaRPr lang="zh-CN" altLang="zh-TW" sz="1400">
              <a:solidFill>
                <a:srgbClr val="FF0000"/>
              </a:solidFill>
              <a:latin typeface="標楷體" panose="03000509000000000000" charset="-120"/>
              <a:ea typeface="標楷體" panose="03000509000000000000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圖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340" y="1009650"/>
            <a:ext cx="10561320" cy="48387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84785" y="175260"/>
            <a:ext cx="7648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/>
              <a:t>https://projects.wojtekmaj.pl/react-lifecycle-methods-diagram/</a:t>
            </a:r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340" y="1009650"/>
            <a:ext cx="10561320" cy="4838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000" y="64135"/>
            <a:ext cx="10160635" cy="67290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780</Words>
  <Application>WPS Presentation</Application>
  <PresentationFormat>宽屏</PresentationFormat>
  <Paragraphs>99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Arial</vt:lpstr>
      <vt:lpstr>新細明體</vt:lpstr>
      <vt:lpstr>Wingdings</vt:lpstr>
      <vt:lpstr>標楷體</vt:lpstr>
      <vt:lpstr>SimSun</vt:lpstr>
      <vt:lpstr>DengXian</vt:lpstr>
      <vt:lpstr>Microsoft YaHei</vt:lpstr>
      <vt:lpstr>Arial Unicode MS</vt:lpstr>
      <vt:lpstr>DengXian Light</vt:lpstr>
      <vt:lpstr>Calibri</vt:lpstr>
      <vt:lpstr>新細明體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kevin yuan</dc:creator>
  <cp:lastModifiedBy>Langlang_Tu</cp:lastModifiedBy>
  <cp:revision>23</cp:revision>
  <dcterms:created xsi:type="dcterms:W3CDTF">2019-07-17T05:08:00Z</dcterms:created>
  <dcterms:modified xsi:type="dcterms:W3CDTF">2021-09-26T08:23:26Z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1028-11.8.2.8335</vt:lpwstr>
  </property>
</Properties>
</file>