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94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29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03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6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5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05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3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20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7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7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98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AE5C-99AF-2A49-A9AA-B02730534ED3}" type="datetimeFigureOut">
              <a:rPr kumimoji="1" lang="zh-CN" altLang="en-US" smtClean="0"/>
              <a:t>5/21/15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47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AI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Chang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Liu</a:t>
            </a:r>
            <a:endParaRPr kumimoji="1" lang="en-US" altLang="zh-CN" dirty="0" smtClean="0"/>
          </a:p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Yoshua’s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5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624"/>
          </a:xfrm>
        </p:spPr>
        <p:txBody>
          <a:bodyPr/>
          <a:lstStyle/>
          <a:p>
            <a:r>
              <a:rPr kumimoji="1" lang="en-US" altLang="zh-CN" dirty="0" err="1"/>
              <a:t>Yoshua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Bengio</a:t>
            </a:r>
            <a:r>
              <a:rPr kumimoji="1" lang="en-US" altLang="zh-CN" dirty="0"/>
              <a:t>, Learning Deep Architectures for AI, Foundations and Trends in Machine Learning, 2(1), 2009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75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May-19th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Macintosh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Learning Deep Architecture for AI</vt:lpstr>
      <vt:lpstr>Refer</vt:lpstr>
      <vt:lpstr>May-19th</vt:lpstr>
    </vt:vector>
  </TitlesOfParts>
  <Company>Umass Lowell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Progress Report </dc:title>
  <dc:creator>Chang Liu</dc:creator>
  <cp:lastModifiedBy>Chang Liu</cp:lastModifiedBy>
  <cp:revision>5</cp:revision>
  <dcterms:created xsi:type="dcterms:W3CDTF">2015-05-19T10:57:51Z</dcterms:created>
  <dcterms:modified xsi:type="dcterms:W3CDTF">2015-05-20T23:29:23Z</dcterms:modified>
</cp:coreProperties>
</file>