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94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29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5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05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3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20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7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AE5C-99AF-2A49-A9AA-B02730534ED3}" type="datetimeFigureOut">
              <a:rPr kumimoji="1" lang="zh-CN" altLang="en-US" smtClean="0"/>
              <a:t>5/19/15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1343-F27C-D44F-A8D9-695547B05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4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Report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2015-5-19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To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015-6-9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624"/>
          </a:xfrm>
        </p:spPr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home.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015-5-9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present</a:t>
            </a:r>
          </a:p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focus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</a:p>
          <a:p>
            <a:pPr lvl="1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documents</a:t>
            </a:r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recommending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</a:t>
            </a:r>
          </a:p>
          <a:p>
            <a:pPr lvl="1"/>
            <a:r>
              <a:rPr kumimoji="1" lang="en-US" altLang="zh-CN" dirty="0" smtClean="0"/>
              <a:t>Look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75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May-19th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Macintosh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Summary Progress Report </vt:lpstr>
      <vt:lpstr>Summary</vt:lpstr>
      <vt:lpstr>May-19th</vt:lpstr>
    </vt:vector>
  </TitlesOfParts>
  <Company>Umass Lowell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Progress Report </dc:title>
  <dc:creator>Chang Liu</dc:creator>
  <cp:lastModifiedBy>Chang Liu</cp:lastModifiedBy>
  <cp:revision>3</cp:revision>
  <dcterms:created xsi:type="dcterms:W3CDTF">2015-05-19T10:57:51Z</dcterms:created>
  <dcterms:modified xsi:type="dcterms:W3CDTF">2015-05-19T11:01:48Z</dcterms:modified>
</cp:coreProperties>
</file>