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aparthi Sai Thanush" userId="bc053f7f2e2294a5" providerId="LiveId" clId="{A0B9E063-DC08-47CB-A26A-E6A8C23111AD}"/>
    <pc:docChg chg="undo custSel modSld">
      <pc:chgData name="Vanaparthi Sai Thanush" userId="bc053f7f2e2294a5" providerId="LiveId" clId="{A0B9E063-DC08-47CB-A26A-E6A8C23111AD}" dt="2024-05-20T13:40:06.073" v="52" actId="14100"/>
      <pc:docMkLst>
        <pc:docMk/>
      </pc:docMkLst>
      <pc:sldChg chg="delSp modSp mod">
        <pc:chgData name="Vanaparthi Sai Thanush" userId="bc053f7f2e2294a5" providerId="LiveId" clId="{A0B9E063-DC08-47CB-A26A-E6A8C23111AD}" dt="2024-05-20T13:40:06.073" v="52" actId="14100"/>
        <pc:sldMkLst>
          <pc:docMk/>
          <pc:sldMk cId="0" sldId="256"/>
        </pc:sldMkLst>
        <pc:spChg chg="mod">
          <ac:chgData name="Vanaparthi Sai Thanush" userId="bc053f7f2e2294a5" providerId="LiveId" clId="{A0B9E063-DC08-47CB-A26A-E6A8C23111AD}" dt="2024-05-20T13:39:49.237" v="49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Vanaparthi Sai Thanush" userId="bc053f7f2e2294a5" providerId="LiveId" clId="{A0B9E063-DC08-47CB-A26A-E6A8C23111AD}" dt="2024-05-20T13:39:05.908" v="41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Vanaparthi Sai Thanush" userId="bc053f7f2e2294a5" providerId="LiveId" clId="{A0B9E063-DC08-47CB-A26A-E6A8C23111AD}" dt="2024-05-20T13:39:21.766" v="44" actId="14100"/>
          <ac:spMkLst>
            <pc:docMk/>
            <pc:sldMk cId="0" sldId="256"/>
            <ac:spMk id="6" creationId="{00000000-0000-0000-0000-000000000000}"/>
          </ac:spMkLst>
        </pc:spChg>
        <pc:spChg chg="mod">
          <ac:chgData name="Vanaparthi Sai Thanush" userId="bc053f7f2e2294a5" providerId="LiveId" clId="{A0B9E063-DC08-47CB-A26A-E6A8C23111AD}" dt="2024-05-20T13:40:06.073" v="52" actId="14100"/>
          <ac:spMkLst>
            <pc:docMk/>
            <pc:sldMk cId="0" sldId="256"/>
            <ac:spMk id="9" creationId="{00000000-0000-0000-0000-000000000000}"/>
          </ac:spMkLst>
        </pc:spChg>
        <pc:picChg chg="del">
          <ac:chgData name="Vanaparthi Sai Thanush" userId="bc053f7f2e2294a5" providerId="LiveId" clId="{A0B9E063-DC08-47CB-A26A-E6A8C23111AD}" dt="2024-05-20T13:38:07.646" v="0" actId="478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Vanaparthi Sai Thanush" userId="bc053f7f2e2294a5" providerId="LiveId" clId="{A0B9E063-DC08-47CB-A26A-E6A8C23111AD}" dt="2024-05-20T13:39:27.572" v="45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Vanaparthi Sai Thanush" userId="bc053f7f2e2294a5" providerId="LiveId" clId="{A0B9E063-DC08-47CB-A26A-E6A8C23111AD}" dt="2024-05-20T13:38:25.215" v="35" actId="478"/>
          <ac:picMkLst>
            <pc:docMk/>
            <pc:sldMk cId="0" sldId="256"/>
            <ac:picMk id="10" creationId="{00000000-0000-0000-0000-000000000000}"/>
          </ac:picMkLst>
        </pc:picChg>
      </pc:sldChg>
      <pc:sldChg chg="delSp mod">
        <pc:chgData name="Vanaparthi Sai Thanush" userId="bc053f7f2e2294a5" providerId="LiveId" clId="{A0B9E063-DC08-47CB-A26A-E6A8C23111AD}" dt="2024-05-20T13:38:27.448" v="36" actId="478"/>
        <pc:sldMkLst>
          <pc:docMk/>
          <pc:sldMk cId="0" sldId="257"/>
        </pc:sldMkLst>
        <pc:picChg chg="del">
          <ac:chgData name="Vanaparthi Sai Thanush" userId="bc053f7f2e2294a5" providerId="LiveId" clId="{A0B9E063-DC08-47CB-A26A-E6A8C23111AD}" dt="2024-05-20T13:38:27.448" v="36" actId="478"/>
          <ac:picMkLst>
            <pc:docMk/>
            <pc:sldMk cId="0" sldId="257"/>
            <ac:picMk id="11" creationId="{00000000-0000-0000-0000-000000000000}"/>
          </ac:picMkLst>
        </pc:picChg>
      </pc:sldChg>
      <pc:sldChg chg="delSp mod">
        <pc:chgData name="Vanaparthi Sai Thanush" userId="bc053f7f2e2294a5" providerId="LiveId" clId="{A0B9E063-DC08-47CB-A26A-E6A8C23111AD}" dt="2024-05-20T13:38:28.947" v="37" actId="478"/>
        <pc:sldMkLst>
          <pc:docMk/>
          <pc:sldMk cId="0" sldId="258"/>
        </pc:sldMkLst>
        <pc:picChg chg="del">
          <ac:chgData name="Vanaparthi Sai Thanush" userId="bc053f7f2e2294a5" providerId="LiveId" clId="{A0B9E063-DC08-47CB-A26A-E6A8C23111AD}" dt="2024-05-20T13:38:28.947" v="37" actId="478"/>
          <ac:picMkLst>
            <pc:docMk/>
            <pc:sldMk cId="0" sldId="258"/>
            <ac:picMk id="1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8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357809" y="1040130"/>
            <a:ext cx="1325651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Power of SQL's Group By Function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1653871" y="3888188"/>
            <a:ext cx="10972799" cy="1565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The Group By function in SQL is a powerful tool that allows you to aggregate and summarize data based on one or more columns. It's particularly useful when you need to analyze and draw insights from large datasets.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1052313" y="7005099"/>
            <a:ext cx="2631882" cy="7076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</a:t>
            </a:r>
            <a:r>
              <a:rPr lang="en-US" sz="2187" b="1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Deeraj</a:t>
            </a:r>
            <a:r>
              <a:rPr lang="en-US" sz="2187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Reddy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039064"/>
            <a:ext cx="6141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Understanding Group By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What is Group By?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Group By clause in SQL is used to group rows that have the same values into summary rows, like counts, sums, or averages.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8221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When to Use Group By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Group By when you need to perform aggregate functions (like SUM, COUNT, AVG) on groups of rows, not just individual rows.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How it Works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Group By groups the result set by one or more columns. The aggregation functions are then applied to each group to produce a single output row per group.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19714"/>
            <a:ext cx="68895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Grouping and Filtering Data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20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986433" y="276260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Combining Group By and WHERE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WHERE clause can be used to filter the data before it is grouped, allowing you to narrow down the rows included in each group.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720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5750719" y="276260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797254"/>
            <a:ext cx="36692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Using HAVING with Group By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277672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HAVING clause is used to filter the grouped data, allowing you to keep only the groups that meet certain conditions.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422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986433" y="5483900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85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Powerful Insights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896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Together, Group By, WHERE, and HAVING give you the ability to slice and dice your data to uncover valuable insights.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249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Vanaparthi Sai Thanush</cp:lastModifiedBy>
  <cp:revision>1</cp:revision>
  <dcterms:created xsi:type="dcterms:W3CDTF">2024-05-20T13:37:51Z</dcterms:created>
  <dcterms:modified xsi:type="dcterms:W3CDTF">2024-05-20T13:40:06Z</dcterms:modified>
</cp:coreProperties>
</file>