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4" r:id="rId3"/>
    <p:sldId id="266" r:id="rId4"/>
    <p:sldId id="388" r:id="rId5"/>
    <p:sldId id="268" r:id="rId6"/>
    <p:sldId id="330" r:id="rId7"/>
    <p:sldId id="354" r:id="rId8"/>
    <p:sldId id="389" r:id="rId9"/>
    <p:sldId id="332" r:id="rId10"/>
    <p:sldId id="356" r:id="rId11"/>
    <p:sldId id="357" r:id="rId12"/>
    <p:sldId id="449" r:id="rId13"/>
    <p:sldId id="372" r:id="rId14"/>
    <p:sldId id="337" r:id="rId15"/>
    <p:sldId id="338" r:id="rId16"/>
    <p:sldId id="450" r:id="rId17"/>
    <p:sldId id="426" r:id="rId18"/>
    <p:sldId id="375" r:id="rId19"/>
    <p:sldId id="376" r:id="rId20"/>
    <p:sldId id="429" r:id="rId21"/>
    <p:sldId id="451" r:id="rId22"/>
    <p:sldId id="379" r:id="rId23"/>
    <p:sldId id="380" r:id="rId24"/>
    <p:sldId id="382" r:id="rId25"/>
    <p:sldId id="452" r:id="rId26"/>
    <p:sldId id="25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24" autoAdjust="0"/>
    <p:restoredTop sz="94227" autoAdjust="0"/>
  </p:normalViewPr>
  <p:slideViewPr>
    <p:cSldViewPr>
      <p:cViewPr varScale="1">
        <p:scale>
          <a:sx n="72" d="100"/>
          <a:sy n="72" d="100"/>
        </p:scale>
        <p:origin x="7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535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1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564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07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20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10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26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6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16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21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90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99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5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82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6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9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&#25968;&#25454;&#31867;&#22411;&#20171;&#32461;&#21644;&#34920;&#30340;&#21019;&#24314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&#20462;&#25913;&#34920;&#32467;&#26500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&#25968;&#25454;&#30340;&#22686;&#21024;&#25913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&#24207;&#21015;&#30340;&#20351;&#29992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scott&#29992;&#25143;&#20171;&#32461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&#21333;&#34892;&#20989;&#25968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&#26465;&#20214;&#34920;&#36798;&#24335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&#22810;&#34892;&#20989;&#25968;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&#20998;&#32452;&#26597;&#35810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&#22810;&#34920;&#26597;&#35810;&#20013;&#30340;&#19968;&#20123;&#27010;&#24565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&#33258;&#36830;&#25509;&#27010;&#24565;&#21644;&#32451;&#20064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&#23376;&#26597;&#35810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&#20998;&#39029;&#26597;&#35810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oracle&#31616;&#2017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oracle&#23433;&#35013;&#21644;&#36830;&#25509;&#12304;&#35813;&#35270;&#39057;&#21487;&#20197;&#19981;&#22312;&#35838;&#22530;&#19978;&#25773;&#25918;&#12305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oracle&#20307;&#31995;&#32467;&#26500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&#21019;&#24314;&#34920;&#31354;&#38388;&#21019;&#24314;&#29992;&#25143;&#20197;&#21450;&#29992;&#25143;&#25480;&#26435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37578"/>
            <a:ext cx="9144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125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学习目标：能够清楚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中的数据类型及创建表语句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数据类型介绍和表的创建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635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241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学习目标：能够掌握表结构的修改语句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修改表结构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35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241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学习目标：能够掌握数据的增删改的语句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数据的增删改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1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838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Oracle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入门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08646" y="2005786"/>
            <a:ext cx="57037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序列的使用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scott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用户介绍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单行函数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568023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568023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24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学习目标：能够掌握创建序列的语法及使用场景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序列的使用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564966" y="3740685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827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学习目标：能够清楚解锁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scott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用户，及熟悉用户中的表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scott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用户介绍</a:t>
            </a: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1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152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学习目标：能够清楚单行函数的含义及掌握常用的单行函数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单行函数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44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838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Oracle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08646" y="1944265"/>
            <a:ext cx="55596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条件表达式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多行函数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分组查询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多表查询中的一些概念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4739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学习目标：能够掌握条件表达式的语法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单行函数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条件表达式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9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学习目标：能够掌握多行函数的用法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多行函数</a:t>
            </a: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9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1808202" y="3047534"/>
            <a:ext cx="4996046" cy="2514139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安装配置连接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Oracle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数据库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能够掌握创建表空间用户赋权的操作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能够掌握序列的使用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能够使用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scott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用户进行表查询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oracle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中的单行函数多行函数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oracle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中的多表查询和子查询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oracle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中的分页查询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学习目标：能够掌握分组查询的语法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分组查询</a:t>
            </a: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57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学习目标：能够掌握多表查询的连接方式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多表查询中的一些概念</a:t>
            </a: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81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838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Oracle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08647" y="1873610"/>
            <a:ext cx="61763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自连接概念和练习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子查询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分页查询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59"/>
            <a:ext cx="6408712" cy="1409987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409986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315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学习目标：能够什么是自连接及完成查询语句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自连接概念和练习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98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学习目标：能够掌握子查询的三种情况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子查询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2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学习目标：能够掌握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的中的分页查询语句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分页查询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93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1992058" y="3212976"/>
            <a:ext cx="3760305" cy="2514139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安装配置连接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Oracle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数据库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创建表空间用户赋权的操作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序列的使用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使用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scott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用户介绍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oracle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中的单行函数多行函数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oracle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中的多表查询和子查询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oracle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中的分页查询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1838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Oracle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简介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08646" y="1919212"/>
            <a:ext cx="47408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安装和连接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体系结构		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59"/>
            <a:ext cx="6408712" cy="1512169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512168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oracle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b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b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06567" y="1626790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的特点及创始人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学习目标：能够安装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数据库且使用客户端工具连接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安装和连接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414" y="3770838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学习目标：知道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的体系结构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体系结构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0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463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Oracle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使用准备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44330" y="1980195"/>
            <a:ext cx="48429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创建表空间创建用户以及用户授权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数据类型介绍和表的创建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修改表结构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数据的增删改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03487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0348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76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学习目标：能够创建表空间和用户，并且给用户赋权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创建表空间创建用户以及用户授权</a:t>
            </a: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1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8594</TotalTime>
  <Words>776</Words>
  <Application>Microsoft Office PowerPoint</Application>
  <PresentationFormat>全屏显示(4:3)</PresentationFormat>
  <Paragraphs>243</Paragraphs>
  <Slides>26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oracle简介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yu hongbo</cp:lastModifiedBy>
  <cp:revision>1971</cp:revision>
  <dcterms:created xsi:type="dcterms:W3CDTF">2015-06-29T07:19:00Z</dcterms:created>
  <dcterms:modified xsi:type="dcterms:W3CDTF">2018-08-10T12:03:20Z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