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389" r:id="rId9"/>
    <p:sldId id="332" r:id="rId10"/>
    <p:sldId id="356" r:id="rId11"/>
    <p:sldId id="357" r:id="rId12"/>
    <p:sldId id="449" r:id="rId13"/>
    <p:sldId id="372" r:id="rId14"/>
    <p:sldId id="337" r:id="rId15"/>
    <p:sldId id="338" r:id="rId16"/>
    <p:sldId id="450" r:id="rId17"/>
    <p:sldId id="426" r:id="rId18"/>
    <p:sldId id="375" r:id="rId19"/>
    <p:sldId id="376" r:id="rId20"/>
    <p:sldId id="429" r:id="rId21"/>
    <p:sldId id="379" r:id="rId22"/>
    <p:sldId id="380" r:id="rId23"/>
    <p:sldId id="382" r:id="rId24"/>
    <p:sldId id="451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94227" autoAdjust="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3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3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plsql&#20013;&#30340;&#24490;&#29615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plsql&#20013;&#30340;&#28216;&#2663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&#23384;&#20648;&#36807;&#31243;&#30340;&#20351;&#2999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&#23384;&#20648;&#20989;&#25968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out&#31867;&#22411;&#21442;&#25968;&#30340;&#35762;&#35299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&#23384;&#20648;&#20989;&#25968;&#21644;&#23384;&#20648;&#36807;&#31243;&#30340;&#21306;&#21035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&#35302;&#21457;&#22120;&#30340;&#27010;&#24565;&#21644;&#20998;&#3186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&#35302;&#21457;&#22120;&#26696;&#20363;&#28436;&#3103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&#35302;&#21457;&#22120;&#23454;&#29616;&#20027;&#38190;&#33258;&#2268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java&#35843;&#29992;&#23384;&#20648;&#36807;&#31243;&#20043;&#29615;&#22659;&#20934;&#22791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java&#35843;&#29992;&#23384;&#20648;&#36807;&#31243;&#20043;&#29615;&#22659;&#27979;&#35797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java&#35843;&#29992;&#23384;&#20648;&#36807;&#31243;&#21644;&#23384;&#20648;&#20989;&#25968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&#35270;&#22270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&#32034;&#2434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plsql&#32534;&#31243;&#35821;&#35328;&#23450;&#20041;&#21464;&#37327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plsql&#20013;&#30340;if&#21028;&#26029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中的循环语法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中的循环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学习目标：能够知道游标的应用场景及语法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中的游标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学习目标：能够掌握存储过程的语法结构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存储过程的使用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3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编程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5703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类型参数的讲解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存储函数和存储过程的区别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872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7220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学习目标：能够掌握存储函数的编写语法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7228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学习目标：能够使用存储过程的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类型参数进行返回数据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类型参数的讲解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7228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学习目标：能够清楚存储过程和存储函数的区别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存储函数和存储过程的区别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146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5559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触发器的概念和分类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触发器案例演示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触发器实现主键自增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学习目标：能够触发器的种类划分和区别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触发器的概念和分类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：能够编写语句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级和行级触发器的案例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触发器案例演示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80210" y="3047534"/>
            <a:ext cx="4996046" cy="189858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掌握视图和索引的使用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plsql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的相关语法编程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能够掌握存储过程和存储函数的使用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能够掌握触发器的使用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程序调用存储过程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学习目标：能够使用触发器主键自增的案例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触发器实现主键自增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存储过程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6057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调用存储过程之环境准备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调用存储过程之环境测试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调用存储过程和存储函数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40998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40998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学习目标：能够搭建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工程导入正确的坐标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调用存储过程之环境准备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学习目标：能够编写测试类测试环境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调用存储过程之环境测试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学习目标：能够编写代码条用存储过程和存储函数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调用存储过程和存储函数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2982656" cy="1898586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视图和索引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plsql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编程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存储过程和存储函数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触发器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程序调用存储过程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对象及编程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051721" y="1918573"/>
            <a:ext cx="4752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</a:p>
          <a:p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编程语言定义变量		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38847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388477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6567" y="1626790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学习目标：能够掌握创建视图的语法及其作用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学习目标：能够知道创建索引的语法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中的定义变量的方式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编程语言定义变量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63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编程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4842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中的循环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中的游标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存储过程的使用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3487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348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判断的语法结构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8876</TotalTime>
  <Words>720</Words>
  <Application>Microsoft Office PowerPoint</Application>
  <PresentationFormat>全屏显示(4:3)</PresentationFormat>
  <Paragraphs>226</Paragraphs>
  <Slides>25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1.1视图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1993</cp:revision>
  <dcterms:created xsi:type="dcterms:W3CDTF">2015-06-29T07:19:00Z</dcterms:created>
  <dcterms:modified xsi:type="dcterms:W3CDTF">2018-08-11T14:06:02Z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