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44" r:id="rId4"/>
    <p:sldId id="342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27" r:id="rId14"/>
    <p:sldId id="334" r:id="rId15"/>
    <p:sldId id="328" r:id="rId16"/>
    <p:sldId id="330" r:id="rId17"/>
    <p:sldId id="333" r:id="rId18"/>
    <p:sldId id="332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A7CBFB"/>
    <a:srgbClr val="589AFA"/>
    <a:srgbClr val="B0B7FE"/>
    <a:srgbClr val="BAE8E7"/>
    <a:srgbClr val="CADCEC"/>
    <a:srgbClr val="FFFFCC"/>
    <a:srgbClr val="A4E1E0"/>
    <a:srgbClr val="8299D4"/>
    <a:srgbClr val="C8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539" y="853055"/>
            <a:ext cx="8643666" cy="12366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应用程序通信模式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82058" y="2449902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err="1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5046290" y="2757027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应用软件代码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678821" y="192161"/>
            <a:ext cx="367469" cy="6399599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9884" cy="59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6989763" y="74399"/>
            <a:ext cx="5174474" cy="674909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9032" y="2680414"/>
            <a:ext cx="3043316" cy="2400613"/>
          </a:xfrm>
          <a:prstGeom prst="roundRect">
            <a:avLst>
              <a:gd name="adj" fmla="val 10227"/>
            </a:avLst>
          </a:prstGeom>
          <a:solidFill>
            <a:srgbClr val="A7CBF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18689" y="2854612"/>
            <a:ext cx="1839413" cy="1908924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08179" y="3282413"/>
            <a:ext cx="1639982" cy="401631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82930" y="2919019"/>
            <a:ext cx="393106" cy="1939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2948353" y="2814304"/>
            <a:ext cx="14532" cy="1977254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7506" y="3441649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08179" y="3844361"/>
            <a:ext cx="1639982" cy="432916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5461" y="43286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TCP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1" y="238339"/>
            <a:ext cx="4794208" cy="30513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01" y="3360171"/>
            <a:ext cx="4834342" cy="3350749"/>
          </a:xfrm>
          <a:prstGeom prst="rect">
            <a:avLst/>
          </a:prstGeom>
        </p:spPr>
      </p:pic>
      <p:sp>
        <p:nvSpPr>
          <p:cNvPr id="32" name="梯形 31"/>
          <p:cNvSpPr/>
          <p:nvPr/>
        </p:nvSpPr>
        <p:spPr>
          <a:xfrm rot="14112919">
            <a:off x="5551569" y="1126115"/>
            <a:ext cx="1815756" cy="2873353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545507 w 2036067"/>
              <a:gd name="connsiteY2" fmla="*/ 40557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901316 w 2036067"/>
              <a:gd name="connsiteY2" fmla="*/ 277304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901316 w 2036067"/>
              <a:gd name="connsiteY2" fmla="*/ 207284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872064 w 2036067"/>
              <a:gd name="connsiteY2" fmla="*/ 249397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1801719"/>
              <a:gd name="connsiteY0" fmla="*/ 1565724 h 2873353"/>
              <a:gd name="connsiteX1" fmla="*/ 543640 w 1801719"/>
              <a:gd name="connsiteY1" fmla="*/ 0 h 2873353"/>
              <a:gd name="connsiteX2" fmla="*/ 872064 w 1801719"/>
              <a:gd name="connsiteY2" fmla="*/ 249397 h 2873353"/>
              <a:gd name="connsiteX3" fmla="*/ 1801719 w 1801719"/>
              <a:gd name="connsiteY3" fmla="*/ 2873353 h 2873353"/>
              <a:gd name="connsiteX4" fmla="*/ 0 w 1801719"/>
              <a:gd name="connsiteY4" fmla="*/ 1565724 h 2873353"/>
              <a:gd name="connsiteX0" fmla="*/ 0 w 1815756"/>
              <a:gd name="connsiteY0" fmla="*/ 1555974 h 2873353"/>
              <a:gd name="connsiteX1" fmla="*/ 557677 w 1815756"/>
              <a:gd name="connsiteY1" fmla="*/ 0 h 2873353"/>
              <a:gd name="connsiteX2" fmla="*/ 886101 w 1815756"/>
              <a:gd name="connsiteY2" fmla="*/ 249397 h 2873353"/>
              <a:gd name="connsiteX3" fmla="*/ 1815756 w 1815756"/>
              <a:gd name="connsiteY3" fmla="*/ 2873353 h 2873353"/>
              <a:gd name="connsiteX4" fmla="*/ 0 w 1815756"/>
              <a:gd name="connsiteY4" fmla="*/ 1555974 h 287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56" h="2873353">
                <a:moveTo>
                  <a:pt x="0" y="1555974"/>
                </a:moveTo>
                <a:lnTo>
                  <a:pt x="557677" y="0"/>
                </a:lnTo>
                <a:lnTo>
                  <a:pt x="886101" y="249397"/>
                </a:lnTo>
                <a:lnTo>
                  <a:pt x="1815756" y="2873353"/>
                </a:lnTo>
                <a:lnTo>
                  <a:pt x="0" y="155597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1"/>
          <p:cNvSpPr/>
          <p:nvPr/>
        </p:nvSpPr>
        <p:spPr>
          <a:xfrm rot="14112919">
            <a:off x="5241278" y="4054076"/>
            <a:ext cx="3121739" cy="1591576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1494828"/>
              <a:gd name="connsiteY0" fmla="*/ 1887238 h 3127370"/>
              <a:gd name="connsiteX1" fmla="*/ 590083 w 1494828"/>
              <a:gd name="connsiteY1" fmla="*/ 0 h 3127370"/>
              <a:gd name="connsiteX2" fmla="*/ 782631 w 1494828"/>
              <a:gd name="connsiteY2" fmla="*/ 40557 h 3127370"/>
              <a:gd name="connsiteX3" fmla="*/ 1494828 w 1494828"/>
              <a:gd name="connsiteY3" fmla="*/ 3127370 h 3127370"/>
              <a:gd name="connsiteX4" fmla="*/ 0 w 1494828"/>
              <a:gd name="connsiteY4" fmla="*/ 1887238 h 3127370"/>
              <a:gd name="connsiteX0" fmla="*/ 0 w 2340012"/>
              <a:gd name="connsiteY0" fmla="*/ 1456233 h 3127370"/>
              <a:gd name="connsiteX1" fmla="*/ 1435267 w 2340012"/>
              <a:gd name="connsiteY1" fmla="*/ 0 h 3127370"/>
              <a:gd name="connsiteX2" fmla="*/ 1627815 w 2340012"/>
              <a:gd name="connsiteY2" fmla="*/ 40557 h 3127370"/>
              <a:gd name="connsiteX3" fmla="*/ 2340012 w 2340012"/>
              <a:gd name="connsiteY3" fmla="*/ 3127370 h 3127370"/>
              <a:gd name="connsiteX4" fmla="*/ 0 w 2340012"/>
              <a:gd name="connsiteY4" fmla="*/ 1456233 h 3127370"/>
              <a:gd name="connsiteX0" fmla="*/ 0 w 2887012"/>
              <a:gd name="connsiteY0" fmla="*/ 1456233 h 3127370"/>
              <a:gd name="connsiteX1" fmla="*/ 1435267 w 2887012"/>
              <a:gd name="connsiteY1" fmla="*/ 0 h 3127370"/>
              <a:gd name="connsiteX2" fmla="*/ 2887012 w 2887012"/>
              <a:gd name="connsiteY2" fmla="*/ 1508317 h 3127370"/>
              <a:gd name="connsiteX3" fmla="*/ 2340012 w 2887012"/>
              <a:gd name="connsiteY3" fmla="*/ 3127370 h 3127370"/>
              <a:gd name="connsiteX4" fmla="*/ 0 w 2887012"/>
              <a:gd name="connsiteY4" fmla="*/ 1456233 h 3127370"/>
              <a:gd name="connsiteX0" fmla="*/ 0 w 2887012"/>
              <a:gd name="connsiteY0" fmla="*/ 133932 h 1805069"/>
              <a:gd name="connsiteX1" fmla="*/ 2649830 w 2887012"/>
              <a:gd name="connsiteY1" fmla="*/ 0 h 1805069"/>
              <a:gd name="connsiteX2" fmla="*/ 2887012 w 2887012"/>
              <a:gd name="connsiteY2" fmla="*/ 186016 h 1805069"/>
              <a:gd name="connsiteX3" fmla="*/ 2340012 w 2887012"/>
              <a:gd name="connsiteY3" fmla="*/ 1805069 h 1805069"/>
              <a:gd name="connsiteX4" fmla="*/ 0 w 2887012"/>
              <a:gd name="connsiteY4" fmla="*/ 133932 h 1805069"/>
              <a:gd name="connsiteX0" fmla="*/ 0 w 2887012"/>
              <a:gd name="connsiteY0" fmla="*/ 217402 h 1888539"/>
              <a:gd name="connsiteX1" fmla="*/ 2499705 w 2887012"/>
              <a:gd name="connsiteY1" fmla="*/ 0 h 1888539"/>
              <a:gd name="connsiteX2" fmla="*/ 2887012 w 2887012"/>
              <a:gd name="connsiteY2" fmla="*/ 269486 h 1888539"/>
              <a:gd name="connsiteX3" fmla="*/ 2340012 w 2887012"/>
              <a:gd name="connsiteY3" fmla="*/ 1888539 h 1888539"/>
              <a:gd name="connsiteX4" fmla="*/ 0 w 2887012"/>
              <a:gd name="connsiteY4" fmla="*/ 217402 h 1888539"/>
              <a:gd name="connsiteX0" fmla="*/ 0 w 2861670"/>
              <a:gd name="connsiteY0" fmla="*/ 217402 h 1888539"/>
              <a:gd name="connsiteX1" fmla="*/ 2499705 w 2861670"/>
              <a:gd name="connsiteY1" fmla="*/ 0 h 1888539"/>
              <a:gd name="connsiteX2" fmla="*/ 2861670 w 2861670"/>
              <a:gd name="connsiteY2" fmla="*/ 231071 h 1888539"/>
              <a:gd name="connsiteX3" fmla="*/ 2340012 w 2861670"/>
              <a:gd name="connsiteY3" fmla="*/ 1888539 h 1888539"/>
              <a:gd name="connsiteX4" fmla="*/ 0 w 2861670"/>
              <a:gd name="connsiteY4" fmla="*/ 217402 h 1888539"/>
              <a:gd name="connsiteX0" fmla="*/ 0 w 2833007"/>
              <a:gd name="connsiteY0" fmla="*/ 217402 h 1888539"/>
              <a:gd name="connsiteX1" fmla="*/ 2499705 w 2833007"/>
              <a:gd name="connsiteY1" fmla="*/ 0 h 1888539"/>
              <a:gd name="connsiteX2" fmla="*/ 2833007 w 2833007"/>
              <a:gd name="connsiteY2" fmla="*/ 242377 h 1888539"/>
              <a:gd name="connsiteX3" fmla="*/ 2340012 w 2833007"/>
              <a:gd name="connsiteY3" fmla="*/ 1888539 h 1888539"/>
              <a:gd name="connsiteX4" fmla="*/ 0 w 2833007"/>
              <a:gd name="connsiteY4" fmla="*/ 217402 h 1888539"/>
              <a:gd name="connsiteX0" fmla="*/ 0 w 3283169"/>
              <a:gd name="connsiteY0" fmla="*/ 217402 h 1888539"/>
              <a:gd name="connsiteX1" fmla="*/ 2499705 w 3283169"/>
              <a:gd name="connsiteY1" fmla="*/ 0 h 1888539"/>
              <a:gd name="connsiteX2" fmla="*/ 3283169 w 3283169"/>
              <a:gd name="connsiteY2" fmla="*/ 627905 h 1888539"/>
              <a:gd name="connsiteX3" fmla="*/ 2340012 w 3283169"/>
              <a:gd name="connsiteY3" fmla="*/ 1888539 h 1888539"/>
              <a:gd name="connsiteX4" fmla="*/ 0 w 3283169"/>
              <a:gd name="connsiteY4" fmla="*/ 217402 h 1888539"/>
              <a:gd name="connsiteX0" fmla="*/ 0 w 3283169"/>
              <a:gd name="connsiteY0" fmla="*/ 0 h 1671137"/>
              <a:gd name="connsiteX1" fmla="*/ 2982229 w 3283169"/>
              <a:gd name="connsiteY1" fmla="*/ 211415 h 1671137"/>
              <a:gd name="connsiteX2" fmla="*/ 3283169 w 3283169"/>
              <a:gd name="connsiteY2" fmla="*/ 410503 h 1671137"/>
              <a:gd name="connsiteX3" fmla="*/ 2340012 w 3283169"/>
              <a:gd name="connsiteY3" fmla="*/ 1671137 h 1671137"/>
              <a:gd name="connsiteX4" fmla="*/ 0 w 3283169"/>
              <a:gd name="connsiteY4" fmla="*/ 0 h 1671137"/>
              <a:gd name="connsiteX0" fmla="*/ 0 w 3283169"/>
              <a:gd name="connsiteY0" fmla="*/ 0 h 1703710"/>
              <a:gd name="connsiteX1" fmla="*/ 2982229 w 3283169"/>
              <a:gd name="connsiteY1" fmla="*/ 211415 h 1703710"/>
              <a:gd name="connsiteX2" fmla="*/ 3283169 w 3283169"/>
              <a:gd name="connsiteY2" fmla="*/ 410503 h 1703710"/>
              <a:gd name="connsiteX3" fmla="*/ 2431845 w 3283169"/>
              <a:gd name="connsiteY3" fmla="*/ 1703710 h 1703710"/>
              <a:gd name="connsiteX4" fmla="*/ 0 w 3283169"/>
              <a:gd name="connsiteY4" fmla="*/ 0 h 1703710"/>
              <a:gd name="connsiteX0" fmla="*/ 0 w 3283169"/>
              <a:gd name="connsiteY0" fmla="*/ 0 h 1703709"/>
              <a:gd name="connsiteX1" fmla="*/ 2982229 w 3283169"/>
              <a:gd name="connsiteY1" fmla="*/ 211414 h 1703709"/>
              <a:gd name="connsiteX2" fmla="*/ 3283169 w 3283169"/>
              <a:gd name="connsiteY2" fmla="*/ 410502 h 1703709"/>
              <a:gd name="connsiteX3" fmla="*/ 2431845 w 3283169"/>
              <a:gd name="connsiteY3" fmla="*/ 1703709 h 1703709"/>
              <a:gd name="connsiteX4" fmla="*/ 0 w 3283169"/>
              <a:gd name="connsiteY4" fmla="*/ 0 h 1703709"/>
              <a:gd name="connsiteX0" fmla="*/ 0 w 3121739"/>
              <a:gd name="connsiteY0" fmla="*/ 0 h 1591576"/>
              <a:gd name="connsiteX1" fmla="*/ 2820799 w 3121739"/>
              <a:gd name="connsiteY1" fmla="*/ 99281 h 1591576"/>
              <a:gd name="connsiteX2" fmla="*/ 3121739 w 3121739"/>
              <a:gd name="connsiteY2" fmla="*/ 298369 h 1591576"/>
              <a:gd name="connsiteX3" fmla="*/ 2270415 w 3121739"/>
              <a:gd name="connsiteY3" fmla="*/ 1591576 h 1591576"/>
              <a:gd name="connsiteX4" fmla="*/ 0 w 3121739"/>
              <a:gd name="connsiteY4" fmla="*/ 0 h 15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739" h="1591576">
                <a:moveTo>
                  <a:pt x="0" y="0"/>
                </a:moveTo>
                <a:lnTo>
                  <a:pt x="2820799" y="99281"/>
                </a:lnTo>
                <a:lnTo>
                  <a:pt x="3121739" y="298369"/>
                </a:lnTo>
                <a:lnTo>
                  <a:pt x="2270415" y="1591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24133" y="3225036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214186" y="3825731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3564669" y="2826355"/>
            <a:ext cx="14532" cy="197725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008405" y="3921817"/>
            <a:ext cx="5814667" cy="1960924"/>
          </a:xfrm>
          <a:custGeom>
            <a:avLst/>
            <a:gdLst>
              <a:gd name="connsiteX0" fmla="*/ 0 w 5866589"/>
              <a:gd name="connsiteY0" fmla="*/ 37364 h 1365357"/>
              <a:gd name="connsiteX1" fmla="*/ 3161943 w 5866589"/>
              <a:gd name="connsiteY1" fmla="*/ 20272 h 1365357"/>
              <a:gd name="connsiteX2" fmla="*/ 4332717 w 5866589"/>
              <a:gd name="connsiteY2" fmla="*/ 20272 h 1365357"/>
              <a:gd name="connsiteX3" fmla="*/ 4845465 w 5866589"/>
              <a:gd name="connsiteY3" fmla="*/ 285192 h 1365357"/>
              <a:gd name="connsiteX4" fmla="*/ 5776957 w 5866589"/>
              <a:gd name="connsiteY4" fmla="*/ 1267958 h 1365357"/>
              <a:gd name="connsiteX5" fmla="*/ 5776957 w 5866589"/>
              <a:gd name="connsiteY5" fmla="*/ 1276504 h 1365357"/>
              <a:gd name="connsiteX0" fmla="*/ 0 w 5832405"/>
              <a:gd name="connsiteY0" fmla="*/ 0 h 1943290"/>
              <a:gd name="connsiteX1" fmla="*/ 3127759 w 5832405"/>
              <a:gd name="connsiteY1" fmla="*/ 598205 h 1943290"/>
              <a:gd name="connsiteX2" fmla="*/ 4298533 w 5832405"/>
              <a:gd name="connsiteY2" fmla="*/ 598205 h 1943290"/>
              <a:gd name="connsiteX3" fmla="*/ 4811281 w 5832405"/>
              <a:gd name="connsiteY3" fmla="*/ 863125 h 1943290"/>
              <a:gd name="connsiteX4" fmla="*/ 5742773 w 5832405"/>
              <a:gd name="connsiteY4" fmla="*/ 1845891 h 1943290"/>
              <a:gd name="connsiteX5" fmla="*/ 5742773 w 5832405"/>
              <a:gd name="connsiteY5" fmla="*/ 1854437 h 1943290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47650 h 1990940"/>
              <a:gd name="connsiteX1" fmla="*/ 3102122 w 5832405"/>
              <a:gd name="connsiteY1" fmla="*/ 47649 h 1990940"/>
              <a:gd name="connsiteX2" fmla="*/ 4298533 w 5832405"/>
              <a:gd name="connsiteY2" fmla="*/ 645855 h 1990940"/>
              <a:gd name="connsiteX3" fmla="*/ 4811281 w 5832405"/>
              <a:gd name="connsiteY3" fmla="*/ 910775 h 1990940"/>
              <a:gd name="connsiteX4" fmla="*/ 5742773 w 5832405"/>
              <a:gd name="connsiteY4" fmla="*/ 1893541 h 1990940"/>
              <a:gd name="connsiteX5" fmla="*/ 5742773 w 5832405"/>
              <a:gd name="connsiteY5" fmla="*/ 1902087 h 1990940"/>
              <a:gd name="connsiteX0" fmla="*/ 0 w 5832405"/>
              <a:gd name="connsiteY0" fmla="*/ 41887 h 1985177"/>
              <a:gd name="connsiteX1" fmla="*/ 3102122 w 5832405"/>
              <a:gd name="connsiteY1" fmla="*/ 41886 h 1985177"/>
              <a:gd name="connsiteX2" fmla="*/ 4298533 w 5832405"/>
              <a:gd name="connsiteY2" fmla="*/ 640092 h 1985177"/>
              <a:gd name="connsiteX3" fmla="*/ 4811281 w 5832405"/>
              <a:gd name="connsiteY3" fmla="*/ 905012 h 1985177"/>
              <a:gd name="connsiteX4" fmla="*/ 5742773 w 5832405"/>
              <a:gd name="connsiteY4" fmla="*/ 1887778 h 1985177"/>
              <a:gd name="connsiteX5" fmla="*/ 5742773 w 5832405"/>
              <a:gd name="connsiteY5" fmla="*/ 1896324 h 1985177"/>
              <a:gd name="connsiteX0" fmla="*/ 0 w 5832405"/>
              <a:gd name="connsiteY0" fmla="*/ 9249 h 1952539"/>
              <a:gd name="connsiteX1" fmla="*/ 3102122 w 5832405"/>
              <a:gd name="connsiteY1" fmla="*/ 9248 h 1952539"/>
              <a:gd name="connsiteX2" fmla="*/ 4443812 w 5832405"/>
              <a:gd name="connsiteY2" fmla="*/ 163073 h 1952539"/>
              <a:gd name="connsiteX3" fmla="*/ 4811281 w 5832405"/>
              <a:gd name="connsiteY3" fmla="*/ 872374 h 1952539"/>
              <a:gd name="connsiteX4" fmla="*/ 5742773 w 5832405"/>
              <a:gd name="connsiteY4" fmla="*/ 1855140 h 1952539"/>
              <a:gd name="connsiteX5" fmla="*/ 5742773 w 5832405"/>
              <a:gd name="connsiteY5" fmla="*/ 1863686 h 1952539"/>
              <a:gd name="connsiteX0" fmla="*/ 0 w 5814667"/>
              <a:gd name="connsiteY0" fmla="*/ 9249 h 1960924"/>
              <a:gd name="connsiteX1" fmla="*/ 3102122 w 5814667"/>
              <a:gd name="connsiteY1" fmla="*/ 9248 h 1960924"/>
              <a:gd name="connsiteX2" fmla="*/ 4443812 w 5814667"/>
              <a:gd name="connsiteY2" fmla="*/ 163073 h 1960924"/>
              <a:gd name="connsiteX3" fmla="*/ 5067655 w 5814667"/>
              <a:gd name="connsiteY3" fmla="*/ 752733 h 1960924"/>
              <a:gd name="connsiteX4" fmla="*/ 5742773 w 5814667"/>
              <a:gd name="connsiteY4" fmla="*/ 1855140 h 1960924"/>
              <a:gd name="connsiteX5" fmla="*/ 5742773 w 5814667"/>
              <a:gd name="connsiteY5" fmla="*/ 1863686 h 19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667" h="1960924">
                <a:moveTo>
                  <a:pt x="0" y="9249"/>
                </a:moveTo>
                <a:cubicBezTo>
                  <a:pt x="1110952" y="20644"/>
                  <a:pt x="2361487" y="-16389"/>
                  <a:pt x="3102122" y="9248"/>
                </a:cubicBezTo>
                <a:cubicBezTo>
                  <a:pt x="3842757" y="34885"/>
                  <a:pt x="4116223" y="39159"/>
                  <a:pt x="4443812" y="163073"/>
                </a:cubicBezTo>
                <a:cubicBezTo>
                  <a:pt x="4771401" y="286987"/>
                  <a:pt x="4851162" y="470722"/>
                  <a:pt x="5067655" y="752733"/>
                </a:cubicBezTo>
                <a:cubicBezTo>
                  <a:pt x="5284148" y="1034744"/>
                  <a:pt x="5630253" y="1669981"/>
                  <a:pt x="5742773" y="1855140"/>
                </a:cubicBezTo>
                <a:cubicBezTo>
                  <a:pt x="5855293" y="2040299"/>
                  <a:pt x="5820397" y="1942022"/>
                  <a:pt x="5742773" y="1863686"/>
                </a:cubicBezTo>
              </a:path>
            </a:pathLst>
          </a:custGeom>
          <a:noFill/>
          <a:ln w="76200">
            <a:solidFill>
              <a:srgbClr val="0920F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71533" y="1341689"/>
            <a:ext cx="5990602" cy="2024451"/>
          </a:xfrm>
          <a:custGeom>
            <a:avLst/>
            <a:gdLst>
              <a:gd name="connsiteX0" fmla="*/ 0 w 5725682"/>
              <a:gd name="connsiteY0" fmla="*/ 2050991 h 2073692"/>
              <a:gd name="connsiteX1" fmla="*/ 2879933 w 5725682"/>
              <a:gd name="connsiteY1" fmla="*/ 2025353 h 2073692"/>
              <a:gd name="connsiteX2" fmla="*/ 4076344 w 5725682"/>
              <a:gd name="connsiteY2" fmla="*/ 2042445 h 2073692"/>
              <a:gd name="connsiteX3" fmla="*/ 4862557 w 5725682"/>
              <a:gd name="connsiteY3" fmla="*/ 1546789 h 2073692"/>
              <a:gd name="connsiteX4" fmla="*/ 5725682 w 5725682"/>
              <a:gd name="connsiteY4" fmla="*/ 0 h 2073692"/>
              <a:gd name="connsiteX0" fmla="*/ 0 w 5725682"/>
              <a:gd name="connsiteY0" fmla="*/ 2050991 h 2088616"/>
              <a:gd name="connsiteX1" fmla="*/ 2956845 w 5725682"/>
              <a:gd name="connsiteY1" fmla="*/ 2068082 h 2088616"/>
              <a:gd name="connsiteX2" fmla="*/ 4076344 w 5725682"/>
              <a:gd name="connsiteY2" fmla="*/ 2042445 h 2088616"/>
              <a:gd name="connsiteX3" fmla="*/ 4862557 w 5725682"/>
              <a:gd name="connsiteY3" fmla="*/ 1546789 h 2088616"/>
              <a:gd name="connsiteX4" fmla="*/ 5725682 w 5725682"/>
              <a:gd name="connsiteY4" fmla="*/ 0 h 2088616"/>
              <a:gd name="connsiteX0" fmla="*/ 0 w 5725682"/>
              <a:gd name="connsiteY0" fmla="*/ 2050991 h 2107337"/>
              <a:gd name="connsiteX1" fmla="*/ 2956845 w 5725682"/>
              <a:gd name="connsiteY1" fmla="*/ 2068082 h 2107337"/>
              <a:gd name="connsiteX2" fmla="*/ 4247260 w 5725682"/>
              <a:gd name="connsiteY2" fmla="*/ 2068082 h 2107337"/>
              <a:gd name="connsiteX3" fmla="*/ 4862557 w 5725682"/>
              <a:gd name="connsiteY3" fmla="*/ 1546789 h 2107337"/>
              <a:gd name="connsiteX4" fmla="*/ 5725682 w 5725682"/>
              <a:gd name="connsiteY4" fmla="*/ 0 h 2107337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862557 w 5725682"/>
              <a:gd name="connsiteY3" fmla="*/ 1546789 h 2117363"/>
              <a:gd name="connsiteX4" fmla="*/ 5725682 w 5725682"/>
              <a:gd name="connsiteY4" fmla="*/ 0 h 2117363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948015 w 5725682"/>
              <a:gd name="connsiteY3" fmla="*/ 1546789 h 2117363"/>
              <a:gd name="connsiteX4" fmla="*/ 5725682 w 5725682"/>
              <a:gd name="connsiteY4" fmla="*/ 0 h 2117363"/>
              <a:gd name="connsiteX0" fmla="*/ 0 w 5990602"/>
              <a:gd name="connsiteY0" fmla="*/ 1956988 h 2023360"/>
              <a:gd name="connsiteX1" fmla="*/ 2956845 w 5990602"/>
              <a:gd name="connsiteY1" fmla="*/ 1999716 h 2023360"/>
              <a:gd name="connsiteX2" fmla="*/ 4247260 w 5990602"/>
              <a:gd name="connsiteY2" fmla="*/ 1974079 h 2023360"/>
              <a:gd name="connsiteX3" fmla="*/ 4948015 w 5990602"/>
              <a:gd name="connsiteY3" fmla="*/ 1452786 h 2023360"/>
              <a:gd name="connsiteX4" fmla="*/ 5990602 w 5990602"/>
              <a:gd name="connsiteY4" fmla="*/ 0 h 2023360"/>
              <a:gd name="connsiteX0" fmla="*/ 0 w 5990602"/>
              <a:gd name="connsiteY0" fmla="*/ 1956988 h 2007836"/>
              <a:gd name="connsiteX1" fmla="*/ 2956845 w 5990602"/>
              <a:gd name="connsiteY1" fmla="*/ 1999716 h 2007836"/>
              <a:gd name="connsiteX2" fmla="*/ 4426721 w 5990602"/>
              <a:gd name="connsiteY2" fmla="*/ 1948442 h 2007836"/>
              <a:gd name="connsiteX3" fmla="*/ 4948015 w 5990602"/>
              <a:gd name="connsiteY3" fmla="*/ 1452786 h 2007836"/>
              <a:gd name="connsiteX4" fmla="*/ 5990602 w 5990602"/>
              <a:gd name="connsiteY4" fmla="*/ 0 h 2007836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426721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597637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17532"/>
              <a:gd name="connsiteX1" fmla="*/ 2956845 w 5990602"/>
              <a:gd name="connsiteY1" fmla="*/ 1999716 h 2017532"/>
              <a:gd name="connsiteX2" fmla="*/ 4597637 w 5990602"/>
              <a:gd name="connsiteY2" fmla="*/ 1948442 h 2017532"/>
              <a:gd name="connsiteX3" fmla="*/ 5212935 w 5990602"/>
              <a:gd name="connsiteY3" fmla="*/ 1298961 h 2017532"/>
              <a:gd name="connsiteX4" fmla="*/ 5990602 w 5990602"/>
              <a:gd name="connsiteY4" fmla="*/ 0 h 2017532"/>
              <a:gd name="connsiteX0" fmla="*/ 0 w 5990602"/>
              <a:gd name="connsiteY0" fmla="*/ 1956988 h 2024451"/>
              <a:gd name="connsiteX1" fmla="*/ 2956845 w 5990602"/>
              <a:gd name="connsiteY1" fmla="*/ 1999716 h 2024451"/>
              <a:gd name="connsiteX2" fmla="*/ 4597637 w 5990602"/>
              <a:gd name="connsiteY2" fmla="*/ 1948442 h 2024451"/>
              <a:gd name="connsiteX3" fmla="*/ 5212935 w 5990602"/>
              <a:gd name="connsiteY3" fmla="*/ 1298961 h 2024451"/>
              <a:gd name="connsiteX4" fmla="*/ 5990602 w 5990602"/>
              <a:gd name="connsiteY4" fmla="*/ 0 h 202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602" h="2024451">
                <a:moveTo>
                  <a:pt x="0" y="1956988"/>
                </a:moveTo>
                <a:lnTo>
                  <a:pt x="2956845" y="1999716"/>
                </a:lnTo>
                <a:cubicBezTo>
                  <a:pt x="3723118" y="1998292"/>
                  <a:pt x="4221622" y="2082326"/>
                  <a:pt x="4597637" y="1948442"/>
                </a:cubicBezTo>
                <a:cubicBezTo>
                  <a:pt x="4973652" y="1814558"/>
                  <a:pt x="4980774" y="1623701"/>
                  <a:pt x="5212935" y="1298961"/>
                </a:cubicBezTo>
                <a:cubicBezTo>
                  <a:pt x="5445096" y="974221"/>
                  <a:pt x="5696484" y="603191"/>
                  <a:pt x="5990602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2"/>
          <p:cNvSpPr txBox="1">
            <a:spLocks noRot="1" noChangeArrowheads="1"/>
          </p:cNvSpPr>
          <p:nvPr/>
        </p:nvSpPr>
        <p:spPr>
          <a:xfrm>
            <a:off x="644284" y="919354"/>
            <a:ext cx="5303589" cy="8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应用程序接口与驱动程序接口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2594" y="4314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应用程序</a:t>
            </a:r>
            <a:endParaRPr lang="en-US" altLang="zh-CN" sz="4000" b="1" smtClean="0">
              <a:solidFill>
                <a:srgbClr val="C0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465905" y="241848"/>
            <a:ext cx="1316051" cy="435829"/>
          </a:xfrm>
          <a:prstGeom prst="wedgeRoundRectCallout">
            <a:avLst>
              <a:gd name="adj1" fmla="val 67579"/>
              <a:gd name="adj2" fmla="val 37431"/>
              <a:gd name="adj3" fmla="val 16667"/>
            </a:avLst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驱动程序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5870" y="5989576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应用程序无须实现驱动程序流程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9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2002016" y="406160"/>
            <a:ext cx="5834477" cy="109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应用程序与</a:t>
            </a:r>
            <a:r>
              <a:rPr lang="en-US" altLang="zh-CN" kern="0" smtClean="0"/>
              <a:t>Socket</a:t>
            </a:r>
            <a:r>
              <a:rPr lang="zh-CN" altLang="en-US" kern="0" smtClean="0"/>
              <a:t>接口</a:t>
            </a:r>
            <a:endParaRPr lang="zh-CN" altLang="en-US" kern="0"/>
          </a:p>
        </p:txBody>
      </p:sp>
      <p:sp>
        <p:nvSpPr>
          <p:cNvPr id="4" name="圆角矩形 3"/>
          <p:cNvSpPr/>
          <p:nvPr/>
        </p:nvSpPr>
        <p:spPr>
          <a:xfrm>
            <a:off x="897308" y="1864569"/>
            <a:ext cx="7990318" cy="1219887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08155" y="19200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97308" y="4327851"/>
            <a:ext cx="7990317" cy="1269505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82087" y="2056430"/>
            <a:ext cx="2080543" cy="3450566"/>
          </a:xfrm>
          <a:prstGeom prst="roundRect">
            <a:avLst>
              <a:gd name="adj" fmla="val 12405"/>
            </a:avLst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78501" y="1954930"/>
            <a:ext cx="1906438" cy="3450566"/>
          </a:xfrm>
          <a:prstGeom prst="roundRect">
            <a:avLst/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右箭头标注 8"/>
          <p:cNvSpPr/>
          <p:nvPr/>
        </p:nvSpPr>
        <p:spPr>
          <a:xfrm>
            <a:off x="1130344" y="2404208"/>
            <a:ext cx="1857806" cy="48307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1014373" y="4551697"/>
            <a:ext cx="1966643" cy="4054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69640" y="3345553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程序界面</a:t>
            </a:r>
            <a:endParaRPr lang="zh-CN" altLang="en-US" sz="3600" b="1" cap="none" spc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7463111" y="3066989"/>
            <a:ext cx="728255" cy="916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42131" y="3850213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Sans Serif" panose="020B0604020202020204" pitchFamily="34" charset="0"/>
                <a:ea typeface="Arial Unicode MS" panose="020B0604020202020204" pitchFamily="34" charset="-122"/>
                <a:cs typeface="Microsoft Sans Serif" panose="020B0604020202020204" pitchFamily="34" charset="0"/>
              </a:rPr>
              <a:t>Socket</a:t>
            </a:r>
            <a:endParaRPr lang="zh-CN" altLang="en-US" sz="2800" dirty="0"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7127375" y="2477417"/>
            <a:ext cx="1397479" cy="549966"/>
          </a:xfrm>
          <a:prstGeom prst="downArrowCallou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SendTo</a:t>
            </a:r>
            <a:endParaRPr lang="zh-CN" altLang="en-US" dirty="0"/>
          </a:p>
        </p:txBody>
      </p:sp>
      <p:sp>
        <p:nvSpPr>
          <p:cNvPr id="15" name="左箭头标注 14"/>
          <p:cNvSpPr/>
          <p:nvPr/>
        </p:nvSpPr>
        <p:spPr>
          <a:xfrm>
            <a:off x="6967788" y="4576326"/>
            <a:ext cx="1716657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ReceiveFrom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717628" y="4329872"/>
            <a:ext cx="216967" cy="178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24305" y="51068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0755" y="3147026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燕尾形箭头 1"/>
          <p:cNvSpPr/>
          <p:nvPr/>
        </p:nvSpPr>
        <p:spPr>
          <a:xfrm>
            <a:off x="3112587" y="2364715"/>
            <a:ext cx="1077801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4011369" y="2364715"/>
            <a:ext cx="1577583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燕尾形箭头 23"/>
          <p:cNvSpPr/>
          <p:nvPr/>
        </p:nvSpPr>
        <p:spPr>
          <a:xfrm>
            <a:off x="5479937" y="2364715"/>
            <a:ext cx="160109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flipH="1">
            <a:off x="3152302" y="4480902"/>
            <a:ext cx="1081975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26" name="燕尾形 25"/>
          <p:cNvSpPr/>
          <p:nvPr/>
        </p:nvSpPr>
        <p:spPr>
          <a:xfrm flipH="1">
            <a:off x="4114817" y="4481379"/>
            <a:ext cx="1557801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燕尾形箭头 26"/>
          <p:cNvSpPr/>
          <p:nvPr/>
        </p:nvSpPr>
        <p:spPr>
          <a:xfrm flipH="1">
            <a:off x="5516327" y="4480902"/>
            <a:ext cx="155094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005761" cy="757727"/>
          </a:xfrm>
        </p:spPr>
        <p:txBody>
          <a:bodyPr/>
          <a:lstStyle/>
          <a:p>
            <a:r>
              <a:rPr lang="zh-CN" altLang="en-US" smtClean="0"/>
              <a:t>网络通信编程基础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70632" y="1587260"/>
            <a:ext cx="5145496" cy="2251494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IP</a:t>
            </a:r>
            <a:r>
              <a:rPr lang="zh-CN" altLang="en-US" sz="2400" smtClean="0"/>
              <a:t>地址与网卡信息</a:t>
            </a:r>
            <a:endParaRPr lang="en-US" altLang="zh-CN" sz="2400" smtClean="0"/>
          </a:p>
          <a:p>
            <a:r>
              <a:rPr lang="zh-CN" altLang="en-US" sz="2400" smtClean="0"/>
              <a:t>通信程序模块组成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2171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20673" y="318052"/>
            <a:ext cx="7167953" cy="78187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网络工作原理、通信</a:t>
            </a:r>
            <a:r>
              <a:rPr lang="en-US" altLang="zh-CN" smtClean="0"/>
              <a:t>API</a:t>
            </a:r>
            <a:r>
              <a:rPr lang="zh-CN" altLang="en-US" smtClean="0"/>
              <a:t>、网络协议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89902" y="1574008"/>
            <a:ext cx="5145496" cy="2251494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IP</a:t>
            </a:r>
            <a:r>
              <a:rPr lang="zh-CN" altLang="en-US" sz="2400" smtClean="0"/>
              <a:t>地址与网卡信息</a:t>
            </a:r>
            <a:endParaRPr lang="en-US" altLang="zh-CN" sz="2400" smtClean="0"/>
          </a:p>
          <a:p>
            <a:r>
              <a:rPr lang="zh-CN" altLang="en-US" sz="2400" smtClean="0"/>
              <a:t>通信程序模块组成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22606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地址与网卡信息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32453"/>
            <a:ext cx="5249012" cy="1988717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执行通信功能的程序接口</a:t>
            </a:r>
            <a:endParaRPr lang="en-US" altLang="zh-CN" sz="2400" smtClean="0"/>
          </a:p>
          <a:p>
            <a:r>
              <a:rPr lang="zh-CN" altLang="en-US" sz="2400" smtClean="0"/>
              <a:t>数据的编码（发送前）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19170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8596668" cy="851731"/>
          </a:xfrm>
        </p:spPr>
        <p:txBody>
          <a:bodyPr/>
          <a:lstStyle/>
          <a:p>
            <a:r>
              <a:rPr lang="zh-CN" altLang="en-US" smtClean="0"/>
              <a:t>通信程序模块组成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49863" y="1539487"/>
            <a:ext cx="5818356" cy="2885864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执行通信功能的程序接口</a:t>
            </a:r>
            <a:endParaRPr lang="en-US" altLang="zh-CN" sz="3200" smtClean="0"/>
          </a:p>
          <a:p>
            <a:r>
              <a:rPr lang="zh-CN" altLang="en-US" sz="3200" smtClean="0"/>
              <a:t>数据的编码（发送前）</a:t>
            </a:r>
            <a:endParaRPr lang="en-US" altLang="zh-CN" sz="3200" smtClean="0"/>
          </a:p>
          <a:p>
            <a:r>
              <a:rPr lang="zh-CN" altLang="en-US" sz="3200" smtClean="0"/>
              <a:t>数据的解码（接收后）</a:t>
            </a:r>
            <a:endParaRPr lang="en-US" altLang="zh-CN" sz="3200" smtClean="0"/>
          </a:p>
          <a:p>
            <a:r>
              <a:rPr lang="zh-CN" altLang="en-US" sz="32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12012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5736719" cy="848139"/>
          </a:xfrm>
        </p:spPr>
        <p:txBody>
          <a:bodyPr>
            <a:normAutofit/>
          </a:bodyPr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平台常用网络通信类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32453"/>
            <a:ext cx="7859269" cy="3889027"/>
          </a:xfrm>
        </p:spPr>
        <p:txBody>
          <a:bodyPr>
            <a:noAutofit/>
          </a:bodyPr>
          <a:lstStyle/>
          <a:p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System.net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 IPEndPoint IPAddress </a:t>
            </a:r>
          </a:p>
          <a:p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System.net.Sockets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NetWorkStream TcpClient UdpClient</a:t>
            </a:r>
          </a:p>
          <a:p>
            <a:pPr lvl="1"/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948817" y="3588490"/>
            <a:ext cx="2102031" cy="72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IP </a:t>
            </a:r>
            <a:r>
              <a:rPr lang="zh-CN" altLang="en-US" smtClean="0"/>
              <a:t>地址类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6" y="4401084"/>
            <a:ext cx="7346521" cy="539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IPAddress  Dns  IPHostEntry IPEndPoint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0" y="825382"/>
            <a:ext cx="6429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2102031" cy="727136"/>
          </a:xfrm>
        </p:spPr>
        <p:txBody>
          <a:bodyPr>
            <a:normAutofit/>
          </a:bodyPr>
          <a:lstStyle/>
          <a:p>
            <a:r>
              <a:rPr lang="en-US" altLang="zh-CN"/>
              <a:t>IP </a:t>
            </a:r>
            <a:r>
              <a:rPr lang="zh-CN" altLang="en-US" smtClean="0"/>
              <a:t>地址类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3438" y="965675"/>
            <a:ext cx="7346521" cy="539076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IPAddress  Dns  IPHostEntry IPEndPoint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3" y="1692811"/>
            <a:ext cx="8255334" cy="40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94666" cy="697907"/>
          </a:xfrm>
        </p:spPr>
        <p:txBody>
          <a:bodyPr/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应用程序通信模式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7507"/>
            <a:ext cx="8596668" cy="4554908"/>
          </a:xfrm>
        </p:spPr>
        <p:txBody>
          <a:bodyPr/>
          <a:lstStyle/>
          <a:p>
            <a:r>
              <a:rPr lang="zh-CN" altLang="en-US" sz="3200"/>
              <a:t>网络</a:t>
            </a:r>
            <a:r>
              <a:rPr lang="zh-CN" altLang="en-US" sz="3200" smtClean="0"/>
              <a:t>通信协议</a:t>
            </a:r>
            <a:endParaRPr lang="en-US" altLang="zh-CN" sz="3200" smtClean="0"/>
          </a:p>
          <a:p>
            <a:r>
              <a:rPr lang="zh-CN" altLang="en-US" sz="3200" kern="0"/>
              <a:t>通信网络</a:t>
            </a:r>
            <a:r>
              <a:rPr lang="zh-CN" altLang="en-US" sz="3200" kern="0" smtClean="0"/>
              <a:t>硬件</a:t>
            </a:r>
            <a:endParaRPr lang="en-US" altLang="zh-CN" sz="3200" kern="0" smtClean="0"/>
          </a:p>
          <a:p>
            <a:r>
              <a:rPr lang="zh-CN" altLang="en-US" sz="3200" kern="0" smtClean="0"/>
              <a:t>通信网络软件</a:t>
            </a:r>
            <a:endParaRPr lang="en-US" altLang="zh-CN" sz="3200" kern="0" smtClean="0"/>
          </a:p>
          <a:p>
            <a:pPr lvl="1"/>
            <a:r>
              <a:rPr lang="zh-CN" altLang="en-US" sz="3000" kern="0" smtClean="0"/>
              <a:t>驱动程序</a:t>
            </a:r>
            <a:endParaRPr lang="en-US" altLang="zh-CN" sz="3000" kern="0" smtClean="0"/>
          </a:p>
          <a:p>
            <a:pPr lvl="1"/>
            <a:r>
              <a:rPr lang="zh-CN" altLang="en-US" sz="3000" kern="0" smtClean="0"/>
              <a:t>应用程序</a:t>
            </a:r>
            <a:endParaRPr lang="en-US" altLang="zh-CN" sz="3000" kern="0" smtClean="0"/>
          </a:p>
          <a:p>
            <a:r>
              <a:rPr lang="zh-CN" altLang="en-US" sz="3200" kern="0"/>
              <a:t>应用程序与</a:t>
            </a:r>
            <a:r>
              <a:rPr lang="en-US" altLang="zh-CN" sz="3200" kern="0"/>
              <a:t>Socket</a:t>
            </a:r>
            <a:r>
              <a:rPr lang="zh-CN" altLang="en-US" sz="3200" kern="0" smtClean="0"/>
              <a:t>接口</a:t>
            </a:r>
            <a:endParaRPr lang="en-US" altLang="zh-CN" sz="3200" kern="0" smtClean="0"/>
          </a:p>
          <a:p>
            <a:r>
              <a:rPr lang="en-US" altLang="zh-CN" sz="3200"/>
              <a:t>.NET</a:t>
            </a:r>
            <a:r>
              <a:rPr lang="zh-CN" altLang="en-US" sz="3200"/>
              <a:t>平台常用网络通信类</a:t>
            </a:r>
            <a:endParaRPr lang="zh-CN" altLang="en-US" sz="3200" kern="0"/>
          </a:p>
          <a:p>
            <a:endParaRPr lang="zh-CN" altLang="en-US" ker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8" y="-76111"/>
            <a:ext cx="7420598" cy="5565449"/>
          </a:xfrm>
          <a:prstGeom prst="rect">
            <a:avLst/>
          </a:prstGeom>
        </p:spPr>
      </p:pic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241582" y="5597496"/>
            <a:ext cx="6415591" cy="10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计算机通信网络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4164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3178801" cy="727136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网络通信协议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7622" y="1128045"/>
            <a:ext cx="6415029" cy="521293"/>
          </a:xfrm>
        </p:spPr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网络协议规定了数据的封闭格式与工作流程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6" y="1951517"/>
            <a:ext cx="565453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5396479" y="3564932"/>
            <a:ext cx="3937311" cy="96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通信网络硬件</a:t>
            </a:r>
            <a:endParaRPr lang="zh-CN" altLang="en-US" ker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5393" cy="307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93" y="-1"/>
            <a:ext cx="4748397" cy="3072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2212"/>
            <a:ext cx="4324954" cy="3353268"/>
          </a:xfrm>
          <a:prstGeom prst="rect">
            <a:avLst/>
          </a:prstGeom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90302" y="4879649"/>
            <a:ext cx="5295531" cy="521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网络硬件提供数据传输的物理介质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10026000" y="555477"/>
            <a:ext cx="1607157" cy="26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协议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软件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终端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硬件</a:t>
            </a:r>
            <a:endParaRPr lang="zh-CN" altLang="en-US" kern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5393" cy="307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93" y="-1"/>
            <a:ext cx="4748397" cy="30722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93" y="3072212"/>
            <a:ext cx="4748397" cy="3426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3072211"/>
            <a:ext cx="4576847" cy="34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3070240" y="2678707"/>
            <a:ext cx="365708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通信网络驱动</a:t>
            </a:r>
            <a:endParaRPr lang="zh-CN" altLang="en-US" kern="0"/>
          </a:p>
        </p:txBody>
      </p:sp>
      <p:sp>
        <p:nvSpPr>
          <p:cNvPr id="2" name="矩形 1"/>
          <p:cNvSpPr/>
          <p:nvPr/>
        </p:nvSpPr>
        <p:spPr>
          <a:xfrm>
            <a:off x="3196134" y="227668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应用软件编程</a:t>
            </a:r>
            <a:r>
              <a:rPr lang="zh-CN" altLang="en-US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68224" y="470020"/>
            <a:ext cx="700755" cy="268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smtClean="0">
                <a:solidFill>
                  <a:srgbClr val="0920FB"/>
                </a:solidFill>
              </a:rPr>
              <a:t>通信软件</a:t>
            </a:r>
            <a:endParaRPr lang="zh-CN" altLang="en-US" sz="4000">
              <a:solidFill>
                <a:srgbClr val="0920FB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64637" y="538385"/>
            <a:ext cx="649480" cy="2717563"/>
          </a:xfrm>
          <a:prstGeom prst="leftBrace">
            <a:avLst>
              <a:gd name="adj1" fmla="val 2772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38" y="4282942"/>
            <a:ext cx="2798554" cy="257505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34956" y="4016125"/>
            <a:ext cx="1839413" cy="156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4446" y="4210410"/>
            <a:ext cx="1639982" cy="350579"/>
          </a:xfrm>
          <a:prstGeom prst="roundRect">
            <a:avLst>
              <a:gd name="adj" fmla="val 11789"/>
            </a:avLst>
          </a:prstGeom>
          <a:ln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6246976" y="3611605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硬件驱动工程师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1584" y="1437890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smtClean="0">
                <a:solidFill>
                  <a:schemeClr val="tx2"/>
                </a:solidFill>
                <a:latin typeface="+mn-ea"/>
                <a:cs typeface="+mj-cs"/>
              </a:rPr>
              <a:t>应用软件工程师</a:t>
            </a:r>
            <a:endParaRPr lang="zh-CN" altLang="en-US" sz="4400" kern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03157" y="2793029"/>
            <a:ext cx="1375879" cy="4245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48743" y="949125"/>
            <a:ext cx="1923518" cy="61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/>
              <a:t>应用程序</a:t>
            </a:r>
            <a:endParaRPr lang="zh-CN" altLang="en-US" sz="3200"/>
          </a:p>
        </p:txBody>
      </p:sp>
      <p:sp>
        <p:nvSpPr>
          <p:cNvPr id="10" name="圆角矩形 9"/>
          <p:cNvSpPr/>
          <p:nvPr/>
        </p:nvSpPr>
        <p:spPr>
          <a:xfrm>
            <a:off x="2357924" y="4016125"/>
            <a:ext cx="1375879" cy="4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UDP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78565" y="2671866"/>
            <a:ext cx="540094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8630" y="3362651"/>
            <a:ext cx="540094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143183" y="3497318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862842" y="3460865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734020" y="3460865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32540" y="4016125"/>
            <a:ext cx="1375879" cy="4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RAW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305943" y="1669815"/>
            <a:ext cx="316194" cy="89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742837" y="1806113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879507" y="1054930"/>
            <a:ext cx="367469" cy="1616936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879507" y="3362651"/>
            <a:ext cx="367469" cy="1616936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4446" y="4789450"/>
            <a:ext cx="1639982" cy="329481"/>
          </a:xfrm>
          <a:prstGeom prst="roundRect">
            <a:avLst>
              <a:gd name="adj" fmla="val 11789"/>
            </a:avLst>
          </a:prstGeom>
          <a:ln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1728" y="521273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TCP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472261" y="1806113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7" y="33616"/>
            <a:ext cx="1085850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41" y="90766"/>
            <a:ext cx="1724025" cy="1409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56" y="4385699"/>
            <a:ext cx="5549206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4862556" y="2731389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驱动程序代码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495087" y="166524"/>
            <a:ext cx="367469" cy="6399599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8478" cy="65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298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方正姚体</vt:lpstr>
      <vt:lpstr>华文新魏</vt:lpstr>
      <vt:lpstr>微软雅黑</vt:lpstr>
      <vt:lpstr>Arial</vt:lpstr>
      <vt:lpstr>Microsoft Sans Serif</vt:lpstr>
      <vt:lpstr>Trebuchet MS</vt:lpstr>
      <vt:lpstr>Wingdings 3</vt:lpstr>
      <vt:lpstr>平面</vt:lpstr>
      <vt:lpstr>应用程序通信模式</vt:lpstr>
      <vt:lpstr>应用程序通信模式</vt:lpstr>
      <vt:lpstr>PowerPoint 演示文稿</vt:lpstr>
      <vt:lpstr>网络通信协议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网络通信编程基础</vt:lpstr>
      <vt:lpstr>网络工作原理、通信API、网络协议</vt:lpstr>
      <vt:lpstr>IP地址与网卡信息</vt:lpstr>
      <vt:lpstr>通信程序模块组成</vt:lpstr>
      <vt:lpstr>.NET平台常用网络通信类</vt:lpstr>
      <vt:lpstr>PowerPoint 演示文稿</vt:lpstr>
      <vt:lpstr>IP 地址类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304</cp:revision>
  <dcterms:created xsi:type="dcterms:W3CDTF">2014-12-05T07:09:50Z</dcterms:created>
  <dcterms:modified xsi:type="dcterms:W3CDTF">2016-08-30T00:47:11Z</dcterms:modified>
</cp:coreProperties>
</file>