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60" r:id="rId15"/>
    <p:sldId id="359" r:id="rId16"/>
    <p:sldId id="340" r:id="rId17"/>
    <p:sldId id="341" r:id="rId18"/>
    <p:sldId id="342" r:id="rId19"/>
    <p:sldId id="34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529" y="434715"/>
            <a:ext cx="7861958" cy="2389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>
                <a:solidFill>
                  <a:schemeClr val="accent1">
                    <a:lumMod val="75000"/>
                  </a:schemeClr>
                </a:solidFill>
              </a:rPr>
              <a:t>Apache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b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环境搭建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2" y="1107236"/>
            <a:ext cx="7163800" cy="3724795"/>
          </a:xfr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1143" y="152603"/>
            <a:ext cx="4997592" cy="7715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本机防火墙</a:t>
            </a:r>
            <a:r>
              <a:rPr lang="zh-CN" altLang="en-US" smtClean="0">
                <a:solidFill>
                  <a:schemeClr val="accent2"/>
                </a:solidFill>
              </a:rPr>
              <a:t>允许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5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3" y="1303853"/>
            <a:ext cx="6982872" cy="3881437"/>
          </a:xfr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1143" y="152603"/>
            <a:ext cx="4997592" cy="7715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本机防火墙</a:t>
            </a:r>
            <a:r>
              <a:rPr lang="zh-CN" altLang="en-US" smtClean="0">
                <a:solidFill>
                  <a:schemeClr val="accent2"/>
                </a:solidFill>
              </a:rPr>
              <a:t>允许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87" y="1155720"/>
            <a:ext cx="4373036" cy="3881437"/>
          </a:xfr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1143" y="152603"/>
            <a:ext cx="4997592" cy="7715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本机防火墙</a:t>
            </a:r>
            <a:r>
              <a:rPr lang="zh-CN" altLang="en-US" smtClean="0">
                <a:solidFill>
                  <a:schemeClr val="accent2"/>
                </a:solidFill>
              </a:rPr>
              <a:t>允许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3" y="1460844"/>
            <a:ext cx="4806766" cy="4640196"/>
          </a:xfrm>
        </p:spPr>
      </p:pic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31143" y="152603"/>
            <a:ext cx="4997592" cy="7715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本机防火墙</a:t>
            </a:r>
            <a:r>
              <a:rPr lang="zh-CN" altLang="en-US" smtClean="0">
                <a:solidFill>
                  <a:schemeClr val="accent2"/>
                </a:solidFill>
              </a:rPr>
              <a:t>允许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69" y="896788"/>
            <a:ext cx="6239746" cy="2305372"/>
          </a:xfrm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31143" y="152603"/>
            <a:ext cx="2995798" cy="778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端口已被点用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54" y="3404671"/>
            <a:ext cx="6505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89954" y="407976"/>
            <a:ext cx="4997592" cy="77150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accent2"/>
                </a:solidFill>
              </a:rPr>
              <a:t>测试它机访问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89954" y="1499489"/>
            <a:ext cx="4997592" cy="771500"/>
          </a:xfrm>
        </p:spPr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accent2"/>
                </a:solidFill>
              </a:rPr>
              <a:t>http://172.16.13.205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5016" y="2454876"/>
            <a:ext cx="4208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smtClean="0"/>
              <a:t>It works!</a:t>
            </a:r>
            <a:endParaRPr lang="zh-CN" altLang="en-US" sz="8000"/>
          </a:p>
        </p:txBody>
      </p:sp>
    </p:spTree>
    <p:extLst>
      <p:ext uri="{BB962C8B-B14F-4D97-AF65-F5344CB8AC3E}">
        <p14:creationId xmlns:p14="http://schemas.microsoft.com/office/powerpoint/2010/main" val="178157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Apache</a:t>
            </a:r>
            <a:r>
              <a:rPr lang="zh-CN" altLang="en-US" smtClean="0"/>
              <a:t>的</a:t>
            </a:r>
            <a:r>
              <a:rPr lang="en-US" altLang="zh-CN" smtClean="0"/>
              <a:t>Http</a:t>
            </a:r>
            <a:r>
              <a:rPr lang="zh-CN" altLang="en-US" smtClean="0"/>
              <a:t>应用环境搭建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80904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的安装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/>
              <a:t>安装路径</a:t>
            </a:r>
          </a:p>
          <a:p>
            <a:pPr lvl="1">
              <a:lnSpc>
                <a:spcPct val="90000"/>
              </a:lnSpc>
            </a:pPr>
            <a:r>
              <a:rPr lang="zh-CN" altLang="en-US" sz="2800" smtClean="0"/>
              <a:t>注意正确填写如下内容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NetWord Domain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ServerName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Adminitrator's Email Address</a:t>
            </a:r>
            <a:endParaRPr lang="zh-CN" altLang="en-US" sz="28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启动与停止</a:t>
            </a:r>
          </a:p>
          <a:p>
            <a:pPr lvl="1">
              <a:lnSpc>
                <a:spcPct val="90000"/>
              </a:lnSpc>
            </a:pPr>
            <a:r>
              <a:rPr lang="en-US" altLang="zh-CN" sz="2800" smtClean="0"/>
              <a:t>Windows</a:t>
            </a:r>
            <a:r>
              <a:rPr lang="zh-CN" altLang="en-US" sz="2800" smtClean="0"/>
              <a:t>菜单方式与命令方式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Apache</a:t>
            </a:r>
            <a:r>
              <a:rPr lang="zh-CN" altLang="en-US" sz="2800" smtClean="0"/>
              <a:t>常用属性配置</a:t>
            </a:r>
          </a:p>
        </p:txBody>
      </p:sp>
    </p:spTree>
    <p:extLst>
      <p:ext uri="{BB962C8B-B14F-4D97-AF65-F5344CB8AC3E}">
        <p14:creationId xmlns:p14="http://schemas.microsoft.com/office/powerpoint/2010/main" val="35136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4569223" cy="934387"/>
          </a:xfrm>
        </p:spPr>
        <p:txBody>
          <a:bodyPr/>
          <a:lstStyle/>
          <a:p>
            <a:r>
              <a:rPr lang="en-US" altLang="zh-CN" smtClean="0"/>
              <a:t>Apache</a:t>
            </a:r>
            <a:r>
              <a:rPr lang="zh-CN" altLang="en-US" smtClean="0"/>
              <a:t>常用属性配置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650924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Httpd</a:t>
            </a:r>
            <a:r>
              <a:rPr lang="en-CA" altLang="zh-CN" sz="2800" smtClean="0"/>
              <a:t>.</a:t>
            </a:r>
            <a:r>
              <a:rPr lang="en-US" altLang="zh-CN" sz="2800" smtClean="0"/>
              <a:t>conf </a:t>
            </a:r>
            <a:r>
              <a:rPr lang="zh-CN" altLang="en-US" sz="2800" smtClean="0"/>
              <a:t>文件说明</a:t>
            </a:r>
          </a:p>
          <a:p>
            <a:pPr lvl="1"/>
            <a:r>
              <a:rPr lang="en-US" altLang="zh-CN" sz="2800" smtClean="0"/>
              <a:t>Listen 80 </a:t>
            </a:r>
            <a:r>
              <a:rPr lang="zh-CN" altLang="en-US" sz="2800" smtClean="0"/>
              <a:t>数字代表网页服务端口号</a:t>
            </a:r>
          </a:p>
          <a:p>
            <a:pPr lvl="1"/>
            <a:r>
              <a:rPr lang="en-US" altLang="zh-CN" sz="2800" smtClean="0"/>
              <a:t>DocumentRoot “/Apache” </a:t>
            </a:r>
            <a:r>
              <a:rPr lang="zh-CN" altLang="en-US" sz="2800" smtClean="0"/>
              <a:t>代表网站页面目录</a:t>
            </a:r>
          </a:p>
        </p:txBody>
      </p:sp>
    </p:spTree>
    <p:extLst>
      <p:ext uri="{BB962C8B-B14F-4D97-AF65-F5344CB8AC3E}">
        <p14:creationId xmlns:p14="http://schemas.microsoft.com/office/powerpoint/2010/main" val="20908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219856"/>
            <a:ext cx="8596668" cy="1320800"/>
          </a:xfrm>
        </p:spPr>
        <p:txBody>
          <a:bodyPr/>
          <a:lstStyle/>
          <a:p>
            <a:r>
              <a:rPr lang="zh-CN" altLang="en-US" smtClean="0"/>
              <a:t>网页自定义配置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7491" y="1141258"/>
            <a:ext cx="9306116" cy="4899778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修改</a:t>
            </a:r>
            <a:r>
              <a:rPr lang="en-US" altLang="zh-CN" sz="3200" smtClean="0"/>
              <a:t>httpd.conf</a:t>
            </a:r>
            <a:r>
              <a:rPr lang="zh-CN" altLang="en-US" sz="3200" smtClean="0"/>
              <a:t>文件</a:t>
            </a:r>
          </a:p>
          <a:p>
            <a:pPr lvl="1"/>
            <a:r>
              <a:rPr lang="zh-CN" altLang="en-US" sz="3200" smtClean="0"/>
              <a:t>创建自定义文件夹与网页</a:t>
            </a:r>
          </a:p>
          <a:p>
            <a:pPr lvl="1"/>
            <a:r>
              <a:rPr lang="en-US" altLang="zh-CN" sz="3200" smtClean="0"/>
              <a:t>DocumentRoot  “C:/apache2/student_web”</a:t>
            </a:r>
          </a:p>
          <a:p>
            <a:pPr lvl="1"/>
            <a:r>
              <a:rPr lang="en-US" altLang="zh-CN" sz="3200" smtClean="0"/>
              <a:t>DirectoryIndex baidu.html</a:t>
            </a:r>
          </a:p>
          <a:p>
            <a:r>
              <a:rPr lang="zh-CN" altLang="en-US" sz="3200" smtClean="0"/>
              <a:t>重启</a:t>
            </a:r>
            <a:r>
              <a:rPr lang="en-US" altLang="zh-CN" sz="3200" smtClean="0"/>
              <a:t>Apache</a:t>
            </a:r>
            <a:r>
              <a:rPr lang="zh-CN" altLang="en-US" sz="3200" smtClean="0"/>
              <a:t>服务</a:t>
            </a:r>
          </a:p>
          <a:p>
            <a:r>
              <a:rPr lang="en-US" altLang="zh-CN" sz="3200" smtClean="0"/>
              <a:t>IE</a:t>
            </a:r>
            <a:r>
              <a:rPr lang="zh-CN" altLang="en-US" sz="3200" smtClean="0"/>
              <a:t>输入</a:t>
            </a:r>
            <a:r>
              <a:rPr lang="en-US" altLang="zh-CN" sz="3200" smtClean="0"/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7028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搭建完成</a:t>
            </a:r>
          </a:p>
        </p:txBody>
      </p:sp>
      <p:pic>
        <p:nvPicPr>
          <p:cNvPr id="12291" name="Picture 5" descr="apache_pb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5" y="2152630"/>
            <a:ext cx="6769569" cy="83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 descr="baidu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6701"/>
            <a:ext cx="25717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</a:t>
            </a:r>
            <a:r>
              <a:rPr lang="zh-CN" altLang="en-US" smtClean="0"/>
              <a:t>服务程序</a:t>
            </a:r>
            <a:r>
              <a:rPr lang="en-US" altLang="zh-CN" smtClean="0"/>
              <a:t>Apache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57413" y="1381101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smtClean="0"/>
              <a:t>Apache</a:t>
            </a:r>
            <a:r>
              <a:rPr lang="zh-CN" altLang="en-US" sz="2400" smtClean="0"/>
              <a:t>简介</a:t>
            </a:r>
            <a:endParaRPr lang="en-US" altLang="zh-CN" sz="2400" smtClean="0"/>
          </a:p>
          <a:p>
            <a:r>
              <a:rPr lang="en-US" altLang="zh-CN" sz="2400" smtClean="0"/>
              <a:t>Apache</a:t>
            </a:r>
            <a:r>
              <a:rPr lang="zh-CN" altLang="en-US" sz="2400" smtClean="0"/>
              <a:t>的</a:t>
            </a:r>
            <a:r>
              <a:rPr lang="en-US" altLang="zh-CN" sz="2400" smtClean="0"/>
              <a:t>Http</a:t>
            </a:r>
            <a:r>
              <a:rPr lang="zh-CN" altLang="en-US" sz="2400" smtClean="0"/>
              <a:t>应用环境搭建</a:t>
            </a:r>
            <a:endParaRPr lang="en-US" altLang="zh-CN" sz="2400" smtClean="0"/>
          </a:p>
          <a:p>
            <a:r>
              <a:rPr lang="en-US" altLang="zh-CN" sz="2400" smtClean="0"/>
              <a:t>Apache</a:t>
            </a:r>
            <a:r>
              <a:rPr lang="zh-CN" altLang="en-US" sz="2400" smtClean="0"/>
              <a:t>常用属性配置</a:t>
            </a:r>
          </a:p>
        </p:txBody>
      </p:sp>
    </p:spTree>
    <p:extLst>
      <p:ext uri="{BB962C8B-B14F-4D97-AF65-F5344CB8AC3E}">
        <p14:creationId xmlns:p14="http://schemas.microsoft.com/office/powerpoint/2010/main" val="3143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0" y="228600"/>
            <a:ext cx="4129088" cy="1112838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Apache?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816725" y="188913"/>
            <a:ext cx="3530600" cy="965200"/>
          </a:xfrm>
        </p:spPr>
        <p:txBody>
          <a:bodyPr/>
          <a:lstStyle/>
          <a:p>
            <a:r>
              <a:rPr lang="zh-CN" altLang="en-US" smtClean="0"/>
              <a:t>直升飞机嘛？</a:t>
            </a:r>
          </a:p>
        </p:txBody>
      </p:sp>
      <p:pic>
        <p:nvPicPr>
          <p:cNvPr id="5124" name="Picture 4" descr="27_57567_a59ac35aebb20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412875"/>
            <a:ext cx="6859587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6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0" y="228601"/>
            <a:ext cx="6434138" cy="53657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Apache </a:t>
            </a:r>
            <a:r>
              <a:rPr lang="zh-CN" altLang="en-US" sz="4000"/>
              <a:t>北美印第安人部落</a:t>
            </a:r>
            <a:endParaRPr lang="en-US" altLang="zh-CN" sz="4000"/>
          </a:p>
        </p:txBody>
      </p:sp>
      <p:pic>
        <p:nvPicPr>
          <p:cNvPr id="6147" name="Picture 6" descr="d1d1f7034f8007df08fa9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341438"/>
            <a:ext cx="5400675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47157" y="489679"/>
            <a:ext cx="3130168" cy="664564"/>
          </a:xfrm>
        </p:spPr>
        <p:txBody>
          <a:bodyPr/>
          <a:lstStyle/>
          <a:p>
            <a:r>
              <a:rPr lang="en-US" altLang="zh-CN" smtClean="0"/>
              <a:t>Apache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20318"/>
            <a:ext cx="7923213" cy="1468438"/>
          </a:xfrm>
        </p:spPr>
        <p:txBody>
          <a:bodyPr/>
          <a:lstStyle/>
          <a:p>
            <a:r>
              <a:rPr lang="en-US" altLang="zh-CN" sz="3200" smtClean="0"/>
              <a:t>NCSA HTTPd </a:t>
            </a:r>
            <a:r>
              <a:rPr lang="zh-CN" altLang="en-US" sz="3200" smtClean="0"/>
              <a:t>一个</a:t>
            </a:r>
            <a:r>
              <a:rPr lang="en-US" altLang="zh-CN" sz="3200" smtClean="0"/>
              <a:t>HTTP</a:t>
            </a:r>
            <a:r>
              <a:rPr lang="zh-CN" altLang="en-US" sz="3200" smtClean="0"/>
              <a:t>服务器</a:t>
            </a:r>
            <a:r>
              <a:rPr lang="zh-CN" alt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05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7176" y="399738"/>
            <a:ext cx="3909656" cy="771500"/>
          </a:xfrm>
        </p:spPr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Apache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811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一个非常棒的</a:t>
            </a:r>
            <a:r>
              <a:rPr lang="en-US" altLang="zh-CN" sz="3200" smtClean="0"/>
              <a:t>Web</a:t>
            </a:r>
            <a:r>
              <a:rPr lang="zh-CN" altLang="en-US" sz="3200" smtClean="0"/>
              <a:t>服务器软件，开源项目</a:t>
            </a:r>
            <a:r>
              <a:rPr lang="en-US" altLang="zh-CN" sz="3200" smtClean="0"/>
              <a:t>,</a:t>
            </a:r>
            <a:r>
              <a:rPr lang="zh-CN" altLang="en-US" sz="3200" smtClean="0"/>
              <a:t>具有极高的实用价值。</a:t>
            </a:r>
          </a:p>
          <a:p>
            <a:r>
              <a:rPr lang="zh-CN" altLang="en-US" sz="3200" smtClean="0"/>
              <a:t>可安装在</a:t>
            </a:r>
            <a:r>
              <a:rPr lang="en-US" altLang="zh-CN" sz="3200" smtClean="0"/>
              <a:t>Linux</a:t>
            </a:r>
            <a:r>
              <a:rPr lang="zh-CN" altLang="en-US" sz="3200" smtClean="0"/>
              <a:t>，</a:t>
            </a:r>
            <a:r>
              <a:rPr lang="en-US" altLang="zh-CN" sz="3200" smtClean="0"/>
              <a:t>Windows</a:t>
            </a:r>
            <a:r>
              <a:rPr lang="zh-CN" altLang="en-US" sz="3200" smtClean="0"/>
              <a:t>等多种</a:t>
            </a:r>
            <a:r>
              <a:rPr lang="en-US" altLang="zh-CN" sz="3200" smtClean="0"/>
              <a:t>OS</a:t>
            </a:r>
            <a:r>
              <a:rPr lang="zh-CN" altLang="en-US" sz="3200" smtClean="0"/>
              <a:t>上</a:t>
            </a:r>
          </a:p>
          <a:p>
            <a:r>
              <a:rPr lang="en-US" altLang="zh-CN" sz="3200" smtClean="0"/>
              <a:t>C++</a:t>
            </a:r>
            <a:r>
              <a:rPr lang="zh-CN" altLang="en-US" sz="3200" smtClean="0"/>
              <a:t>编写，效率极高</a:t>
            </a:r>
          </a:p>
          <a:p>
            <a:r>
              <a:rPr lang="zh-CN" altLang="en-US" sz="3200" smtClean="0"/>
              <a:t>核心模块是响应</a:t>
            </a:r>
            <a:r>
              <a:rPr lang="en-US" altLang="zh-CN" sz="3200" smtClean="0"/>
              <a:t>HTML</a:t>
            </a:r>
            <a:r>
              <a:rPr lang="zh-CN" altLang="en-US" sz="3200" smtClean="0"/>
              <a:t>请求</a:t>
            </a:r>
          </a:p>
          <a:p>
            <a:r>
              <a:rPr lang="zh-CN" altLang="en-US" sz="3200" smtClean="0"/>
              <a:t>通过添加模块可支持</a:t>
            </a:r>
            <a:r>
              <a:rPr lang="en-US" altLang="zh-CN" sz="3200" smtClean="0"/>
              <a:t>PHP,ASP,JSP</a:t>
            </a:r>
            <a:r>
              <a:rPr lang="zh-CN" altLang="en-US" sz="3200" smtClean="0"/>
              <a:t>等多种动态网页技术</a:t>
            </a:r>
          </a:p>
        </p:txBody>
      </p:sp>
    </p:spTree>
    <p:extLst>
      <p:ext uri="{BB962C8B-B14F-4D97-AF65-F5344CB8AC3E}">
        <p14:creationId xmlns:p14="http://schemas.microsoft.com/office/powerpoint/2010/main" val="1265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6" y="1507855"/>
            <a:ext cx="4772025" cy="3676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42" y="1517380"/>
            <a:ext cx="4800600" cy="3667125"/>
          </a:xfrm>
          <a:prstGeom prst="rect">
            <a:avLst/>
          </a:prstGeom>
        </p:spPr>
      </p:pic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7176" y="399738"/>
            <a:ext cx="3909656" cy="771500"/>
          </a:xfrm>
        </p:spPr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安装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149804"/>
            <a:ext cx="4752975" cy="3676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16" y="1149804"/>
            <a:ext cx="4772025" cy="3676650"/>
          </a:xfrm>
          <a:prstGeom prst="rect">
            <a:avLst/>
          </a:prstGeom>
        </p:spPr>
      </p:pic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47712" y="300884"/>
            <a:ext cx="3909656" cy="771500"/>
          </a:xfrm>
        </p:spPr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安装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2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9" y="1231446"/>
            <a:ext cx="4781550" cy="3676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23" y="1479096"/>
            <a:ext cx="5038725" cy="3181350"/>
          </a:xfrm>
          <a:prstGeom prst="rect">
            <a:avLst/>
          </a:prstGeom>
        </p:spPr>
      </p:pic>
      <p:sp>
        <p:nvSpPr>
          <p:cNvPr id="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7176" y="399738"/>
            <a:ext cx="3909656" cy="771500"/>
          </a:xfrm>
        </p:spPr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安装</a:t>
            </a:r>
            <a:r>
              <a:rPr lang="en-US" altLang="zh-CN" smtClean="0">
                <a:solidFill>
                  <a:schemeClr val="accent2"/>
                </a:solidFill>
              </a:rPr>
              <a:t>Apache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5420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1490</TotalTime>
  <Words>233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Apache的Http 应用环境搭建</vt:lpstr>
      <vt:lpstr>Web服务程序Apache</vt:lpstr>
      <vt:lpstr>什么是Apache?</vt:lpstr>
      <vt:lpstr>Apache 北美印第安人部落</vt:lpstr>
      <vt:lpstr>Apache</vt:lpstr>
      <vt:lpstr>什么是Apache</vt:lpstr>
      <vt:lpstr>安装Apache</vt:lpstr>
      <vt:lpstr>安装Apache</vt:lpstr>
      <vt:lpstr>安装Apache</vt:lpstr>
      <vt:lpstr>本机防火墙允许Apache</vt:lpstr>
      <vt:lpstr>本机防火墙允许Apache</vt:lpstr>
      <vt:lpstr>本机防火墙允许Apache</vt:lpstr>
      <vt:lpstr>本机防火墙允许Apache</vt:lpstr>
      <vt:lpstr>PowerPoint 演示文稿</vt:lpstr>
      <vt:lpstr>测试它机访问Apache</vt:lpstr>
      <vt:lpstr>Apache的Http应用环境搭建</vt:lpstr>
      <vt:lpstr>Apache常用属性配置</vt:lpstr>
      <vt:lpstr>网页自定义配置</vt:lpstr>
      <vt:lpstr>搭建完成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245</cp:revision>
  <dcterms:created xsi:type="dcterms:W3CDTF">2014-12-05T07:09:50Z</dcterms:created>
  <dcterms:modified xsi:type="dcterms:W3CDTF">2016-10-08T08:57:13Z</dcterms:modified>
</cp:coreProperties>
</file>