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301" r:id="rId4"/>
    <p:sldId id="302" r:id="rId5"/>
    <p:sldId id="280" r:id="rId6"/>
    <p:sldId id="30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897" y="434715"/>
            <a:ext cx="6818590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协议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</a:t>
            </a:r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－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网页下载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5636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79934" cy="891396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2160589"/>
            <a:ext cx="6655119" cy="2307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GET /form.html HTTP/1.1 (CRLF)</a:t>
            </a:r>
          </a:p>
          <a:p>
            <a:r>
              <a:rPr lang="zh-CN" altLang="en-US" sz="2800" smtClean="0"/>
              <a:t>使用</a:t>
            </a:r>
            <a:r>
              <a:rPr lang="en-US" altLang="zh-CN" sz="2800" smtClean="0"/>
              <a:t>telnet</a:t>
            </a:r>
            <a:r>
              <a:rPr lang="zh-CN" altLang="en-US" sz="2800" smtClean="0"/>
              <a:t>进行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测试</a:t>
            </a:r>
          </a:p>
          <a:p>
            <a:pPr lvl="1"/>
            <a:r>
              <a:rPr lang="en-US" altLang="zh-CN" sz="2800" smtClean="0"/>
              <a:t>telnet localhost 80</a:t>
            </a:r>
          </a:p>
        </p:txBody>
      </p:sp>
    </p:spTree>
    <p:extLst>
      <p:ext uri="{BB962C8B-B14F-4D97-AF65-F5344CB8AC3E}">
        <p14:creationId xmlns:p14="http://schemas.microsoft.com/office/powerpoint/2010/main" val="4089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81763" y="194095"/>
            <a:ext cx="2441663" cy="685799"/>
          </a:xfrm>
        </p:spPr>
        <p:txBody>
          <a:bodyPr/>
          <a:lstStyle/>
          <a:p>
            <a:r>
              <a:rPr lang="zh-CN" altLang="en-US" smtClean="0"/>
              <a:t>下载网页</a:t>
            </a:r>
          </a:p>
        </p:txBody>
      </p:sp>
      <p:pic>
        <p:nvPicPr>
          <p:cNvPr id="3" name="Picture 4" descr="下载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1" y="1143000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42578" y="90578"/>
            <a:ext cx="2480184" cy="754811"/>
          </a:xfrm>
        </p:spPr>
        <p:txBody>
          <a:bodyPr/>
          <a:lstStyle/>
          <a:p>
            <a:r>
              <a:rPr lang="zh-CN" altLang="en-US" smtClean="0"/>
              <a:t>接收网页</a:t>
            </a:r>
          </a:p>
        </p:txBody>
      </p:sp>
      <p:pic>
        <p:nvPicPr>
          <p:cNvPr id="3" name="Picture 4" descr="接收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" y="1004978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6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272900" cy="822385"/>
          </a:xfrm>
        </p:spPr>
        <p:txBody>
          <a:bodyPr/>
          <a:lstStyle/>
          <a:p>
            <a:r>
              <a:rPr lang="zh-CN" altLang="en-US" smtClean="0"/>
              <a:t>程序流程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539311" y="1332453"/>
            <a:ext cx="3773896" cy="392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连接服务器</a:t>
            </a:r>
          </a:p>
          <a:p>
            <a:r>
              <a:rPr lang="zh-CN" altLang="en-US" sz="3200" smtClean="0"/>
              <a:t>发送</a:t>
            </a:r>
            <a:r>
              <a:rPr lang="en-US" altLang="zh-CN" sz="3200" smtClean="0"/>
              <a:t>GET</a:t>
            </a:r>
            <a:r>
              <a:rPr lang="zh-CN" altLang="en-US" sz="3200" smtClean="0"/>
              <a:t>命令</a:t>
            </a:r>
          </a:p>
          <a:p>
            <a:r>
              <a:rPr lang="zh-CN" altLang="en-US" sz="3200" smtClean="0"/>
              <a:t>循环接收数据</a:t>
            </a:r>
          </a:p>
          <a:p>
            <a:r>
              <a:rPr lang="zh-CN" altLang="en-US" sz="3200" smtClean="0"/>
              <a:t>通知窗体</a:t>
            </a:r>
          </a:p>
          <a:p>
            <a:r>
              <a:rPr lang="zh-CN" altLang="en-US" sz="3200" smtClean="0"/>
              <a:t>显示文本</a:t>
            </a:r>
          </a:p>
        </p:txBody>
      </p:sp>
    </p:spTree>
    <p:extLst>
      <p:ext uri="{BB962C8B-B14F-4D97-AF65-F5344CB8AC3E}">
        <p14:creationId xmlns:p14="http://schemas.microsoft.com/office/powerpoint/2010/main" val="141826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506084"/>
            <a:ext cx="2203888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47927" y="1406437"/>
            <a:ext cx="8151812" cy="342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noProof="1" smtClean="0"/>
              <a:t>//</a:t>
            </a:r>
            <a:r>
              <a:rPr lang="zh-CN" altLang="en-US" noProof="1" smtClean="0"/>
              <a:t>连接服务器</a:t>
            </a:r>
          </a:p>
          <a:p>
            <a:r>
              <a:rPr lang="en-US" altLang="zh-CN" noProof="1" smtClean="0"/>
              <a:t>IPEndPoint remoteEP = new IPEndPoint(IPAddress.Parse("192.168.1.101"), Int32.Parse("80"));</a:t>
            </a:r>
          </a:p>
          <a:p>
            <a:r>
              <a:rPr lang="en-US" altLang="zh-CN" noProof="1" smtClean="0"/>
              <a:t>// Create a TCP/IP socket.</a:t>
            </a:r>
          </a:p>
          <a:p>
            <a:r>
              <a:rPr lang="en-US" altLang="zh-CN" noProof="1" smtClean="0"/>
              <a:t>Socket client_sock = new Socket(AddressFamily.InterNetwork,</a:t>
            </a:r>
          </a:p>
          <a:p>
            <a:r>
              <a:rPr lang="en-US" altLang="zh-CN" noProof="1" smtClean="0"/>
              <a:t>SocketType.Stream, ProtocolType.Tcp);</a:t>
            </a:r>
          </a:p>
          <a:p>
            <a:r>
              <a:rPr lang="en-US" altLang="zh-CN" noProof="1" smtClean="0"/>
              <a:t>client_sock.SetSocketOption(SocketOptionLevel.Socket, SocketOptionName.NoDelay, 1); </a:t>
            </a:r>
            <a:endParaRPr lang="en-US" altLang="zh-CN" smtClean="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1019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2548945" cy="770626"/>
          </a:xfrm>
        </p:spPr>
        <p:txBody>
          <a:bodyPr/>
          <a:lstStyle/>
          <a:p>
            <a:r>
              <a:rPr lang="zh-CN" altLang="en-US" smtClean="0"/>
              <a:t>构造协议包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435794" y="110418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noProof="1" smtClean="0"/>
              <a:t>byte[] b_cmd = Encoding.ASCII.GetBytes(</a:t>
            </a:r>
            <a:r>
              <a:rPr lang="en-US" altLang="zh-CN" smtClean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//"If-Modified-Since: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"Host: "+ipadd_dest.ToString()+"\r\n"+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"\r\n");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0787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299049"/>
            <a:ext cx="2497187" cy="805132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28760" y="1263442"/>
            <a:ext cx="6568855" cy="125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noProof="1" smtClean="0"/>
              <a:t>client_sock.Blocking = true;</a:t>
            </a:r>
          </a:p>
          <a:p>
            <a:r>
              <a:rPr lang="en-US" altLang="zh-CN" sz="2800" noProof="1" smtClean="0"/>
              <a:t>client_sock.Connect(remoteEP);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5440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17624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366959"/>
            <a:ext cx="7224462" cy="1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byte[] b_cmd = Encoding.ASCII.GetBytes("GET \r\n\r\n");</a:t>
            </a:r>
          </a:p>
          <a:p>
            <a:r>
              <a:rPr lang="en-US" altLang="zh-CN" noProof="1" smtClean="0"/>
              <a:t>Array.Copy(b_cmd,SendDataBuffer,b_cmd.Length);</a:t>
            </a:r>
          </a:p>
          <a:p>
            <a:r>
              <a:rPr lang="en-US" altLang="zh-CN" noProof="1" smtClean="0"/>
              <a:t>client_sock.Send(SendDataBuffer,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821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46346" y="230037"/>
            <a:ext cx="2497187" cy="770626"/>
          </a:xfrm>
        </p:spPr>
        <p:txBody>
          <a:bodyPr/>
          <a:lstStyle/>
          <a:p>
            <a:r>
              <a:rPr lang="zh-CN" altLang="en-US" smtClean="0"/>
              <a:t>循环接收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118" y="1082615"/>
            <a:ext cx="8367712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noProof="1" smtClean="0"/>
              <a:t>recv_str_len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int recv_package_len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while (recv_package_len != 0)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 recv_str_len += recv_package_len;                        ms_recv.Write(ReadDataBuffer,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710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26251" cy="658483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573817" y="1573992"/>
            <a:ext cx="8596668" cy="231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HTTP/1.1 </a:t>
            </a:r>
            <a:r>
              <a:rPr lang="zh-CN" altLang="en-US" sz="2400" smtClean="0"/>
              <a:t>新的请求可以在上次请求建立的</a:t>
            </a:r>
            <a:r>
              <a:rPr lang="en-US" altLang="zh-CN" sz="2400" smtClean="0"/>
              <a:t>TCP</a:t>
            </a:r>
            <a:r>
              <a:rPr lang="zh-CN" altLang="en-US" sz="2400" smtClean="0"/>
              <a:t>连接之上发送，连接可以复用。优点是减少重复进行</a:t>
            </a:r>
            <a:r>
              <a:rPr lang="en-US" altLang="zh-CN" sz="2400" smtClean="0"/>
              <a:t>TCP</a:t>
            </a:r>
            <a:r>
              <a:rPr lang="zh-CN" altLang="en-US" sz="2400" smtClean="0"/>
              <a:t>三次握手的开销，提高效率。</a:t>
            </a:r>
          </a:p>
          <a:p>
            <a:r>
              <a:rPr lang="zh-CN" altLang="en-US" sz="2400" smtClean="0"/>
              <a:t>在同一个</a:t>
            </a:r>
            <a:r>
              <a:rPr lang="en-US" altLang="zh-CN" sz="2400" smtClean="0"/>
              <a:t>TCP</a:t>
            </a:r>
            <a:r>
              <a:rPr lang="zh-CN" altLang="en-US" sz="2400" smtClean="0"/>
              <a:t>连接中，新的请求需要等上次请求收到响应后，才能发送</a:t>
            </a:r>
          </a:p>
        </p:txBody>
      </p:sp>
    </p:spTree>
    <p:extLst>
      <p:ext uri="{BB962C8B-B14F-4D97-AF65-F5344CB8AC3E}">
        <p14:creationId xmlns:p14="http://schemas.microsoft.com/office/powerpoint/2010/main" val="910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118953" cy="718868"/>
          </a:xfrm>
        </p:spPr>
        <p:txBody>
          <a:bodyPr/>
          <a:lstStyle/>
          <a:p>
            <a:r>
              <a:rPr lang="zh-CN" altLang="en-US" smtClean="0"/>
              <a:t>通知窗体显示文本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401465"/>
            <a:ext cx="8949745" cy="1410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SendMessage(main_wnd_handle, TRAN_FINISHED, 100, 100);</a:t>
            </a:r>
            <a:endParaRPr lang="en-US" altLang="zh-CN" smtClean="0"/>
          </a:p>
          <a:p>
            <a:r>
              <a:rPr lang="en-US" altLang="zh-CN" noProof="1" smtClean="0"/>
              <a:t>recv_str = Encoding.UTF8.GetString(ms_recv.GetBuffer(), 0, recv_str_len);</a:t>
            </a:r>
          </a:p>
          <a:p>
            <a:r>
              <a:rPr lang="en-US" altLang="zh-CN" noProof="1" smtClean="0"/>
              <a:t>textBox1.Text = recv_str;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028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325323" cy="684362"/>
          </a:xfrm>
        </p:spPr>
        <p:txBody>
          <a:bodyPr>
            <a:normAutofit/>
          </a:bodyPr>
          <a:lstStyle/>
          <a:p>
            <a:r>
              <a:rPr lang="zh-CN" altLang="en-US" smtClean="0"/>
              <a:t>字符字节处理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368" y="1293962"/>
            <a:ext cx="4429504" cy="103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Encoding.UTF8</a:t>
            </a:r>
            <a:endParaRPr lang="en-US" altLang="zh-CN" smtClean="0"/>
          </a:p>
          <a:p>
            <a:r>
              <a:rPr lang="en-US" altLang="zh-CN" smtClean="0"/>
              <a:t>使</a:t>
            </a:r>
            <a:r>
              <a:rPr lang="zh-CN" altLang="en-US" smtClean="0"/>
              <a:t>用指定编码返回字符串</a:t>
            </a:r>
          </a:p>
        </p:txBody>
      </p:sp>
    </p:spTree>
    <p:extLst>
      <p:ext uri="{BB962C8B-B14F-4D97-AF65-F5344CB8AC3E}">
        <p14:creationId xmlns:p14="http://schemas.microsoft.com/office/powerpoint/2010/main" val="262656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45428" cy="891396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A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500996"/>
            <a:ext cx="4895330" cy="268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HTTP/1.1 304 Not Modified</a:t>
            </a:r>
          </a:p>
          <a:p>
            <a:r>
              <a:rPr lang="en-US" altLang="en-US" smtClean="0"/>
              <a:t>Date: Mon, 17 May 2010 15:42:25 GMT</a:t>
            </a:r>
          </a:p>
          <a:p>
            <a:r>
              <a:rPr lang="en-US" altLang="en-US" smtClean="0"/>
              <a:t>Server: Apache/2.2.4 (Win32)</a:t>
            </a:r>
          </a:p>
          <a:p>
            <a:r>
              <a:rPr lang="en-US" altLang="en-US" smtClean="0"/>
              <a:t>Connection: Keep-Alive</a:t>
            </a:r>
          </a:p>
          <a:p>
            <a:r>
              <a:rPr lang="en-US" altLang="en-US" smtClean="0"/>
              <a:t>Keep-Alive: timeout=5, max=100</a:t>
            </a:r>
          </a:p>
          <a:p>
            <a:r>
              <a:rPr lang="en-US" altLang="en-US" smtClean="0"/>
              <a:t>ETag: "d929-2c-9010be00"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5434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5794" y="230038"/>
            <a:ext cx="2963013" cy="757359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B</a:t>
            </a:r>
            <a:endParaRPr lang="zh-CN" altLang="en-US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366959"/>
            <a:ext cx="65516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smtClean="0"/>
              <a:t>HTTP/1.1 200 OK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Date: Mon, 17 May 2010 15:44:19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Server: Apache/2.2.4 (Win32)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Last-Modified: Mon, 17 May 2010 15:44:11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ETag: "d929-28-189c8235"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Accept-Ranges: bytes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Content-Length: 40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Keep-Alive: timeout=5, max=100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Connection: Keep-Alive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Content-Type: text/html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en-US" altLang="zh-CN" sz="2400" smtClean="0"/>
              <a:t>&lt;html&gt;&lt;body&gt;&lt;h1&gt;hello&lt;/h1&gt;&lt;/body&gt;&lt;/html&gt;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503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4541647" cy="649857"/>
          </a:xfrm>
        </p:spPr>
        <p:txBody>
          <a:bodyPr/>
          <a:lstStyle/>
          <a:p>
            <a:r>
              <a:rPr lang="zh-CN" altLang="en-US" smtClean="0"/>
              <a:t>试分析此字段意义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04805" y="1175260"/>
            <a:ext cx="6819021" cy="47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406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851534" cy="856891"/>
          </a:xfrm>
        </p:spPr>
        <p:txBody>
          <a:bodyPr/>
          <a:lstStyle/>
          <a:p>
            <a:r>
              <a:rPr lang="zh-CN" altLang="en-US" smtClean="0"/>
              <a:t>试分析字段意义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70300" y="1573993"/>
            <a:ext cx="8406281" cy="127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en-US" altLang="zh-CN" smtClean="0"/>
          </a:p>
          <a:p>
            <a:r>
              <a:rPr lang="en-US" altLang="zh-CN" smtClean="0"/>
              <a:t>当</a:t>
            </a:r>
            <a:r>
              <a:rPr lang="zh-CN" altLang="en-US" smtClean="0"/>
              <a:t>网页内容修改后，服务才会发送新页返回，否则不发送新页。减少网络数据通信量，而浏览器将重新显示保存在本地的页面缓冲。</a:t>
            </a:r>
          </a:p>
        </p:txBody>
      </p:sp>
    </p:spTree>
    <p:extLst>
      <p:ext uri="{BB962C8B-B14F-4D97-AF65-F5344CB8AC3E}">
        <p14:creationId xmlns:p14="http://schemas.microsoft.com/office/powerpoint/2010/main" val="178239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利用网络抓包软件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33600" y="1600201"/>
            <a:ext cx="8153400" cy="2189163"/>
          </a:xfrm>
        </p:spPr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在</a:t>
            </a:r>
            <a:r>
              <a:rPr lang="en-US" altLang="zh-CN" smtClean="0"/>
              <a:t>windows</a:t>
            </a:r>
            <a:r>
              <a:rPr lang="zh-CN" altLang="en-US" smtClean="0"/>
              <a:t>平台下的抓包库</a:t>
            </a:r>
          </a:p>
          <a:p>
            <a:r>
              <a:rPr lang="en-US" altLang="zh-CN" smtClean="0"/>
              <a:t>Wireshark</a:t>
            </a:r>
            <a:r>
              <a:rPr lang="zh-CN" altLang="en-US" smtClean="0"/>
              <a:t>一个利用</a:t>
            </a:r>
            <a:r>
              <a:rPr lang="en-US" altLang="zh-CN" smtClean="0"/>
              <a:t>WinPCap</a:t>
            </a:r>
            <a:r>
              <a:rPr lang="zh-CN" altLang="en-US" smtClean="0"/>
              <a:t>的抓包程序</a:t>
            </a:r>
          </a:p>
          <a:p>
            <a:r>
              <a:rPr lang="zh-CN" altLang="en-US" smtClean="0"/>
              <a:t>抓包过程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选择网卡</a:t>
            </a:r>
          </a:p>
          <a:p>
            <a:r>
              <a:rPr lang="zh-CN" altLang="en-US" smtClean="0"/>
              <a:t>选取自己需要的协议包</a:t>
            </a:r>
          </a:p>
          <a:p>
            <a:r>
              <a:rPr lang="en-US" altLang="zh-CN" smtClean="0"/>
              <a:t>Hypertext Transfer Protocol</a:t>
            </a:r>
          </a:p>
          <a:p>
            <a:r>
              <a:rPr lang="zh-CN" altLang="en-US" smtClean="0"/>
              <a:t>复制包内容</a:t>
            </a:r>
          </a:p>
        </p:txBody>
      </p:sp>
    </p:spTree>
    <p:extLst>
      <p:ext uri="{BB962C8B-B14F-4D97-AF65-F5344CB8AC3E}">
        <p14:creationId xmlns:p14="http://schemas.microsoft.com/office/powerpoint/2010/main" val="27230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pic>
        <p:nvPicPr>
          <p:cNvPr id="54275" name="Picture 5" descr="s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700214"/>
            <a:ext cx="871378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1" y="680803"/>
            <a:ext cx="675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64" y="830705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5050091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846892" y="1748489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831118" y="339098"/>
            <a:ext cx="2968556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831118" y="1119195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41516" y="4491912"/>
            <a:ext cx="4988467" cy="463605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HTML,jpg,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032778" y="1196322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3035574" y="5970131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协议请求包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033736" y="181630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99863" y="1209414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329913" y="1196322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917169" y="1824305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339098"/>
            <a:ext cx="439763" cy="3392155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824647" y="4008784"/>
            <a:ext cx="392878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实体主体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303675" y="4610072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846892" y="2388751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33736" y="2456571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917169" y="2464567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329913" y="1831664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361461" y="2471926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24436" y="305875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5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5050091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846892" y="1748489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831118" y="339098"/>
            <a:ext cx="2968556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831118" y="1119195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41516" y="4491912"/>
            <a:ext cx="4988467" cy="463605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032778" y="1196322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3035574" y="5970131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协议请求包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033736" y="181630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99863" y="1209414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329913" y="1196322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917169" y="1824305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339098"/>
            <a:ext cx="439763" cy="3392155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824647" y="4008784"/>
            <a:ext cx="392878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实体主体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303675" y="4610072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846892" y="2388751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33736" y="2456571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917169" y="2464567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329913" y="1831664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361461" y="2471926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24436" y="305875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990885" cy="796506"/>
          </a:xfrm>
        </p:spPr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HTTP</a:t>
            </a:r>
            <a:r>
              <a:rPr lang="zh-CN" altLang="en-US" smtClean="0"/>
              <a:t>协议实现网页下载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15357" y="1573993"/>
            <a:ext cx="46106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协议分析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向服务器发</a:t>
            </a:r>
            <a:r>
              <a:rPr lang="en-US" altLang="zh-CN" sz="2800" smtClean="0"/>
              <a:t>Get </a:t>
            </a:r>
            <a:r>
              <a:rPr lang="zh-CN" altLang="en-US" sz="2800" smtClean="0"/>
              <a:t>命令</a:t>
            </a:r>
          </a:p>
          <a:p>
            <a:pPr lvl="1"/>
            <a:r>
              <a:rPr lang="zh-CN" altLang="en-US" sz="2800" smtClean="0"/>
              <a:t>接收服务器响应</a:t>
            </a:r>
          </a:p>
          <a:p>
            <a:pPr lvl="1"/>
            <a:r>
              <a:rPr lang="zh-CN" altLang="en-US" sz="2800" smtClean="0"/>
              <a:t>数据抽取</a:t>
            </a:r>
          </a:p>
          <a:p>
            <a:r>
              <a:rPr lang="zh-CN" altLang="en-US" sz="2800" smtClean="0"/>
              <a:t>应用流程</a:t>
            </a:r>
          </a:p>
          <a:p>
            <a:r>
              <a:rPr lang="zh-CN" altLang="en-US" sz="2800" smtClean="0"/>
              <a:t>程序实例</a:t>
            </a:r>
          </a:p>
        </p:txBody>
      </p:sp>
    </p:spTree>
    <p:extLst>
      <p:ext uri="{BB962C8B-B14F-4D97-AF65-F5344CB8AC3E}">
        <p14:creationId xmlns:p14="http://schemas.microsoft.com/office/powerpoint/2010/main" val="4873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22391" y="195533"/>
            <a:ext cx="2229767" cy="589471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协议举例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022391" y="1139257"/>
            <a:ext cx="81534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www.baidu.com\r\n"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192.168.1.102\r\n"+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"\r\n"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4698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4653354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1650</TotalTime>
  <Words>784</Words>
  <Application>Microsoft Office PowerPoint</Application>
  <PresentationFormat>宽屏</PresentationFormat>
  <Paragraphs>156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HTTP协议应用 －网页下载</vt:lpstr>
      <vt:lpstr>应用流程</vt:lpstr>
      <vt:lpstr>PowerPoint 演示文稿</vt:lpstr>
      <vt:lpstr>PowerPoint 演示文稿</vt:lpstr>
      <vt:lpstr>PowerPoint 演示文稿</vt:lpstr>
      <vt:lpstr>PowerPoint 演示文稿</vt:lpstr>
      <vt:lpstr>利用HTTP协议实现网页下载</vt:lpstr>
      <vt:lpstr>协议举例</vt:lpstr>
      <vt:lpstr>应用流程</vt:lpstr>
      <vt:lpstr>应用流程</vt:lpstr>
      <vt:lpstr>应用流程</vt:lpstr>
      <vt:lpstr>下载网页</vt:lpstr>
      <vt:lpstr>接收网页</vt:lpstr>
      <vt:lpstr>程序流程</vt:lpstr>
      <vt:lpstr>代码分析</vt:lpstr>
      <vt:lpstr>构造协议包</vt:lpstr>
      <vt:lpstr>代码分析</vt:lpstr>
      <vt:lpstr>代码分析</vt:lpstr>
      <vt:lpstr>循环接收</vt:lpstr>
      <vt:lpstr>通知窗体显示文本</vt:lpstr>
      <vt:lpstr>字符字节处理</vt:lpstr>
      <vt:lpstr>返回结果A</vt:lpstr>
      <vt:lpstr>返回结果B</vt:lpstr>
      <vt:lpstr>试分析此字段意义</vt:lpstr>
      <vt:lpstr>试分析字段意义</vt:lpstr>
      <vt:lpstr>利用网络抓包软件</vt:lpstr>
      <vt:lpstr>使用WIRESHARK抓包软件获取包</vt:lpstr>
      <vt:lpstr>使用WIRESHARK抓包软件获取包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268</cp:revision>
  <dcterms:created xsi:type="dcterms:W3CDTF">2014-12-05T07:09:50Z</dcterms:created>
  <dcterms:modified xsi:type="dcterms:W3CDTF">2016-10-08T08:53:05Z</dcterms:modified>
</cp:coreProperties>
</file>