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A4E1E0"/>
    <a:srgbClr val="37BCFF"/>
    <a:srgbClr val="0091DA"/>
    <a:srgbClr val="00689B"/>
    <a:srgbClr val="EA0505"/>
    <a:srgbClr val="BAE8E7"/>
    <a:srgbClr val="0920F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5136" y="641748"/>
            <a:ext cx="7861958" cy="2389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en-US" sz="8000"/>
              <a:t>HTTP协议的多线程下载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5912" y="89627"/>
            <a:ext cx="2064677" cy="686750"/>
          </a:xfrm>
        </p:spPr>
        <p:txBody>
          <a:bodyPr/>
          <a:lstStyle/>
          <a:p>
            <a:r>
              <a:rPr lang="zh-CN" altLang="en-US" dirty="0" smtClean="0"/>
              <a:t>线程流程</a:t>
            </a:r>
          </a:p>
        </p:txBody>
      </p:sp>
      <p:sp>
        <p:nvSpPr>
          <p:cNvPr id="2764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40870" y="1130737"/>
            <a:ext cx="9001000" cy="316835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9.</a:t>
            </a:r>
            <a:r>
              <a:rPr lang="zh-CN" altLang="en-US" sz="2800" dirty="0"/>
              <a:t>线程</a:t>
            </a:r>
            <a:r>
              <a:rPr lang="en-US" altLang="zh-CN" sz="2800" dirty="0" err="1"/>
              <a:t>MultiThreadDown</a:t>
            </a:r>
            <a:r>
              <a:rPr lang="en-US" altLang="zh-CN" sz="2800" dirty="0"/>
              <a:t>(Object </a:t>
            </a:r>
            <a:r>
              <a:rPr lang="en-US" altLang="zh-CN" sz="2800" dirty="0" err="1"/>
              <a:t>tData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10.Get </a:t>
            </a:r>
            <a:r>
              <a:rPr lang="en-US" altLang="zh-CN" sz="2800" dirty="0" err="1"/>
              <a:t>MemoryStream</a:t>
            </a:r>
            <a:endParaRPr lang="en-US" altLang="zh-CN" sz="2800" dirty="0"/>
          </a:p>
          <a:p>
            <a:r>
              <a:rPr lang="en-US" altLang="zh-CN" sz="2800" dirty="0"/>
              <a:t>11.</a:t>
            </a:r>
            <a:r>
              <a:rPr lang="zh-CN" altLang="en-US" sz="2800" dirty="0"/>
              <a:t>合并前线程的同步控制，（等两个线程下载完成）</a:t>
            </a:r>
          </a:p>
          <a:p>
            <a:r>
              <a:rPr lang="en-US" altLang="zh-CN" sz="2800" dirty="0" err="1"/>
              <a:t>WaitHandle.WaitAll</a:t>
            </a:r>
            <a:r>
              <a:rPr lang="en-US" altLang="zh-CN" sz="2800" dirty="0"/>
              <a:t>(</a:t>
            </a:r>
            <a:r>
              <a:rPr lang="zh-CN" altLang="en-US" sz="2800" dirty="0"/>
              <a:t>事件数组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12.</a:t>
            </a:r>
            <a:r>
              <a:rPr lang="zh-CN" altLang="en-US" sz="2800" dirty="0"/>
              <a:t>数据区定位</a:t>
            </a:r>
          </a:p>
          <a:p>
            <a:r>
              <a:rPr lang="en-US" altLang="zh-CN" sz="2800" dirty="0"/>
              <a:t>13.</a:t>
            </a:r>
            <a:r>
              <a:rPr lang="zh-CN" altLang="en-US" sz="2800" dirty="0"/>
              <a:t>内存流写入文件流。</a:t>
            </a:r>
          </a:p>
        </p:txBody>
      </p:sp>
    </p:spTree>
    <p:extLst>
      <p:ext uri="{BB962C8B-B14F-4D97-AF65-F5344CB8AC3E}">
        <p14:creationId xmlns:p14="http://schemas.microsoft.com/office/powerpoint/2010/main" val="7179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44608" y="54554"/>
            <a:ext cx="4968552" cy="745547"/>
          </a:xfrm>
        </p:spPr>
        <p:txBody>
          <a:bodyPr/>
          <a:lstStyle/>
          <a:p>
            <a:r>
              <a:rPr lang="en-US" altLang="zh-CN" dirty="0" smtClean="0"/>
              <a:t>HEAD</a:t>
            </a:r>
            <a:r>
              <a:rPr lang="zh-CN" altLang="en-US" dirty="0" smtClean="0"/>
              <a:t>请求与回复数据</a:t>
            </a:r>
          </a:p>
        </p:txBody>
      </p:sp>
      <p:pic>
        <p:nvPicPr>
          <p:cNvPr id="276484" name="Picture 4" descr="head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76" y="719666"/>
            <a:ext cx="489585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78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134877" cy="766345"/>
          </a:xfrm>
        </p:spPr>
        <p:txBody>
          <a:bodyPr/>
          <a:lstStyle/>
          <a:p>
            <a:r>
              <a:rPr lang="zh-CN" altLang="en-US" dirty="0" smtClean="0"/>
              <a:t>测试数据</a:t>
            </a:r>
          </a:p>
        </p:txBody>
      </p:sp>
      <p:sp>
        <p:nvSpPr>
          <p:cNvPr id="27341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80225" y="1375945"/>
            <a:ext cx="6770687" cy="4498975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para0</a:t>
            </a:r>
          </a:p>
          <a:p>
            <a:pPr lvl="1"/>
            <a:r>
              <a:rPr lang="en-US" altLang="zh-CN" sz="2800" smtClean="0"/>
              <a:t>starPos:0</a:t>
            </a:r>
          </a:p>
          <a:p>
            <a:pPr lvl="1"/>
            <a:r>
              <a:rPr lang="en-US" altLang="zh-CN" sz="2800" smtClean="0"/>
              <a:t>EndPos:2489636</a:t>
            </a:r>
          </a:p>
          <a:p>
            <a:pPr lvl="1"/>
            <a:r>
              <a:rPr lang="en-US" altLang="zh-CN" sz="2800" smtClean="0"/>
              <a:t>datalen:2489637</a:t>
            </a:r>
          </a:p>
          <a:p>
            <a:r>
              <a:rPr lang="en-US" altLang="zh-CN" sz="2800" smtClean="0"/>
              <a:t>para1</a:t>
            </a:r>
          </a:p>
          <a:p>
            <a:pPr lvl="1"/>
            <a:r>
              <a:rPr lang="en-US" altLang="zh-CN" sz="2800" smtClean="0"/>
              <a:t>starpos:2489637</a:t>
            </a:r>
          </a:p>
          <a:p>
            <a:pPr lvl="1"/>
            <a:r>
              <a:rPr lang="en-US" altLang="zh-CN" sz="2800" smtClean="0"/>
              <a:t>endpos:4979273</a:t>
            </a:r>
          </a:p>
          <a:p>
            <a:pPr lvl="1"/>
            <a:r>
              <a:rPr lang="en-US" altLang="zh-CN" sz="2800" smtClean="0"/>
              <a:t>datalen:2489637</a:t>
            </a:r>
          </a:p>
        </p:txBody>
      </p:sp>
    </p:spTree>
    <p:extLst>
      <p:ext uri="{BB962C8B-B14F-4D97-AF65-F5344CB8AC3E}">
        <p14:creationId xmlns:p14="http://schemas.microsoft.com/office/powerpoint/2010/main" val="331792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9882" y="103517"/>
            <a:ext cx="3979653" cy="802206"/>
          </a:xfrm>
        </p:spPr>
        <p:txBody>
          <a:bodyPr/>
          <a:lstStyle/>
          <a:p>
            <a:r>
              <a:rPr lang="zh-CN" altLang="en-US" dirty="0" smtClean="0"/>
              <a:t>报文头与数据分离</a:t>
            </a:r>
          </a:p>
        </p:txBody>
      </p:sp>
      <p:sp>
        <p:nvSpPr>
          <p:cNvPr id="2785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09882" y="802206"/>
            <a:ext cx="7418784" cy="676672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报文后使用连续的</a:t>
            </a:r>
            <a:r>
              <a:rPr lang="en-US" altLang="zh-CN" dirty="0" smtClean="0"/>
              <a:t>\r\n\r\n</a:t>
            </a:r>
            <a:r>
              <a:rPr lang="zh-CN" altLang="en-US" dirty="0" smtClean="0"/>
              <a:t>来间隔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99" y="1597291"/>
            <a:ext cx="82010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8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71910" y="239026"/>
            <a:ext cx="2909977" cy="707366"/>
          </a:xfrm>
        </p:spPr>
        <p:txBody>
          <a:bodyPr/>
          <a:lstStyle/>
          <a:p>
            <a:r>
              <a:rPr lang="zh-CN" altLang="en-US" dirty="0" smtClean="0"/>
              <a:t>作业与思考</a:t>
            </a:r>
          </a:p>
        </p:txBody>
      </p:sp>
      <p:sp>
        <p:nvSpPr>
          <p:cNvPr id="2785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72380" y="1256943"/>
            <a:ext cx="7418784" cy="67667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启动线程时如何向其传递参数？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01321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HTTP协议的多线程下载</a:t>
            </a:r>
            <a:endParaRPr lang="zh-CN" altLang="en-US" smtClean="0"/>
          </a:p>
        </p:txBody>
      </p:sp>
      <p:sp>
        <p:nvSpPr>
          <p:cNvPr id="2713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49863" y="1332453"/>
            <a:ext cx="7207209" cy="3110151"/>
          </a:xfrm>
        </p:spPr>
        <p:txBody>
          <a:bodyPr>
            <a:noAutofit/>
          </a:bodyPr>
          <a:lstStyle/>
          <a:p>
            <a:r>
              <a:rPr lang="en-US" altLang="zh-CN" sz="3600" smtClean="0"/>
              <a:t>HTTP</a:t>
            </a:r>
            <a:r>
              <a:rPr lang="zh-CN" altLang="en-US" sz="3600" smtClean="0"/>
              <a:t>断点续传协议分析</a:t>
            </a:r>
          </a:p>
          <a:p>
            <a:r>
              <a:rPr lang="zh-CN" altLang="en-US" sz="3600" smtClean="0"/>
              <a:t>程序运行环境</a:t>
            </a:r>
          </a:p>
          <a:p>
            <a:r>
              <a:rPr lang="zh-CN" altLang="en-US" sz="3600" smtClean="0"/>
              <a:t>程序多线程设计思想</a:t>
            </a:r>
          </a:p>
          <a:p>
            <a:r>
              <a:rPr lang="zh-CN" altLang="en-US" sz="3600" smtClean="0"/>
              <a:t>线程代码</a:t>
            </a:r>
          </a:p>
          <a:p>
            <a:endParaRPr lang="zh-CN" altLang="en-US" sz="3600" smtClean="0"/>
          </a:p>
          <a:p>
            <a:endParaRPr lang="zh-CN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24760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HTTP</a:t>
            </a:r>
            <a:r>
              <a:rPr lang="zh-CN" altLang="en-US" smtClean="0"/>
              <a:t>断点续传协议分析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728351" y="1203417"/>
            <a:ext cx="849463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HTTP</a:t>
            </a:r>
            <a:r>
              <a:rPr lang="zh-CN" altLang="en-US" sz="2400"/>
              <a:t>协议不但能够传输</a:t>
            </a:r>
            <a:r>
              <a:rPr lang="en-US" altLang="zh-CN" sz="2400"/>
              <a:t>HTML</a:t>
            </a:r>
            <a:r>
              <a:rPr lang="zh-CN" altLang="en-US" sz="2400"/>
              <a:t>网页文本，还可以传其它多种</a:t>
            </a:r>
          </a:p>
          <a:p>
            <a:r>
              <a:rPr lang="zh-CN" altLang="en-US" sz="2400"/>
              <a:t>格式文件，如</a:t>
            </a:r>
            <a:r>
              <a:rPr lang="en-US" altLang="zh-CN" sz="2400"/>
              <a:t>JPG</a:t>
            </a:r>
            <a:r>
              <a:rPr lang="zh-CN" altLang="en-US" sz="2400"/>
              <a:t>、</a:t>
            </a:r>
            <a:r>
              <a:rPr lang="en-US" altLang="zh-CN" sz="2400"/>
              <a:t>MP3</a:t>
            </a:r>
            <a:r>
              <a:rPr lang="zh-CN" altLang="en-US" sz="2400"/>
              <a:t>和</a:t>
            </a:r>
            <a:r>
              <a:rPr lang="en-US" altLang="zh-CN" sz="2400"/>
              <a:t>RAR</a:t>
            </a:r>
            <a:r>
              <a:rPr lang="zh-CN" altLang="en-US" sz="2400"/>
              <a:t>等类型文件，其它格式的文</a:t>
            </a:r>
          </a:p>
          <a:p>
            <a:r>
              <a:rPr lang="zh-CN" altLang="en-US" sz="2400"/>
              <a:t>件的尺寸往往较大，网络环境容易发生网络连接中断的情况，</a:t>
            </a:r>
          </a:p>
          <a:p>
            <a:r>
              <a:rPr lang="zh-CN" altLang="en-US" sz="2400"/>
              <a:t>为应对复杂的网络条件，</a:t>
            </a:r>
            <a:r>
              <a:rPr lang="en-US" altLang="zh-CN" sz="2400"/>
              <a:t>HTTP</a:t>
            </a:r>
            <a:r>
              <a:rPr lang="zh-CN" altLang="en-US" sz="2400"/>
              <a:t>协议支持对大文件的断点续传</a:t>
            </a:r>
          </a:p>
          <a:p>
            <a:r>
              <a:rPr lang="zh-CN" altLang="en-US" sz="2400"/>
              <a:t>和多线程下载功能。</a:t>
            </a:r>
            <a:r>
              <a:rPr lang="en-US" altLang="zh-CN" sz="2400"/>
              <a:t>HTTP</a:t>
            </a:r>
            <a:r>
              <a:rPr lang="zh-CN" altLang="en-US" sz="2400"/>
              <a:t>协议有专门的报头域对要传输的文</a:t>
            </a:r>
          </a:p>
          <a:p>
            <a:r>
              <a:rPr lang="zh-CN" altLang="en-US" sz="2400"/>
              <a:t>件进行分段标识，</a:t>
            </a:r>
            <a:r>
              <a:rPr lang="en-US" altLang="zh-CN" sz="2400"/>
              <a:t>Range</a:t>
            </a:r>
            <a:r>
              <a:rPr lang="zh-CN" altLang="en-US" sz="2400"/>
              <a:t>实体域用在请求头中，指定第一个</a:t>
            </a:r>
          </a:p>
          <a:p>
            <a:r>
              <a:rPr lang="zh-CN" altLang="en-US" sz="2400"/>
              <a:t>字节和最后一个位置：如</a:t>
            </a:r>
            <a:r>
              <a:rPr lang="en-US" altLang="zh-CN" sz="2400"/>
              <a:t>Range:200-300</a:t>
            </a:r>
            <a:r>
              <a:rPr lang="zh-CN" altLang="en-US" sz="2400"/>
              <a:t>，相应的服务端的</a:t>
            </a:r>
          </a:p>
          <a:p>
            <a:r>
              <a:rPr lang="zh-CN" altLang="en-US" sz="2400"/>
              <a:t>响应头中有</a:t>
            </a:r>
            <a:r>
              <a:rPr lang="en-US" altLang="zh-CN" sz="2400"/>
              <a:t>Content-Range</a:t>
            </a:r>
            <a:r>
              <a:rPr lang="zh-CN" altLang="en-US" sz="2400"/>
              <a:t>实体域，它除了响应发来的数据</a:t>
            </a:r>
          </a:p>
          <a:p>
            <a:r>
              <a:rPr lang="zh-CN" altLang="en-US" sz="2400"/>
              <a:t>范围，还给出文件的总大小。如</a:t>
            </a:r>
          </a:p>
          <a:p>
            <a:endParaRPr lang="en-US" altLang="zh-CN" sz="2400"/>
          </a:p>
          <a:p>
            <a:r>
              <a:rPr lang="en-US" altLang="zh-CN" sz="2400"/>
              <a:t>                              Content-Range: bytes 200-300/2350</a:t>
            </a:r>
            <a:r>
              <a:rPr lang="zh-CN" altLang="en-US" sz="2400"/>
              <a:t>，</a:t>
            </a:r>
          </a:p>
          <a:p>
            <a:endParaRPr lang="zh-CN" altLang="en-US" sz="2400"/>
          </a:p>
          <a:p>
            <a:r>
              <a:rPr lang="zh-CN" altLang="en-US" sz="2400"/>
              <a:t>                         其中</a:t>
            </a:r>
            <a:r>
              <a:rPr lang="en-US" altLang="zh-CN" sz="2400"/>
              <a:t>2350</a:t>
            </a:r>
            <a:r>
              <a:rPr lang="zh-CN" altLang="en-US" sz="2400"/>
              <a:t>指出了文件总大小。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589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HTTP</a:t>
            </a:r>
            <a:r>
              <a:rPr lang="zh-CN" altLang="en-US" smtClean="0"/>
              <a:t>断点续传协议分析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677334" y="1375945"/>
            <a:ext cx="83006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构造</a:t>
            </a:r>
            <a:r>
              <a:rPr lang="en-US" altLang="zh-CN" sz="2400"/>
              <a:t>HTTP</a:t>
            </a:r>
            <a:r>
              <a:rPr lang="zh-CN" altLang="en-US" sz="2400"/>
              <a:t>协议报头，解析收到的响应数据包，指定要下载的</a:t>
            </a:r>
          </a:p>
          <a:p>
            <a:r>
              <a:rPr lang="zh-CN" altLang="en-US" sz="2400"/>
              <a:t>文件数据范围，拼接数据为一个文件。</a:t>
            </a:r>
          </a:p>
        </p:txBody>
      </p:sp>
    </p:spTree>
    <p:extLst>
      <p:ext uri="{BB962C8B-B14F-4D97-AF65-F5344CB8AC3E}">
        <p14:creationId xmlns:p14="http://schemas.microsoft.com/office/powerpoint/2010/main" val="30413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3032024" cy="727825"/>
          </a:xfrm>
        </p:spPr>
        <p:txBody>
          <a:bodyPr/>
          <a:lstStyle/>
          <a:p>
            <a:r>
              <a:rPr lang="zh-CN" altLang="en-US" smtClean="0"/>
              <a:t>程序运行环境</a:t>
            </a:r>
          </a:p>
        </p:txBody>
      </p:sp>
      <p:sp>
        <p:nvSpPr>
          <p:cNvPr id="27443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74161" y="1337425"/>
            <a:ext cx="7627967" cy="1793964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搭建</a:t>
            </a:r>
            <a:r>
              <a:rPr lang="en-US" altLang="zh-CN" sz="3200" smtClean="0"/>
              <a:t>Apache</a:t>
            </a:r>
            <a:r>
              <a:rPr lang="zh-CN" altLang="en-US" sz="3200" smtClean="0"/>
              <a:t>运行环境</a:t>
            </a:r>
          </a:p>
          <a:p>
            <a:r>
              <a:rPr lang="zh-CN" altLang="en-US" sz="3200" smtClean="0"/>
              <a:t>提供用于下载的实验数据</a:t>
            </a:r>
            <a:r>
              <a:rPr lang="en-US" altLang="zh-CN" sz="3200" smtClean="0"/>
              <a:t>httpd.rar</a:t>
            </a:r>
          </a:p>
          <a:p>
            <a:r>
              <a:rPr lang="zh-CN" altLang="en-US" sz="3200" smtClean="0"/>
              <a:t>服务端设置防火墙</a:t>
            </a:r>
          </a:p>
        </p:txBody>
      </p:sp>
      <p:pic>
        <p:nvPicPr>
          <p:cNvPr id="274436" name="Picture 4" descr="firewall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561386"/>
            <a:ext cx="408622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程序多线程设计思想</a:t>
            </a:r>
          </a:p>
        </p:txBody>
      </p:sp>
      <p:sp>
        <p:nvSpPr>
          <p:cNvPr id="27545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87280" y="1496683"/>
            <a:ext cx="8235950" cy="2980426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HEAD</a:t>
            </a:r>
            <a:r>
              <a:rPr lang="zh-CN" altLang="en-US" sz="2800" dirty="0" smtClean="0"/>
              <a:t>请求获取文件大小信息</a:t>
            </a:r>
          </a:p>
          <a:p>
            <a:r>
              <a:rPr lang="zh-CN" altLang="en-US" sz="2800" dirty="0" smtClean="0"/>
              <a:t>生成两个线程参数标识要下载文件的两个部分</a:t>
            </a:r>
          </a:p>
          <a:p>
            <a:r>
              <a:rPr lang="zh-CN" altLang="en-US" sz="2800" dirty="0" smtClean="0"/>
              <a:t>使用不同参数启动线程两次</a:t>
            </a:r>
          </a:p>
          <a:p>
            <a:r>
              <a:rPr lang="zh-CN" altLang="en-US" sz="2800" dirty="0" smtClean="0"/>
              <a:t>下载文件两部分数据到内存区</a:t>
            </a:r>
          </a:p>
          <a:p>
            <a:r>
              <a:rPr lang="zh-CN" altLang="en-US" sz="2800" dirty="0" smtClean="0"/>
              <a:t>合并两个内存区数据到一个文件</a:t>
            </a:r>
          </a:p>
        </p:txBody>
      </p:sp>
    </p:spTree>
    <p:extLst>
      <p:ext uri="{BB962C8B-B14F-4D97-AF65-F5344CB8AC3E}">
        <p14:creationId xmlns:p14="http://schemas.microsoft.com/office/powerpoint/2010/main" val="41530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100372" cy="762000"/>
          </a:xfrm>
        </p:spPr>
        <p:txBody>
          <a:bodyPr/>
          <a:lstStyle/>
          <a:p>
            <a:r>
              <a:rPr lang="zh-CN" altLang="en-US" dirty="0" smtClean="0"/>
              <a:t>线程流程</a:t>
            </a:r>
          </a:p>
        </p:txBody>
      </p:sp>
      <p:sp>
        <p:nvSpPr>
          <p:cNvPr id="2764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87280" y="1438292"/>
            <a:ext cx="8738046" cy="449897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参考下载网页的线程，重新构造请求数据包</a:t>
            </a:r>
          </a:p>
          <a:p>
            <a:r>
              <a:rPr lang="en-US" altLang="zh-CN" sz="3200" smtClean="0"/>
              <a:t>request</a:t>
            </a:r>
            <a:r>
              <a:rPr lang="en-US" altLang="zh-CN" sz="3200" smtClean="0"/>
              <a:t>="HEAD /"+ </a:t>
            </a:r>
            <a:r>
              <a:rPr lang="en-US" altLang="zh-CN" sz="3200" dirty="0" err="1" smtClean="0"/>
              <a:t>httpfile</a:t>
            </a:r>
            <a:r>
              <a:rPr lang="en-US" altLang="zh-CN" sz="3200" dirty="0" smtClean="0"/>
              <a:t> + "HTTP/1.1\r\n"</a:t>
            </a:r>
          </a:p>
          <a:p>
            <a:r>
              <a:rPr lang="en-US" altLang="zh-CN" sz="3200" dirty="0" smtClean="0"/>
              <a:t>             ="</a:t>
            </a:r>
            <a:r>
              <a:rPr lang="en-US" altLang="zh-CN" sz="3200" dirty="0" err="1" smtClean="0"/>
              <a:t>range:bytes</a:t>
            </a:r>
            <a:r>
              <a:rPr lang="en-US" altLang="zh-CN" sz="3200" dirty="0" smtClean="0"/>
              <a:t>=0-\</a:t>
            </a:r>
            <a:r>
              <a:rPr lang="en-US" altLang="zh-CN" sz="3200" smtClean="0"/>
              <a:t>r\n</a:t>
            </a:r>
            <a:r>
              <a:rPr lang="en-US" altLang="zh-CN" sz="3200" smtClean="0"/>
              <a:t>"</a:t>
            </a:r>
          </a:p>
          <a:p>
            <a:r>
              <a:rPr lang="en-US" altLang="zh-CN" sz="3200" smtClean="0"/>
              <a:t>"host:172.16.13.16"</a:t>
            </a:r>
            <a:endParaRPr lang="en-US" altLang="zh-CN" sz="3200" dirty="0" smtClean="0"/>
          </a:p>
          <a:p>
            <a:r>
              <a:rPr lang="en-US" altLang="zh-CN" sz="3200" dirty="0" smtClean="0"/>
              <a:t>2.Send(request);</a:t>
            </a:r>
          </a:p>
          <a:p>
            <a:r>
              <a:rPr lang="en-US" altLang="zh-CN" sz="3200" dirty="0" smtClean="0"/>
              <a:t>3.receive();</a:t>
            </a:r>
          </a:p>
          <a:p>
            <a:r>
              <a:rPr lang="en-US" altLang="zh-CN" sz="3200" dirty="0" smtClean="0"/>
              <a:t>4.SocketClient.ShutDown;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252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90128" y="62984"/>
            <a:ext cx="3992422" cy="730646"/>
          </a:xfrm>
        </p:spPr>
        <p:txBody>
          <a:bodyPr/>
          <a:lstStyle/>
          <a:p>
            <a:r>
              <a:rPr lang="zh-CN" altLang="en-US" dirty="0" smtClean="0"/>
              <a:t>获取文件长度信息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28" y="920706"/>
            <a:ext cx="87344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267776" y="88173"/>
            <a:ext cx="2099182" cy="757216"/>
          </a:xfrm>
        </p:spPr>
        <p:txBody>
          <a:bodyPr/>
          <a:lstStyle/>
          <a:p>
            <a:r>
              <a:rPr lang="zh-CN" altLang="en-US" dirty="0" smtClean="0"/>
              <a:t>线程流程</a:t>
            </a:r>
          </a:p>
        </p:txBody>
      </p:sp>
      <p:sp>
        <p:nvSpPr>
          <p:cNvPr id="2764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40351" y="1120293"/>
            <a:ext cx="8144857" cy="4896544"/>
          </a:xfrm>
        </p:spPr>
        <p:txBody>
          <a:bodyPr/>
          <a:lstStyle/>
          <a:p>
            <a:r>
              <a:rPr lang="en-US" altLang="zh-CN" sz="2800" dirty="0"/>
              <a:t>5.response</a:t>
            </a:r>
          </a:p>
          <a:p>
            <a:r>
              <a:rPr lang="en-US" altLang="zh-CN" sz="2800" dirty="0"/>
              <a:t> http</a:t>
            </a:r>
            <a:r>
              <a:rPr lang="zh-CN" altLang="en-US" sz="2800" dirty="0"/>
              <a:t>响应头解析</a:t>
            </a:r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Content-Range:  </a:t>
            </a:r>
          </a:p>
          <a:p>
            <a:r>
              <a:rPr lang="en-US" altLang="zh-CN" sz="2800" dirty="0"/>
              <a:t> 6.dFileLen=Int64.Parse(...);</a:t>
            </a:r>
          </a:p>
          <a:p>
            <a:r>
              <a:rPr lang="en-US" altLang="zh-CN" sz="2800" dirty="0"/>
              <a:t>7.</a:t>
            </a:r>
            <a:r>
              <a:rPr lang="zh-CN" altLang="en-US" sz="2800" dirty="0"/>
              <a:t>构造两个线程启动参数对象</a:t>
            </a:r>
          </a:p>
          <a:p>
            <a:r>
              <a:rPr lang="en-US" altLang="zh-CN" sz="2800" dirty="0"/>
              <a:t>8.</a:t>
            </a:r>
            <a:r>
              <a:rPr lang="zh-CN" altLang="en-US" sz="2800" dirty="0"/>
              <a:t>两次启动线程（线程代码完全一样）</a:t>
            </a:r>
          </a:p>
          <a:p>
            <a:r>
              <a:rPr lang="en-US" altLang="zh-CN" sz="2800" dirty="0"/>
              <a:t>new Thread(new </a:t>
            </a:r>
            <a:r>
              <a:rPr lang="en-US" altLang="zh-CN" sz="2800" dirty="0" err="1"/>
              <a:t>ParameterizedThreadStart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MultiThreadDown</a:t>
            </a:r>
            <a:r>
              <a:rPr lang="en-US" altLang="zh-CN" sz="2800" dirty="0"/>
              <a:t>));</a:t>
            </a:r>
          </a:p>
          <a:p>
            <a:r>
              <a:rPr lang="en-US" altLang="zh-CN" sz="2800" dirty="0"/>
              <a:t>Thread0.Start(thrPara0);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73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1605</TotalTime>
  <Words>450</Words>
  <Application>Microsoft Office PowerPoint</Application>
  <PresentationFormat>宽屏</PresentationFormat>
  <Paragraphs>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方正姚体</vt:lpstr>
      <vt:lpstr>华文新魏</vt:lpstr>
      <vt:lpstr>Arial</vt:lpstr>
      <vt:lpstr>Trebuchet MS</vt:lpstr>
      <vt:lpstr>Wingdings 3</vt:lpstr>
      <vt:lpstr>平面</vt:lpstr>
      <vt:lpstr>HTTP协议的多线程下载</vt:lpstr>
      <vt:lpstr>HTTP协议的多线程下载</vt:lpstr>
      <vt:lpstr>HTTP断点续传协议分析</vt:lpstr>
      <vt:lpstr>HTTP断点续传协议分析</vt:lpstr>
      <vt:lpstr>程序运行环境</vt:lpstr>
      <vt:lpstr>程序多线程设计思想</vt:lpstr>
      <vt:lpstr>线程流程</vt:lpstr>
      <vt:lpstr>获取文件长度信息</vt:lpstr>
      <vt:lpstr>线程流程</vt:lpstr>
      <vt:lpstr>线程流程</vt:lpstr>
      <vt:lpstr>PowerPoint 演示文稿</vt:lpstr>
      <vt:lpstr>测试数据</vt:lpstr>
      <vt:lpstr>报文头与数据分离</vt:lpstr>
      <vt:lpstr>作业与思考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zan li</cp:lastModifiedBy>
  <cp:revision>243</cp:revision>
  <dcterms:created xsi:type="dcterms:W3CDTF">2014-12-05T07:09:50Z</dcterms:created>
  <dcterms:modified xsi:type="dcterms:W3CDTF">2016-10-13T10:03:51Z</dcterms:modified>
</cp:coreProperties>
</file>