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AE6"/>
    <a:srgbClr val="A4E1E0"/>
    <a:srgbClr val="37BCFF"/>
    <a:srgbClr val="0091DA"/>
    <a:srgbClr val="00689B"/>
    <a:srgbClr val="EA0505"/>
    <a:srgbClr val="BAE8E7"/>
    <a:srgbClr val="0920FB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5136" y="641748"/>
            <a:ext cx="7861958" cy="2389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en-US" sz="8000"/>
              <a:t>Raw Socket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5159830" y="3020786"/>
            <a:ext cx="3162298" cy="323834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83333" y="1600200"/>
            <a:ext cx="3074268" cy="3445329"/>
          </a:xfrm>
          <a:prstGeom prst="roundRect">
            <a:avLst/>
          </a:prstGeom>
          <a:solidFill>
            <a:srgbClr val="D1EBF7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04670" y="1798833"/>
            <a:ext cx="2442686" cy="568411"/>
          </a:xfrm>
          <a:prstGeom prst="roundRect">
            <a:avLst/>
          </a:prstGeom>
          <a:solidFill>
            <a:srgbClr val="BBD92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1256184" y="6459104"/>
            <a:ext cx="395416" cy="362465"/>
          </a:xfrm>
          <a:prstGeom prst="downArrow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04669" y="4277497"/>
            <a:ext cx="2442687" cy="568411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主机到网络网卡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04670" y="2603611"/>
            <a:ext cx="2442686" cy="568411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 UDP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04669" y="3422181"/>
            <a:ext cx="2442687" cy="568411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497495" y="3422181"/>
            <a:ext cx="2481943" cy="2481943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954590" y="3990592"/>
            <a:ext cx="1633066" cy="15278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网络核心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587656" y="1798832"/>
            <a:ext cx="2442686" cy="568411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Raw Socket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24908" y="564883"/>
            <a:ext cx="2442686" cy="568411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451123" y="2083038"/>
            <a:ext cx="4136533" cy="16233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347356" y="1133294"/>
            <a:ext cx="1177552" cy="14703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1695</TotalTime>
  <Words>26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Raw Socket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zan li</cp:lastModifiedBy>
  <cp:revision>252</cp:revision>
  <dcterms:created xsi:type="dcterms:W3CDTF">2014-12-05T07:09:50Z</dcterms:created>
  <dcterms:modified xsi:type="dcterms:W3CDTF">2016-10-14T03:39:37Z</dcterms:modified>
</cp:coreProperties>
</file>