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5" r:id="rId4"/>
    <p:sldId id="345" r:id="rId5"/>
    <p:sldId id="346" r:id="rId6"/>
    <p:sldId id="343" r:id="rId7"/>
    <p:sldId id="344" r:id="rId8"/>
    <p:sldId id="336" r:id="rId9"/>
    <p:sldId id="337" r:id="rId10"/>
    <p:sldId id="338" r:id="rId11"/>
    <p:sldId id="339" r:id="rId12"/>
    <p:sldId id="340" r:id="rId13"/>
    <p:sldId id="341" r:id="rId14"/>
    <p:sldId id="34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/>
            <a:t>FTP</a:t>
          </a:r>
          <a:r>
            <a:rPr lang="zh-CN" altLang="en-US" smtClean="0"/>
            <a:t>协议介绍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en-US" altLang="zh-CN" smtClean="0"/>
            <a:t>.NET</a:t>
          </a:r>
          <a:r>
            <a:rPr lang="zh-CN" altLang="en-US" smtClean="0"/>
            <a:t>平台</a:t>
          </a:r>
          <a:r>
            <a:rPr lang="en-US" altLang="zh-CN" smtClean="0"/>
            <a:t>FTP</a:t>
          </a:r>
          <a:r>
            <a:rPr lang="zh-CN" altLang="en-US" smtClean="0"/>
            <a:t>相关类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en-US" altLang="zh-CN" smtClean="0"/>
            <a:t>FTP</a:t>
          </a:r>
          <a:r>
            <a:rPr lang="zh-CN" altLang="en-US" smtClean="0"/>
            <a:t>编程示例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en-US" altLang="zh-CN" smtClean="0"/>
            <a:t>FileZilla</a:t>
          </a:r>
          <a:r>
            <a:rPr lang="zh-CN" altLang="en-US" smtClean="0"/>
            <a:t>项目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4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4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4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4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4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4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4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4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4DB1C66A-DD89-486E-BCCD-D2C52454B090}" type="presOf" srcId="{F43E8791-1524-43F4-8050-4C34BAD7A645}" destId="{8CEA2735-006C-4E60-8FFD-4DF9D453E957}" srcOrd="0" destOrd="0" presId="urn:microsoft.com/office/officeart/2005/8/layout/vList3"/>
    <dgm:cxn modelId="{6EE4660D-7DFF-40AA-BD59-7026A46AA16F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EB012EF1-40C4-46B3-9AE5-85F1F3237678}" type="presOf" srcId="{C0DAA090-DC2F-4A5B-84CF-FE23997C0F8D}" destId="{DDE2EFAC-FD0A-43B9-9885-8F584F8B2687}" srcOrd="0" destOrd="0" presId="urn:microsoft.com/office/officeart/2005/8/layout/vList3"/>
    <dgm:cxn modelId="{97B413C5-91A5-43AE-9DC7-94EC63990C86}" type="presOf" srcId="{FCE9FD83-274E-4FE1-BF58-FAB216BAFAD7}" destId="{5BD8D945-0727-4AEE-910D-850B92E65FD4}" srcOrd="0" destOrd="0" presId="urn:microsoft.com/office/officeart/2005/8/layout/vList3"/>
    <dgm:cxn modelId="{E50F99B8-F4E2-4782-AE14-E916E7ED0293}" type="presOf" srcId="{FA432F65-E144-44ED-93A4-98D0EAA8A2A1}" destId="{B464AFC8-32CC-4E9E-A53A-DF84CB52C4FF}" srcOrd="0" destOrd="0" presId="urn:microsoft.com/office/officeart/2005/8/layout/vList3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385C75BA-4B1B-4093-A5E3-C817616AAA87}" type="presParOf" srcId="{DDE2EFAC-FD0A-43B9-9885-8F584F8B2687}" destId="{04035673-F57E-4B09-9D23-B9C1E0ED0AD0}" srcOrd="0" destOrd="0" presId="urn:microsoft.com/office/officeart/2005/8/layout/vList3"/>
    <dgm:cxn modelId="{96D1DDFD-93D4-4C3A-AB6C-27E56A7BFBBF}" type="presParOf" srcId="{04035673-F57E-4B09-9D23-B9C1E0ED0AD0}" destId="{2B887BC6-55C2-4279-8C72-93BBB484D70B}" srcOrd="0" destOrd="0" presId="urn:microsoft.com/office/officeart/2005/8/layout/vList3"/>
    <dgm:cxn modelId="{2CE5EB41-DB22-41BE-BD62-BB22BAC6614B}" type="presParOf" srcId="{04035673-F57E-4B09-9D23-B9C1E0ED0AD0}" destId="{5BD8D945-0727-4AEE-910D-850B92E65FD4}" srcOrd="1" destOrd="0" presId="urn:microsoft.com/office/officeart/2005/8/layout/vList3"/>
    <dgm:cxn modelId="{558EC304-073D-47E0-B67D-98DBA8B387C8}" type="presParOf" srcId="{DDE2EFAC-FD0A-43B9-9885-8F584F8B2687}" destId="{CBB756D1-7B5D-46C5-B557-6BFF75EAD8BF}" srcOrd="1" destOrd="0" presId="urn:microsoft.com/office/officeart/2005/8/layout/vList3"/>
    <dgm:cxn modelId="{990518A4-4271-4326-8B93-1EEB744D30FB}" type="presParOf" srcId="{DDE2EFAC-FD0A-43B9-9885-8F584F8B2687}" destId="{0AF2AC48-D519-4CF4-8567-D7AC95B6DE28}" srcOrd="2" destOrd="0" presId="urn:microsoft.com/office/officeart/2005/8/layout/vList3"/>
    <dgm:cxn modelId="{3F967DDE-778A-4015-BB40-A59CBE029B19}" type="presParOf" srcId="{0AF2AC48-D519-4CF4-8567-D7AC95B6DE28}" destId="{47029FA6-2407-4A00-9003-1A5A2E23D04D}" srcOrd="0" destOrd="0" presId="urn:microsoft.com/office/officeart/2005/8/layout/vList3"/>
    <dgm:cxn modelId="{6DCAD347-989F-4F1A-BB9A-4E2722BED9B1}" type="presParOf" srcId="{0AF2AC48-D519-4CF4-8567-D7AC95B6DE28}" destId="{8CEA2735-006C-4E60-8FFD-4DF9D453E957}" srcOrd="1" destOrd="0" presId="urn:microsoft.com/office/officeart/2005/8/layout/vList3"/>
    <dgm:cxn modelId="{8FAD3676-934A-49BE-ABAA-76ADEA90FAC9}" type="presParOf" srcId="{DDE2EFAC-FD0A-43B9-9885-8F584F8B2687}" destId="{160D207A-F3AD-4841-B03D-44853F1E86A3}" srcOrd="3" destOrd="0" presId="urn:microsoft.com/office/officeart/2005/8/layout/vList3"/>
    <dgm:cxn modelId="{80227281-6B5D-41FD-BB6D-622FE447079A}" type="presParOf" srcId="{DDE2EFAC-FD0A-43B9-9885-8F584F8B2687}" destId="{24FE39AC-2170-4025-A214-9628DD33DEE5}" srcOrd="4" destOrd="0" presId="urn:microsoft.com/office/officeart/2005/8/layout/vList3"/>
    <dgm:cxn modelId="{65FF2541-2917-430E-91FE-A3CEDAF85B02}" type="presParOf" srcId="{24FE39AC-2170-4025-A214-9628DD33DEE5}" destId="{C65D282E-C2A2-4930-9C6F-4EDA50BF7ED6}" srcOrd="0" destOrd="0" presId="urn:microsoft.com/office/officeart/2005/8/layout/vList3"/>
    <dgm:cxn modelId="{FE69F462-8246-40AC-9AE5-A8117C1A2575}" type="presParOf" srcId="{24FE39AC-2170-4025-A214-9628DD33DEE5}" destId="{B9B99F98-AC5B-4C9E-844E-115B0FBE0F50}" srcOrd="1" destOrd="0" presId="urn:microsoft.com/office/officeart/2005/8/layout/vList3"/>
    <dgm:cxn modelId="{8E3A73A2-BF01-426F-9211-AED86F09D9D5}" type="presParOf" srcId="{DDE2EFAC-FD0A-43B9-9885-8F584F8B2687}" destId="{3EE9443D-1E5B-42DB-8E9A-378D421F1C21}" srcOrd="5" destOrd="0" presId="urn:microsoft.com/office/officeart/2005/8/layout/vList3"/>
    <dgm:cxn modelId="{93AEB008-FC49-45E1-96A0-DF6613CBDB50}" type="presParOf" srcId="{DDE2EFAC-FD0A-43B9-9885-8F584F8B2687}" destId="{DE3B96C1-42CF-49FD-899A-77EA35012790}" srcOrd="6" destOrd="0" presId="urn:microsoft.com/office/officeart/2005/8/layout/vList3"/>
    <dgm:cxn modelId="{0ED0EC8D-D9DA-46CD-AE17-4D566C1128A6}" type="presParOf" srcId="{DE3B96C1-42CF-49FD-899A-77EA35012790}" destId="{D5F6D037-344E-452E-9D6F-1A43C8232B9E}" srcOrd="0" destOrd="0" presId="urn:microsoft.com/office/officeart/2005/8/layout/vList3"/>
    <dgm:cxn modelId="{5BA03E6A-1770-4329-9A92-4DBB59EA054E}" type="presParOf" srcId="{DE3B96C1-42CF-49FD-899A-77EA35012790}" destId="{B464AFC8-32CC-4E9E-A53A-DF84CB52C4F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3362" y="2527538"/>
            <a:ext cx="9230264" cy="14284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>
                <a:solidFill>
                  <a:schemeClr val="accent1">
                    <a:lumMod val="75000"/>
                  </a:schemeClr>
                </a:solidFill>
              </a:rPr>
              <a:t>FTP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协议与编程应用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16355" y="3817966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FileZilla</a:t>
            </a:r>
            <a:r>
              <a:rPr lang="zh-CN" altLang="en-US" smtClean="0"/>
              <a:t>项目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40672"/>
            <a:ext cx="6577481" cy="1602596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开源项目</a:t>
            </a:r>
            <a:endParaRPr lang="en-US" altLang="zh-CN" sz="3200" smtClean="0"/>
          </a:p>
          <a:p>
            <a:r>
              <a:rPr lang="en-US" altLang="zh-CN" sz="3200" smtClean="0"/>
              <a:t>FileZilla</a:t>
            </a:r>
            <a:r>
              <a:rPr lang="zh-CN" altLang="en-US" sz="3200" smtClean="0"/>
              <a:t>服务的安装与配置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324303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-319088"/>
            <a:ext cx="9658350" cy="74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89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FileZilla</a:t>
            </a:r>
            <a:r>
              <a:rPr lang="zh-CN" altLang="en-US" smtClean="0"/>
              <a:t>服务的安装与配置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18717"/>
            <a:ext cx="6008138" cy="2489049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FileZillaClient</a:t>
            </a:r>
          </a:p>
          <a:p>
            <a:r>
              <a:rPr lang="en-US" altLang="zh-CN" sz="3200" smtClean="0"/>
              <a:t>FileZilla Server</a:t>
            </a:r>
          </a:p>
          <a:p>
            <a:r>
              <a:rPr lang="en-US" altLang="zh-CN" sz="3200" smtClean="0"/>
              <a:t>FileZilla Server Interface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261694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.NET</a:t>
            </a:r>
            <a:r>
              <a:rPr lang="zh-CN" altLang="en-US" smtClean="0"/>
              <a:t>平台</a:t>
            </a:r>
            <a:r>
              <a:rPr lang="en-US" altLang="zh-CN" smtClean="0"/>
              <a:t>FTP</a:t>
            </a:r>
            <a:r>
              <a:rPr lang="zh-CN" altLang="en-US" smtClean="0"/>
              <a:t>相关类</a:t>
            </a:r>
            <a:endParaRPr lang="en-US" altLang="zh-CN" smtClean="0"/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70475"/>
            <a:ext cx="6197919" cy="2937623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FtpWebRequest</a:t>
            </a:r>
          </a:p>
          <a:p>
            <a:r>
              <a:rPr lang="en-US" altLang="zh-CN" sz="3600" smtClean="0"/>
              <a:t>FtpWebResponse</a:t>
            </a:r>
          </a:p>
          <a:p>
            <a:r>
              <a:rPr lang="en-US" altLang="zh-CN" sz="3600" smtClean="0"/>
              <a:t>NetWorkCredential</a:t>
            </a:r>
          </a:p>
          <a:p>
            <a:r>
              <a:rPr lang="en-US" altLang="zh-CN" sz="3600" smtClean="0"/>
              <a:t>WebRequestMethods.Ftp</a:t>
            </a:r>
            <a:endParaRPr lang="zh-CN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257695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示例项目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01465"/>
            <a:ext cx="3679006" cy="936293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FTP</a:t>
            </a:r>
            <a:r>
              <a:rPr lang="zh-CN" altLang="en-US" sz="3200" smtClean="0"/>
              <a:t>客户端程序</a:t>
            </a:r>
          </a:p>
        </p:txBody>
      </p:sp>
    </p:spTree>
    <p:extLst>
      <p:ext uri="{BB962C8B-B14F-4D97-AF65-F5344CB8AC3E}">
        <p14:creationId xmlns:p14="http://schemas.microsoft.com/office/powerpoint/2010/main" val="230297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73930398"/>
              </p:ext>
            </p:extLst>
          </p:nvPr>
        </p:nvGraphicFramePr>
        <p:xfrm>
          <a:off x="572868" y="1128733"/>
          <a:ext cx="6095351" cy="397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2950785" cy="821627"/>
          </a:xfrm>
        </p:spPr>
        <p:txBody>
          <a:bodyPr>
            <a:noAutofit/>
          </a:bodyPr>
          <a:lstStyle/>
          <a:p>
            <a:r>
              <a:rPr lang="en-US" altLang="zh-CN"/>
              <a:t>FTP</a:t>
            </a:r>
            <a:r>
              <a:rPr lang="zh-CN" altLang="en-US"/>
              <a:t>编程应用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协议介绍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8975" y="1320171"/>
            <a:ext cx="8876731" cy="4002327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使用</a:t>
            </a:r>
            <a:r>
              <a:rPr lang="en-US" altLang="zh-CN" sz="3200" smtClean="0"/>
              <a:t>TCP</a:t>
            </a:r>
            <a:r>
              <a:rPr lang="zh-CN" altLang="en-US" sz="3200" smtClean="0"/>
              <a:t>连接服务</a:t>
            </a:r>
            <a:endParaRPr lang="en-US" altLang="zh-CN" sz="3200" smtClean="0"/>
          </a:p>
          <a:p>
            <a:r>
              <a:rPr lang="zh-CN" altLang="en-US" sz="3200" smtClean="0"/>
              <a:t>提供不同平台间文件传输功能</a:t>
            </a:r>
            <a:endParaRPr lang="en-US" altLang="zh-CN" sz="3200" smtClean="0"/>
          </a:p>
          <a:p>
            <a:r>
              <a:rPr lang="zh-CN" altLang="en-US" sz="3200" smtClean="0"/>
              <a:t>用户名和密码是明文传输</a:t>
            </a:r>
            <a:endParaRPr lang="en-US" altLang="zh-CN" sz="3200" smtClean="0"/>
          </a:p>
          <a:p>
            <a:r>
              <a:rPr lang="zh-CN" altLang="en-US" sz="3200" smtClean="0"/>
              <a:t>两个连接（控制连接与数据连接）</a:t>
            </a:r>
            <a:endParaRPr lang="en-US" altLang="zh-CN" sz="3200" smtClean="0"/>
          </a:p>
          <a:p>
            <a:r>
              <a:rPr lang="zh-CN" altLang="en-US" sz="3200" smtClean="0"/>
              <a:t>主动模式与被动模式</a:t>
            </a:r>
            <a:endParaRPr lang="en-US" altLang="zh-CN" sz="3200" smtClean="0"/>
          </a:p>
          <a:p>
            <a:r>
              <a:rPr lang="zh-CN" altLang="en-US" sz="3200" smtClean="0"/>
              <a:t>命令与响应码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088049" y="5509194"/>
            <a:ext cx="693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+mn-ea"/>
                <a:ea typeface="+mn-ea"/>
              </a:rPr>
              <a:t>FTP</a:t>
            </a:r>
            <a:r>
              <a:rPr lang="zh-CN" altLang="en-US" sz="2800" dirty="0">
                <a:latin typeface="+mn-ea"/>
                <a:ea typeface="+mn-ea"/>
              </a:rPr>
              <a:t>数据传输模式分为</a:t>
            </a:r>
            <a:r>
              <a:rPr lang="en-US" altLang="zh-CN" sz="2800" dirty="0">
                <a:latin typeface="+mn-ea"/>
                <a:ea typeface="+mn-ea"/>
              </a:rPr>
              <a:t>ASCII</a:t>
            </a:r>
            <a:r>
              <a:rPr lang="zh-CN" altLang="en-US" sz="2800" dirty="0">
                <a:latin typeface="+mn-ea"/>
                <a:ea typeface="+mn-ea"/>
              </a:rPr>
              <a:t>和二进制方式</a:t>
            </a:r>
          </a:p>
        </p:txBody>
      </p:sp>
    </p:spTree>
    <p:extLst>
      <p:ext uri="{BB962C8B-B14F-4D97-AF65-F5344CB8AC3E}">
        <p14:creationId xmlns:p14="http://schemas.microsoft.com/office/powerpoint/2010/main" val="2112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4599204" cy="934387"/>
          </a:xfrm>
        </p:spPr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协议的两个连接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5" y="1664689"/>
            <a:ext cx="7972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87196" y="23527"/>
            <a:ext cx="3759755" cy="820607"/>
          </a:xfrm>
        </p:spPr>
        <p:txBody>
          <a:bodyPr/>
          <a:lstStyle/>
          <a:p>
            <a:r>
              <a:rPr lang="en-US" altLang="zh-CN" smtClean="0"/>
              <a:t>CuteFTP</a:t>
            </a:r>
            <a:r>
              <a:rPr lang="zh-CN" altLang="en-US" smtClean="0"/>
              <a:t>程序界面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27" y="758878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8975" y="160967"/>
            <a:ext cx="4479282" cy="710571"/>
          </a:xfrm>
        </p:spPr>
        <p:txBody>
          <a:bodyPr/>
          <a:lstStyle/>
          <a:p>
            <a:r>
              <a:rPr lang="en-US" altLang="zh-CN" smtClean="0"/>
              <a:t>Port</a:t>
            </a:r>
            <a:r>
              <a:rPr lang="zh-CN" altLang="en-US" smtClean="0"/>
              <a:t>模式</a:t>
            </a:r>
            <a:endParaRPr lang="en-US" altLang="zh-CN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8975" y="1320171"/>
            <a:ext cx="8876731" cy="4002327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客户端先连接服务器的</a:t>
            </a:r>
            <a:r>
              <a:rPr lang="en-US" altLang="zh-CN" sz="3200" smtClean="0"/>
              <a:t>21</a:t>
            </a:r>
            <a:r>
              <a:rPr lang="zh-CN" altLang="en-US" sz="3200" smtClean="0"/>
              <a:t>端口</a:t>
            </a:r>
            <a:endParaRPr lang="en-US" altLang="zh-CN" sz="3200" smtClean="0"/>
          </a:p>
          <a:p>
            <a:r>
              <a:rPr lang="zh-CN" altLang="en-US" sz="3200" smtClean="0"/>
              <a:t>客户端通知服务器自己的端口</a:t>
            </a:r>
            <a:endParaRPr lang="en-US" altLang="zh-CN" sz="3200" smtClean="0"/>
          </a:p>
          <a:p>
            <a:r>
              <a:rPr lang="zh-CN" altLang="en-US" sz="3200" smtClean="0"/>
              <a:t>服务器连接客户端的端口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088049" y="5509194"/>
            <a:ext cx="693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+mn-ea"/>
                <a:ea typeface="+mn-ea"/>
              </a:rPr>
              <a:t>FTP</a:t>
            </a:r>
            <a:r>
              <a:rPr lang="zh-CN" altLang="en-US" sz="2800" dirty="0">
                <a:latin typeface="+mn-ea"/>
                <a:ea typeface="+mn-ea"/>
              </a:rPr>
              <a:t>数据传输模式分为</a:t>
            </a:r>
            <a:r>
              <a:rPr lang="en-US" altLang="zh-CN" sz="2800" dirty="0">
                <a:latin typeface="+mn-ea"/>
                <a:ea typeface="+mn-ea"/>
              </a:rPr>
              <a:t>ASCII</a:t>
            </a:r>
            <a:r>
              <a:rPr lang="zh-CN" altLang="en-US" sz="2800" dirty="0">
                <a:latin typeface="+mn-ea"/>
                <a:ea typeface="+mn-ea"/>
              </a:rPr>
              <a:t>和二进制方式</a:t>
            </a:r>
          </a:p>
        </p:txBody>
      </p:sp>
    </p:spTree>
    <p:extLst>
      <p:ext uri="{BB962C8B-B14F-4D97-AF65-F5344CB8AC3E}">
        <p14:creationId xmlns:p14="http://schemas.microsoft.com/office/powerpoint/2010/main" val="24958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8975" y="160967"/>
            <a:ext cx="4479282" cy="710571"/>
          </a:xfrm>
        </p:spPr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Pasv</a:t>
            </a:r>
            <a:r>
              <a:rPr lang="zh-CN" altLang="en-US" smtClean="0"/>
              <a:t>模式</a:t>
            </a:r>
            <a:endParaRPr lang="en-US" altLang="zh-CN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8975" y="1320171"/>
            <a:ext cx="8876731" cy="4002327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客户端先连接服务器的</a:t>
            </a:r>
            <a:r>
              <a:rPr lang="en-US" altLang="zh-CN" sz="3200" smtClean="0"/>
              <a:t>21</a:t>
            </a:r>
            <a:r>
              <a:rPr lang="zh-CN" altLang="en-US" sz="3200" smtClean="0"/>
              <a:t>端口</a:t>
            </a:r>
            <a:endParaRPr lang="en-US" altLang="zh-CN" sz="3200" smtClean="0"/>
          </a:p>
          <a:p>
            <a:r>
              <a:rPr lang="zh-CN" altLang="en-US" sz="3200" smtClean="0"/>
              <a:t>服务端分配一个随机端口与客户通讯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088049" y="5509194"/>
            <a:ext cx="693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+mn-ea"/>
                <a:ea typeface="+mn-ea"/>
              </a:rPr>
              <a:t>FTP</a:t>
            </a:r>
            <a:r>
              <a:rPr lang="zh-CN" altLang="en-US" sz="2800" dirty="0">
                <a:latin typeface="+mn-ea"/>
                <a:ea typeface="+mn-ea"/>
              </a:rPr>
              <a:t>数据传输模式分为</a:t>
            </a:r>
            <a:r>
              <a:rPr lang="en-US" altLang="zh-CN" sz="2800" dirty="0">
                <a:latin typeface="+mn-ea"/>
                <a:ea typeface="+mn-ea"/>
              </a:rPr>
              <a:t>ASCII</a:t>
            </a:r>
            <a:r>
              <a:rPr lang="zh-CN" altLang="en-US" sz="2800" dirty="0">
                <a:latin typeface="+mn-ea"/>
                <a:ea typeface="+mn-ea"/>
              </a:rPr>
              <a:t>和二进制方式</a:t>
            </a:r>
          </a:p>
        </p:txBody>
      </p:sp>
    </p:spTree>
    <p:extLst>
      <p:ext uri="{BB962C8B-B14F-4D97-AF65-F5344CB8AC3E}">
        <p14:creationId xmlns:p14="http://schemas.microsoft.com/office/powerpoint/2010/main" val="88878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4289"/>
            <a:ext cx="3600450" cy="60642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FTP</a:t>
            </a:r>
            <a:r>
              <a:rPr lang="zh-CN" altLang="en-US" smtClean="0"/>
              <a:t>协议命令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63750" y="765175"/>
          <a:ext cx="7704138" cy="596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17"/>
                <a:gridCol w="2916052"/>
                <a:gridCol w="972017"/>
                <a:gridCol w="2880052"/>
              </a:tblGrid>
              <a:tr h="497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命令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意义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命令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意义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USER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登录用户名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PASS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用户口令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用户账号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REIN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重新初始化用户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QUIT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退出连接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PASV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进入被动模式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PORT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提供端口进入主动模式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传输类型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ASCII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BINARY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CMD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改变工作目录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PWD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返回当前工作目录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MKD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创建新目录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CDUP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回到上层目录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RMD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LIST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返回目录及文件列表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NLST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返回目录列表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RNFT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重命名文件的旧名称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NOOP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连接状态确认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RNTO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重命名文件的新名称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删除指定文件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RETR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下载指定文件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STOR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上传指定文件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SYST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返回系统信息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03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4289"/>
            <a:ext cx="3600450" cy="60642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FTP</a:t>
            </a:r>
            <a:r>
              <a:rPr lang="zh-CN" altLang="en-US" smtClean="0"/>
              <a:t>响应码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63750" y="765175"/>
          <a:ext cx="7704138" cy="596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17"/>
                <a:gridCol w="2916052"/>
                <a:gridCol w="972017"/>
                <a:gridCol w="2880052"/>
              </a:tblGrid>
              <a:tr h="497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响应码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意义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响应码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意义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110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重新启动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226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关闭数据连接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服务器就绪的时间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227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进入被动模式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125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打开数据连接开始传输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用户已登录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命令成功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文件操作完成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202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命令未成功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331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用户名正确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211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系统状态回复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332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要求账号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212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目录状态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350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文件操作需要进一步命令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213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文件状态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421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半闭控制连接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服务就绪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425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不能打开数据连接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服务关闭，退出登录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426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半闭连接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225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打开数据传输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500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格式错误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52683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381</Words>
  <Application>Microsoft Office PowerPoint</Application>
  <PresentationFormat>宽屏</PresentationFormat>
  <Paragraphs>140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方正姚体</vt:lpstr>
      <vt:lpstr>华文新魏</vt:lpstr>
      <vt:lpstr>微软雅黑</vt:lpstr>
      <vt:lpstr>Arial</vt:lpstr>
      <vt:lpstr>Trebuchet MS</vt:lpstr>
      <vt:lpstr>Wingdings</vt:lpstr>
      <vt:lpstr>Wingdings 3</vt:lpstr>
      <vt:lpstr>平面</vt:lpstr>
      <vt:lpstr>FTP协议与编程应用</vt:lpstr>
      <vt:lpstr>FTP编程应用</vt:lpstr>
      <vt:lpstr>FTP协议介绍</vt:lpstr>
      <vt:lpstr>FTP协议的两个连接</vt:lpstr>
      <vt:lpstr>CuteFTP程序界面</vt:lpstr>
      <vt:lpstr>Port模式</vt:lpstr>
      <vt:lpstr>与Pasv模式</vt:lpstr>
      <vt:lpstr>FTP协议命令</vt:lpstr>
      <vt:lpstr>FTP响应码</vt:lpstr>
      <vt:lpstr>FileZilla项目</vt:lpstr>
      <vt:lpstr>PowerPoint 演示文稿</vt:lpstr>
      <vt:lpstr>FileZilla服务的安装与配置</vt:lpstr>
      <vt:lpstr>.NET平台FTP相关类</vt:lpstr>
      <vt:lpstr>FTP示例项目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244</cp:revision>
  <dcterms:created xsi:type="dcterms:W3CDTF">2014-12-05T07:09:50Z</dcterms:created>
  <dcterms:modified xsi:type="dcterms:W3CDTF">2015-10-16T02:07:23Z</dcterms:modified>
</cp:coreProperties>
</file>