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79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DAA090-DC2F-4A5B-84CF-FE23997C0F8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CE9FD83-274E-4FE1-BF58-FAB216BAFAD7}">
      <dgm:prSet phldrT="[文本]"/>
      <dgm:spPr/>
      <dgm:t>
        <a:bodyPr/>
        <a:lstStyle/>
        <a:p>
          <a:pPr algn="l"/>
          <a:r>
            <a:rPr lang="zh-CN" altLang="en-US" dirty="0" smtClean="0"/>
            <a:t>汉字编码</a:t>
          </a:r>
          <a:endParaRPr lang="zh-CN" altLang="en-US" dirty="0"/>
        </a:p>
      </dgm:t>
    </dgm:pt>
    <dgm:pt modelId="{F9449AD9-D99C-4A49-90FE-2D501A18088C}" type="parTrans" cxnId="{C7D2E521-9955-4C75-B1C7-758B73CC14A5}">
      <dgm:prSet/>
      <dgm:spPr/>
      <dgm:t>
        <a:bodyPr/>
        <a:lstStyle/>
        <a:p>
          <a:endParaRPr lang="zh-CN" altLang="en-US"/>
        </a:p>
      </dgm:t>
    </dgm:pt>
    <dgm:pt modelId="{D1687F4D-3C19-402B-BE60-771AAEC1BCD5}" type="sibTrans" cxnId="{C7D2E521-9955-4C75-B1C7-758B73CC14A5}">
      <dgm:prSet/>
      <dgm:spPr/>
      <dgm:t>
        <a:bodyPr/>
        <a:lstStyle/>
        <a:p>
          <a:endParaRPr lang="zh-CN" altLang="en-US"/>
        </a:p>
      </dgm:t>
    </dgm:pt>
    <dgm:pt modelId="{89F8C6A7-2A30-4740-AE99-B481F068F472}">
      <dgm:prSet phldrT="[文本]"/>
      <dgm:spPr/>
      <dgm:t>
        <a:bodyPr/>
        <a:lstStyle/>
        <a:p>
          <a:pPr algn="l"/>
          <a:r>
            <a:rPr lang="zh-CN" altLang="en-US" dirty="0" smtClean="0"/>
            <a:t>汉字注音，笔画</a:t>
          </a:r>
          <a:endParaRPr lang="zh-CN" altLang="en-US" dirty="0"/>
        </a:p>
      </dgm:t>
    </dgm:pt>
    <dgm:pt modelId="{C2BF8A48-B373-4C22-AAA9-FD4B0629511C}" type="parTrans" cxnId="{F1A0BFFC-BACE-4C28-AA57-1FD0FF1F4BFF}">
      <dgm:prSet/>
      <dgm:spPr/>
      <dgm:t>
        <a:bodyPr/>
        <a:lstStyle/>
        <a:p>
          <a:endParaRPr lang="zh-CN" altLang="en-US"/>
        </a:p>
      </dgm:t>
    </dgm:pt>
    <dgm:pt modelId="{FCE3D4EB-3EFC-4AE8-B9D9-6362566DE33C}" type="sibTrans" cxnId="{F1A0BFFC-BACE-4C28-AA57-1FD0FF1F4BFF}">
      <dgm:prSet/>
      <dgm:spPr/>
      <dgm:t>
        <a:bodyPr/>
        <a:lstStyle/>
        <a:p>
          <a:endParaRPr lang="zh-CN" altLang="en-US"/>
        </a:p>
      </dgm:t>
    </dgm:pt>
    <dgm:pt modelId="{B39E45CA-4B90-4BA5-AC4B-EBDCA7F79487}">
      <dgm:prSet phldrT="[文本]"/>
      <dgm:spPr/>
      <dgm:t>
        <a:bodyPr/>
        <a:lstStyle/>
        <a:p>
          <a:pPr algn="l"/>
          <a:r>
            <a:rPr lang="zh-CN" altLang="en-US" dirty="0" smtClean="0"/>
            <a:t>繁体字与简化字转化</a:t>
          </a:r>
          <a:endParaRPr lang="zh-CN" altLang="en-US" dirty="0"/>
        </a:p>
      </dgm:t>
    </dgm:pt>
    <dgm:pt modelId="{AF02B0CB-D4D3-4689-AF3F-63B0CF0E9DB7}" type="parTrans" cxnId="{86628A9E-22D6-4C60-8249-0BFE480BFF5A}">
      <dgm:prSet/>
      <dgm:spPr/>
      <dgm:t>
        <a:bodyPr/>
        <a:lstStyle/>
        <a:p>
          <a:endParaRPr lang="zh-CN" altLang="en-US"/>
        </a:p>
      </dgm:t>
    </dgm:pt>
    <dgm:pt modelId="{E62A0279-F5C6-468D-A5C5-4AC2E078B623}" type="sibTrans" cxnId="{86628A9E-22D6-4C60-8249-0BFE480BFF5A}">
      <dgm:prSet/>
      <dgm:spPr/>
      <dgm:t>
        <a:bodyPr/>
        <a:lstStyle/>
        <a:p>
          <a:endParaRPr lang="zh-CN" altLang="en-US"/>
        </a:p>
      </dgm:t>
    </dgm:pt>
    <dgm:pt modelId="{130D3908-710E-4E1A-B7D8-47B8EA36ED4A}">
      <dgm:prSet phldrT="[文本]"/>
      <dgm:spPr/>
      <dgm:t>
        <a:bodyPr/>
        <a:lstStyle/>
        <a:p>
          <a:pPr algn="l"/>
          <a:r>
            <a:rPr lang="en-US" altLang="zh-CN" dirty="0" smtClean="0"/>
            <a:t>Encoding</a:t>
          </a:r>
          <a:r>
            <a:rPr lang="zh-CN" altLang="en-US" dirty="0" smtClean="0"/>
            <a:t>类的使用</a:t>
          </a:r>
          <a:endParaRPr lang="zh-CN" altLang="en-US" dirty="0"/>
        </a:p>
      </dgm:t>
    </dgm:pt>
    <dgm:pt modelId="{42EC6CF3-FF18-437E-8D44-AA882D54CEE0}" type="parTrans" cxnId="{851E7807-5DCB-450F-91CB-BC7CE976400B}">
      <dgm:prSet/>
      <dgm:spPr/>
      <dgm:t>
        <a:bodyPr/>
        <a:lstStyle/>
        <a:p>
          <a:endParaRPr lang="zh-CN" altLang="en-US"/>
        </a:p>
      </dgm:t>
    </dgm:pt>
    <dgm:pt modelId="{9007DD70-9C54-4477-9E19-C04AF4AA79E1}" type="sibTrans" cxnId="{851E7807-5DCB-450F-91CB-BC7CE976400B}">
      <dgm:prSet/>
      <dgm:spPr/>
      <dgm:t>
        <a:bodyPr/>
        <a:lstStyle/>
        <a:p>
          <a:endParaRPr lang="zh-CN" altLang="en-US"/>
        </a:p>
      </dgm:t>
    </dgm:pt>
    <dgm:pt modelId="{02A00CD6-C7B1-4656-AD02-C523DB4794B7}">
      <dgm:prSet phldrT="[文本]"/>
      <dgm:spPr/>
      <dgm:t>
        <a:bodyPr/>
        <a:lstStyle/>
        <a:p>
          <a:pPr algn="l"/>
          <a:r>
            <a:rPr lang="en-US" altLang="zh-CN" dirty="0" smtClean="0"/>
            <a:t>TTS-</a:t>
          </a:r>
          <a:r>
            <a:rPr lang="zh-CN" altLang="en-US" dirty="0" smtClean="0"/>
            <a:t>文本到语音</a:t>
          </a:r>
          <a:endParaRPr lang="zh-CN" altLang="en-US" dirty="0"/>
        </a:p>
      </dgm:t>
    </dgm:pt>
    <dgm:pt modelId="{0673DC20-B6D9-40F3-8453-23F62E7960A5}" type="parTrans" cxnId="{7E13320E-D2A0-4EDB-8A68-2625F0C9D9C2}">
      <dgm:prSet/>
      <dgm:spPr/>
      <dgm:t>
        <a:bodyPr/>
        <a:lstStyle/>
        <a:p>
          <a:endParaRPr lang="zh-CN" altLang="en-US"/>
        </a:p>
      </dgm:t>
    </dgm:pt>
    <dgm:pt modelId="{DD96E5FC-C109-4C75-88D1-2E4175852803}" type="sibTrans" cxnId="{7E13320E-D2A0-4EDB-8A68-2625F0C9D9C2}">
      <dgm:prSet/>
      <dgm:spPr/>
      <dgm:t>
        <a:bodyPr/>
        <a:lstStyle/>
        <a:p>
          <a:endParaRPr lang="zh-CN" altLang="en-US"/>
        </a:p>
      </dgm:t>
    </dgm:pt>
    <dgm:pt modelId="{DDE2EFAC-FD0A-43B9-9885-8F584F8B2687}" type="pres">
      <dgm:prSet presAssocID="{C0DAA090-DC2F-4A5B-84CF-FE23997C0F8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035673-F57E-4B09-9D23-B9C1E0ED0AD0}" type="pres">
      <dgm:prSet presAssocID="{FCE9FD83-274E-4FE1-BF58-FAB216BAFAD7}" presName="composite" presStyleCnt="0"/>
      <dgm:spPr/>
    </dgm:pt>
    <dgm:pt modelId="{2B887BC6-55C2-4279-8C72-93BBB484D70B}" type="pres">
      <dgm:prSet presAssocID="{FCE9FD83-274E-4FE1-BF58-FAB216BAFAD7}" presName="imgShp" presStyleLbl="fgImgPlace1" presStyleIdx="0" presStyleCnt="5"/>
      <dgm:spPr/>
    </dgm:pt>
    <dgm:pt modelId="{5BD8D945-0727-4AEE-910D-850B92E65FD4}" type="pres">
      <dgm:prSet presAssocID="{FCE9FD83-274E-4FE1-BF58-FAB216BAFAD7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B756D1-7B5D-46C5-B557-6BFF75EAD8BF}" type="pres">
      <dgm:prSet presAssocID="{D1687F4D-3C19-402B-BE60-771AAEC1BCD5}" presName="spacing" presStyleCnt="0"/>
      <dgm:spPr/>
    </dgm:pt>
    <dgm:pt modelId="{B76BEF27-5A1E-4F12-8517-0F52D241BD2A}" type="pres">
      <dgm:prSet presAssocID="{89F8C6A7-2A30-4740-AE99-B481F068F472}" presName="composite" presStyleCnt="0"/>
      <dgm:spPr/>
    </dgm:pt>
    <dgm:pt modelId="{EF82252F-DAC4-41BC-90B7-F66D33A0071B}" type="pres">
      <dgm:prSet presAssocID="{89F8C6A7-2A30-4740-AE99-B481F068F472}" presName="imgShp" presStyleLbl="fgImgPlace1" presStyleIdx="1" presStyleCnt="5"/>
      <dgm:spPr/>
    </dgm:pt>
    <dgm:pt modelId="{972E2A53-3A6A-4B79-B52E-D3360EE0419E}" type="pres">
      <dgm:prSet presAssocID="{89F8C6A7-2A30-4740-AE99-B481F068F472}" presName="txShp" presStyleLbl="node1" presStyleIdx="1" presStyleCnt="5" custLinFactNeighborX="584" custLinFactNeighborY="150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D7FA7A-9AAC-4652-BF9F-9F4608217DE2}" type="pres">
      <dgm:prSet presAssocID="{FCE3D4EB-3EFC-4AE8-B9D9-6362566DE33C}" presName="spacing" presStyleCnt="0"/>
      <dgm:spPr/>
    </dgm:pt>
    <dgm:pt modelId="{F86355EA-7315-4404-8DB2-95216AEB3B8A}" type="pres">
      <dgm:prSet presAssocID="{B39E45CA-4B90-4BA5-AC4B-EBDCA7F79487}" presName="composite" presStyleCnt="0"/>
      <dgm:spPr/>
    </dgm:pt>
    <dgm:pt modelId="{BDA2664F-D760-4676-988D-9DECE8C71CCC}" type="pres">
      <dgm:prSet presAssocID="{B39E45CA-4B90-4BA5-AC4B-EBDCA7F79487}" presName="imgShp" presStyleLbl="fgImgPlace1" presStyleIdx="2" presStyleCnt="5"/>
      <dgm:spPr/>
    </dgm:pt>
    <dgm:pt modelId="{F907B27B-B246-4928-AC93-8A19B8E86AA6}" type="pres">
      <dgm:prSet presAssocID="{B39E45CA-4B90-4BA5-AC4B-EBDCA7F79487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472BDA-002C-4AC8-8CC0-396DCF3ABB3B}" type="pres">
      <dgm:prSet presAssocID="{E62A0279-F5C6-468D-A5C5-4AC2E078B623}" presName="spacing" presStyleCnt="0"/>
      <dgm:spPr/>
    </dgm:pt>
    <dgm:pt modelId="{586EC0CC-8B1E-4061-BBE3-BE2792702B83}" type="pres">
      <dgm:prSet presAssocID="{130D3908-710E-4E1A-B7D8-47B8EA36ED4A}" presName="composite" presStyleCnt="0"/>
      <dgm:spPr/>
    </dgm:pt>
    <dgm:pt modelId="{7FE62E54-E85F-4DBB-997F-689B5CDFD62D}" type="pres">
      <dgm:prSet presAssocID="{130D3908-710E-4E1A-B7D8-47B8EA36ED4A}" presName="imgShp" presStyleLbl="fgImgPlace1" presStyleIdx="3" presStyleCnt="5"/>
      <dgm:spPr/>
    </dgm:pt>
    <dgm:pt modelId="{34905F94-283E-4E2E-B949-4A5102C3F22E}" type="pres">
      <dgm:prSet presAssocID="{130D3908-710E-4E1A-B7D8-47B8EA36ED4A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B347A5-120C-4D94-84A7-C10BD9DE1664}" type="pres">
      <dgm:prSet presAssocID="{9007DD70-9C54-4477-9E19-C04AF4AA79E1}" presName="spacing" presStyleCnt="0"/>
      <dgm:spPr/>
    </dgm:pt>
    <dgm:pt modelId="{0CFC61BE-0957-428B-82C8-913E27264DFD}" type="pres">
      <dgm:prSet presAssocID="{02A00CD6-C7B1-4656-AD02-C523DB4794B7}" presName="composite" presStyleCnt="0"/>
      <dgm:spPr/>
    </dgm:pt>
    <dgm:pt modelId="{632EDDDA-89EA-47A2-85B9-A17316A943CD}" type="pres">
      <dgm:prSet presAssocID="{02A00CD6-C7B1-4656-AD02-C523DB4794B7}" presName="imgShp" presStyleLbl="fgImgPlace1" presStyleIdx="4" presStyleCnt="5"/>
      <dgm:spPr/>
    </dgm:pt>
    <dgm:pt modelId="{68C2DDB3-F3CE-46E4-AB2A-C637B6CD67F3}" type="pres">
      <dgm:prSet presAssocID="{02A00CD6-C7B1-4656-AD02-C523DB4794B7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93FC891-2751-4BD9-AB21-BD03CC5C99EF}" type="presOf" srcId="{FCE9FD83-274E-4FE1-BF58-FAB216BAFAD7}" destId="{5BD8D945-0727-4AEE-910D-850B92E65FD4}" srcOrd="0" destOrd="0" presId="urn:microsoft.com/office/officeart/2005/8/layout/vList3"/>
    <dgm:cxn modelId="{86628A9E-22D6-4C60-8249-0BFE480BFF5A}" srcId="{C0DAA090-DC2F-4A5B-84CF-FE23997C0F8D}" destId="{B39E45CA-4B90-4BA5-AC4B-EBDCA7F79487}" srcOrd="2" destOrd="0" parTransId="{AF02B0CB-D4D3-4689-AF3F-63B0CF0E9DB7}" sibTransId="{E62A0279-F5C6-468D-A5C5-4AC2E078B623}"/>
    <dgm:cxn modelId="{851E7807-5DCB-450F-91CB-BC7CE976400B}" srcId="{C0DAA090-DC2F-4A5B-84CF-FE23997C0F8D}" destId="{130D3908-710E-4E1A-B7D8-47B8EA36ED4A}" srcOrd="3" destOrd="0" parTransId="{42EC6CF3-FF18-437E-8D44-AA882D54CEE0}" sibTransId="{9007DD70-9C54-4477-9E19-C04AF4AA79E1}"/>
    <dgm:cxn modelId="{FD24E8C0-85F3-4B3A-84B8-384BB606DBF0}" type="presOf" srcId="{130D3908-710E-4E1A-B7D8-47B8EA36ED4A}" destId="{34905F94-283E-4E2E-B949-4A5102C3F22E}" srcOrd="0" destOrd="0" presId="urn:microsoft.com/office/officeart/2005/8/layout/vList3"/>
    <dgm:cxn modelId="{A9A35016-3004-4908-9D5A-EBEA9CC3DABB}" type="presOf" srcId="{C0DAA090-DC2F-4A5B-84CF-FE23997C0F8D}" destId="{DDE2EFAC-FD0A-43B9-9885-8F584F8B2687}" srcOrd="0" destOrd="0" presId="urn:microsoft.com/office/officeart/2005/8/layout/vList3"/>
    <dgm:cxn modelId="{C7D2E521-9955-4C75-B1C7-758B73CC14A5}" srcId="{C0DAA090-DC2F-4A5B-84CF-FE23997C0F8D}" destId="{FCE9FD83-274E-4FE1-BF58-FAB216BAFAD7}" srcOrd="0" destOrd="0" parTransId="{F9449AD9-D99C-4A49-90FE-2D501A18088C}" sibTransId="{D1687F4D-3C19-402B-BE60-771AAEC1BCD5}"/>
    <dgm:cxn modelId="{7E13320E-D2A0-4EDB-8A68-2625F0C9D9C2}" srcId="{C0DAA090-DC2F-4A5B-84CF-FE23997C0F8D}" destId="{02A00CD6-C7B1-4656-AD02-C523DB4794B7}" srcOrd="4" destOrd="0" parTransId="{0673DC20-B6D9-40F3-8453-23F62E7960A5}" sibTransId="{DD96E5FC-C109-4C75-88D1-2E4175852803}"/>
    <dgm:cxn modelId="{6E103369-BAD2-4BC9-AFDC-1170F6BF1220}" type="presOf" srcId="{89F8C6A7-2A30-4740-AE99-B481F068F472}" destId="{972E2A53-3A6A-4B79-B52E-D3360EE0419E}" srcOrd="0" destOrd="0" presId="urn:microsoft.com/office/officeart/2005/8/layout/vList3"/>
    <dgm:cxn modelId="{5F0D581C-2F25-43F5-9C01-941FC5055FFF}" type="presOf" srcId="{B39E45CA-4B90-4BA5-AC4B-EBDCA7F79487}" destId="{F907B27B-B246-4928-AC93-8A19B8E86AA6}" srcOrd="0" destOrd="0" presId="urn:microsoft.com/office/officeart/2005/8/layout/vList3"/>
    <dgm:cxn modelId="{3E4C5AFF-38FE-4B96-AC29-BD9A90C62D70}" type="presOf" srcId="{02A00CD6-C7B1-4656-AD02-C523DB4794B7}" destId="{68C2DDB3-F3CE-46E4-AB2A-C637B6CD67F3}" srcOrd="0" destOrd="0" presId="urn:microsoft.com/office/officeart/2005/8/layout/vList3"/>
    <dgm:cxn modelId="{F1A0BFFC-BACE-4C28-AA57-1FD0FF1F4BFF}" srcId="{C0DAA090-DC2F-4A5B-84CF-FE23997C0F8D}" destId="{89F8C6A7-2A30-4740-AE99-B481F068F472}" srcOrd="1" destOrd="0" parTransId="{C2BF8A48-B373-4C22-AAA9-FD4B0629511C}" sibTransId="{FCE3D4EB-3EFC-4AE8-B9D9-6362566DE33C}"/>
    <dgm:cxn modelId="{138232B3-2363-4B4D-B1E3-909118B8AF1E}" type="presParOf" srcId="{DDE2EFAC-FD0A-43B9-9885-8F584F8B2687}" destId="{04035673-F57E-4B09-9D23-B9C1E0ED0AD0}" srcOrd="0" destOrd="0" presId="urn:microsoft.com/office/officeart/2005/8/layout/vList3"/>
    <dgm:cxn modelId="{079CD186-3EEE-421A-9C4D-DE3CE0CB13A9}" type="presParOf" srcId="{04035673-F57E-4B09-9D23-B9C1E0ED0AD0}" destId="{2B887BC6-55C2-4279-8C72-93BBB484D70B}" srcOrd="0" destOrd="0" presId="urn:microsoft.com/office/officeart/2005/8/layout/vList3"/>
    <dgm:cxn modelId="{B03B0C99-4036-4FBE-A82D-0A3B682300F3}" type="presParOf" srcId="{04035673-F57E-4B09-9D23-B9C1E0ED0AD0}" destId="{5BD8D945-0727-4AEE-910D-850B92E65FD4}" srcOrd="1" destOrd="0" presId="urn:microsoft.com/office/officeart/2005/8/layout/vList3"/>
    <dgm:cxn modelId="{F69BB926-431D-4ECA-9496-553CD9CE8476}" type="presParOf" srcId="{DDE2EFAC-FD0A-43B9-9885-8F584F8B2687}" destId="{CBB756D1-7B5D-46C5-B557-6BFF75EAD8BF}" srcOrd="1" destOrd="0" presId="urn:microsoft.com/office/officeart/2005/8/layout/vList3"/>
    <dgm:cxn modelId="{8721962E-4001-41B4-94EB-27DD34044F3B}" type="presParOf" srcId="{DDE2EFAC-FD0A-43B9-9885-8F584F8B2687}" destId="{B76BEF27-5A1E-4F12-8517-0F52D241BD2A}" srcOrd="2" destOrd="0" presId="urn:microsoft.com/office/officeart/2005/8/layout/vList3"/>
    <dgm:cxn modelId="{6C2D3AC5-798B-4560-BE21-676A3FB795E3}" type="presParOf" srcId="{B76BEF27-5A1E-4F12-8517-0F52D241BD2A}" destId="{EF82252F-DAC4-41BC-90B7-F66D33A0071B}" srcOrd="0" destOrd="0" presId="urn:microsoft.com/office/officeart/2005/8/layout/vList3"/>
    <dgm:cxn modelId="{CB24CA9F-843E-49B3-B4A2-1989EEAEB927}" type="presParOf" srcId="{B76BEF27-5A1E-4F12-8517-0F52D241BD2A}" destId="{972E2A53-3A6A-4B79-B52E-D3360EE0419E}" srcOrd="1" destOrd="0" presId="urn:microsoft.com/office/officeart/2005/8/layout/vList3"/>
    <dgm:cxn modelId="{E988434B-D4CC-4E38-AE00-BE6D7AB8D2DC}" type="presParOf" srcId="{DDE2EFAC-FD0A-43B9-9885-8F584F8B2687}" destId="{72D7FA7A-9AAC-4652-BF9F-9F4608217DE2}" srcOrd="3" destOrd="0" presId="urn:microsoft.com/office/officeart/2005/8/layout/vList3"/>
    <dgm:cxn modelId="{7F8DF7C7-35F8-4F13-9E1F-DE831D826AC7}" type="presParOf" srcId="{DDE2EFAC-FD0A-43B9-9885-8F584F8B2687}" destId="{F86355EA-7315-4404-8DB2-95216AEB3B8A}" srcOrd="4" destOrd="0" presId="urn:microsoft.com/office/officeart/2005/8/layout/vList3"/>
    <dgm:cxn modelId="{D675331F-A2CB-48E0-AE82-8DA7001FFACC}" type="presParOf" srcId="{F86355EA-7315-4404-8DB2-95216AEB3B8A}" destId="{BDA2664F-D760-4676-988D-9DECE8C71CCC}" srcOrd="0" destOrd="0" presId="urn:microsoft.com/office/officeart/2005/8/layout/vList3"/>
    <dgm:cxn modelId="{FC019A51-BFB3-4B28-A794-D1C7664972EF}" type="presParOf" srcId="{F86355EA-7315-4404-8DB2-95216AEB3B8A}" destId="{F907B27B-B246-4928-AC93-8A19B8E86AA6}" srcOrd="1" destOrd="0" presId="urn:microsoft.com/office/officeart/2005/8/layout/vList3"/>
    <dgm:cxn modelId="{5F548C91-E088-4D47-8ED6-8F81FAF9D54F}" type="presParOf" srcId="{DDE2EFAC-FD0A-43B9-9885-8F584F8B2687}" destId="{11472BDA-002C-4AC8-8CC0-396DCF3ABB3B}" srcOrd="5" destOrd="0" presId="urn:microsoft.com/office/officeart/2005/8/layout/vList3"/>
    <dgm:cxn modelId="{42FB263A-A6E0-4059-8314-45932C71AC9F}" type="presParOf" srcId="{DDE2EFAC-FD0A-43B9-9885-8F584F8B2687}" destId="{586EC0CC-8B1E-4061-BBE3-BE2792702B83}" srcOrd="6" destOrd="0" presId="urn:microsoft.com/office/officeart/2005/8/layout/vList3"/>
    <dgm:cxn modelId="{2B5B5C4A-FDC3-4963-9D7F-4CA1FD79828B}" type="presParOf" srcId="{586EC0CC-8B1E-4061-BBE3-BE2792702B83}" destId="{7FE62E54-E85F-4DBB-997F-689B5CDFD62D}" srcOrd="0" destOrd="0" presId="urn:microsoft.com/office/officeart/2005/8/layout/vList3"/>
    <dgm:cxn modelId="{D79EA038-1398-4529-BA3F-C993A75CAD53}" type="presParOf" srcId="{586EC0CC-8B1E-4061-BBE3-BE2792702B83}" destId="{34905F94-283E-4E2E-B949-4A5102C3F22E}" srcOrd="1" destOrd="0" presId="urn:microsoft.com/office/officeart/2005/8/layout/vList3"/>
    <dgm:cxn modelId="{2901F3AF-E9B7-49C6-A50D-B4E94DC558A8}" type="presParOf" srcId="{DDE2EFAC-FD0A-43B9-9885-8F584F8B2687}" destId="{17B347A5-120C-4D94-84A7-C10BD9DE1664}" srcOrd="7" destOrd="0" presId="urn:microsoft.com/office/officeart/2005/8/layout/vList3"/>
    <dgm:cxn modelId="{7ECC7C75-5993-4D42-A076-A6D3E477413F}" type="presParOf" srcId="{DDE2EFAC-FD0A-43B9-9885-8F584F8B2687}" destId="{0CFC61BE-0957-428B-82C8-913E27264DFD}" srcOrd="8" destOrd="0" presId="urn:microsoft.com/office/officeart/2005/8/layout/vList3"/>
    <dgm:cxn modelId="{E5140319-F03C-4CBC-9D3B-C65ACE84D784}" type="presParOf" srcId="{0CFC61BE-0957-428B-82C8-913E27264DFD}" destId="{632EDDDA-89EA-47A2-85B9-A17316A943CD}" srcOrd="0" destOrd="0" presId="urn:microsoft.com/office/officeart/2005/8/layout/vList3"/>
    <dgm:cxn modelId="{4138FCF0-C3AA-43BB-8401-AE2AF561F4F7}" type="presParOf" srcId="{0CFC61BE-0957-428B-82C8-913E27264DFD}" destId="{68C2DDB3-F3CE-46E4-AB2A-C637B6CD67F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D8D945-0727-4AEE-910D-850B92E65FD4}">
      <dsp:nvSpPr>
        <dsp:cNvPr id="0" name=""/>
        <dsp:cNvSpPr/>
      </dsp:nvSpPr>
      <dsp:spPr>
        <a:xfrm rot="10800000">
          <a:off x="1707963" y="1189"/>
          <a:ext cx="5905688" cy="88176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8833" tIns="140970" rIns="263144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汉字编码</a:t>
          </a:r>
          <a:endParaRPr lang="zh-CN" altLang="en-US" sz="3700" kern="1200" dirty="0"/>
        </a:p>
      </dsp:txBody>
      <dsp:txXfrm rot="10800000">
        <a:off x="1928404" y="1189"/>
        <a:ext cx="5685247" cy="881764"/>
      </dsp:txXfrm>
    </dsp:sp>
    <dsp:sp modelId="{2B887BC6-55C2-4279-8C72-93BBB484D70B}">
      <dsp:nvSpPr>
        <dsp:cNvPr id="0" name=""/>
        <dsp:cNvSpPr/>
      </dsp:nvSpPr>
      <dsp:spPr>
        <a:xfrm>
          <a:off x="1267081" y="1189"/>
          <a:ext cx="881764" cy="88176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2E2A53-3A6A-4B79-B52E-D3360EE0419E}">
      <dsp:nvSpPr>
        <dsp:cNvPr id="0" name=""/>
        <dsp:cNvSpPr/>
      </dsp:nvSpPr>
      <dsp:spPr>
        <a:xfrm rot="10800000">
          <a:off x="1742453" y="1159454"/>
          <a:ext cx="5905688" cy="88176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8833" tIns="140970" rIns="263144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汉字注音，笔画</a:t>
          </a:r>
          <a:endParaRPr lang="zh-CN" altLang="en-US" sz="3700" kern="1200" dirty="0"/>
        </a:p>
      </dsp:txBody>
      <dsp:txXfrm rot="10800000">
        <a:off x="1962894" y="1159454"/>
        <a:ext cx="5685247" cy="881764"/>
      </dsp:txXfrm>
    </dsp:sp>
    <dsp:sp modelId="{EF82252F-DAC4-41BC-90B7-F66D33A0071B}">
      <dsp:nvSpPr>
        <dsp:cNvPr id="0" name=""/>
        <dsp:cNvSpPr/>
      </dsp:nvSpPr>
      <dsp:spPr>
        <a:xfrm>
          <a:off x="1267081" y="1146166"/>
          <a:ext cx="881764" cy="88176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7B27B-B246-4928-AC93-8A19B8E86AA6}">
      <dsp:nvSpPr>
        <dsp:cNvPr id="0" name=""/>
        <dsp:cNvSpPr/>
      </dsp:nvSpPr>
      <dsp:spPr>
        <a:xfrm rot="10800000">
          <a:off x="1707963" y="2291143"/>
          <a:ext cx="5905688" cy="88176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8833" tIns="140970" rIns="263144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繁体字与简化字转化</a:t>
          </a:r>
          <a:endParaRPr lang="zh-CN" altLang="en-US" sz="3700" kern="1200" dirty="0"/>
        </a:p>
      </dsp:txBody>
      <dsp:txXfrm rot="10800000">
        <a:off x="1928404" y="2291143"/>
        <a:ext cx="5685247" cy="881764"/>
      </dsp:txXfrm>
    </dsp:sp>
    <dsp:sp modelId="{BDA2664F-D760-4676-988D-9DECE8C71CCC}">
      <dsp:nvSpPr>
        <dsp:cNvPr id="0" name=""/>
        <dsp:cNvSpPr/>
      </dsp:nvSpPr>
      <dsp:spPr>
        <a:xfrm>
          <a:off x="1267081" y="2291143"/>
          <a:ext cx="881764" cy="88176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05F94-283E-4E2E-B949-4A5102C3F22E}">
      <dsp:nvSpPr>
        <dsp:cNvPr id="0" name=""/>
        <dsp:cNvSpPr/>
      </dsp:nvSpPr>
      <dsp:spPr>
        <a:xfrm rot="10800000">
          <a:off x="1707963" y="3436121"/>
          <a:ext cx="5905688" cy="88176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8833" tIns="140970" rIns="263144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700" kern="1200" dirty="0" smtClean="0"/>
            <a:t>Encoding</a:t>
          </a:r>
          <a:r>
            <a:rPr lang="zh-CN" altLang="en-US" sz="3700" kern="1200" dirty="0" smtClean="0"/>
            <a:t>类的使用</a:t>
          </a:r>
          <a:endParaRPr lang="zh-CN" altLang="en-US" sz="3700" kern="1200" dirty="0"/>
        </a:p>
      </dsp:txBody>
      <dsp:txXfrm rot="10800000">
        <a:off x="1928404" y="3436121"/>
        <a:ext cx="5685247" cy="881764"/>
      </dsp:txXfrm>
    </dsp:sp>
    <dsp:sp modelId="{7FE62E54-E85F-4DBB-997F-689B5CDFD62D}">
      <dsp:nvSpPr>
        <dsp:cNvPr id="0" name=""/>
        <dsp:cNvSpPr/>
      </dsp:nvSpPr>
      <dsp:spPr>
        <a:xfrm>
          <a:off x="1267081" y="3436121"/>
          <a:ext cx="881764" cy="88176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C2DDB3-F3CE-46E4-AB2A-C637B6CD67F3}">
      <dsp:nvSpPr>
        <dsp:cNvPr id="0" name=""/>
        <dsp:cNvSpPr/>
      </dsp:nvSpPr>
      <dsp:spPr>
        <a:xfrm rot="10800000">
          <a:off x="1707963" y="4581098"/>
          <a:ext cx="5905688" cy="88176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8833" tIns="140970" rIns="263144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700" kern="1200" dirty="0" smtClean="0"/>
            <a:t>TTS-</a:t>
          </a:r>
          <a:r>
            <a:rPr lang="zh-CN" altLang="en-US" sz="3700" kern="1200" dirty="0" smtClean="0"/>
            <a:t>文本到语音</a:t>
          </a:r>
          <a:endParaRPr lang="zh-CN" altLang="en-US" sz="3700" kern="1200" dirty="0"/>
        </a:p>
      </dsp:txBody>
      <dsp:txXfrm rot="10800000">
        <a:off x="1928404" y="4581098"/>
        <a:ext cx="5685247" cy="881764"/>
      </dsp:txXfrm>
    </dsp:sp>
    <dsp:sp modelId="{632EDDDA-89EA-47A2-85B9-A17316A943CD}">
      <dsp:nvSpPr>
        <dsp:cNvPr id="0" name=""/>
        <dsp:cNvSpPr/>
      </dsp:nvSpPr>
      <dsp:spPr>
        <a:xfrm>
          <a:off x="1267081" y="4581098"/>
          <a:ext cx="881764" cy="88176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690D2-9F6C-4A40-B045-5871089CDE7B}" type="datetimeFigureOut">
              <a:rPr lang="zh-CN" altLang="en-US" smtClean="0"/>
              <a:t>2017/2/20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B7014-1CA7-42FF-9E69-87C27AE33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948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56B6157-BFA1-4795-BE92-475597F53548}" type="slidenum">
              <a:rPr lang="en-US" altLang="zh-CN">
                <a:latin typeface="Arial" panose="020B0604020202020204" pitchFamily="34" charset="0"/>
              </a:rPr>
              <a:pPr/>
              <a:t>7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4287190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987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25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1186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207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7915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558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980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83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30" y="6484588"/>
            <a:ext cx="784928" cy="37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8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19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43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2017/2/20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08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2017/2/20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63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2017/2/20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83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59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41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08C6D-CA89-457F-88D7-56281A3E4E44}" type="datetimeFigureOut">
              <a:rPr lang="zh-CN" altLang="en-US" smtClean="0"/>
              <a:t>2017/2/20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52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88564" y="1544128"/>
            <a:ext cx="7636922" cy="152687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zh-CN" altLang="en-US" sz="8000" dirty="0">
                <a:solidFill>
                  <a:schemeClr val="accent1">
                    <a:lumMod val="75000"/>
                  </a:schemeClr>
                </a:solidFill>
              </a:rPr>
              <a:t>汉字操作与编码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51893" y="3312543"/>
            <a:ext cx="3287271" cy="1716657"/>
          </a:xfrm>
        </p:spPr>
        <p:txBody>
          <a:bodyPr>
            <a:noAutofit/>
          </a:bodyPr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计算机学院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李赞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厚德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B807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64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C#</a:t>
            </a:r>
            <a:r>
              <a:rPr lang="zh-CN" altLang="en-US"/>
              <a:t>语言</a:t>
            </a:r>
            <a:r>
              <a:rPr lang="en-US" altLang="zh-CN"/>
              <a:t>Windows</a:t>
            </a:r>
            <a:r>
              <a:rPr lang="zh-CN" altLang="en-US"/>
              <a:t>程序设计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261698" y="164306"/>
            <a:ext cx="3099019" cy="797595"/>
          </a:xfrm>
        </p:spPr>
        <p:txBody>
          <a:bodyPr/>
          <a:lstStyle/>
          <a:p>
            <a:pPr eaLnBrk="1" hangingPunct="1"/>
            <a:r>
              <a:rPr lang="en-US" altLang="zh-CN" smtClean="0"/>
              <a:t>UNICODE</a:t>
            </a:r>
            <a:r>
              <a:rPr lang="zh-CN" altLang="en-US" smtClean="0"/>
              <a:t>编码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6701" y="961901"/>
            <a:ext cx="9927330" cy="4916385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3600" dirty="0" smtClean="0"/>
              <a:t>如果用统一长度字节表示字符会有浪费，例如四个字节表示一个英文字母</a:t>
            </a:r>
          </a:p>
          <a:p>
            <a:pPr eaLnBrk="1" hangingPunct="1"/>
            <a:r>
              <a:rPr lang="en-US" altLang="zh-CN" sz="3600" dirty="0" smtClean="0"/>
              <a:t>Unicode</a:t>
            </a:r>
            <a:r>
              <a:rPr lang="zh-CN" altLang="en-US" sz="3600" dirty="0" smtClean="0"/>
              <a:t>与普通的</a:t>
            </a:r>
            <a:r>
              <a:rPr lang="en-US" altLang="zh-CN" sz="3600" dirty="0" smtClean="0"/>
              <a:t>ASCII</a:t>
            </a:r>
            <a:r>
              <a:rPr lang="zh-CN" altLang="en-US" sz="3600" dirty="0" smtClean="0"/>
              <a:t>码区别</a:t>
            </a:r>
          </a:p>
          <a:p>
            <a:pPr eaLnBrk="1" hangingPunct="1"/>
            <a:r>
              <a:rPr lang="en-US" altLang="zh-CN" sz="3600" dirty="0" smtClean="0"/>
              <a:t>Unicode</a:t>
            </a:r>
            <a:r>
              <a:rPr lang="zh-CN" altLang="en-US" sz="3600" dirty="0" smtClean="0"/>
              <a:t>实现格式有多种</a:t>
            </a:r>
          </a:p>
          <a:p>
            <a:pPr lvl="1" eaLnBrk="1" hangingPunct="1"/>
            <a:r>
              <a:rPr lang="en-US" altLang="zh-CN" sz="3600" dirty="0" err="1" smtClean="0"/>
              <a:t>UTF</a:t>
            </a:r>
            <a:r>
              <a:rPr lang="en-US" altLang="zh-CN" sz="3600" dirty="0" smtClean="0"/>
              <a:t>-8</a:t>
            </a:r>
            <a:r>
              <a:rPr lang="zh-CN" altLang="en-US" sz="3600" dirty="0" smtClean="0"/>
              <a:t>是</a:t>
            </a:r>
            <a:r>
              <a:rPr lang="en-US" altLang="zh-CN" sz="3600" dirty="0" smtClean="0"/>
              <a:t>Unicode</a:t>
            </a:r>
            <a:r>
              <a:rPr lang="zh-CN" altLang="en-US" sz="3600" dirty="0" smtClean="0"/>
              <a:t>的一种实现</a:t>
            </a:r>
          </a:p>
          <a:p>
            <a:pPr eaLnBrk="1" hangingPunct="1"/>
            <a:r>
              <a:rPr lang="en-US" altLang="zh-CN" sz="3600" dirty="0" smtClean="0"/>
              <a:t>.NET </a:t>
            </a:r>
            <a:r>
              <a:rPr lang="zh-CN" altLang="en-US" sz="3600" dirty="0" smtClean="0"/>
              <a:t>平台是用</a:t>
            </a:r>
            <a:r>
              <a:rPr lang="en-US" altLang="zh-CN" sz="3600" dirty="0" err="1" smtClean="0"/>
              <a:t>unicode</a:t>
            </a:r>
            <a:r>
              <a:rPr lang="zh-CN" altLang="en-US" sz="3600" dirty="0" smtClean="0"/>
              <a:t>来表示一个字符</a:t>
            </a:r>
          </a:p>
          <a:p>
            <a:pPr eaLnBrk="1" hangingPunct="1"/>
            <a:r>
              <a:rPr lang="en-US" altLang="zh-CN" sz="3600" dirty="0" smtClean="0"/>
              <a:t>Encoding</a:t>
            </a:r>
            <a:r>
              <a:rPr lang="zh-CN" altLang="en-US" sz="3600" dirty="0" smtClean="0"/>
              <a:t>类用来处理字符编码转换</a:t>
            </a:r>
          </a:p>
        </p:txBody>
      </p:sp>
    </p:spTree>
    <p:extLst>
      <p:ext uri="{BB962C8B-B14F-4D97-AF65-F5344CB8AC3E}">
        <p14:creationId xmlns:p14="http://schemas.microsoft.com/office/powerpoint/2010/main" val="400036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C#</a:t>
            </a:r>
            <a:r>
              <a:rPr lang="zh-CN" altLang="en-US"/>
              <a:t>语言</a:t>
            </a:r>
            <a:r>
              <a:rPr lang="en-US" altLang="zh-CN"/>
              <a:t>Windows</a:t>
            </a:r>
            <a:r>
              <a:rPr lang="zh-CN" altLang="en-US"/>
              <a:t>程序设计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Encoding</a:t>
            </a:r>
            <a:r>
              <a:rPr lang="zh-CN" altLang="en-US" dirty="0" smtClean="0"/>
              <a:t>类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1624" y="1542701"/>
            <a:ext cx="7772400" cy="141128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err="1" smtClean="0"/>
              <a:t>Encoding.UTF8.GetBytes</a:t>
            </a:r>
            <a:r>
              <a:rPr lang="en-US" altLang="zh-CN" sz="3200" smtClean="0"/>
              <a:t>("</a:t>
            </a:r>
            <a:r>
              <a:rPr lang="zh-CN" altLang="en-US" sz="3200" smtClean="0"/>
              <a:t>你好</a:t>
            </a:r>
            <a:r>
              <a:rPr lang="en-US" altLang="zh-CN" sz="3200" dirty="0" smtClean="0"/>
              <a:t>"</a:t>
            </a:r>
            <a:r>
              <a:rPr lang="en-US" altLang="zh-CN" sz="3200" smtClean="0"/>
              <a:t>);</a:t>
            </a:r>
            <a:endParaRPr lang="zh-CN" altLang="en-US" sz="3200" dirty="0" smtClean="0"/>
          </a:p>
          <a:p>
            <a:pPr eaLnBrk="1" hangingPunct="1"/>
            <a:r>
              <a:rPr lang="en-US" altLang="zh-CN" sz="3200" dirty="0" err="1" smtClean="0"/>
              <a:t>Encoding.UTF8.GetString</a:t>
            </a:r>
            <a:r>
              <a:rPr lang="en-US" altLang="zh-CN" sz="3200" dirty="0" smtClean="0"/>
              <a:t>(byte[]);</a:t>
            </a:r>
            <a:endParaRPr lang="zh-CN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58485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846566" y="6386136"/>
            <a:ext cx="6297612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C#</a:t>
            </a:r>
            <a:r>
              <a:rPr lang="zh-CN" altLang="en-US" dirty="0"/>
              <a:t>语言</a:t>
            </a:r>
            <a:r>
              <a:rPr lang="en-US" altLang="zh-CN" dirty="0"/>
              <a:t>Windows</a:t>
            </a:r>
            <a:r>
              <a:rPr lang="zh-CN" altLang="en-US" dirty="0"/>
              <a:t>程序设计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作业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4" y="1565299"/>
            <a:ext cx="7772400" cy="1970881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由于</a:t>
            </a:r>
            <a:r>
              <a:rPr lang="en-US" altLang="zh-CN" sz="2800" dirty="0"/>
              <a:t>.NET</a:t>
            </a:r>
            <a:r>
              <a:rPr lang="zh-CN" altLang="en-US" sz="2800" dirty="0"/>
              <a:t>平台对字符采用的是</a:t>
            </a:r>
            <a:r>
              <a:rPr lang="en-US" altLang="zh-CN" sz="2800" dirty="0" err="1"/>
              <a:t>unicode</a:t>
            </a:r>
            <a:r>
              <a:rPr lang="zh-CN" altLang="en-US" sz="2800" dirty="0"/>
              <a:t>，请同学们查找资料并解释</a:t>
            </a:r>
            <a:r>
              <a:rPr lang="en-US" altLang="zh-CN" sz="2800" dirty="0" err="1"/>
              <a:t>unicode</a:t>
            </a:r>
            <a:r>
              <a:rPr lang="zh-CN" altLang="en-US" sz="2800" dirty="0"/>
              <a:t>与</a:t>
            </a:r>
            <a:r>
              <a:rPr lang="en-US" altLang="zh-CN" sz="2800" dirty="0" err="1"/>
              <a:t>UTF</a:t>
            </a:r>
            <a:r>
              <a:rPr lang="en-US" altLang="zh-CN" sz="2800" dirty="0"/>
              <a:t>-8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eaLnBrk="1" hangingPunct="1"/>
            <a:r>
              <a:rPr lang="zh-CN" altLang="en-US" sz="2800" dirty="0"/>
              <a:t>查阅资料了解</a:t>
            </a:r>
            <a:r>
              <a:rPr lang="en-US" altLang="zh-CN" sz="2800" dirty="0" err="1"/>
              <a:t>Win8</a:t>
            </a:r>
            <a:r>
              <a:rPr lang="zh-CN" altLang="en-US" sz="2800" dirty="0"/>
              <a:t>的语音识别</a:t>
            </a:r>
            <a:r>
              <a:rPr lang="en-US" altLang="zh-CN" sz="2800" dirty="0"/>
              <a:t>API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3802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580268046"/>
              </p:ext>
            </p:extLst>
          </p:nvPr>
        </p:nvGraphicFramePr>
        <p:xfrm>
          <a:off x="74433" y="1041679"/>
          <a:ext cx="8880734" cy="5464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5109" y="127279"/>
            <a:ext cx="3934197" cy="716783"/>
          </a:xfrm>
        </p:spPr>
        <p:txBody>
          <a:bodyPr>
            <a:normAutofit/>
          </a:bodyPr>
          <a:lstStyle/>
          <a:p>
            <a:pPr lvl="0"/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汉字操作与编码</a:t>
            </a:r>
            <a:endParaRPr lang="zh-CN" altLang="en-US" dirty="0"/>
          </a:p>
        </p:txBody>
      </p:sp>
      <p:pic>
        <p:nvPicPr>
          <p:cNvPr id="6" name="内容占位符 3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517" y="0"/>
            <a:ext cx="5170098" cy="743967"/>
          </a:xfrm>
        </p:spPr>
      </p:pic>
    </p:spTree>
    <p:extLst>
      <p:ext uri="{BB962C8B-B14F-4D97-AF65-F5344CB8AC3E}">
        <p14:creationId xmlns:p14="http://schemas.microsoft.com/office/powerpoint/2010/main" val="311774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57609" y="148286"/>
            <a:ext cx="2065866" cy="69116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汉字编码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4" y="1043354"/>
            <a:ext cx="7402364" cy="4832790"/>
          </a:xfrm>
        </p:spPr>
        <p:txBody>
          <a:bodyPr>
            <a:normAutofit/>
          </a:bodyPr>
          <a:lstStyle/>
          <a:p>
            <a:pPr marL="609600" indent="-609600"/>
            <a:r>
              <a:rPr lang="en-US" altLang="zh-CN" sz="2800" dirty="0" err="1"/>
              <a:t>GB2312</a:t>
            </a:r>
            <a:endParaRPr lang="en-US" altLang="zh-CN" sz="2800" dirty="0"/>
          </a:p>
          <a:p>
            <a:pPr marL="990600" lvl="1" indent="-533400"/>
            <a:r>
              <a:rPr lang="zh-CN" altLang="en-US" sz="2400" dirty="0"/>
              <a:t>两个字节，最多</a:t>
            </a:r>
            <a:r>
              <a:rPr lang="en-US" altLang="zh-CN" sz="2400" dirty="0"/>
              <a:t>6763</a:t>
            </a:r>
            <a:r>
              <a:rPr lang="zh-CN" altLang="en-US" sz="2400" dirty="0"/>
              <a:t>个汉字</a:t>
            </a:r>
          </a:p>
          <a:p>
            <a:pPr marL="609600" indent="-609600"/>
            <a:r>
              <a:rPr lang="en-US" altLang="zh-CN" sz="2800" dirty="0" err="1"/>
              <a:t>GBK</a:t>
            </a:r>
            <a:endParaRPr lang="en-US" altLang="zh-CN" sz="2800" dirty="0"/>
          </a:p>
          <a:p>
            <a:pPr marL="990600" lvl="1" indent="-533400"/>
            <a:r>
              <a:rPr lang="zh-CN" altLang="en-US" sz="2400" dirty="0"/>
              <a:t>繁体字支持，</a:t>
            </a:r>
            <a:r>
              <a:rPr lang="en-US" altLang="zh-CN" sz="2400" dirty="0"/>
              <a:t>21003</a:t>
            </a:r>
            <a:r>
              <a:rPr lang="zh-CN" altLang="en-US" sz="2400" dirty="0"/>
              <a:t>个汉字 </a:t>
            </a:r>
          </a:p>
          <a:p>
            <a:pPr marL="609600" indent="-609600"/>
            <a:r>
              <a:rPr lang="en-US" altLang="zh-CN" sz="2800" dirty="0" err="1"/>
              <a:t>BIG5</a:t>
            </a:r>
            <a:endParaRPr lang="en-US" altLang="zh-CN" sz="2800" dirty="0"/>
          </a:p>
          <a:p>
            <a:pPr marL="990600" lvl="1" indent="-533400"/>
            <a:r>
              <a:rPr lang="zh-CN" altLang="en-US" sz="2400" dirty="0"/>
              <a:t>台湾香港地区</a:t>
            </a:r>
            <a:r>
              <a:rPr lang="en-US" altLang="zh-CN" sz="2400" dirty="0"/>
              <a:t>13060</a:t>
            </a:r>
            <a:r>
              <a:rPr lang="zh-CN" altLang="en-US" sz="2400" dirty="0"/>
              <a:t>个繁体汉字</a:t>
            </a:r>
          </a:p>
          <a:p>
            <a:pPr marL="609600" indent="-609600"/>
            <a:r>
              <a:rPr lang="en-US" altLang="zh-CN" sz="2800" dirty="0" err="1"/>
              <a:t>GB18030</a:t>
            </a:r>
            <a:endParaRPr lang="en-US" altLang="zh-CN" sz="2800" dirty="0"/>
          </a:p>
          <a:p>
            <a:pPr marL="990600" lvl="1" indent="-533400"/>
            <a:r>
              <a:rPr lang="zh-CN" altLang="en-US" sz="2400" dirty="0"/>
              <a:t>字符分别以单字节、双字节和四字节编码 </a:t>
            </a:r>
          </a:p>
          <a:p>
            <a:pPr marL="990600" lvl="1" indent="-533400"/>
            <a:r>
              <a:rPr lang="en-US" altLang="zh-CN" sz="2400" dirty="0"/>
              <a:t>27533</a:t>
            </a:r>
            <a:r>
              <a:rPr lang="zh-CN" altLang="en-US" sz="2400" dirty="0"/>
              <a:t>个汉字 </a:t>
            </a:r>
          </a:p>
        </p:txBody>
      </p:sp>
    </p:spTree>
    <p:extLst>
      <p:ext uri="{BB962C8B-B14F-4D97-AF65-F5344CB8AC3E}">
        <p14:creationId xmlns:p14="http://schemas.microsoft.com/office/powerpoint/2010/main" val="312892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C#</a:t>
            </a:r>
            <a:r>
              <a:rPr lang="zh-CN" altLang="en-US"/>
              <a:t>语言</a:t>
            </a:r>
            <a:r>
              <a:rPr lang="en-US" altLang="zh-CN"/>
              <a:t>Windows</a:t>
            </a:r>
            <a:r>
              <a:rPr lang="zh-CN" altLang="en-US"/>
              <a:t>程序设计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汉字注音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51088" y="2017713"/>
            <a:ext cx="8128000" cy="4114800"/>
          </a:xfrm>
        </p:spPr>
        <p:txBody>
          <a:bodyPr/>
          <a:lstStyle/>
          <a:p>
            <a:pPr eaLnBrk="1" hangingPunct="1"/>
            <a:r>
              <a:rPr lang="en-US" altLang="zh-CN" sz="2400"/>
              <a:t>CHSPinYinConv.msi</a:t>
            </a:r>
          </a:p>
          <a:p>
            <a:pPr eaLnBrk="1" hangingPunct="1"/>
            <a:r>
              <a:rPr lang="en-US" altLang="zh-CN" sz="2400"/>
              <a:t>ChnCharInfo.dll</a:t>
            </a:r>
          </a:p>
          <a:p>
            <a:pPr eaLnBrk="1" hangingPunct="1"/>
            <a:r>
              <a:rPr lang="en-US" altLang="zh-CN" sz="2400"/>
              <a:t>Microsoft.International.Converters.PinYinConverter</a:t>
            </a:r>
          </a:p>
        </p:txBody>
      </p:sp>
    </p:spTree>
    <p:extLst>
      <p:ext uri="{BB962C8B-B14F-4D97-AF65-F5344CB8AC3E}">
        <p14:creationId xmlns:p14="http://schemas.microsoft.com/office/powerpoint/2010/main" val="123130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C#</a:t>
            </a:r>
            <a:r>
              <a:rPr lang="zh-CN" altLang="en-US"/>
              <a:t>语言</a:t>
            </a:r>
            <a:r>
              <a:rPr lang="en-US" altLang="zh-CN"/>
              <a:t>Windows</a:t>
            </a:r>
            <a:r>
              <a:rPr lang="zh-CN" altLang="en-US"/>
              <a:t>程序设计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添加引用文件</a:t>
            </a:r>
          </a:p>
        </p:txBody>
      </p:sp>
      <p:pic>
        <p:nvPicPr>
          <p:cNvPr id="8196" name="Picture 4" descr="02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290" y="1776081"/>
            <a:ext cx="6086475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718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C#</a:t>
            </a:r>
            <a:r>
              <a:rPr lang="zh-CN" altLang="en-US"/>
              <a:t>语言</a:t>
            </a:r>
            <a:r>
              <a:rPr lang="en-US" altLang="zh-CN"/>
              <a:t>Windows</a:t>
            </a:r>
            <a:r>
              <a:rPr lang="zh-CN" altLang="en-US"/>
              <a:t>程序设计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2351089" y="214314"/>
            <a:ext cx="8116887" cy="1462087"/>
          </a:xfrm>
        </p:spPr>
        <p:txBody>
          <a:bodyPr/>
          <a:lstStyle/>
          <a:p>
            <a:pPr eaLnBrk="1" hangingPunct="1"/>
            <a:r>
              <a:rPr lang="zh-CN" altLang="en-US" smtClean="0"/>
              <a:t>繁体字与简化字转化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06688" y="2017714"/>
            <a:ext cx="7061200" cy="4364037"/>
          </a:xfrm>
        </p:spPr>
        <p:txBody>
          <a:bodyPr/>
          <a:lstStyle/>
          <a:p>
            <a:pPr eaLnBrk="1" hangingPunct="1"/>
            <a:r>
              <a:rPr lang="en-US" altLang="en-US" sz="2400"/>
              <a:t>CHTCHSConv.msi</a:t>
            </a:r>
          </a:p>
          <a:p>
            <a:pPr eaLnBrk="1" hangingPunct="1"/>
            <a:r>
              <a:rPr lang="en-US" altLang="zh-CN" sz="2400"/>
              <a:t>ChineseConverter.dll</a:t>
            </a:r>
          </a:p>
          <a:p>
            <a:pPr eaLnBrk="1" hangingPunct="1"/>
            <a:r>
              <a:rPr lang="en-US" altLang="zh-CN" sz="2400"/>
              <a:t>Microsoft.International.Converters.TraditionalChineseToSimplifiedConverter</a:t>
            </a:r>
          </a:p>
        </p:txBody>
      </p:sp>
    </p:spTree>
    <p:extLst>
      <p:ext uri="{BB962C8B-B14F-4D97-AF65-F5344CB8AC3E}">
        <p14:creationId xmlns:p14="http://schemas.microsoft.com/office/powerpoint/2010/main" val="417296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C#</a:t>
            </a:r>
            <a:r>
              <a:rPr lang="zh-CN" altLang="en-US"/>
              <a:t>语言</a:t>
            </a:r>
            <a:r>
              <a:rPr lang="en-US" altLang="zh-CN"/>
              <a:t>Windows</a:t>
            </a:r>
            <a:r>
              <a:rPr lang="zh-CN" altLang="en-US"/>
              <a:t>程序设计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TTS-</a:t>
            </a:r>
            <a:r>
              <a:rPr lang="zh-CN" altLang="en-US" smtClean="0"/>
              <a:t>文本到语音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4" y="1550989"/>
            <a:ext cx="8596668" cy="207613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Text To </a:t>
            </a:r>
            <a:r>
              <a:rPr lang="en-US" altLang="en-US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Spee</a:t>
            </a:r>
            <a:r>
              <a:rPr lang="en-US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(TTS)即“</a:t>
            </a:r>
            <a:r>
              <a:rPr lang="en-US" altLang="en-US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从文本到语音</a:t>
            </a:r>
            <a:r>
              <a:rPr lang="en-US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”，</a:t>
            </a:r>
            <a:r>
              <a:rPr lang="en-US" altLang="en-US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让机器能够说话，能实现文本发声阅读和将音频输出为WAV文件功能。在windows</a:t>
            </a:r>
            <a:r>
              <a:rPr lang="en-US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en-US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xp及后续版本均支持SAPI，它能直接将文本内容转换为语音</a:t>
            </a:r>
            <a:endParaRPr lang="en-US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261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C#</a:t>
            </a:r>
            <a:r>
              <a:rPr lang="zh-CN" altLang="en-US"/>
              <a:t>语言</a:t>
            </a:r>
            <a:r>
              <a:rPr lang="en-US" altLang="zh-CN"/>
              <a:t>Windows</a:t>
            </a:r>
            <a:r>
              <a:rPr lang="zh-CN" altLang="en-US"/>
              <a:t>程序设计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TTS-</a:t>
            </a:r>
            <a:r>
              <a:rPr lang="zh-CN" altLang="en-US" smtClean="0"/>
              <a:t>文本到语音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sapi.dll转为.NET平台可用类，方法是使用命令Tlbimp sapi.dll /out: DotNetSpeech.dll</a:t>
            </a:r>
          </a:p>
          <a:p>
            <a:pPr eaLnBrk="1" hangingPunct="1"/>
            <a:r>
              <a:rPr lang="en-US" altLang="zh-CN" smtClean="0"/>
              <a:t>using DotNetSpeech</a:t>
            </a:r>
          </a:p>
          <a:p>
            <a:pPr eaLnBrk="1" hangingPunct="1"/>
            <a:r>
              <a:rPr lang="zh-CN" altLang="en-US" smtClean="0"/>
              <a:t>示例</a:t>
            </a:r>
            <a:r>
              <a:rPr lang="en-US" altLang="zh-CN" smtClean="0"/>
              <a:t>chineseChar</a:t>
            </a:r>
          </a:p>
        </p:txBody>
      </p:sp>
    </p:spTree>
    <p:extLst>
      <p:ext uri="{BB962C8B-B14F-4D97-AF65-F5344CB8AC3E}">
        <p14:creationId xmlns:p14="http://schemas.microsoft.com/office/powerpoint/2010/main" val="395285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C#</a:t>
            </a:r>
            <a:r>
              <a:rPr lang="zh-CN" altLang="en-US"/>
              <a:t>语言</a:t>
            </a:r>
            <a:r>
              <a:rPr lang="en-US" altLang="zh-CN"/>
              <a:t>Windows</a:t>
            </a:r>
            <a:r>
              <a:rPr lang="zh-CN" altLang="en-US"/>
              <a:t>程序设计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字符的编码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3817" y="1470476"/>
            <a:ext cx="8596668" cy="388077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800" smtClean="0"/>
              <a:t>ASCII</a:t>
            </a:r>
            <a:r>
              <a:rPr lang="zh-CN" altLang="en-US" sz="2800" smtClean="0"/>
              <a:t>编码</a:t>
            </a:r>
          </a:p>
          <a:p>
            <a:pPr lvl="1" eaLnBrk="1" hangingPunct="1"/>
            <a:r>
              <a:rPr lang="zh-CN" altLang="en-US" sz="2800" smtClean="0"/>
              <a:t>规定了</a:t>
            </a:r>
            <a:r>
              <a:rPr lang="en-US" altLang="zh-CN" sz="2800" smtClean="0"/>
              <a:t>128</a:t>
            </a:r>
            <a:r>
              <a:rPr lang="zh-CN" altLang="en-US" sz="2800" smtClean="0"/>
              <a:t>个字符</a:t>
            </a:r>
          </a:p>
          <a:p>
            <a:pPr lvl="1" eaLnBrk="1" hangingPunct="1"/>
            <a:r>
              <a:rPr lang="zh-CN" altLang="en-US" sz="2800" smtClean="0"/>
              <a:t>包括控制字符 例如 </a:t>
            </a:r>
            <a:r>
              <a:rPr lang="en-US" altLang="zh-CN" sz="2800" smtClean="0"/>
              <a:t>\r\n</a:t>
            </a:r>
          </a:p>
          <a:p>
            <a:pPr eaLnBrk="1" hangingPunct="1"/>
            <a:r>
              <a:rPr lang="zh-CN" altLang="en-US" sz="2800" smtClean="0"/>
              <a:t>中文编码</a:t>
            </a:r>
          </a:p>
          <a:p>
            <a:pPr eaLnBrk="1" hangingPunct="1"/>
            <a:r>
              <a:rPr lang="en-US" altLang="zh-CN" sz="2800" smtClean="0"/>
              <a:t>Unicode</a:t>
            </a:r>
            <a:r>
              <a:rPr lang="zh-CN" altLang="en-US" sz="2800" smtClean="0"/>
              <a:t>将世界上所有符号收录</a:t>
            </a:r>
          </a:p>
        </p:txBody>
      </p:sp>
    </p:spTree>
    <p:extLst>
      <p:ext uri="{BB962C8B-B14F-4D97-AF65-F5344CB8AC3E}">
        <p14:creationId xmlns:p14="http://schemas.microsoft.com/office/powerpoint/2010/main" val="177311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715</TotalTime>
  <Words>301</Words>
  <Application>Microsoft Office PowerPoint</Application>
  <PresentationFormat>宽屏</PresentationFormat>
  <Paragraphs>65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方正姚体</vt:lpstr>
      <vt:lpstr>华文新魏</vt:lpstr>
      <vt:lpstr>宋体</vt:lpstr>
      <vt:lpstr>微软雅黑</vt:lpstr>
      <vt:lpstr>Arial</vt:lpstr>
      <vt:lpstr>Calibri</vt:lpstr>
      <vt:lpstr>Tahoma</vt:lpstr>
      <vt:lpstr>Trebuchet MS</vt:lpstr>
      <vt:lpstr>Wingdings 3</vt:lpstr>
      <vt:lpstr>平面</vt:lpstr>
      <vt:lpstr>汉字操作与编码</vt:lpstr>
      <vt:lpstr>汉字操作与编码</vt:lpstr>
      <vt:lpstr>汉字编码</vt:lpstr>
      <vt:lpstr>汉字注音</vt:lpstr>
      <vt:lpstr>添加引用文件</vt:lpstr>
      <vt:lpstr>繁体字与简化字转化</vt:lpstr>
      <vt:lpstr>TTS-文本到语音</vt:lpstr>
      <vt:lpstr>TTS-文本到语音</vt:lpstr>
      <vt:lpstr>字符的编码</vt:lpstr>
      <vt:lpstr>UNICODE编码</vt:lpstr>
      <vt:lpstr>Encoding类</vt:lpstr>
      <vt:lpstr>作业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zan li</dc:creator>
  <cp:lastModifiedBy>keli</cp:lastModifiedBy>
  <cp:revision>129</cp:revision>
  <dcterms:created xsi:type="dcterms:W3CDTF">2014-12-05T07:09:50Z</dcterms:created>
  <dcterms:modified xsi:type="dcterms:W3CDTF">2017-02-20T09:46:39Z</dcterms:modified>
</cp:coreProperties>
</file>