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1" r:id="rId4"/>
    <p:sldId id="294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smtClean="0"/>
            <a:t>字节</a:t>
          </a:r>
          <a:r>
            <a:rPr lang="zh-CN" altLang="en-US" smtClean="0"/>
            <a:t>读写方法</a:t>
          </a:r>
          <a:endParaRPr lang="zh-CN" altLang="en-US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zh-CN" altLang="en-US" smtClean="0"/>
            <a:t>文件系统操作类</a:t>
          </a:r>
          <a:endParaRPr lang="zh-CN" altLang="en-US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smtClean="0"/>
            <a:t>文件合并项目</a:t>
          </a:r>
          <a:endParaRPr lang="zh-CN" altLang="en-US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02A00CD6-C7B1-4656-AD02-C523DB4794B7}">
      <dgm:prSet phldrT="[文本]"/>
      <dgm:spPr/>
      <dgm:t>
        <a:bodyPr/>
        <a:lstStyle/>
        <a:p>
          <a:pPr algn="l"/>
          <a:r>
            <a:rPr lang="zh-CN" altLang="en-US" smtClean="0"/>
            <a:t>思考与练习</a:t>
          </a:r>
          <a:endParaRPr lang="zh-CN" altLang="en-US"/>
        </a:p>
      </dgm:t>
    </dgm:pt>
    <dgm:pt modelId="{0673DC20-B6D9-40F3-8453-23F62E7960A5}" type="parTrans" cxnId="{7E13320E-D2A0-4EDB-8A68-2625F0C9D9C2}">
      <dgm:prSet/>
      <dgm:spPr/>
      <dgm:t>
        <a:bodyPr/>
        <a:lstStyle/>
        <a:p>
          <a:endParaRPr lang="zh-CN" altLang="en-US"/>
        </a:p>
      </dgm:t>
    </dgm:pt>
    <dgm:pt modelId="{DD96E5FC-C109-4C75-88D1-2E4175852803}" type="sibTrans" cxnId="{7E13320E-D2A0-4EDB-8A68-2625F0C9D9C2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4"/>
      <dgm:spPr/>
    </dgm:pt>
    <dgm:pt modelId="{5BD8D945-0727-4AEE-910D-850B92E65FD4}" type="pres">
      <dgm:prSet presAssocID="{FCE9FD83-274E-4FE1-BF58-FAB216BAFAD7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4"/>
      <dgm:spPr/>
    </dgm:pt>
    <dgm:pt modelId="{972E2A53-3A6A-4B79-B52E-D3360EE0419E}" type="pres">
      <dgm:prSet presAssocID="{89F8C6A7-2A30-4740-AE99-B481F068F472}" presName="txShp" presStyleLbl="node1" presStyleIdx="1" presStyleCnt="4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FA7A-9AAC-4652-BF9F-9F4608217DE2}" type="pres">
      <dgm:prSet presAssocID="{FCE3D4EB-3EFC-4AE8-B9D9-6362566DE33C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2" presStyleCnt="4"/>
      <dgm:spPr/>
    </dgm:pt>
    <dgm:pt modelId="{F907B27B-B246-4928-AC93-8A19B8E86AA6}" type="pres">
      <dgm:prSet presAssocID="{B39E45CA-4B90-4BA5-AC4B-EBDCA7F7948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0CFC61BE-0957-428B-82C8-913E27264DFD}" type="pres">
      <dgm:prSet presAssocID="{02A00CD6-C7B1-4656-AD02-C523DB4794B7}" presName="composite" presStyleCnt="0"/>
      <dgm:spPr/>
    </dgm:pt>
    <dgm:pt modelId="{632EDDDA-89EA-47A2-85B9-A17316A943CD}" type="pres">
      <dgm:prSet presAssocID="{02A00CD6-C7B1-4656-AD02-C523DB4794B7}" presName="imgShp" presStyleLbl="fgImgPlace1" presStyleIdx="3" presStyleCnt="4"/>
      <dgm:spPr/>
    </dgm:pt>
    <dgm:pt modelId="{68C2DDB3-F3CE-46E4-AB2A-C637B6CD67F3}" type="pres">
      <dgm:prSet presAssocID="{02A00CD6-C7B1-4656-AD02-C523DB4794B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6E103369-BAD2-4BC9-AFDC-1170F6BF1220}" type="presOf" srcId="{89F8C6A7-2A30-4740-AE99-B481F068F472}" destId="{972E2A53-3A6A-4B79-B52E-D3360EE0419E}" srcOrd="0" destOrd="0" presId="urn:microsoft.com/office/officeart/2005/8/layout/vList3"/>
    <dgm:cxn modelId="{5F0D581C-2F25-43F5-9C01-941FC5055FFF}" type="presOf" srcId="{B39E45CA-4B90-4BA5-AC4B-EBDCA7F79487}" destId="{F907B27B-B246-4928-AC93-8A19B8E86AA6}" srcOrd="0" destOrd="0" presId="urn:microsoft.com/office/officeart/2005/8/layout/vList3"/>
    <dgm:cxn modelId="{3E4C5AFF-38FE-4B96-AC29-BD9A90C62D70}" type="presOf" srcId="{02A00CD6-C7B1-4656-AD02-C523DB4794B7}" destId="{68C2DDB3-F3CE-46E4-AB2A-C637B6CD67F3}" srcOrd="0" destOrd="0" presId="urn:microsoft.com/office/officeart/2005/8/layout/vList3"/>
    <dgm:cxn modelId="{7E13320E-D2A0-4EDB-8A68-2625F0C9D9C2}" srcId="{C0DAA090-DC2F-4A5B-84CF-FE23997C0F8D}" destId="{02A00CD6-C7B1-4656-AD02-C523DB4794B7}" srcOrd="3" destOrd="0" parTransId="{0673DC20-B6D9-40F3-8453-23F62E7960A5}" sibTransId="{DD96E5FC-C109-4C75-88D1-2E4175852803}"/>
    <dgm:cxn modelId="{393FC891-2751-4BD9-AB21-BD03CC5C99EF}" type="presOf" srcId="{FCE9FD83-274E-4FE1-BF58-FAB216BAFAD7}" destId="{5BD8D945-0727-4AEE-910D-850B92E65FD4}" srcOrd="0" destOrd="0" presId="urn:microsoft.com/office/officeart/2005/8/layout/vList3"/>
    <dgm:cxn modelId="{86628A9E-22D6-4C60-8249-0BFE480BFF5A}" srcId="{C0DAA090-DC2F-4A5B-84CF-FE23997C0F8D}" destId="{B39E45CA-4B90-4BA5-AC4B-EBDCA7F79487}" srcOrd="2" destOrd="0" parTransId="{AF02B0CB-D4D3-4689-AF3F-63B0CF0E9DB7}" sibTransId="{E62A0279-F5C6-468D-A5C5-4AC2E078B623}"/>
    <dgm:cxn modelId="{A9A35016-3004-4908-9D5A-EBEA9CC3DABB}" type="presOf" srcId="{C0DAA090-DC2F-4A5B-84CF-FE23997C0F8D}" destId="{DDE2EFAC-FD0A-43B9-9885-8F584F8B268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138232B3-2363-4B4D-B1E3-909118B8AF1E}" type="presParOf" srcId="{DDE2EFAC-FD0A-43B9-9885-8F584F8B2687}" destId="{04035673-F57E-4B09-9D23-B9C1E0ED0AD0}" srcOrd="0" destOrd="0" presId="urn:microsoft.com/office/officeart/2005/8/layout/vList3"/>
    <dgm:cxn modelId="{079CD186-3EEE-421A-9C4D-DE3CE0CB13A9}" type="presParOf" srcId="{04035673-F57E-4B09-9D23-B9C1E0ED0AD0}" destId="{2B887BC6-55C2-4279-8C72-93BBB484D70B}" srcOrd="0" destOrd="0" presId="urn:microsoft.com/office/officeart/2005/8/layout/vList3"/>
    <dgm:cxn modelId="{B03B0C99-4036-4FBE-A82D-0A3B682300F3}" type="presParOf" srcId="{04035673-F57E-4B09-9D23-B9C1E0ED0AD0}" destId="{5BD8D945-0727-4AEE-910D-850B92E65FD4}" srcOrd="1" destOrd="0" presId="urn:microsoft.com/office/officeart/2005/8/layout/vList3"/>
    <dgm:cxn modelId="{F69BB926-431D-4ECA-9496-553CD9CE8476}" type="presParOf" srcId="{DDE2EFAC-FD0A-43B9-9885-8F584F8B2687}" destId="{CBB756D1-7B5D-46C5-B557-6BFF75EAD8BF}" srcOrd="1" destOrd="0" presId="urn:microsoft.com/office/officeart/2005/8/layout/vList3"/>
    <dgm:cxn modelId="{8721962E-4001-41B4-94EB-27DD34044F3B}" type="presParOf" srcId="{DDE2EFAC-FD0A-43B9-9885-8F584F8B2687}" destId="{B76BEF27-5A1E-4F12-8517-0F52D241BD2A}" srcOrd="2" destOrd="0" presId="urn:microsoft.com/office/officeart/2005/8/layout/vList3"/>
    <dgm:cxn modelId="{6C2D3AC5-798B-4560-BE21-676A3FB795E3}" type="presParOf" srcId="{B76BEF27-5A1E-4F12-8517-0F52D241BD2A}" destId="{EF82252F-DAC4-41BC-90B7-F66D33A0071B}" srcOrd="0" destOrd="0" presId="urn:microsoft.com/office/officeart/2005/8/layout/vList3"/>
    <dgm:cxn modelId="{CB24CA9F-843E-49B3-B4A2-1989EEAEB927}" type="presParOf" srcId="{B76BEF27-5A1E-4F12-8517-0F52D241BD2A}" destId="{972E2A53-3A6A-4B79-B52E-D3360EE0419E}" srcOrd="1" destOrd="0" presId="urn:microsoft.com/office/officeart/2005/8/layout/vList3"/>
    <dgm:cxn modelId="{E988434B-D4CC-4E38-AE00-BE6D7AB8D2DC}" type="presParOf" srcId="{DDE2EFAC-FD0A-43B9-9885-8F584F8B2687}" destId="{72D7FA7A-9AAC-4652-BF9F-9F4608217DE2}" srcOrd="3" destOrd="0" presId="urn:microsoft.com/office/officeart/2005/8/layout/vList3"/>
    <dgm:cxn modelId="{7F8DF7C7-35F8-4F13-9E1F-DE831D826AC7}" type="presParOf" srcId="{DDE2EFAC-FD0A-43B9-9885-8F584F8B2687}" destId="{F86355EA-7315-4404-8DB2-95216AEB3B8A}" srcOrd="4" destOrd="0" presId="urn:microsoft.com/office/officeart/2005/8/layout/vList3"/>
    <dgm:cxn modelId="{D675331F-A2CB-48E0-AE82-8DA7001FFACC}" type="presParOf" srcId="{F86355EA-7315-4404-8DB2-95216AEB3B8A}" destId="{BDA2664F-D760-4676-988D-9DECE8C71CCC}" srcOrd="0" destOrd="0" presId="urn:microsoft.com/office/officeart/2005/8/layout/vList3"/>
    <dgm:cxn modelId="{FC019A51-BFB3-4B28-A794-D1C7664972EF}" type="presParOf" srcId="{F86355EA-7315-4404-8DB2-95216AEB3B8A}" destId="{F907B27B-B246-4928-AC93-8A19B8E86AA6}" srcOrd="1" destOrd="0" presId="urn:microsoft.com/office/officeart/2005/8/layout/vList3"/>
    <dgm:cxn modelId="{5F548C91-E088-4D47-8ED6-8F81FAF9D54F}" type="presParOf" srcId="{DDE2EFAC-FD0A-43B9-9885-8F584F8B2687}" destId="{11472BDA-002C-4AC8-8CC0-396DCF3ABB3B}" srcOrd="5" destOrd="0" presId="urn:microsoft.com/office/officeart/2005/8/layout/vList3"/>
    <dgm:cxn modelId="{7ECC7C75-5993-4D42-A076-A6D3E477413F}" type="presParOf" srcId="{DDE2EFAC-FD0A-43B9-9885-8F584F8B2687}" destId="{0CFC61BE-0957-428B-82C8-913E27264DFD}" srcOrd="6" destOrd="0" presId="urn:microsoft.com/office/officeart/2005/8/layout/vList3"/>
    <dgm:cxn modelId="{E5140319-F03C-4CBC-9D3B-C65ACE84D784}" type="presParOf" srcId="{0CFC61BE-0957-428B-82C8-913E27264DFD}" destId="{632EDDDA-89EA-47A2-85B9-A17316A943CD}" srcOrd="0" destOrd="0" presId="urn:microsoft.com/office/officeart/2005/8/layout/vList3"/>
    <dgm:cxn modelId="{4138FCF0-C3AA-43BB-8401-AE2AF561F4F7}" type="presParOf" srcId="{0CFC61BE-0957-428B-82C8-913E27264DFD}" destId="{68C2DDB3-F3CE-46E4-AB2A-C637B6CD67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1462222" y="162"/>
          <a:ext cx="5038836" cy="772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04" tIns="125730" rIns="234696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smtClean="0"/>
            <a:t>字节</a:t>
          </a:r>
          <a:r>
            <a:rPr lang="zh-CN" altLang="en-US" sz="3300" kern="1200" smtClean="0"/>
            <a:t>读写方法</a:t>
          </a:r>
          <a:endParaRPr lang="zh-CN" altLang="en-US" sz="3300" kern="1200"/>
        </a:p>
      </dsp:txBody>
      <dsp:txXfrm rot="10800000">
        <a:off x="1655264" y="162"/>
        <a:ext cx="4845794" cy="772167"/>
      </dsp:txXfrm>
    </dsp:sp>
    <dsp:sp modelId="{2B887BC6-55C2-4279-8C72-93BBB484D70B}">
      <dsp:nvSpPr>
        <dsp:cNvPr id="0" name=""/>
        <dsp:cNvSpPr/>
      </dsp:nvSpPr>
      <dsp:spPr>
        <a:xfrm>
          <a:off x="1076138" y="162"/>
          <a:ext cx="772167" cy="7721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E2A53-3A6A-4B79-B52E-D3360EE0419E}">
      <dsp:nvSpPr>
        <dsp:cNvPr id="0" name=""/>
        <dsp:cNvSpPr/>
      </dsp:nvSpPr>
      <dsp:spPr>
        <a:xfrm rot="10800000">
          <a:off x="1491649" y="1014463"/>
          <a:ext cx="5038836" cy="772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04" tIns="125730" rIns="234696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smtClean="0"/>
            <a:t>文件系统操作类</a:t>
          </a:r>
          <a:endParaRPr lang="zh-CN" altLang="en-US" sz="3300" kern="1200"/>
        </a:p>
      </dsp:txBody>
      <dsp:txXfrm rot="10800000">
        <a:off x="1684691" y="1014463"/>
        <a:ext cx="4845794" cy="772167"/>
      </dsp:txXfrm>
    </dsp:sp>
    <dsp:sp modelId="{EF82252F-DAC4-41BC-90B7-F66D33A0071B}">
      <dsp:nvSpPr>
        <dsp:cNvPr id="0" name=""/>
        <dsp:cNvSpPr/>
      </dsp:nvSpPr>
      <dsp:spPr>
        <a:xfrm>
          <a:off x="1076138" y="1002827"/>
          <a:ext cx="772167" cy="7721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462222" y="2005492"/>
          <a:ext cx="5038836" cy="772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04" tIns="125730" rIns="234696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smtClean="0"/>
            <a:t>文件合并项目</a:t>
          </a:r>
          <a:endParaRPr lang="zh-CN" altLang="en-US" sz="3300" kern="1200"/>
        </a:p>
      </dsp:txBody>
      <dsp:txXfrm rot="10800000">
        <a:off x="1655264" y="2005492"/>
        <a:ext cx="4845794" cy="772167"/>
      </dsp:txXfrm>
    </dsp:sp>
    <dsp:sp modelId="{BDA2664F-D760-4676-988D-9DECE8C71CCC}">
      <dsp:nvSpPr>
        <dsp:cNvPr id="0" name=""/>
        <dsp:cNvSpPr/>
      </dsp:nvSpPr>
      <dsp:spPr>
        <a:xfrm>
          <a:off x="1076138" y="2005492"/>
          <a:ext cx="772167" cy="7721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2DDB3-F3CE-46E4-AB2A-C637B6CD67F3}">
      <dsp:nvSpPr>
        <dsp:cNvPr id="0" name=""/>
        <dsp:cNvSpPr/>
      </dsp:nvSpPr>
      <dsp:spPr>
        <a:xfrm rot="10800000">
          <a:off x="1462222" y="3008157"/>
          <a:ext cx="5038836" cy="772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04" tIns="125730" rIns="234696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smtClean="0"/>
            <a:t>思考与练习</a:t>
          </a:r>
          <a:endParaRPr lang="zh-CN" altLang="en-US" sz="3300" kern="1200"/>
        </a:p>
      </dsp:txBody>
      <dsp:txXfrm rot="10800000">
        <a:off x="1655264" y="3008157"/>
        <a:ext cx="4845794" cy="772167"/>
      </dsp:txXfrm>
    </dsp:sp>
    <dsp:sp modelId="{632EDDDA-89EA-47A2-85B9-A17316A943CD}">
      <dsp:nvSpPr>
        <dsp:cNvPr id="0" name=""/>
        <dsp:cNvSpPr/>
      </dsp:nvSpPr>
      <dsp:spPr>
        <a:xfrm>
          <a:off x="1076138" y="3008157"/>
          <a:ext cx="772167" cy="7721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476" y="1026543"/>
            <a:ext cx="9351034" cy="1526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/>
              <a:t>文件操作与文件合并</a:t>
            </a:r>
            <a:endParaRPr lang="zh-CN" altLang="en-US" sz="8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</a:rPr>
              <a:t>计算机学院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李赞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厚德</a:t>
            </a:r>
            <a:r>
              <a:rPr lang="en-US" altLang="zh-CN" sz="2800" smtClean="0">
                <a:solidFill>
                  <a:schemeClr val="tx1"/>
                </a:solidFill>
              </a:rPr>
              <a:t>B807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4640" y="273170"/>
            <a:ext cx="8596668" cy="1320800"/>
          </a:xfrm>
        </p:spPr>
        <p:txBody>
          <a:bodyPr/>
          <a:lstStyle/>
          <a:p>
            <a:pPr eaLnBrk="1" hangingPunct="1"/>
            <a:r>
              <a:rPr lang="zh-CN" altLang="en-US" smtClean="0"/>
              <a:t>根据文件集合，依次读入源文件，并写入到目标文件中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368" y="2100125"/>
            <a:ext cx="3851534" cy="2506382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变量定义</a:t>
            </a:r>
          </a:p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写入文件名</a:t>
            </a:r>
          </a:p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文件顺序调整</a:t>
            </a: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读写文件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8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195532"/>
            <a:ext cx="2160757" cy="787879"/>
          </a:xfrm>
        </p:spPr>
        <p:txBody>
          <a:bodyPr/>
          <a:lstStyle/>
          <a:p>
            <a:pPr eaLnBrk="1" hangingPunct="1"/>
            <a:r>
              <a:rPr lang="zh-CN" altLang="en-US" smtClean="0"/>
              <a:t>变量定义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31" y="1056408"/>
            <a:ext cx="8596668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FileStream </a:t>
            </a:r>
            <a:r>
              <a:rPr lang="en-US" altLang="zh-CN" sz="2400" err="1"/>
              <a:t>fs_dest</a:t>
            </a:r>
            <a:r>
              <a:rPr lang="en-US" altLang="zh-CN" sz="2400"/>
              <a:t> = new </a:t>
            </a:r>
            <a:r>
              <a:rPr lang="en-US" altLang="zh-CN" sz="2400" err="1"/>
              <a:t>FileStream</a:t>
            </a:r>
            <a:r>
              <a:rPr lang="en-US" altLang="zh-CN" sz="2400"/>
              <a:t>(</a:t>
            </a:r>
            <a:r>
              <a:rPr lang="en-US" altLang="zh-CN" sz="2400" err="1"/>
              <a:t>dest_file</a:t>
            </a:r>
            <a:r>
              <a:rPr lang="en-US" altLang="zh-CN" sz="2400"/>
              <a:t>, </a:t>
            </a:r>
            <a:r>
              <a:rPr lang="en-US" altLang="zh-CN" sz="2400" err="1"/>
              <a:t>FileMode.CreateNew,FileAccess.Write</a:t>
            </a:r>
            <a:r>
              <a:rPr lang="en-US" altLang="zh-CN" sz="2400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byte</a:t>
            </a:r>
            <a:r>
              <a:rPr lang="en-US" altLang="zh-CN" sz="2400"/>
              <a:t>[] </a:t>
            </a:r>
            <a:r>
              <a:rPr lang="en-US" altLang="zh-CN" sz="2400" err="1"/>
              <a:t>DataBuffer</a:t>
            </a:r>
            <a:r>
              <a:rPr lang="en-US" altLang="zh-CN" sz="2400"/>
              <a:t> = new byte[100000];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byte</a:t>
            </a:r>
            <a:r>
              <a:rPr lang="en-US" altLang="zh-CN" sz="2400"/>
              <a:t>[] </a:t>
            </a:r>
            <a:r>
              <a:rPr lang="en-US" altLang="zh-CN" sz="2400" err="1"/>
              <a:t>file_name_buf</a:t>
            </a:r>
            <a:r>
              <a:rPr lang="en-US" altLang="zh-CN" sz="240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//</a:t>
            </a: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err="1"/>
              <a:t>file_name_len</a:t>
            </a:r>
            <a:r>
              <a:rPr lang="en-US" altLang="zh-CN" sz="2400"/>
              <a:t>=0;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FileStream </a:t>
            </a:r>
            <a:r>
              <a:rPr lang="en-US" altLang="zh-CN" sz="2400" err="1"/>
              <a:t>fs_source</a:t>
            </a:r>
            <a:r>
              <a:rPr lang="en-US" altLang="zh-CN" sz="2400"/>
              <a:t>=null;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int </a:t>
            </a:r>
            <a:r>
              <a:rPr lang="en-US" altLang="zh-CN" sz="2400" err="1"/>
              <a:t>read_len</a:t>
            </a:r>
            <a:r>
              <a:rPr lang="en-US" altLang="zh-CN" sz="2400" smtClean="0"/>
              <a:t>;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FileInfo </a:t>
            </a:r>
            <a:r>
              <a:rPr lang="en-US" altLang="zh-CN" sz="2400" err="1"/>
              <a:t>fi_a</a:t>
            </a:r>
            <a:r>
              <a:rPr lang="en-US" altLang="zh-CN" sz="240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26047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161026"/>
            <a:ext cx="2609330" cy="649857"/>
          </a:xfrm>
        </p:spPr>
        <p:txBody>
          <a:bodyPr/>
          <a:lstStyle/>
          <a:p>
            <a:pPr eaLnBrk="1" hangingPunct="1"/>
            <a:r>
              <a:rPr lang="zh-CN" altLang="en-US" smtClean="0"/>
              <a:t>写入文件名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265" y="883879"/>
            <a:ext cx="9786509" cy="368812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fi_a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=new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FileInfo(</a:t>
            </a:r>
            <a:r>
              <a:rPr lang="en-US" altLang="zh-CN" sz="280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listBox2.Items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280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file_name_buf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Encoding.Default.GetBytes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fi_a.Name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写入文件名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fs_dest.Write(file_name_buf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0, </a:t>
            </a:r>
            <a:r>
              <a:rPr lang="en-US" altLang="zh-CN" sz="280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file_name_buf.Length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fs_dest.WriteByte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((byte)13);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fs_dest.WriteByte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((byte)10);</a:t>
            </a:r>
          </a:p>
        </p:txBody>
      </p:sp>
    </p:spTree>
    <p:extLst>
      <p:ext uri="{BB962C8B-B14F-4D97-AF65-F5344CB8AC3E}">
        <p14:creationId xmlns:p14="http://schemas.microsoft.com/office/powerpoint/2010/main" val="346002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95532"/>
            <a:ext cx="2126251" cy="718868"/>
          </a:xfrm>
        </p:spPr>
        <p:txBody>
          <a:bodyPr/>
          <a:lstStyle/>
          <a:p>
            <a:pPr eaLnBrk="1" hangingPunct="1"/>
            <a:r>
              <a:rPr lang="zh-CN" altLang="en-US" smtClean="0"/>
              <a:t>读写文件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927" y="1065034"/>
            <a:ext cx="8596668" cy="1445253"/>
          </a:xfrm>
        </p:spPr>
        <p:txBody>
          <a:bodyPr/>
          <a:lstStyle/>
          <a:p>
            <a:pPr eaLnBrk="1" hangingPunct="1"/>
            <a:r>
              <a:rPr lang="en-US" altLang="zh-CN" sz="2400"/>
              <a:t>fs_source=new FileStream(fi_a.FullName,FileMode.Open,FileAccess.Read);</a:t>
            </a:r>
          </a:p>
          <a:p>
            <a:pPr eaLnBrk="1" hangingPunct="1"/>
            <a:r>
              <a:rPr lang="en-US" altLang="zh-CN" sz="2400" smtClean="0"/>
              <a:t>read_len=fs_source.Read(DataBuffer,0,100000</a:t>
            </a:r>
            <a:r>
              <a:rPr lang="en-US" altLang="zh-CN" sz="24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820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144823"/>
            <a:ext cx="2091745" cy="700566"/>
          </a:xfrm>
        </p:spPr>
        <p:txBody>
          <a:bodyPr/>
          <a:lstStyle/>
          <a:p>
            <a:pPr eaLnBrk="1" hangingPunct="1"/>
            <a:r>
              <a:rPr lang="zh-CN" altLang="en-US" smtClean="0"/>
              <a:t>读写文件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482" y="1060181"/>
            <a:ext cx="8270875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while (</a:t>
            </a:r>
            <a:r>
              <a:rPr lang="en-US" altLang="zh-CN" sz="2800" err="1"/>
              <a:t>read_len</a:t>
            </a:r>
            <a:r>
              <a:rPr lang="en-US" altLang="zh-CN" sz="2800"/>
              <a:t>&gt;0)</a:t>
            </a:r>
          </a:p>
          <a:p>
            <a:pPr eaLnBrk="1" hangingPunct="1"/>
            <a:r>
              <a:rPr lang="en-US" altLang="zh-CN" sz="2800"/>
              <a:t>{                        </a:t>
            </a:r>
          </a:p>
          <a:p>
            <a:pPr eaLnBrk="1" hangingPunct="1"/>
            <a:r>
              <a:rPr lang="en-US" altLang="zh-CN" sz="2800"/>
              <a:t> </a:t>
            </a:r>
            <a:r>
              <a:rPr lang="en-US" altLang="zh-CN" sz="2800" err="1"/>
              <a:t>fs_dest.Write</a:t>
            </a:r>
            <a:r>
              <a:rPr lang="en-US" altLang="zh-CN" sz="2800"/>
              <a:t>(</a:t>
            </a:r>
            <a:r>
              <a:rPr lang="en-US" altLang="zh-CN" sz="2800" err="1"/>
              <a:t>DataBuffer</a:t>
            </a:r>
            <a:r>
              <a:rPr lang="en-US" altLang="zh-CN" sz="2800"/>
              <a:t>, 0, </a:t>
            </a:r>
            <a:r>
              <a:rPr lang="en-US" altLang="zh-CN" sz="2800" err="1"/>
              <a:t>read_len</a:t>
            </a:r>
            <a:r>
              <a:rPr lang="en-US" altLang="zh-CN" sz="2800"/>
              <a:t>);</a:t>
            </a:r>
          </a:p>
          <a:p>
            <a:pPr eaLnBrk="1" hangingPunct="1"/>
            <a:r>
              <a:rPr lang="en-US" altLang="zh-CN" sz="2800"/>
              <a:t> </a:t>
            </a:r>
            <a:r>
              <a:rPr lang="en-US" altLang="zh-CN" sz="2800" err="1"/>
              <a:t>read_len</a:t>
            </a:r>
            <a:r>
              <a:rPr lang="en-US" altLang="zh-CN" sz="2800"/>
              <a:t> = </a:t>
            </a:r>
            <a:r>
              <a:rPr lang="en-US" altLang="zh-CN" sz="2800" err="1"/>
              <a:t>fs_source.Read</a:t>
            </a:r>
            <a:r>
              <a:rPr lang="en-US" altLang="zh-CN" sz="2800"/>
              <a:t>(</a:t>
            </a:r>
            <a:r>
              <a:rPr lang="en-US" altLang="zh-CN" sz="2800" err="1"/>
              <a:t>DataBuffer</a:t>
            </a:r>
            <a:r>
              <a:rPr lang="en-US" altLang="zh-CN" sz="2800"/>
              <a:t>, 0, 100000);</a:t>
            </a:r>
          </a:p>
          <a:p>
            <a:pPr eaLnBrk="1" hangingPunct="1"/>
            <a:r>
              <a:rPr lang="en-US" altLang="zh-CN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78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0738" y="57573"/>
            <a:ext cx="3230432" cy="787879"/>
          </a:xfrm>
        </p:spPr>
        <p:txBody>
          <a:bodyPr/>
          <a:lstStyle/>
          <a:p>
            <a:pPr eaLnBrk="1" hangingPunct="1"/>
            <a:r>
              <a:rPr lang="zh-CN" altLang="en-US" smtClean="0"/>
              <a:t>文件合并项目</a:t>
            </a:r>
          </a:p>
        </p:txBody>
      </p:sp>
      <p:pic>
        <p:nvPicPr>
          <p:cNvPr id="17412" name="Picture 5" descr="he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22" y="745462"/>
            <a:ext cx="69246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41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84" y="333555"/>
            <a:ext cx="2540319" cy="718868"/>
          </a:xfrm>
        </p:spPr>
        <p:txBody>
          <a:bodyPr/>
          <a:lstStyle/>
          <a:p>
            <a:pPr lvl="0"/>
            <a:r>
              <a:rPr lang="zh-CN" altLang="en-US"/>
              <a:t>思考与练习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84" y="1297948"/>
            <a:ext cx="8596668" cy="237690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本程序可以合并文本文件，可以用于合并其它类型的文件么，比如位图文件</a:t>
            </a:r>
          </a:p>
          <a:p>
            <a:pPr eaLnBrk="1" hangingPunct="1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一个普通的字符串转化为字节数组使用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C\#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语言如何实现</a:t>
            </a:r>
          </a:p>
          <a:p>
            <a:pPr eaLnBrk="1" hangingPunct="1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在写入目标文件时，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fs\_</a:t>
            </a:r>
            <a:r>
              <a:rPr lang="en-US" altLang="zh-CN" sz="2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dest.WriteByte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((byte)13);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这行代码的意义是什么？</a:t>
            </a:r>
          </a:p>
        </p:txBody>
      </p:sp>
    </p:spTree>
    <p:extLst>
      <p:ext uri="{BB962C8B-B14F-4D97-AF65-F5344CB8AC3E}">
        <p14:creationId xmlns:p14="http://schemas.microsoft.com/office/powerpoint/2010/main" val="272154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39158939"/>
              </p:ext>
            </p:extLst>
          </p:nvPr>
        </p:nvGraphicFramePr>
        <p:xfrm>
          <a:off x="669656" y="1205581"/>
          <a:ext cx="7577197" cy="378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/>
              <a:t>文件操作与文件合并</a:t>
            </a: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3117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671" y="1465625"/>
            <a:ext cx="4174276" cy="1105048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zh-CN" sz="2800" smtClean="0"/>
              <a:t>FileStream.Read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800" smtClean="0"/>
              <a:t>FileStream.Write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77334" y="609600"/>
            <a:ext cx="2712847" cy="7274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09600" indent="-60960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671" y="1043796"/>
            <a:ext cx="4174276" cy="4314073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zh-CN" sz="2800" smtClean="0"/>
              <a:t>Path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800" smtClean="0"/>
              <a:t>Directory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800" err="1" smtClean="0"/>
              <a:t>DirectoryInfo</a:t>
            </a:r>
            <a:endParaRPr lang="en-US" altLang="zh-CN" sz="2800" smtClean="0"/>
          </a:p>
          <a:p>
            <a:pPr marL="609600" indent="-609600">
              <a:lnSpc>
                <a:spcPct val="90000"/>
              </a:lnSpc>
            </a:pPr>
            <a:r>
              <a:rPr lang="en-US" altLang="zh-CN" sz="2800" smtClean="0"/>
              <a:t>File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800" smtClean="0"/>
              <a:t>FileInfo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800" err="1" smtClean="0"/>
              <a:t>StreamReader</a:t>
            </a:r>
            <a:endParaRPr lang="en-US" altLang="zh-CN" sz="2800" smtClean="0"/>
          </a:p>
          <a:p>
            <a:pPr marL="609600" indent="-609600">
              <a:lnSpc>
                <a:spcPct val="90000"/>
              </a:lnSpc>
            </a:pPr>
            <a:r>
              <a:rPr lang="en-US" altLang="zh-CN" sz="2800" err="1" smtClean="0"/>
              <a:t>FileStream</a:t>
            </a:r>
            <a:endParaRPr lang="en-US" altLang="zh-CN" sz="2800" smtClean="0"/>
          </a:p>
          <a:p>
            <a:pPr marL="609600" indent="-609600">
              <a:lnSpc>
                <a:spcPct val="90000"/>
              </a:lnSpc>
            </a:pPr>
            <a:r>
              <a:rPr lang="en-US" altLang="zh-CN" sz="2800" err="1" smtClean="0"/>
              <a:t>StreamWriter</a:t>
            </a:r>
            <a:endParaRPr lang="en-US" altLang="zh-CN" sz="280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90" y="314476"/>
            <a:ext cx="3609994" cy="729320"/>
          </a:xfrm>
        </p:spPr>
        <p:txBody>
          <a:bodyPr/>
          <a:lstStyle/>
          <a:p>
            <a:pPr eaLnBrk="1" hangingPunct="1"/>
            <a:r>
              <a:rPr lang="zh-CN" altLang="en-US" smtClean="0"/>
              <a:t>文件系统操作类</a:t>
            </a: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26521"/>
            <a:ext cx="3161421" cy="660400"/>
          </a:xfrm>
        </p:spPr>
        <p:txBody>
          <a:bodyPr/>
          <a:lstStyle/>
          <a:p>
            <a:pPr eaLnBrk="1" hangingPunct="1"/>
            <a:r>
              <a:rPr lang="zh-CN" altLang="en-US" smtClean="0"/>
              <a:t>文件合并项目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254" y="993954"/>
            <a:ext cx="9527486" cy="41148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smtClean="0"/>
              <a:t>设定要合并的文件的文件名特点</a:t>
            </a:r>
          </a:p>
          <a:p>
            <a:pPr eaLnBrk="1" hangingPunct="1"/>
            <a:r>
              <a:rPr lang="zh-CN" altLang="en-US" sz="3200" smtClean="0"/>
              <a:t>搜索符合标准的文件，得到源文件集合</a:t>
            </a:r>
          </a:p>
          <a:p>
            <a:pPr eaLnBrk="1" hangingPunct="1"/>
            <a:r>
              <a:rPr lang="zh-CN" altLang="en-US" sz="3200" smtClean="0"/>
              <a:t>文件顺序调整</a:t>
            </a:r>
          </a:p>
          <a:p>
            <a:pPr eaLnBrk="1" hangingPunct="1"/>
            <a:r>
              <a:rPr lang="zh-CN" altLang="en-US" sz="3200" smtClean="0"/>
              <a:t>设定目标文件名，创建目标文件；</a:t>
            </a:r>
          </a:p>
          <a:p>
            <a:pPr eaLnBrk="1" hangingPunct="1"/>
            <a:r>
              <a:rPr lang="zh-CN" altLang="en-US" sz="3200" smtClean="0"/>
              <a:t>根据文件集合，依次读入源文件，并写入到目标文件中。</a:t>
            </a:r>
          </a:p>
          <a:p>
            <a:pPr eaLnBrk="1" hangingPunct="1"/>
            <a:r>
              <a:rPr lang="zh-CN" altLang="en-US" sz="3200" smtClean="0"/>
              <a:t>关闭文件资源。</a:t>
            </a:r>
          </a:p>
        </p:txBody>
      </p:sp>
    </p:spTree>
    <p:extLst>
      <p:ext uri="{BB962C8B-B14F-4D97-AF65-F5344CB8AC3E}">
        <p14:creationId xmlns:p14="http://schemas.microsoft.com/office/powerpoint/2010/main" val="9673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97772" y="195532"/>
            <a:ext cx="3333949" cy="727494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源文件目录</a:t>
            </a:r>
            <a:endParaRPr lang="zh-CN" altLang="en-US" sz="40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772" y="1056408"/>
            <a:ext cx="8596668" cy="449037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private void button1_Click(object sender, EventArgs 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{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folderBrowserDialog1.RootFolder </a:t>
            </a:r>
            <a:r>
              <a:rPr lang="en-US" altLang="zh-CN" sz="2400"/>
              <a:t>= Environment.SpecialFolder.MyComputer;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if </a:t>
            </a:r>
            <a:r>
              <a:rPr lang="en-US" altLang="zh-CN" sz="2400"/>
              <a:t>(folderBrowserDialog1.ShowDialog() == DialogResult.OK)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</a:t>
            </a:r>
            <a:r>
              <a:rPr lang="en-US" altLang="zh-CN" sz="240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folder_path </a:t>
            </a:r>
            <a:r>
              <a:rPr lang="en-US" altLang="zh-CN" sz="2400"/>
              <a:t>= folderBrowserDialog1.SelectedPath;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label3.Text </a:t>
            </a:r>
            <a:r>
              <a:rPr lang="en-US" altLang="zh-CN" sz="2400"/>
              <a:t>= folder_path;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}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}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7674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61" y="115171"/>
            <a:ext cx="3679005" cy="807856"/>
          </a:xfrm>
        </p:spPr>
        <p:txBody>
          <a:bodyPr/>
          <a:lstStyle/>
          <a:p>
            <a:pPr eaLnBrk="1" hangingPunct="1"/>
            <a:r>
              <a:rPr lang="zh-CN" altLang="en-US" smtClean="0"/>
              <a:t>搜索目标文件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794" y="923027"/>
            <a:ext cx="8596668" cy="521035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/>
              <a:t>if (Directory.Exists(folder_path))//</a:t>
            </a:r>
            <a:r>
              <a:rPr lang="zh-CN" altLang="en-US" sz="2000"/>
              <a:t>检查文件目录是否存在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</a:t>
            </a:r>
            <a:r>
              <a:rPr lang="en-US" altLang="zh-CN" sz="200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//</a:t>
            </a:r>
            <a:r>
              <a:rPr lang="zh-CN" altLang="en-US" sz="2000"/>
              <a:t>搜索给定字符串的文件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            </a:t>
            </a:r>
            <a:r>
              <a:rPr lang="en-US" altLang="zh-CN" sz="2000"/>
              <a:t>folder_files = Directory.GetFiles(folder_path</a:t>
            </a:r>
            <a:r>
              <a:rPr lang="en-US" altLang="zh-CN" sz="2000" smtClean="0"/>
              <a:t>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</a:t>
            </a:r>
            <a:r>
              <a:rPr lang="en-US" altLang="zh-CN" sz="2000" smtClean="0"/>
              <a:t>                    textBox1.Text,SearchOption.AllDirectories</a:t>
            </a:r>
            <a:r>
              <a:rPr lang="en-US" altLang="zh-CN" sz="200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listBox1.Items.Clear();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int selected_index=0;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foreach (string folder_file in folder_files)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    selected_index=listBox1.Items.Add(folder_file);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    listBox1.SetSelected(selected_index, 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}         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31402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文件顺序调整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94" y="1358332"/>
            <a:ext cx="8596668" cy="388077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/>
              <a:t>int sel_index = listBox2.SelectedIndex;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string sel_str=listBox2.SelectedItem.ToString();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if(sel_index&gt;0)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    //</a:t>
            </a:r>
            <a:r>
              <a:rPr lang="zh-CN" altLang="en-US" sz="2000"/>
              <a:t>将当前选中的项与前一项交换，并交换列表框的选中序号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                </a:t>
            </a:r>
            <a:r>
              <a:rPr lang="en-US" altLang="zh-CN" sz="2000"/>
              <a:t>listBox2.Items[sel_index]=listBox2.Items[sel_index-1];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    listBox2.Items[sel_index-1]=sel_str;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    listBox2.SetSelected(sel_index,false);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    listBox2.SetSelected(sel_index-1, 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            } </a:t>
            </a:r>
          </a:p>
        </p:txBody>
      </p:sp>
    </p:spTree>
    <p:extLst>
      <p:ext uri="{BB962C8B-B14F-4D97-AF65-F5344CB8AC3E}">
        <p14:creationId xmlns:p14="http://schemas.microsoft.com/office/powerpoint/2010/main" val="9794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设定目标文件名，创建目标文件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70476"/>
            <a:ext cx="8596668" cy="388077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saveFileDialog1.Title = "</a:t>
            </a:r>
            <a:r>
              <a:rPr lang="zh-CN" altLang="en-US" sz="2400"/>
              <a:t>选择要合并后的文件</a:t>
            </a:r>
            <a:r>
              <a:rPr lang="en-US" altLang="zh-CN" sz="2400"/>
              <a:t>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saveFileDialog1.InitialDirectory </a:t>
            </a:r>
            <a:r>
              <a:rPr lang="en-US" altLang="zh-CN" sz="2400"/>
              <a:t>= System.Environment.SpecialFolder.DesktopDirectory.ToString();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saveFileDialog1.OverwritePrompt </a:t>
            </a:r>
            <a:r>
              <a:rPr lang="en-US" altLang="zh-CN" sz="2400"/>
              <a:t>= false;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if </a:t>
            </a:r>
            <a:r>
              <a:rPr lang="en-US" altLang="zh-CN" sz="2400"/>
              <a:t>(saveFileDialog1.ShowDialog() == DialogResult.OK)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{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dest_file </a:t>
            </a:r>
            <a:r>
              <a:rPr lang="en-US" altLang="zh-CN" sz="2400"/>
              <a:t>= saveFileDialog1.FileName;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label2.Text </a:t>
            </a:r>
            <a:r>
              <a:rPr lang="en-US" altLang="zh-CN" sz="2400"/>
              <a:t>= dest_file;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}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7831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637</TotalTime>
  <Words>534</Words>
  <Application>Microsoft Office PowerPoint</Application>
  <PresentationFormat>宽屏</PresentationFormat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方正姚体</vt:lpstr>
      <vt:lpstr>华文新魏</vt:lpstr>
      <vt:lpstr>宋体</vt:lpstr>
      <vt:lpstr>微软雅黑</vt:lpstr>
      <vt:lpstr>Arial</vt:lpstr>
      <vt:lpstr>Calibri</vt:lpstr>
      <vt:lpstr>Tahoma</vt:lpstr>
      <vt:lpstr>Trebuchet MS</vt:lpstr>
      <vt:lpstr>Wingdings 3</vt:lpstr>
      <vt:lpstr>平面</vt:lpstr>
      <vt:lpstr>文件操作与文件合并</vt:lpstr>
      <vt:lpstr>文件操作与文件合并</vt:lpstr>
      <vt:lpstr>PowerPoint 演示文稿</vt:lpstr>
      <vt:lpstr>文件系统操作类</vt:lpstr>
      <vt:lpstr>文件合并项目</vt:lpstr>
      <vt:lpstr>源文件目录</vt:lpstr>
      <vt:lpstr>搜索目标文件</vt:lpstr>
      <vt:lpstr>文件顺序调整</vt:lpstr>
      <vt:lpstr>设定目标文件名，创建目标文件</vt:lpstr>
      <vt:lpstr>根据文件集合，依次读入源文件，并写入到目标文件中</vt:lpstr>
      <vt:lpstr>变量定义</vt:lpstr>
      <vt:lpstr>写入文件名</vt:lpstr>
      <vt:lpstr>读写文件</vt:lpstr>
      <vt:lpstr>读写文件</vt:lpstr>
      <vt:lpstr>文件合并项目</vt:lpstr>
      <vt:lpstr>思考与练习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144</cp:revision>
  <dcterms:created xsi:type="dcterms:W3CDTF">2014-12-05T07:09:50Z</dcterms:created>
  <dcterms:modified xsi:type="dcterms:W3CDTF">2016-03-10T01:09:46Z</dcterms:modified>
</cp:coreProperties>
</file>