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79" r:id="rId3"/>
    <p:sldId id="302" r:id="rId4"/>
    <p:sldId id="303" r:id="rId5"/>
    <p:sldId id="304" r:id="rId6"/>
    <p:sldId id="305" r:id="rId7"/>
    <p:sldId id="306" r:id="rId8"/>
    <p:sldId id="307" r:id="rId9"/>
    <p:sldId id="317" r:id="rId10"/>
    <p:sldId id="316" r:id="rId11"/>
    <p:sldId id="283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284" r:id="rId21"/>
    <p:sldId id="285" r:id="rId22"/>
    <p:sldId id="319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5" r:id="rId31"/>
    <p:sldId id="296" r:id="rId32"/>
    <p:sldId id="297" r:id="rId33"/>
    <p:sldId id="298" r:id="rId34"/>
    <p:sldId id="299" r:id="rId35"/>
    <p:sldId id="320" r:id="rId36"/>
    <p:sldId id="300" r:id="rId37"/>
    <p:sldId id="293" r:id="rId38"/>
    <p:sldId id="294" r:id="rId39"/>
    <p:sldId id="282" r:id="rId40"/>
    <p:sldId id="280" r:id="rId41"/>
    <p:sldId id="281" r:id="rId42"/>
    <p:sldId id="321" r:id="rId43"/>
    <p:sldId id="301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zh-CN" altLang="en-US" dirty="0" smtClean="0"/>
            <a:t>程序与进程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89F8C6A7-2A30-4740-AE99-B481F068F472}">
      <dgm:prSet phldrT="[文本]"/>
      <dgm:spPr/>
      <dgm:t>
        <a:bodyPr/>
        <a:lstStyle/>
        <a:p>
          <a:pPr algn="l"/>
          <a:r>
            <a:rPr lang="zh-CN" altLang="en-US" dirty="0" smtClean="0"/>
            <a:t>进程与线程</a:t>
          </a:r>
          <a:endParaRPr lang="zh-CN" altLang="en-US" dirty="0"/>
        </a:p>
      </dgm:t>
    </dgm:pt>
    <dgm:pt modelId="{C2BF8A48-B373-4C22-AAA9-FD4B0629511C}" type="par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FCE3D4EB-3EFC-4AE8-B9D9-6362566DE33C}" type="sibTrans" cxnId="{F1A0BFFC-BACE-4C28-AA57-1FD0FF1F4BFF}">
      <dgm:prSet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zh-CN" altLang="en-US" dirty="0" smtClean="0"/>
            <a:t>线程的并发执行</a:t>
          </a:r>
          <a:endParaRPr lang="zh-CN" altLang="en-US" dirty="0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zh-CN" altLang="en-US" dirty="0" smtClean="0"/>
            <a:t>线程间的同步与异步</a:t>
          </a:r>
          <a:endParaRPr lang="zh-CN" altLang="en-US" dirty="0"/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4"/>
      <dgm:spPr/>
    </dgm:pt>
    <dgm:pt modelId="{5BD8D945-0727-4AEE-910D-850B92E65FD4}" type="pres">
      <dgm:prSet presAssocID="{FCE9FD83-274E-4FE1-BF58-FAB216BAFAD7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B76BEF27-5A1E-4F12-8517-0F52D241BD2A}" type="pres">
      <dgm:prSet presAssocID="{89F8C6A7-2A30-4740-AE99-B481F068F472}" presName="composite" presStyleCnt="0"/>
      <dgm:spPr/>
    </dgm:pt>
    <dgm:pt modelId="{EF82252F-DAC4-41BC-90B7-F66D33A0071B}" type="pres">
      <dgm:prSet presAssocID="{89F8C6A7-2A30-4740-AE99-B481F068F472}" presName="imgShp" presStyleLbl="fgImgPlace1" presStyleIdx="1" presStyleCnt="4"/>
      <dgm:spPr/>
    </dgm:pt>
    <dgm:pt modelId="{972E2A53-3A6A-4B79-B52E-D3360EE0419E}" type="pres">
      <dgm:prSet presAssocID="{89F8C6A7-2A30-4740-AE99-B481F068F472}" presName="txShp" presStyleLbl="node1" presStyleIdx="1" presStyleCnt="4" custLinFactNeighborX="584" custLinFactNeighborY="15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7FA7A-9AAC-4652-BF9F-9F4608217DE2}" type="pres">
      <dgm:prSet presAssocID="{FCE3D4EB-3EFC-4AE8-B9D9-6362566DE33C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2" presStyleCnt="4"/>
      <dgm:spPr/>
    </dgm:pt>
    <dgm:pt modelId="{F907B27B-B246-4928-AC93-8A19B8E86AA6}" type="pres">
      <dgm:prSet presAssocID="{B39E45CA-4B90-4BA5-AC4B-EBDCA7F79487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3" presStyleCnt="4"/>
      <dgm:spPr/>
    </dgm:pt>
    <dgm:pt modelId="{34905F94-283E-4E2E-B949-4A5102C3F22E}" type="pres">
      <dgm:prSet presAssocID="{130D3908-710E-4E1A-B7D8-47B8EA36ED4A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A0BFFC-BACE-4C28-AA57-1FD0FF1F4BFF}" srcId="{C0DAA090-DC2F-4A5B-84CF-FE23997C0F8D}" destId="{89F8C6A7-2A30-4740-AE99-B481F068F472}" srcOrd="1" destOrd="0" parTransId="{C2BF8A48-B373-4C22-AAA9-FD4B0629511C}" sibTransId="{FCE3D4EB-3EFC-4AE8-B9D9-6362566DE33C}"/>
    <dgm:cxn modelId="{6E103369-BAD2-4BC9-AFDC-1170F6BF1220}" type="presOf" srcId="{89F8C6A7-2A30-4740-AE99-B481F068F472}" destId="{972E2A53-3A6A-4B79-B52E-D3360EE0419E}" srcOrd="0" destOrd="0" presId="urn:microsoft.com/office/officeart/2005/8/layout/vList3"/>
    <dgm:cxn modelId="{5F0D581C-2F25-43F5-9C01-941FC5055FFF}" type="presOf" srcId="{B39E45CA-4B90-4BA5-AC4B-EBDCA7F79487}" destId="{F907B27B-B246-4928-AC93-8A19B8E86AA6}" srcOrd="0" destOrd="0" presId="urn:microsoft.com/office/officeart/2005/8/layout/vList3"/>
    <dgm:cxn modelId="{393FC891-2751-4BD9-AB21-BD03CC5C99EF}" type="presOf" srcId="{FCE9FD83-274E-4FE1-BF58-FAB216BAFAD7}" destId="{5BD8D945-0727-4AEE-910D-850B92E65FD4}" srcOrd="0" destOrd="0" presId="urn:microsoft.com/office/officeart/2005/8/layout/vList3"/>
    <dgm:cxn modelId="{86628A9E-22D6-4C60-8249-0BFE480BFF5A}" srcId="{C0DAA090-DC2F-4A5B-84CF-FE23997C0F8D}" destId="{B39E45CA-4B90-4BA5-AC4B-EBDCA7F79487}" srcOrd="2" destOrd="0" parTransId="{AF02B0CB-D4D3-4689-AF3F-63B0CF0E9DB7}" sibTransId="{E62A0279-F5C6-468D-A5C5-4AC2E078B623}"/>
    <dgm:cxn modelId="{A9A35016-3004-4908-9D5A-EBEA9CC3DABB}" type="presOf" srcId="{C0DAA090-DC2F-4A5B-84CF-FE23997C0F8D}" destId="{DDE2EFAC-FD0A-43B9-9885-8F584F8B2687}" srcOrd="0" destOrd="0" presId="urn:microsoft.com/office/officeart/2005/8/layout/vList3"/>
    <dgm:cxn modelId="{851E7807-5DCB-450F-91CB-BC7CE976400B}" srcId="{C0DAA090-DC2F-4A5B-84CF-FE23997C0F8D}" destId="{130D3908-710E-4E1A-B7D8-47B8EA36ED4A}" srcOrd="3" destOrd="0" parTransId="{42EC6CF3-FF18-437E-8D44-AA882D54CEE0}" sibTransId="{9007DD70-9C54-4477-9E19-C04AF4AA79E1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FD24E8C0-85F3-4B3A-84B8-384BB606DBF0}" type="presOf" srcId="{130D3908-710E-4E1A-B7D8-47B8EA36ED4A}" destId="{34905F94-283E-4E2E-B949-4A5102C3F22E}" srcOrd="0" destOrd="0" presId="urn:microsoft.com/office/officeart/2005/8/layout/vList3"/>
    <dgm:cxn modelId="{138232B3-2363-4B4D-B1E3-909118B8AF1E}" type="presParOf" srcId="{DDE2EFAC-FD0A-43B9-9885-8F584F8B2687}" destId="{04035673-F57E-4B09-9D23-B9C1E0ED0AD0}" srcOrd="0" destOrd="0" presId="urn:microsoft.com/office/officeart/2005/8/layout/vList3"/>
    <dgm:cxn modelId="{079CD186-3EEE-421A-9C4D-DE3CE0CB13A9}" type="presParOf" srcId="{04035673-F57E-4B09-9D23-B9C1E0ED0AD0}" destId="{2B887BC6-55C2-4279-8C72-93BBB484D70B}" srcOrd="0" destOrd="0" presId="urn:microsoft.com/office/officeart/2005/8/layout/vList3"/>
    <dgm:cxn modelId="{B03B0C99-4036-4FBE-A82D-0A3B682300F3}" type="presParOf" srcId="{04035673-F57E-4B09-9D23-B9C1E0ED0AD0}" destId="{5BD8D945-0727-4AEE-910D-850B92E65FD4}" srcOrd="1" destOrd="0" presId="urn:microsoft.com/office/officeart/2005/8/layout/vList3"/>
    <dgm:cxn modelId="{F69BB926-431D-4ECA-9496-553CD9CE8476}" type="presParOf" srcId="{DDE2EFAC-FD0A-43B9-9885-8F584F8B2687}" destId="{CBB756D1-7B5D-46C5-B557-6BFF75EAD8BF}" srcOrd="1" destOrd="0" presId="urn:microsoft.com/office/officeart/2005/8/layout/vList3"/>
    <dgm:cxn modelId="{8721962E-4001-41B4-94EB-27DD34044F3B}" type="presParOf" srcId="{DDE2EFAC-FD0A-43B9-9885-8F584F8B2687}" destId="{B76BEF27-5A1E-4F12-8517-0F52D241BD2A}" srcOrd="2" destOrd="0" presId="urn:microsoft.com/office/officeart/2005/8/layout/vList3"/>
    <dgm:cxn modelId="{6C2D3AC5-798B-4560-BE21-676A3FB795E3}" type="presParOf" srcId="{B76BEF27-5A1E-4F12-8517-0F52D241BD2A}" destId="{EF82252F-DAC4-41BC-90B7-F66D33A0071B}" srcOrd="0" destOrd="0" presId="urn:microsoft.com/office/officeart/2005/8/layout/vList3"/>
    <dgm:cxn modelId="{CB24CA9F-843E-49B3-B4A2-1989EEAEB927}" type="presParOf" srcId="{B76BEF27-5A1E-4F12-8517-0F52D241BD2A}" destId="{972E2A53-3A6A-4B79-B52E-D3360EE0419E}" srcOrd="1" destOrd="0" presId="urn:microsoft.com/office/officeart/2005/8/layout/vList3"/>
    <dgm:cxn modelId="{E988434B-D4CC-4E38-AE00-BE6D7AB8D2DC}" type="presParOf" srcId="{DDE2EFAC-FD0A-43B9-9885-8F584F8B2687}" destId="{72D7FA7A-9AAC-4652-BF9F-9F4608217DE2}" srcOrd="3" destOrd="0" presId="urn:microsoft.com/office/officeart/2005/8/layout/vList3"/>
    <dgm:cxn modelId="{7F8DF7C7-35F8-4F13-9E1F-DE831D826AC7}" type="presParOf" srcId="{DDE2EFAC-FD0A-43B9-9885-8F584F8B2687}" destId="{F86355EA-7315-4404-8DB2-95216AEB3B8A}" srcOrd="4" destOrd="0" presId="urn:microsoft.com/office/officeart/2005/8/layout/vList3"/>
    <dgm:cxn modelId="{D675331F-A2CB-48E0-AE82-8DA7001FFACC}" type="presParOf" srcId="{F86355EA-7315-4404-8DB2-95216AEB3B8A}" destId="{BDA2664F-D760-4676-988D-9DECE8C71CCC}" srcOrd="0" destOrd="0" presId="urn:microsoft.com/office/officeart/2005/8/layout/vList3"/>
    <dgm:cxn modelId="{FC019A51-BFB3-4B28-A794-D1C7664972EF}" type="presParOf" srcId="{F86355EA-7315-4404-8DB2-95216AEB3B8A}" destId="{F907B27B-B246-4928-AC93-8A19B8E86AA6}" srcOrd="1" destOrd="0" presId="urn:microsoft.com/office/officeart/2005/8/layout/vList3"/>
    <dgm:cxn modelId="{5F548C91-E088-4D47-8ED6-8F81FAF9D54F}" type="presParOf" srcId="{DDE2EFAC-FD0A-43B9-9885-8F584F8B2687}" destId="{11472BDA-002C-4AC8-8CC0-396DCF3ABB3B}" srcOrd="5" destOrd="0" presId="urn:microsoft.com/office/officeart/2005/8/layout/vList3"/>
    <dgm:cxn modelId="{42FB263A-A6E0-4059-8314-45932C71AC9F}" type="presParOf" srcId="{DDE2EFAC-FD0A-43B9-9885-8F584F8B2687}" destId="{586EC0CC-8B1E-4061-BBE3-BE2792702B83}" srcOrd="6" destOrd="0" presId="urn:microsoft.com/office/officeart/2005/8/layout/vList3"/>
    <dgm:cxn modelId="{2B5B5C4A-FDC3-4963-9D7F-4CA1FD79828B}" type="presParOf" srcId="{586EC0CC-8B1E-4061-BBE3-BE2792702B83}" destId="{7FE62E54-E85F-4DBB-997F-689B5CDFD62D}" srcOrd="0" destOrd="0" presId="urn:microsoft.com/office/officeart/2005/8/layout/vList3"/>
    <dgm:cxn modelId="{D79EA038-1398-4529-BA3F-C993A75CAD53}" type="presParOf" srcId="{586EC0CC-8B1E-4061-BBE3-BE2792702B83}" destId="{34905F94-283E-4E2E-B949-4A5102C3F2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8EC7B0-B04B-43C7-8B2E-9DBC464AD28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F9719D-C7B9-4EE1-9773-8875E41B52EE}">
      <dgm:prSet phldrT="[文本]"/>
      <dgm:spPr/>
      <dgm:t>
        <a:bodyPr/>
        <a:lstStyle/>
        <a:p>
          <a:r>
            <a:rPr lang="zh-CN" altLang="en-US" dirty="0" smtClean="0"/>
            <a:t>调用</a:t>
          </a:r>
          <a:endParaRPr lang="zh-CN" altLang="en-US" dirty="0"/>
        </a:p>
      </dgm:t>
    </dgm:pt>
    <dgm:pt modelId="{FD9DFE54-0373-4166-967F-A6E20497FE85}" type="parTrans" cxnId="{99A20FEC-FF5D-4DEF-9545-7A0F1E1D5406}">
      <dgm:prSet/>
      <dgm:spPr/>
      <dgm:t>
        <a:bodyPr/>
        <a:lstStyle/>
        <a:p>
          <a:endParaRPr lang="zh-CN" altLang="en-US"/>
        </a:p>
      </dgm:t>
    </dgm:pt>
    <dgm:pt modelId="{6DA3A363-6C33-46CC-9AF3-048F39568975}" type="sibTrans" cxnId="{99A20FEC-FF5D-4DEF-9545-7A0F1E1D5406}">
      <dgm:prSet/>
      <dgm:spPr/>
      <dgm:t>
        <a:bodyPr/>
        <a:lstStyle/>
        <a:p>
          <a:endParaRPr lang="zh-CN" altLang="en-US"/>
        </a:p>
      </dgm:t>
    </dgm:pt>
    <dgm:pt modelId="{255FBACF-0C9A-4800-863C-4708D190B2BF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指定系统方法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6997ED-3065-4B56-B5DC-1784E5EF4400}" type="parTrans" cxnId="{78BBCF46-AB98-4C4B-BCCC-FDAF0102467B}">
      <dgm:prSet/>
      <dgm:spPr/>
      <dgm:t>
        <a:bodyPr/>
        <a:lstStyle/>
        <a:p>
          <a:endParaRPr lang="zh-CN" altLang="en-US"/>
        </a:p>
      </dgm:t>
    </dgm:pt>
    <dgm:pt modelId="{5C5E4823-4A37-40E4-BACE-FBA4738552B4}" type="sibTrans" cxnId="{78BBCF46-AB98-4C4B-BCCC-FDAF0102467B}">
      <dgm:prSet/>
      <dgm:spPr/>
      <dgm:t>
        <a:bodyPr/>
        <a:lstStyle/>
        <a:p>
          <a:endParaRPr lang="zh-CN" altLang="en-US"/>
        </a:p>
      </dgm:t>
    </dgm:pt>
    <dgm:pt modelId="{C7D1E38D-1F04-4583-A4D3-4D34A1D1DE14}">
      <dgm:prSet phldrT="[文本]"/>
      <dgm:spPr/>
      <dgm:t>
        <a:bodyPr/>
        <a:lstStyle/>
        <a:p>
          <a:r>
            <a:rPr lang="zh-CN" altLang="en-US" dirty="0" smtClean="0"/>
            <a:t>运行</a:t>
          </a:r>
          <a:endParaRPr lang="zh-CN" altLang="en-US" dirty="0"/>
        </a:p>
      </dgm:t>
    </dgm:pt>
    <dgm:pt modelId="{24516768-91FD-45A5-A814-591FBF8EFB08}" type="parTrans" cxnId="{84EE0718-1980-488E-9323-8381970B127F}">
      <dgm:prSet/>
      <dgm:spPr/>
      <dgm:t>
        <a:bodyPr/>
        <a:lstStyle/>
        <a:p>
          <a:endParaRPr lang="zh-CN" altLang="en-US"/>
        </a:p>
      </dgm:t>
    </dgm:pt>
    <dgm:pt modelId="{B07A18A9-7A6E-479F-A74C-CB4D2AD17BFA}" type="sibTrans" cxnId="{84EE0718-1980-488E-9323-8381970B127F}">
      <dgm:prSet/>
      <dgm:spPr/>
      <dgm:t>
        <a:bodyPr/>
        <a:lstStyle/>
        <a:p>
          <a:endParaRPr lang="zh-CN" altLang="en-US"/>
        </a:p>
      </dgm:t>
    </dgm:pt>
    <dgm:pt modelId="{AE21507F-2C0C-4D81-AA98-BF10E0455395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无须等待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C951DE-6BDF-4906-9424-AEFEE519D892}" type="parTrans" cxnId="{4A84F6B7-D3D2-4F96-AE74-2419CD19F1F9}">
      <dgm:prSet/>
      <dgm:spPr/>
      <dgm:t>
        <a:bodyPr/>
        <a:lstStyle/>
        <a:p>
          <a:endParaRPr lang="zh-CN" altLang="en-US"/>
        </a:p>
      </dgm:t>
    </dgm:pt>
    <dgm:pt modelId="{B1E9477F-456F-428E-80C2-3DB90C13FA25}" type="sibTrans" cxnId="{4A84F6B7-D3D2-4F96-AE74-2419CD19F1F9}">
      <dgm:prSet/>
      <dgm:spPr/>
      <dgm:t>
        <a:bodyPr/>
        <a:lstStyle/>
        <a:p>
          <a:endParaRPr lang="zh-CN" altLang="en-US"/>
        </a:p>
      </dgm:t>
    </dgm:pt>
    <dgm:pt modelId="{7C40AAD4-28C9-4FAA-AC33-5D6BF012F1C6}">
      <dgm:prSet phldrT="[文本]"/>
      <dgm:spPr/>
      <dgm:t>
        <a:bodyPr/>
        <a:lstStyle/>
        <a:p>
          <a:r>
            <a:rPr lang="zh-CN" altLang="en-US" dirty="0" smtClean="0"/>
            <a:t>返回</a:t>
          </a:r>
          <a:endParaRPr lang="zh-CN" altLang="en-US" dirty="0"/>
        </a:p>
      </dgm:t>
    </dgm:pt>
    <dgm:pt modelId="{4C96B2AD-5819-41EA-AC01-171E570A20E1}" type="parTrans" cxnId="{3D7D2596-2A2B-4284-A4E7-108B66EDFDD3}">
      <dgm:prSet/>
      <dgm:spPr/>
      <dgm:t>
        <a:bodyPr/>
        <a:lstStyle/>
        <a:p>
          <a:endParaRPr lang="zh-CN" altLang="en-US"/>
        </a:p>
      </dgm:t>
    </dgm:pt>
    <dgm:pt modelId="{9BEBE25F-ABA8-4EF3-AB76-CE18A64E7F9A}" type="sibTrans" cxnId="{3D7D2596-2A2B-4284-A4E7-108B66EDFDD3}">
      <dgm:prSet/>
      <dgm:spPr/>
      <dgm:t>
        <a:bodyPr/>
        <a:lstStyle/>
        <a:p>
          <a:endParaRPr lang="zh-CN" altLang="en-US"/>
        </a:p>
      </dgm:t>
    </dgm:pt>
    <dgm:pt modelId="{A6E66D1E-CE84-4688-B2B7-6E5C5BC35885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未获得目标结果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E65532-4EA9-4D46-8F9B-42060369DD38}" type="parTrans" cxnId="{97D1F87F-AAFA-4F1F-93EB-172564A5849F}">
      <dgm:prSet/>
      <dgm:spPr/>
      <dgm:t>
        <a:bodyPr/>
        <a:lstStyle/>
        <a:p>
          <a:endParaRPr lang="zh-CN" altLang="en-US"/>
        </a:p>
      </dgm:t>
    </dgm:pt>
    <dgm:pt modelId="{E7DE2491-682D-485F-926B-3A5F25085B99}" type="sibTrans" cxnId="{97D1F87F-AAFA-4F1F-93EB-172564A5849F}">
      <dgm:prSet/>
      <dgm:spPr/>
      <dgm:t>
        <a:bodyPr/>
        <a:lstStyle/>
        <a:p>
          <a:endParaRPr lang="zh-CN" altLang="en-US"/>
        </a:p>
      </dgm:t>
    </dgm:pt>
    <dgm:pt modelId="{E9E8B1A8-0303-4002-BCFF-3EEE11942545}" type="pres">
      <dgm:prSet presAssocID="{BB8EC7B0-B04B-43C7-8B2E-9DBC464AD28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48FEC4-9091-484A-845E-AD52FE7FA083}" type="pres">
      <dgm:prSet presAssocID="{4BF9719D-C7B9-4EE1-9773-8875E41B52EE}" presName="composite" presStyleCnt="0"/>
      <dgm:spPr/>
    </dgm:pt>
    <dgm:pt modelId="{F728A8D7-C43C-4E9E-B4E9-FFE073E7F7E3}" type="pres">
      <dgm:prSet presAssocID="{4BF9719D-C7B9-4EE1-9773-8875E41B52E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03222-225E-448A-9EF8-601B56BDD9F5}" type="pres">
      <dgm:prSet presAssocID="{4BF9719D-C7B9-4EE1-9773-8875E41B52E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82BE6-2D57-4AF1-B278-313A67F7DF60}" type="pres">
      <dgm:prSet presAssocID="{6DA3A363-6C33-46CC-9AF3-048F39568975}" presName="sp" presStyleCnt="0"/>
      <dgm:spPr/>
    </dgm:pt>
    <dgm:pt modelId="{036B6F98-9FF9-4C9E-AF13-7B355CE29D1E}" type="pres">
      <dgm:prSet presAssocID="{C7D1E38D-1F04-4583-A4D3-4D34A1D1DE14}" presName="composite" presStyleCnt="0"/>
      <dgm:spPr/>
    </dgm:pt>
    <dgm:pt modelId="{AFD0026B-3F9F-4FC2-B508-1811B535D3A9}" type="pres">
      <dgm:prSet presAssocID="{C7D1E38D-1F04-4583-A4D3-4D34A1D1DE14}" presName="parentText" presStyleLbl="alignNode1" presStyleIdx="1" presStyleCnt="3" custLinFactNeighborY="-78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640698-1616-4BFF-8611-81E20260326E}" type="pres">
      <dgm:prSet presAssocID="{C7D1E38D-1F04-4583-A4D3-4D34A1D1DE14}" presName="descendantText" presStyleLbl="alignAcc1" presStyleIdx="1" presStyleCnt="3" custLinFactNeighborY="-12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2CA839-0022-40FA-B30F-ADB63F902E07}" type="pres">
      <dgm:prSet presAssocID="{B07A18A9-7A6E-479F-A74C-CB4D2AD17BFA}" presName="sp" presStyleCnt="0"/>
      <dgm:spPr/>
    </dgm:pt>
    <dgm:pt modelId="{7EA8EE00-68BF-48EA-9A7C-7D1B2C6AE796}" type="pres">
      <dgm:prSet presAssocID="{7C40AAD4-28C9-4FAA-AC33-5D6BF012F1C6}" presName="composite" presStyleCnt="0"/>
      <dgm:spPr/>
    </dgm:pt>
    <dgm:pt modelId="{EA4C2F12-E732-49C6-BD39-57F323D38646}" type="pres">
      <dgm:prSet presAssocID="{7C40AAD4-28C9-4FAA-AC33-5D6BF012F1C6}" presName="parentText" presStyleLbl="alignNode1" presStyleIdx="2" presStyleCnt="3" custLinFactNeighborY="-1769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F5DB5B-117B-4401-B266-E6607DEF6C62}" type="pres">
      <dgm:prSet presAssocID="{7C40AAD4-28C9-4FAA-AC33-5D6BF012F1C6}" presName="descendantText" presStyleLbl="alignAcc1" presStyleIdx="2" presStyleCnt="3" custLinFactNeighborY="-272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7D2596-2A2B-4284-A4E7-108B66EDFDD3}" srcId="{BB8EC7B0-B04B-43C7-8B2E-9DBC464AD28C}" destId="{7C40AAD4-28C9-4FAA-AC33-5D6BF012F1C6}" srcOrd="2" destOrd="0" parTransId="{4C96B2AD-5819-41EA-AC01-171E570A20E1}" sibTransId="{9BEBE25F-ABA8-4EF3-AB76-CE18A64E7F9A}"/>
    <dgm:cxn modelId="{78BBCF46-AB98-4C4B-BCCC-FDAF0102467B}" srcId="{4BF9719D-C7B9-4EE1-9773-8875E41B52EE}" destId="{255FBACF-0C9A-4800-863C-4708D190B2BF}" srcOrd="0" destOrd="0" parTransId="{5D6997ED-3065-4B56-B5DC-1784E5EF4400}" sibTransId="{5C5E4823-4A37-40E4-BACE-FBA4738552B4}"/>
    <dgm:cxn modelId="{BF6F1971-7514-4DAA-9476-B93C6415C240}" type="presOf" srcId="{7C40AAD4-28C9-4FAA-AC33-5D6BF012F1C6}" destId="{EA4C2F12-E732-49C6-BD39-57F323D38646}" srcOrd="0" destOrd="0" presId="urn:microsoft.com/office/officeart/2005/8/layout/chevron2"/>
    <dgm:cxn modelId="{4A84F6B7-D3D2-4F96-AE74-2419CD19F1F9}" srcId="{C7D1E38D-1F04-4583-A4D3-4D34A1D1DE14}" destId="{AE21507F-2C0C-4D81-AA98-BF10E0455395}" srcOrd="0" destOrd="0" parTransId="{D6C951DE-6BDF-4906-9424-AEFEE519D892}" sibTransId="{B1E9477F-456F-428E-80C2-3DB90C13FA25}"/>
    <dgm:cxn modelId="{5AF1847B-8E9A-47A3-91F8-58792AA32EC7}" type="presOf" srcId="{C7D1E38D-1F04-4583-A4D3-4D34A1D1DE14}" destId="{AFD0026B-3F9F-4FC2-B508-1811B535D3A9}" srcOrd="0" destOrd="0" presId="urn:microsoft.com/office/officeart/2005/8/layout/chevron2"/>
    <dgm:cxn modelId="{99A20FEC-FF5D-4DEF-9545-7A0F1E1D5406}" srcId="{BB8EC7B0-B04B-43C7-8B2E-9DBC464AD28C}" destId="{4BF9719D-C7B9-4EE1-9773-8875E41B52EE}" srcOrd="0" destOrd="0" parTransId="{FD9DFE54-0373-4166-967F-A6E20497FE85}" sibTransId="{6DA3A363-6C33-46CC-9AF3-048F39568975}"/>
    <dgm:cxn modelId="{EFF8E0B9-8974-40ED-972B-D3F512BD50F4}" type="presOf" srcId="{255FBACF-0C9A-4800-863C-4708D190B2BF}" destId="{57F03222-225E-448A-9EF8-601B56BDD9F5}" srcOrd="0" destOrd="0" presId="urn:microsoft.com/office/officeart/2005/8/layout/chevron2"/>
    <dgm:cxn modelId="{DB66ED4E-A54E-4DDB-A790-31FE5141FDD4}" type="presOf" srcId="{A6E66D1E-CE84-4688-B2B7-6E5C5BC35885}" destId="{82F5DB5B-117B-4401-B266-E6607DEF6C62}" srcOrd="0" destOrd="0" presId="urn:microsoft.com/office/officeart/2005/8/layout/chevron2"/>
    <dgm:cxn modelId="{9D46F03E-661A-4D84-90E8-EBB71A0B94D8}" type="presOf" srcId="{4BF9719D-C7B9-4EE1-9773-8875E41B52EE}" destId="{F728A8D7-C43C-4E9E-B4E9-FFE073E7F7E3}" srcOrd="0" destOrd="0" presId="urn:microsoft.com/office/officeart/2005/8/layout/chevron2"/>
    <dgm:cxn modelId="{37C97DD4-B08E-4BCB-B06B-0A3EB927F95F}" type="presOf" srcId="{BB8EC7B0-B04B-43C7-8B2E-9DBC464AD28C}" destId="{E9E8B1A8-0303-4002-BCFF-3EEE11942545}" srcOrd="0" destOrd="0" presId="urn:microsoft.com/office/officeart/2005/8/layout/chevron2"/>
    <dgm:cxn modelId="{97D1F87F-AAFA-4F1F-93EB-172564A5849F}" srcId="{7C40AAD4-28C9-4FAA-AC33-5D6BF012F1C6}" destId="{A6E66D1E-CE84-4688-B2B7-6E5C5BC35885}" srcOrd="0" destOrd="0" parTransId="{97E65532-4EA9-4D46-8F9B-42060369DD38}" sibTransId="{E7DE2491-682D-485F-926B-3A5F25085B99}"/>
    <dgm:cxn modelId="{84EE0718-1980-488E-9323-8381970B127F}" srcId="{BB8EC7B0-B04B-43C7-8B2E-9DBC464AD28C}" destId="{C7D1E38D-1F04-4583-A4D3-4D34A1D1DE14}" srcOrd="1" destOrd="0" parTransId="{24516768-91FD-45A5-A814-591FBF8EFB08}" sibTransId="{B07A18A9-7A6E-479F-A74C-CB4D2AD17BFA}"/>
    <dgm:cxn modelId="{90DB3D85-8522-4153-91F4-9ADAA94FB138}" type="presOf" srcId="{AE21507F-2C0C-4D81-AA98-BF10E0455395}" destId="{D9640698-1616-4BFF-8611-81E20260326E}" srcOrd="0" destOrd="0" presId="urn:microsoft.com/office/officeart/2005/8/layout/chevron2"/>
    <dgm:cxn modelId="{31488075-C60A-47F2-9391-906B15B913B9}" type="presParOf" srcId="{E9E8B1A8-0303-4002-BCFF-3EEE11942545}" destId="{C148FEC4-9091-484A-845E-AD52FE7FA083}" srcOrd="0" destOrd="0" presId="urn:microsoft.com/office/officeart/2005/8/layout/chevron2"/>
    <dgm:cxn modelId="{7AADBDE2-D354-4428-9C85-5FD4E6CA0953}" type="presParOf" srcId="{C148FEC4-9091-484A-845E-AD52FE7FA083}" destId="{F728A8D7-C43C-4E9E-B4E9-FFE073E7F7E3}" srcOrd="0" destOrd="0" presId="urn:microsoft.com/office/officeart/2005/8/layout/chevron2"/>
    <dgm:cxn modelId="{FC4B443C-53E2-4978-BF28-053E546E240C}" type="presParOf" srcId="{C148FEC4-9091-484A-845E-AD52FE7FA083}" destId="{57F03222-225E-448A-9EF8-601B56BDD9F5}" srcOrd="1" destOrd="0" presId="urn:microsoft.com/office/officeart/2005/8/layout/chevron2"/>
    <dgm:cxn modelId="{222E87D7-9A67-4383-A9F7-F5795CB97032}" type="presParOf" srcId="{E9E8B1A8-0303-4002-BCFF-3EEE11942545}" destId="{8F582BE6-2D57-4AF1-B278-313A67F7DF60}" srcOrd="1" destOrd="0" presId="urn:microsoft.com/office/officeart/2005/8/layout/chevron2"/>
    <dgm:cxn modelId="{5AB60CCA-E434-452B-B0D0-AFB9C48B4261}" type="presParOf" srcId="{E9E8B1A8-0303-4002-BCFF-3EEE11942545}" destId="{036B6F98-9FF9-4C9E-AF13-7B355CE29D1E}" srcOrd="2" destOrd="0" presId="urn:microsoft.com/office/officeart/2005/8/layout/chevron2"/>
    <dgm:cxn modelId="{712A8D48-1E56-4B8E-984D-25F4985FBF70}" type="presParOf" srcId="{036B6F98-9FF9-4C9E-AF13-7B355CE29D1E}" destId="{AFD0026B-3F9F-4FC2-B508-1811B535D3A9}" srcOrd="0" destOrd="0" presId="urn:microsoft.com/office/officeart/2005/8/layout/chevron2"/>
    <dgm:cxn modelId="{83C21B2C-0072-41BE-A94A-8626B06E97B9}" type="presParOf" srcId="{036B6F98-9FF9-4C9E-AF13-7B355CE29D1E}" destId="{D9640698-1616-4BFF-8611-81E20260326E}" srcOrd="1" destOrd="0" presId="urn:microsoft.com/office/officeart/2005/8/layout/chevron2"/>
    <dgm:cxn modelId="{E32CBE7C-12E1-45B4-9E71-894D8C37C337}" type="presParOf" srcId="{E9E8B1A8-0303-4002-BCFF-3EEE11942545}" destId="{762CA839-0022-40FA-B30F-ADB63F902E07}" srcOrd="3" destOrd="0" presId="urn:microsoft.com/office/officeart/2005/8/layout/chevron2"/>
    <dgm:cxn modelId="{4708A8F7-B9FB-40D9-A5AC-C7B94D84BAC7}" type="presParOf" srcId="{E9E8B1A8-0303-4002-BCFF-3EEE11942545}" destId="{7EA8EE00-68BF-48EA-9A7C-7D1B2C6AE796}" srcOrd="4" destOrd="0" presId="urn:microsoft.com/office/officeart/2005/8/layout/chevron2"/>
    <dgm:cxn modelId="{E8FBA530-62E8-4D49-93AD-863BC26997A5}" type="presParOf" srcId="{7EA8EE00-68BF-48EA-9A7C-7D1B2C6AE796}" destId="{EA4C2F12-E732-49C6-BD39-57F323D38646}" srcOrd="0" destOrd="0" presId="urn:microsoft.com/office/officeart/2005/8/layout/chevron2"/>
    <dgm:cxn modelId="{1045EF3E-FCBB-4F8F-9693-5531C10F7590}" type="presParOf" srcId="{7EA8EE00-68BF-48EA-9A7C-7D1B2C6AE796}" destId="{82F5DB5B-117B-4401-B266-E6607DEF6C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8EC7B0-B04B-43C7-8B2E-9DBC464AD28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F9719D-C7B9-4EE1-9773-8875E41B52EE}">
      <dgm:prSet phldrT="[文本]" custT="1"/>
      <dgm:spPr>
        <a:ln>
          <a:solidFill>
            <a:srgbClr val="0070C0"/>
          </a:solidFill>
        </a:ln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调用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9DFE54-0373-4166-967F-A6E20497FE85}" type="parTrans" cxnId="{99A20FEC-FF5D-4DEF-9545-7A0F1E1D5406}">
      <dgm:prSet/>
      <dgm:spPr/>
      <dgm:t>
        <a:bodyPr/>
        <a:lstStyle/>
        <a:p>
          <a:endParaRPr lang="zh-CN" altLang="en-US"/>
        </a:p>
      </dgm:t>
    </dgm:pt>
    <dgm:pt modelId="{6DA3A363-6C33-46CC-9AF3-048F39568975}" type="sibTrans" cxnId="{99A20FEC-FF5D-4DEF-9545-7A0F1E1D5406}">
      <dgm:prSet/>
      <dgm:spPr/>
      <dgm:t>
        <a:bodyPr/>
        <a:lstStyle/>
        <a:p>
          <a:endParaRPr lang="zh-CN" altLang="en-US"/>
        </a:p>
      </dgm:t>
    </dgm:pt>
    <dgm:pt modelId="{255FBACF-0C9A-4800-863C-4708D190B2BF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指定系统方法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6997ED-3065-4B56-B5DC-1784E5EF4400}" type="parTrans" cxnId="{78BBCF46-AB98-4C4B-BCCC-FDAF0102467B}">
      <dgm:prSet/>
      <dgm:spPr/>
      <dgm:t>
        <a:bodyPr/>
        <a:lstStyle/>
        <a:p>
          <a:endParaRPr lang="zh-CN" altLang="en-US"/>
        </a:p>
      </dgm:t>
    </dgm:pt>
    <dgm:pt modelId="{5C5E4823-4A37-40E4-BACE-FBA4738552B4}" type="sibTrans" cxnId="{78BBCF46-AB98-4C4B-BCCC-FDAF0102467B}">
      <dgm:prSet/>
      <dgm:spPr/>
      <dgm:t>
        <a:bodyPr/>
        <a:lstStyle/>
        <a:p>
          <a:endParaRPr lang="zh-CN" altLang="en-US"/>
        </a:p>
      </dgm:t>
    </dgm:pt>
    <dgm:pt modelId="{C7D1E38D-1F04-4583-A4D3-4D34A1D1DE14}">
      <dgm:prSet phldrT="[文本]" custT="1"/>
      <dgm:spPr>
        <a:solidFill>
          <a:schemeClr val="accent2">
            <a:lumMod val="75000"/>
          </a:schemeClr>
        </a:solidFill>
        <a:ln>
          <a:solidFill>
            <a:srgbClr val="0070C0"/>
          </a:solidFill>
        </a:ln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运行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516768-91FD-45A5-A814-591FBF8EFB08}" type="parTrans" cxnId="{84EE0718-1980-488E-9323-8381970B127F}">
      <dgm:prSet/>
      <dgm:spPr/>
      <dgm:t>
        <a:bodyPr/>
        <a:lstStyle/>
        <a:p>
          <a:endParaRPr lang="zh-CN" altLang="en-US"/>
        </a:p>
      </dgm:t>
    </dgm:pt>
    <dgm:pt modelId="{B07A18A9-7A6E-479F-A74C-CB4D2AD17BFA}" type="sibTrans" cxnId="{84EE0718-1980-488E-9323-8381970B127F}">
      <dgm:prSet/>
      <dgm:spPr/>
      <dgm:t>
        <a:bodyPr/>
        <a:lstStyle/>
        <a:p>
          <a:endParaRPr lang="zh-CN" altLang="en-US"/>
        </a:p>
      </dgm:t>
    </dgm:pt>
    <dgm:pt modelId="{AE21507F-2C0C-4D81-AA98-BF10E0455395}">
      <dgm:prSet phldrT="[文本]" custT="1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耗时等待过程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C951DE-6BDF-4906-9424-AEFEE519D892}" type="parTrans" cxnId="{4A84F6B7-D3D2-4F96-AE74-2419CD19F1F9}">
      <dgm:prSet/>
      <dgm:spPr/>
      <dgm:t>
        <a:bodyPr/>
        <a:lstStyle/>
        <a:p>
          <a:endParaRPr lang="zh-CN" altLang="en-US"/>
        </a:p>
      </dgm:t>
    </dgm:pt>
    <dgm:pt modelId="{B1E9477F-456F-428E-80C2-3DB90C13FA25}" type="sibTrans" cxnId="{4A84F6B7-D3D2-4F96-AE74-2419CD19F1F9}">
      <dgm:prSet/>
      <dgm:spPr/>
      <dgm:t>
        <a:bodyPr/>
        <a:lstStyle/>
        <a:p>
          <a:endParaRPr lang="zh-CN" altLang="en-US"/>
        </a:p>
      </dgm:t>
    </dgm:pt>
    <dgm:pt modelId="{7C40AAD4-28C9-4FAA-AC33-5D6BF012F1C6}">
      <dgm:prSet phldrT="[文本]"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返回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96B2AD-5819-41EA-AC01-171E570A20E1}" type="parTrans" cxnId="{3D7D2596-2A2B-4284-A4E7-108B66EDFDD3}">
      <dgm:prSet/>
      <dgm:spPr/>
      <dgm:t>
        <a:bodyPr/>
        <a:lstStyle/>
        <a:p>
          <a:endParaRPr lang="zh-CN" altLang="en-US"/>
        </a:p>
      </dgm:t>
    </dgm:pt>
    <dgm:pt modelId="{9BEBE25F-ABA8-4EF3-AB76-CE18A64E7F9A}" type="sibTrans" cxnId="{3D7D2596-2A2B-4284-A4E7-108B66EDFDD3}">
      <dgm:prSet/>
      <dgm:spPr/>
      <dgm:t>
        <a:bodyPr/>
        <a:lstStyle/>
        <a:p>
          <a:endParaRPr lang="zh-CN" altLang="en-US"/>
        </a:p>
      </dgm:t>
    </dgm:pt>
    <dgm:pt modelId="{A6E66D1E-CE84-4688-B2B7-6E5C5BC35885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获得目标结果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E65532-4EA9-4D46-8F9B-42060369DD38}" type="parTrans" cxnId="{97D1F87F-AAFA-4F1F-93EB-172564A5849F}">
      <dgm:prSet/>
      <dgm:spPr/>
      <dgm:t>
        <a:bodyPr/>
        <a:lstStyle/>
        <a:p>
          <a:endParaRPr lang="zh-CN" altLang="en-US"/>
        </a:p>
      </dgm:t>
    </dgm:pt>
    <dgm:pt modelId="{E7DE2491-682D-485F-926B-3A5F25085B99}" type="sibTrans" cxnId="{97D1F87F-AAFA-4F1F-93EB-172564A5849F}">
      <dgm:prSet/>
      <dgm:spPr/>
      <dgm:t>
        <a:bodyPr/>
        <a:lstStyle/>
        <a:p>
          <a:endParaRPr lang="zh-CN" altLang="en-US"/>
        </a:p>
      </dgm:t>
    </dgm:pt>
    <dgm:pt modelId="{E9E8B1A8-0303-4002-BCFF-3EEE11942545}" type="pres">
      <dgm:prSet presAssocID="{BB8EC7B0-B04B-43C7-8B2E-9DBC464AD28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48FEC4-9091-484A-845E-AD52FE7FA083}" type="pres">
      <dgm:prSet presAssocID="{4BF9719D-C7B9-4EE1-9773-8875E41B52EE}" presName="composite" presStyleCnt="0"/>
      <dgm:spPr/>
    </dgm:pt>
    <dgm:pt modelId="{F728A8D7-C43C-4E9E-B4E9-FFE073E7F7E3}" type="pres">
      <dgm:prSet presAssocID="{4BF9719D-C7B9-4EE1-9773-8875E41B52E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03222-225E-448A-9EF8-601B56BDD9F5}" type="pres">
      <dgm:prSet presAssocID="{4BF9719D-C7B9-4EE1-9773-8875E41B52E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82BE6-2D57-4AF1-B278-313A67F7DF60}" type="pres">
      <dgm:prSet presAssocID="{6DA3A363-6C33-46CC-9AF3-048F39568975}" presName="sp" presStyleCnt="0"/>
      <dgm:spPr/>
    </dgm:pt>
    <dgm:pt modelId="{036B6F98-9FF9-4C9E-AF13-7B355CE29D1E}" type="pres">
      <dgm:prSet presAssocID="{C7D1E38D-1F04-4583-A4D3-4D34A1D1DE14}" presName="composite" presStyleCnt="0"/>
      <dgm:spPr/>
    </dgm:pt>
    <dgm:pt modelId="{AFD0026B-3F9F-4FC2-B508-1811B535D3A9}" type="pres">
      <dgm:prSet presAssocID="{C7D1E38D-1F04-4583-A4D3-4D34A1D1DE1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640698-1616-4BFF-8611-81E20260326E}" type="pres">
      <dgm:prSet presAssocID="{C7D1E38D-1F04-4583-A4D3-4D34A1D1DE1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2CA839-0022-40FA-B30F-ADB63F902E07}" type="pres">
      <dgm:prSet presAssocID="{B07A18A9-7A6E-479F-A74C-CB4D2AD17BFA}" presName="sp" presStyleCnt="0"/>
      <dgm:spPr/>
    </dgm:pt>
    <dgm:pt modelId="{7EA8EE00-68BF-48EA-9A7C-7D1B2C6AE796}" type="pres">
      <dgm:prSet presAssocID="{7C40AAD4-28C9-4FAA-AC33-5D6BF012F1C6}" presName="composite" presStyleCnt="0"/>
      <dgm:spPr/>
    </dgm:pt>
    <dgm:pt modelId="{EA4C2F12-E732-49C6-BD39-57F323D38646}" type="pres">
      <dgm:prSet presAssocID="{7C40AAD4-28C9-4FAA-AC33-5D6BF012F1C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F5DB5B-117B-4401-B266-E6607DEF6C62}" type="pres">
      <dgm:prSet presAssocID="{7C40AAD4-28C9-4FAA-AC33-5D6BF012F1C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7D2596-2A2B-4284-A4E7-108B66EDFDD3}" srcId="{BB8EC7B0-B04B-43C7-8B2E-9DBC464AD28C}" destId="{7C40AAD4-28C9-4FAA-AC33-5D6BF012F1C6}" srcOrd="2" destOrd="0" parTransId="{4C96B2AD-5819-41EA-AC01-171E570A20E1}" sibTransId="{9BEBE25F-ABA8-4EF3-AB76-CE18A64E7F9A}"/>
    <dgm:cxn modelId="{9B43D748-2B8A-4DFB-99B1-0EB2A5446F36}" type="presOf" srcId="{255FBACF-0C9A-4800-863C-4708D190B2BF}" destId="{57F03222-225E-448A-9EF8-601B56BDD9F5}" srcOrd="0" destOrd="0" presId="urn:microsoft.com/office/officeart/2005/8/layout/chevron2"/>
    <dgm:cxn modelId="{78BBCF46-AB98-4C4B-BCCC-FDAF0102467B}" srcId="{4BF9719D-C7B9-4EE1-9773-8875E41B52EE}" destId="{255FBACF-0C9A-4800-863C-4708D190B2BF}" srcOrd="0" destOrd="0" parTransId="{5D6997ED-3065-4B56-B5DC-1784E5EF4400}" sibTransId="{5C5E4823-4A37-40E4-BACE-FBA4738552B4}"/>
    <dgm:cxn modelId="{E2CEDD61-CB66-4D09-93A2-15F16CA01F74}" type="presOf" srcId="{AE21507F-2C0C-4D81-AA98-BF10E0455395}" destId="{D9640698-1616-4BFF-8611-81E20260326E}" srcOrd="0" destOrd="0" presId="urn:microsoft.com/office/officeart/2005/8/layout/chevron2"/>
    <dgm:cxn modelId="{2E79392E-52BC-4D0D-AA3A-8E32DF06A962}" type="presOf" srcId="{BB8EC7B0-B04B-43C7-8B2E-9DBC464AD28C}" destId="{E9E8B1A8-0303-4002-BCFF-3EEE11942545}" srcOrd="0" destOrd="0" presId="urn:microsoft.com/office/officeart/2005/8/layout/chevron2"/>
    <dgm:cxn modelId="{4A84F6B7-D3D2-4F96-AE74-2419CD19F1F9}" srcId="{C7D1E38D-1F04-4583-A4D3-4D34A1D1DE14}" destId="{AE21507F-2C0C-4D81-AA98-BF10E0455395}" srcOrd="0" destOrd="0" parTransId="{D6C951DE-6BDF-4906-9424-AEFEE519D892}" sibTransId="{B1E9477F-456F-428E-80C2-3DB90C13FA25}"/>
    <dgm:cxn modelId="{99A20FEC-FF5D-4DEF-9545-7A0F1E1D5406}" srcId="{BB8EC7B0-B04B-43C7-8B2E-9DBC464AD28C}" destId="{4BF9719D-C7B9-4EE1-9773-8875E41B52EE}" srcOrd="0" destOrd="0" parTransId="{FD9DFE54-0373-4166-967F-A6E20497FE85}" sibTransId="{6DA3A363-6C33-46CC-9AF3-048F39568975}"/>
    <dgm:cxn modelId="{4801B0D9-9827-4623-B5D3-686F06F933D3}" type="presOf" srcId="{7C40AAD4-28C9-4FAA-AC33-5D6BF012F1C6}" destId="{EA4C2F12-E732-49C6-BD39-57F323D38646}" srcOrd="0" destOrd="0" presId="urn:microsoft.com/office/officeart/2005/8/layout/chevron2"/>
    <dgm:cxn modelId="{DC4FCB49-9185-4E7B-B796-B02E2F0C1C3A}" type="presOf" srcId="{4BF9719D-C7B9-4EE1-9773-8875E41B52EE}" destId="{F728A8D7-C43C-4E9E-B4E9-FFE073E7F7E3}" srcOrd="0" destOrd="0" presId="urn:microsoft.com/office/officeart/2005/8/layout/chevron2"/>
    <dgm:cxn modelId="{402FBC2D-1D22-4352-864A-4457CBDF4BCF}" type="presOf" srcId="{A6E66D1E-CE84-4688-B2B7-6E5C5BC35885}" destId="{82F5DB5B-117B-4401-B266-E6607DEF6C62}" srcOrd="0" destOrd="0" presId="urn:microsoft.com/office/officeart/2005/8/layout/chevron2"/>
    <dgm:cxn modelId="{97D1F87F-AAFA-4F1F-93EB-172564A5849F}" srcId="{7C40AAD4-28C9-4FAA-AC33-5D6BF012F1C6}" destId="{A6E66D1E-CE84-4688-B2B7-6E5C5BC35885}" srcOrd="0" destOrd="0" parTransId="{97E65532-4EA9-4D46-8F9B-42060369DD38}" sibTransId="{E7DE2491-682D-485F-926B-3A5F25085B99}"/>
    <dgm:cxn modelId="{84EE0718-1980-488E-9323-8381970B127F}" srcId="{BB8EC7B0-B04B-43C7-8B2E-9DBC464AD28C}" destId="{C7D1E38D-1F04-4583-A4D3-4D34A1D1DE14}" srcOrd="1" destOrd="0" parTransId="{24516768-91FD-45A5-A814-591FBF8EFB08}" sibTransId="{B07A18A9-7A6E-479F-A74C-CB4D2AD17BFA}"/>
    <dgm:cxn modelId="{47AFDC2E-398F-43C0-9381-CC5E03C0E60B}" type="presOf" srcId="{C7D1E38D-1F04-4583-A4D3-4D34A1D1DE14}" destId="{AFD0026B-3F9F-4FC2-B508-1811B535D3A9}" srcOrd="0" destOrd="0" presId="urn:microsoft.com/office/officeart/2005/8/layout/chevron2"/>
    <dgm:cxn modelId="{8A935295-E1D8-45DD-B0D2-DE181BCEF300}" type="presParOf" srcId="{E9E8B1A8-0303-4002-BCFF-3EEE11942545}" destId="{C148FEC4-9091-484A-845E-AD52FE7FA083}" srcOrd="0" destOrd="0" presId="urn:microsoft.com/office/officeart/2005/8/layout/chevron2"/>
    <dgm:cxn modelId="{FEE3361E-FE32-4EAE-979C-82F29A4B25D4}" type="presParOf" srcId="{C148FEC4-9091-484A-845E-AD52FE7FA083}" destId="{F728A8D7-C43C-4E9E-B4E9-FFE073E7F7E3}" srcOrd="0" destOrd="0" presId="urn:microsoft.com/office/officeart/2005/8/layout/chevron2"/>
    <dgm:cxn modelId="{E1485E19-E340-4ACA-ACA3-B36C2FFCEB92}" type="presParOf" srcId="{C148FEC4-9091-484A-845E-AD52FE7FA083}" destId="{57F03222-225E-448A-9EF8-601B56BDD9F5}" srcOrd="1" destOrd="0" presId="urn:microsoft.com/office/officeart/2005/8/layout/chevron2"/>
    <dgm:cxn modelId="{C9058309-A06F-416B-924D-6793918EBC24}" type="presParOf" srcId="{E9E8B1A8-0303-4002-BCFF-3EEE11942545}" destId="{8F582BE6-2D57-4AF1-B278-313A67F7DF60}" srcOrd="1" destOrd="0" presId="urn:microsoft.com/office/officeart/2005/8/layout/chevron2"/>
    <dgm:cxn modelId="{D3C54043-1092-4B20-BEDE-D8FAC0D5AD06}" type="presParOf" srcId="{E9E8B1A8-0303-4002-BCFF-3EEE11942545}" destId="{036B6F98-9FF9-4C9E-AF13-7B355CE29D1E}" srcOrd="2" destOrd="0" presId="urn:microsoft.com/office/officeart/2005/8/layout/chevron2"/>
    <dgm:cxn modelId="{8477470E-AE48-461C-B177-705C70CFA52B}" type="presParOf" srcId="{036B6F98-9FF9-4C9E-AF13-7B355CE29D1E}" destId="{AFD0026B-3F9F-4FC2-B508-1811B535D3A9}" srcOrd="0" destOrd="0" presId="urn:microsoft.com/office/officeart/2005/8/layout/chevron2"/>
    <dgm:cxn modelId="{19EF3C57-638E-43B2-BFE7-5A67A2C3F8C0}" type="presParOf" srcId="{036B6F98-9FF9-4C9E-AF13-7B355CE29D1E}" destId="{D9640698-1616-4BFF-8611-81E20260326E}" srcOrd="1" destOrd="0" presId="urn:microsoft.com/office/officeart/2005/8/layout/chevron2"/>
    <dgm:cxn modelId="{A1976C37-82DB-499F-A300-9FEE061360D0}" type="presParOf" srcId="{E9E8B1A8-0303-4002-BCFF-3EEE11942545}" destId="{762CA839-0022-40FA-B30F-ADB63F902E07}" srcOrd="3" destOrd="0" presId="urn:microsoft.com/office/officeart/2005/8/layout/chevron2"/>
    <dgm:cxn modelId="{4AFAE086-C945-4B7D-A554-D3FACF50EDD7}" type="presParOf" srcId="{E9E8B1A8-0303-4002-BCFF-3EEE11942545}" destId="{7EA8EE00-68BF-48EA-9A7C-7D1B2C6AE796}" srcOrd="4" destOrd="0" presId="urn:microsoft.com/office/officeart/2005/8/layout/chevron2"/>
    <dgm:cxn modelId="{3A888E0D-1595-4106-B015-9C6E26350049}" type="presParOf" srcId="{7EA8EE00-68BF-48EA-9A7C-7D1B2C6AE796}" destId="{EA4C2F12-E732-49C6-BD39-57F323D38646}" srcOrd="0" destOrd="0" presId="urn:microsoft.com/office/officeart/2005/8/layout/chevron2"/>
    <dgm:cxn modelId="{1D696AA3-E6FA-4F9F-9E9C-414362AAF93C}" type="presParOf" srcId="{7EA8EE00-68BF-48EA-9A7C-7D1B2C6AE796}" destId="{82F5DB5B-117B-4401-B266-E6607DEF6C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035C26-180C-465D-8AC2-C0F5ECEB01EF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89FB4C-A1E8-49B5-A35F-0C2BE71E61AA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041784D4-573A-4905-A9D7-4CAC7B9E749D}" type="parTrans" cxnId="{1EE91A59-FB18-4ADB-A6B0-630CC7CC51B5}">
      <dgm:prSet/>
      <dgm:spPr/>
      <dgm:t>
        <a:bodyPr/>
        <a:lstStyle/>
        <a:p>
          <a:endParaRPr lang="zh-CN" altLang="en-US"/>
        </a:p>
      </dgm:t>
    </dgm:pt>
    <dgm:pt modelId="{75658C29-6638-4977-A6AC-55956F9A8EA8}" type="sibTrans" cxnId="{1EE91A59-FB18-4ADB-A6B0-630CC7CC51B5}">
      <dgm:prSet/>
      <dgm:spPr/>
      <dgm:t>
        <a:bodyPr/>
        <a:lstStyle/>
        <a:p>
          <a:endParaRPr lang="zh-CN" altLang="en-US"/>
        </a:p>
      </dgm:t>
    </dgm:pt>
    <dgm:pt modelId="{21F83EC7-2BB0-4989-8A7A-31525327E098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C69ADFAD-6ADA-44DD-A2CA-9C91E82A5418}" type="parTrans" cxnId="{95D5306E-09CD-4603-8249-D4AB868F629A}">
      <dgm:prSet/>
      <dgm:spPr/>
      <dgm:t>
        <a:bodyPr/>
        <a:lstStyle/>
        <a:p>
          <a:endParaRPr lang="zh-CN" altLang="en-US"/>
        </a:p>
      </dgm:t>
    </dgm:pt>
    <dgm:pt modelId="{88D5C6C7-69CD-432D-8C0D-B980D77EFC47}" type="sibTrans" cxnId="{95D5306E-09CD-4603-8249-D4AB868F629A}">
      <dgm:prSet/>
      <dgm:spPr/>
      <dgm:t>
        <a:bodyPr/>
        <a:lstStyle/>
        <a:p>
          <a:endParaRPr lang="zh-CN" altLang="en-US"/>
        </a:p>
      </dgm:t>
    </dgm:pt>
    <dgm:pt modelId="{975CD59D-FF3F-4DC4-9B0B-DF6741DAAAB6}" type="pres">
      <dgm:prSet presAssocID="{4E035C26-180C-465D-8AC2-C0F5ECEB01E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B1D858C-069D-4D0F-A9CF-BD9AADD371EA}" type="pres">
      <dgm:prSet presAssocID="{9189FB4C-A1E8-49B5-A35F-0C2BE71E61AA}" presName="composite" presStyleCnt="0"/>
      <dgm:spPr/>
    </dgm:pt>
    <dgm:pt modelId="{5FC81B3C-640E-4287-90CF-B33C69CB0F69}" type="pres">
      <dgm:prSet presAssocID="{9189FB4C-A1E8-49B5-A35F-0C2BE71E61AA}" presName="Accent" presStyleLbl="alignNode1" presStyleIdx="0" presStyleCnt="3">
        <dgm:presLayoutVars>
          <dgm:chMax val="0"/>
          <dgm:chPref val="0"/>
        </dgm:presLayoutVars>
      </dgm:prSet>
      <dgm:spPr/>
    </dgm:pt>
    <dgm:pt modelId="{8A538B6A-3252-48D5-971F-479AEBD8CC48}" type="pres">
      <dgm:prSet presAssocID="{9189FB4C-A1E8-49B5-A35F-0C2BE71E61AA}" presName="Image" presStyleLbl="bgImgPlace1" presStyleIdx="0" presStyleCnt="2" custScaleX="69749" custScaleY="45652" custLinFactNeighborX="18669" custLinFactNeighborY="1648">
        <dgm:presLayoutVars>
          <dgm:chMax val="0"/>
          <dgm:chPref val="0"/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oundRect">
          <a:avLst/>
        </a:prstGeom>
        <a:solidFill>
          <a:schemeClr val="bg1"/>
        </a:solidFill>
      </dgm:spPr>
    </dgm:pt>
    <dgm:pt modelId="{89DFA2FD-28B1-45C3-A3BF-AA5D91DAA24B}" type="pres">
      <dgm:prSet presAssocID="{9189FB4C-A1E8-49B5-A35F-0C2BE71E61AA}" presName="Parent" presStyleLbl="fgAccFollow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96D12E-8038-4D70-8EED-FB0A10FA58D1}" type="pres">
      <dgm:prSet presAssocID="{9189FB4C-A1E8-49B5-A35F-0C2BE71E61AA}" presName="Space" presStyleCnt="0">
        <dgm:presLayoutVars>
          <dgm:chMax val="0"/>
          <dgm:chPref val="0"/>
        </dgm:presLayoutVars>
      </dgm:prSet>
      <dgm:spPr/>
    </dgm:pt>
    <dgm:pt modelId="{DEB81DAE-9874-451B-A28F-DE29F794D0F8}" type="pres">
      <dgm:prSet presAssocID="{75658C29-6638-4977-A6AC-55956F9A8EA8}" presName="ConnectorComposite" presStyleCnt="0"/>
      <dgm:spPr/>
    </dgm:pt>
    <dgm:pt modelId="{5B4798CC-F620-4370-8994-40FA23F924BC}" type="pres">
      <dgm:prSet presAssocID="{75658C29-6638-4977-A6AC-55956F9A8EA8}" presName="TopSpacing" presStyleCnt="0"/>
      <dgm:spPr/>
    </dgm:pt>
    <dgm:pt modelId="{5D7981C6-C437-4691-ADA8-465C7A5F40A6}" type="pres">
      <dgm:prSet presAssocID="{75658C29-6638-4977-A6AC-55956F9A8EA8}" presName="Connector" presStyleLbl="alignNode1" presStyleIdx="1" presStyleCnt="3"/>
      <dgm:spPr/>
    </dgm:pt>
    <dgm:pt modelId="{EC70C341-3784-44B1-9CA8-F9F4C1812947}" type="pres">
      <dgm:prSet presAssocID="{75658C29-6638-4977-A6AC-55956F9A8EA8}" presName="BottomSpacing" presStyleCnt="0"/>
      <dgm:spPr/>
    </dgm:pt>
    <dgm:pt modelId="{48C36ADE-5D98-4C54-87A9-E779CCDD89CD}" type="pres">
      <dgm:prSet presAssocID="{21F83EC7-2BB0-4989-8A7A-31525327E098}" presName="composite" presStyleCnt="0"/>
      <dgm:spPr/>
    </dgm:pt>
    <dgm:pt modelId="{E519FD1C-210A-4C1A-82A0-D3C356EEE91B}" type="pres">
      <dgm:prSet presAssocID="{21F83EC7-2BB0-4989-8A7A-31525327E098}" presName="Accent" presStyleLbl="alignNode1" presStyleIdx="2" presStyleCnt="3" custLinFactNeighborX="-7586" custLinFactNeighborY="-2499">
        <dgm:presLayoutVars>
          <dgm:chMax val="0"/>
          <dgm:chPref val="0"/>
        </dgm:presLayoutVars>
      </dgm:prSet>
      <dgm:spPr/>
    </dgm:pt>
    <dgm:pt modelId="{77A11DDB-39C5-4C63-AF5F-33B1A0E26549}" type="pres">
      <dgm:prSet presAssocID="{21F83EC7-2BB0-4989-8A7A-31525327E098}" presName="Image" presStyleLbl="bgImgPlace1" presStyleIdx="1" presStyleCnt="2" custScaleX="60321" custScaleY="48515" custLinFactNeighborX="-17527" custLinFactNeighborY="-2686">
        <dgm:presLayoutVars>
          <dgm:chMax val="0"/>
          <dgm:chPref val="0"/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prstGeom prst="roundRect">
          <a:avLst/>
        </a:prstGeom>
        <a:solidFill>
          <a:schemeClr val="bg1"/>
        </a:solidFill>
      </dgm:spPr>
    </dgm:pt>
    <dgm:pt modelId="{5433A438-AD0B-43ED-BD59-CEF71F8B86B3}" type="pres">
      <dgm:prSet presAssocID="{21F83EC7-2BB0-4989-8A7A-31525327E098}" presName="Parent" presStyleLbl="fgAccFollowNode1" presStyleIdx="1" presStyleCnt="2" custLinFactNeighborX="-7095" custLinFactNeighborY="-32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36E10-83BD-42E8-AC12-39D7FF63BE0C}" type="pres">
      <dgm:prSet presAssocID="{21F83EC7-2BB0-4989-8A7A-31525327E098}" presName="Space" presStyleCnt="0">
        <dgm:presLayoutVars>
          <dgm:chMax val="0"/>
          <dgm:chPref val="0"/>
        </dgm:presLayoutVars>
      </dgm:prSet>
      <dgm:spPr/>
    </dgm:pt>
  </dgm:ptLst>
  <dgm:cxnLst>
    <dgm:cxn modelId="{1EE91A59-FB18-4ADB-A6B0-630CC7CC51B5}" srcId="{4E035C26-180C-465D-8AC2-C0F5ECEB01EF}" destId="{9189FB4C-A1E8-49B5-A35F-0C2BE71E61AA}" srcOrd="0" destOrd="0" parTransId="{041784D4-573A-4905-A9D7-4CAC7B9E749D}" sibTransId="{75658C29-6638-4977-A6AC-55956F9A8EA8}"/>
    <dgm:cxn modelId="{7C4B1EF3-80EE-4C05-8A32-AE5F164A89A9}" type="presOf" srcId="{21F83EC7-2BB0-4989-8A7A-31525327E098}" destId="{5433A438-AD0B-43ED-BD59-CEF71F8B86B3}" srcOrd="0" destOrd="0" presId="urn:microsoft.com/office/officeart/2008/layout/AlternatingPictureCircles"/>
    <dgm:cxn modelId="{4C2A3EDD-7E9F-4B64-AFC3-5A9C2AF016FC}" type="presOf" srcId="{4E035C26-180C-465D-8AC2-C0F5ECEB01EF}" destId="{975CD59D-FF3F-4DC4-9B0B-DF6741DAAAB6}" srcOrd="0" destOrd="0" presId="urn:microsoft.com/office/officeart/2008/layout/AlternatingPictureCircles"/>
    <dgm:cxn modelId="{561E7964-C5C6-45A0-A669-0CC8A4F17E17}" type="presOf" srcId="{9189FB4C-A1E8-49B5-A35F-0C2BE71E61AA}" destId="{89DFA2FD-28B1-45C3-A3BF-AA5D91DAA24B}" srcOrd="0" destOrd="0" presId="urn:microsoft.com/office/officeart/2008/layout/AlternatingPictureCircles"/>
    <dgm:cxn modelId="{95D5306E-09CD-4603-8249-D4AB868F629A}" srcId="{4E035C26-180C-465D-8AC2-C0F5ECEB01EF}" destId="{21F83EC7-2BB0-4989-8A7A-31525327E098}" srcOrd="1" destOrd="0" parTransId="{C69ADFAD-6ADA-44DD-A2CA-9C91E82A5418}" sibTransId="{88D5C6C7-69CD-432D-8C0D-B980D77EFC47}"/>
    <dgm:cxn modelId="{82D89641-D1F7-4EB8-AF38-22B849C549D1}" type="presParOf" srcId="{975CD59D-FF3F-4DC4-9B0B-DF6741DAAAB6}" destId="{3B1D858C-069D-4D0F-A9CF-BD9AADD371EA}" srcOrd="0" destOrd="0" presId="urn:microsoft.com/office/officeart/2008/layout/AlternatingPictureCircles"/>
    <dgm:cxn modelId="{F0FBEE01-6B80-41AA-A591-2B337AE70282}" type="presParOf" srcId="{3B1D858C-069D-4D0F-A9CF-BD9AADD371EA}" destId="{5FC81B3C-640E-4287-90CF-B33C69CB0F69}" srcOrd="0" destOrd="0" presId="urn:microsoft.com/office/officeart/2008/layout/AlternatingPictureCircles"/>
    <dgm:cxn modelId="{E0A28D3F-3147-4D3E-A1BA-8740CD943175}" type="presParOf" srcId="{3B1D858C-069D-4D0F-A9CF-BD9AADD371EA}" destId="{8A538B6A-3252-48D5-971F-479AEBD8CC48}" srcOrd="1" destOrd="0" presId="urn:microsoft.com/office/officeart/2008/layout/AlternatingPictureCircles"/>
    <dgm:cxn modelId="{2B46A19C-95DA-48B3-A3EF-2DBFFCBA844E}" type="presParOf" srcId="{3B1D858C-069D-4D0F-A9CF-BD9AADD371EA}" destId="{89DFA2FD-28B1-45C3-A3BF-AA5D91DAA24B}" srcOrd="2" destOrd="0" presId="urn:microsoft.com/office/officeart/2008/layout/AlternatingPictureCircles"/>
    <dgm:cxn modelId="{EC412F71-3587-48BC-9198-25314D58C6B3}" type="presParOf" srcId="{3B1D858C-069D-4D0F-A9CF-BD9AADD371EA}" destId="{D796D12E-8038-4D70-8EED-FB0A10FA58D1}" srcOrd="3" destOrd="0" presId="urn:microsoft.com/office/officeart/2008/layout/AlternatingPictureCircles"/>
    <dgm:cxn modelId="{AD80F278-77D2-4BD1-AA35-8EAF81A5E863}" type="presParOf" srcId="{975CD59D-FF3F-4DC4-9B0B-DF6741DAAAB6}" destId="{DEB81DAE-9874-451B-A28F-DE29F794D0F8}" srcOrd="1" destOrd="0" presId="urn:microsoft.com/office/officeart/2008/layout/AlternatingPictureCircles"/>
    <dgm:cxn modelId="{CC262E9A-2DEE-40FB-B73B-D22A501F07BD}" type="presParOf" srcId="{DEB81DAE-9874-451B-A28F-DE29F794D0F8}" destId="{5B4798CC-F620-4370-8994-40FA23F924BC}" srcOrd="0" destOrd="0" presId="urn:microsoft.com/office/officeart/2008/layout/AlternatingPictureCircles"/>
    <dgm:cxn modelId="{D0CB6C40-C820-41FF-8945-FC69A9DE7CDE}" type="presParOf" srcId="{DEB81DAE-9874-451B-A28F-DE29F794D0F8}" destId="{5D7981C6-C437-4691-ADA8-465C7A5F40A6}" srcOrd="1" destOrd="0" presId="urn:microsoft.com/office/officeart/2008/layout/AlternatingPictureCircles"/>
    <dgm:cxn modelId="{A2E053E2-66FB-4EC4-83F8-9FAFA2997877}" type="presParOf" srcId="{DEB81DAE-9874-451B-A28F-DE29F794D0F8}" destId="{EC70C341-3784-44B1-9CA8-F9F4C1812947}" srcOrd="2" destOrd="0" presId="urn:microsoft.com/office/officeart/2008/layout/AlternatingPictureCircles"/>
    <dgm:cxn modelId="{8496B6F5-C44A-4B91-A4E8-E54101B5EB28}" type="presParOf" srcId="{975CD59D-FF3F-4DC4-9B0B-DF6741DAAAB6}" destId="{48C36ADE-5D98-4C54-87A9-E779CCDD89CD}" srcOrd="2" destOrd="0" presId="urn:microsoft.com/office/officeart/2008/layout/AlternatingPictureCircles"/>
    <dgm:cxn modelId="{048EA9B3-AFF9-4A17-BF47-DB40557B582A}" type="presParOf" srcId="{48C36ADE-5D98-4C54-87A9-E779CCDD89CD}" destId="{E519FD1C-210A-4C1A-82A0-D3C356EEE91B}" srcOrd="0" destOrd="0" presId="urn:microsoft.com/office/officeart/2008/layout/AlternatingPictureCircles"/>
    <dgm:cxn modelId="{6760FF78-D64D-4046-9AB5-A580D302C2BA}" type="presParOf" srcId="{48C36ADE-5D98-4C54-87A9-E779CCDD89CD}" destId="{77A11DDB-39C5-4C63-AF5F-33B1A0E26549}" srcOrd="1" destOrd="0" presId="urn:microsoft.com/office/officeart/2008/layout/AlternatingPictureCircles"/>
    <dgm:cxn modelId="{D05F8A65-4C74-45EB-9ABE-5BD2016F2B81}" type="presParOf" srcId="{48C36ADE-5D98-4C54-87A9-E779CCDD89CD}" destId="{5433A438-AD0B-43ED-BD59-CEF71F8B86B3}" srcOrd="2" destOrd="0" presId="urn:microsoft.com/office/officeart/2008/layout/AlternatingPictureCircles"/>
    <dgm:cxn modelId="{F7090776-868D-4F2E-A756-B6D968437339}" type="presParOf" srcId="{48C36ADE-5D98-4C54-87A9-E779CCDD89CD}" destId="{40636E10-83BD-42E8-AC12-39D7FF63BE0C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D39099-EECC-461A-A6E1-444B0689667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19B27A23-3607-4F65-A632-5F29F721FCE2}">
      <dgm:prSet phldrT="[文本]"/>
      <dgm:spPr>
        <a:effectLst>
          <a:glow rad="635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CN" altLang="en-US" dirty="0" smtClean="0"/>
            <a:t>循环</a:t>
          </a:r>
          <a:r>
            <a:rPr lang="en-US" altLang="zh-CN" dirty="0" smtClean="0"/>
            <a:t>A</a:t>
          </a:r>
          <a:endParaRPr lang="zh-CN" altLang="en-US" dirty="0"/>
        </a:p>
      </dgm:t>
    </dgm:pt>
    <dgm:pt modelId="{CA0D2B31-323D-4679-9B3B-CE08511454E2}" type="parTrans" cxnId="{93C2BAAB-64D7-4FFE-9384-7A965D5E9FAE}">
      <dgm:prSet/>
      <dgm:spPr/>
      <dgm:t>
        <a:bodyPr/>
        <a:lstStyle/>
        <a:p>
          <a:endParaRPr lang="zh-CN" altLang="en-US"/>
        </a:p>
      </dgm:t>
    </dgm:pt>
    <dgm:pt modelId="{7F749A85-B48B-4C97-B1C6-A14DDC97EF5D}" type="sibTrans" cxnId="{93C2BAAB-64D7-4FFE-9384-7A965D5E9FA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BD69B39C-624B-406B-B814-ABAD4B771A87}">
      <dgm:prSet phldrT="[文本]"/>
      <dgm:spPr/>
      <dgm:t>
        <a:bodyPr/>
        <a:lstStyle/>
        <a:p>
          <a:r>
            <a:rPr lang="zh-CN" altLang="en-US" dirty="0" smtClean="0"/>
            <a:t>循环</a:t>
          </a:r>
          <a:r>
            <a:rPr lang="en-US" altLang="zh-CN" dirty="0" smtClean="0"/>
            <a:t>B</a:t>
          </a:r>
          <a:endParaRPr lang="zh-CN" altLang="en-US" dirty="0"/>
        </a:p>
      </dgm:t>
    </dgm:pt>
    <dgm:pt modelId="{BAA783D8-0A45-4057-AF6E-8E1AF64B1F64}" type="parTrans" cxnId="{B1447A4B-5CD9-438A-B722-EB483C710BE0}">
      <dgm:prSet/>
      <dgm:spPr/>
      <dgm:t>
        <a:bodyPr/>
        <a:lstStyle/>
        <a:p>
          <a:endParaRPr lang="zh-CN" altLang="en-US"/>
        </a:p>
      </dgm:t>
    </dgm:pt>
    <dgm:pt modelId="{26666A21-9CC8-4DFA-9828-8CCD0F4200E5}" type="sibTrans" cxnId="{B1447A4B-5CD9-438A-B722-EB483C710BE0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8EECDA56-5047-425B-8A41-9786DE3C43D8}" type="pres">
      <dgm:prSet presAssocID="{4CD39099-EECC-461A-A6E1-444B0689667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A762C57-16D1-471E-BCE7-1D3C08B0F08D}" type="pres">
      <dgm:prSet presAssocID="{19B27A23-3607-4F65-A632-5F29F721FCE2}" presName="gear1" presStyleLbl="node1" presStyleIdx="0" presStyleCnt="2" custLinFactNeighborX="-81088" custLinFactNeighborY="-1618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02A1A3-BD64-4662-8876-43CDECA315AB}" type="pres">
      <dgm:prSet presAssocID="{19B27A23-3607-4F65-A632-5F29F721FCE2}" presName="gear1srcNode" presStyleLbl="node1" presStyleIdx="0" presStyleCnt="2"/>
      <dgm:spPr/>
      <dgm:t>
        <a:bodyPr/>
        <a:lstStyle/>
        <a:p>
          <a:endParaRPr lang="zh-CN" altLang="en-US"/>
        </a:p>
      </dgm:t>
    </dgm:pt>
    <dgm:pt modelId="{97239862-579D-474F-8AE9-9281A8DFEA0D}" type="pres">
      <dgm:prSet presAssocID="{19B27A23-3607-4F65-A632-5F29F721FCE2}" presName="gear1dstNode" presStyleLbl="node1" presStyleIdx="0" presStyleCnt="2"/>
      <dgm:spPr/>
      <dgm:t>
        <a:bodyPr/>
        <a:lstStyle/>
        <a:p>
          <a:endParaRPr lang="zh-CN" altLang="en-US"/>
        </a:p>
      </dgm:t>
    </dgm:pt>
    <dgm:pt modelId="{AF903290-5817-414C-868F-21A1549BA3B3}" type="pres">
      <dgm:prSet presAssocID="{BD69B39C-624B-406B-B814-ABAD4B771A87}" presName="gear2" presStyleLbl="node1" presStyleIdx="1" presStyleCnt="2" custScaleX="159395" custScaleY="150696" custLinFactX="19552" custLinFactNeighborX="100000" custLinFactNeighborY="1581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7DFD45-229B-430F-9655-0EE6E4567167}" type="pres">
      <dgm:prSet presAssocID="{BD69B39C-624B-406B-B814-ABAD4B771A87}" presName="gear2srcNode" presStyleLbl="node1" presStyleIdx="1" presStyleCnt="2"/>
      <dgm:spPr/>
      <dgm:t>
        <a:bodyPr/>
        <a:lstStyle/>
        <a:p>
          <a:endParaRPr lang="zh-CN" altLang="en-US"/>
        </a:p>
      </dgm:t>
    </dgm:pt>
    <dgm:pt modelId="{67C10E77-7AEB-4EAC-917D-3C5744F1EA02}" type="pres">
      <dgm:prSet presAssocID="{BD69B39C-624B-406B-B814-ABAD4B771A87}" presName="gear2dstNode" presStyleLbl="node1" presStyleIdx="1" presStyleCnt="2"/>
      <dgm:spPr/>
      <dgm:t>
        <a:bodyPr/>
        <a:lstStyle/>
        <a:p>
          <a:endParaRPr lang="zh-CN" altLang="en-US"/>
        </a:p>
      </dgm:t>
    </dgm:pt>
    <dgm:pt modelId="{8CC71B90-FFA0-4C13-B1CA-61C9068A66E2}" type="pres">
      <dgm:prSet presAssocID="{7F749A85-B48B-4C97-B1C6-A14DDC97EF5D}" presName="connector1" presStyleLbl="sibTrans2D1" presStyleIdx="0" presStyleCnt="2" custAng="13718403" custScaleX="124862" custScaleY="121301" custLinFactNeighborX="-75558" custLinFactNeighborY="-7406"/>
      <dgm:spPr/>
      <dgm:t>
        <a:bodyPr/>
        <a:lstStyle/>
        <a:p>
          <a:endParaRPr lang="zh-CN" altLang="en-US"/>
        </a:p>
      </dgm:t>
    </dgm:pt>
    <dgm:pt modelId="{4A5E1D54-30A3-4C0D-AFAB-B26CBC97236C}" type="pres">
      <dgm:prSet presAssocID="{26666A21-9CC8-4DFA-9828-8CCD0F4200E5}" presName="connector2" presStyleLbl="sibTrans2D1" presStyleIdx="1" presStyleCnt="2" custAng="6916097" custLinFactX="21903" custLinFactNeighborX="100000" custLinFactNeighborY="1595"/>
      <dgm:spPr/>
      <dgm:t>
        <a:bodyPr/>
        <a:lstStyle/>
        <a:p>
          <a:endParaRPr lang="zh-CN" altLang="en-US"/>
        </a:p>
      </dgm:t>
    </dgm:pt>
  </dgm:ptLst>
  <dgm:cxnLst>
    <dgm:cxn modelId="{93C2BAAB-64D7-4FFE-9384-7A965D5E9FAE}" srcId="{4CD39099-EECC-461A-A6E1-444B06896677}" destId="{19B27A23-3607-4F65-A632-5F29F721FCE2}" srcOrd="0" destOrd="0" parTransId="{CA0D2B31-323D-4679-9B3B-CE08511454E2}" sibTransId="{7F749A85-B48B-4C97-B1C6-A14DDC97EF5D}"/>
    <dgm:cxn modelId="{06B4FFEA-9F7F-45D5-AE1F-C814E80D1593}" type="presOf" srcId="{BD69B39C-624B-406B-B814-ABAD4B771A87}" destId="{67C10E77-7AEB-4EAC-917D-3C5744F1EA02}" srcOrd="2" destOrd="0" presId="urn:microsoft.com/office/officeart/2005/8/layout/gear1"/>
    <dgm:cxn modelId="{567484F1-738C-43AF-BED9-7EB0E25535AE}" type="presOf" srcId="{BD69B39C-624B-406B-B814-ABAD4B771A87}" destId="{D77DFD45-229B-430F-9655-0EE6E4567167}" srcOrd="1" destOrd="0" presId="urn:microsoft.com/office/officeart/2005/8/layout/gear1"/>
    <dgm:cxn modelId="{8C064933-F98E-4AB9-8F50-42A667B880AD}" type="presOf" srcId="{19B27A23-3607-4F65-A632-5F29F721FCE2}" destId="{97239862-579D-474F-8AE9-9281A8DFEA0D}" srcOrd="2" destOrd="0" presId="urn:microsoft.com/office/officeart/2005/8/layout/gear1"/>
    <dgm:cxn modelId="{391C7E60-C271-47A4-B79A-D8C6F8847DA5}" type="presOf" srcId="{7F749A85-B48B-4C97-B1C6-A14DDC97EF5D}" destId="{8CC71B90-FFA0-4C13-B1CA-61C9068A66E2}" srcOrd="0" destOrd="0" presId="urn:microsoft.com/office/officeart/2005/8/layout/gear1"/>
    <dgm:cxn modelId="{06ED3C8C-0CD1-46BE-A908-4237D3832085}" type="presOf" srcId="{19B27A23-3607-4F65-A632-5F29F721FCE2}" destId="{AE02A1A3-BD64-4662-8876-43CDECA315AB}" srcOrd="1" destOrd="0" presId="urn:microsoft.com/office/officeart/2005/8/layout/gear1"/>
    <dgm:cxn modelId="{2BA01949-2B8A-425E-8CEF-2C5120A78D24}" type="presOf" srcId="{19B27A23-3607-4F65-A632-5F29F721FCE2}" destId="{6A762C57-16D1-471E-BCE7-1D3C08B0F08D}" srcOrd="0" destOrd="0" presId="urn:microsoft.com/office/officeart/2005/8/layout/gear1"/>
    <dgm:cxn modelId="{B1447A4B-5CD9-438A-B722-EB483C710BE0}" srcId="{4CD39099-EECC-461A-A6E1-444B06896677}" destId="{BD69B39C-624B-406B-B814-ABAD4B771A87}" srcOrd="1" destOrd="0" parTransId="{BAA783D8-0A45-4057-AF6E-8E1AF64B1F64}" sibTransId="{26666A21-9CC8-4DFA-9828-8CCD0F4200E5}"/>
    <dgm:cxn modelId="{79C0A579-6854-4EB8-8E2A-6938041B853B}" type="presOf" srcId="{4CD39099-EECC-461A-A6E1-444B06896677}" destId="{8EECDA56-5047-425B-8A41-9786DE3C43D8}" srcOrd="0" destOrd="0" presId="urn:microsoft.com/office/officeart/2005/8/layout/gear1"/>
    <dgm:cxn modelId="{4D6033E2-C93F-472E-837A-60208C59CAB7}" type="presOf" srcId="{BD69B39C-624B-406B-B814-ABAD4B771A87}" destId="{AF903290-5817-414C-868F-21A1549BA3B3}" srcOrd="0" destOrd="0" presId="urn:microsoft.com/office/officeart/2005/8/layout/gear1"/>
    <dgm:cxn modelId="{85D31879-807B-41F1-B48D-A5085DA7EF94}" type="presOf" srcId="{26666A21-9CC8-4DFA-9828-8CCD0F4200E5}" destId="{4A5E1D54-30A3-4C0D-AFAB-B26CBC97236C}" srcOrd="0" destOrd="0" presId="urn:microsoft.com/office/officeart/2005/8/layout/gear1"/>
    <dgm:cxn modelId="{3E0FD530-53E5-4929-A7FB-C506593D4CED}" type="presParOf" srcId="{8EECDA56-5047-425B-8A41-9786DE3C43D8}" destId="{6A762C57-16D1-471E-BCE7-1D3C08B0F08D}" srcOrd="0" destOrd="0" presId="urn:microsoft.com/office/officeart/2005/8/layout/gear1"/>
    <dgm:cxn modelId="{EEF11353-06A6-4FC0-8151-FAF4C6B0BC70}" type="presParOf" srcId="{8EECDA56-5047-425B-8A41-9786DE3C43D8}" destId="{AE02A1A3-BD64-4662-8876-43CDECA315AB}" srcOrd="1" destOrd="0" presId="urn:microsoft.com/office/officeart/2005/8/layout/gear1"/>
    <dgm:cxn modelId="{BF1E056D-FE58-4044-AAC6-056F8E4B87D4}" type="presParOf" srcId="{8EECDA56-5047-425B-8A41-9786DE3C43D8}" destId="{97239862-579D-474F-8AE9-9281A8DFEA0D}" srcOrd="2" destOrd="0" presId="urn:microsoft.com/office/officeart/2005/8/layout/gear1"/>
    <dgm:cxn modelId="{B3F24BC5-B9A5-48B6-8FAC-A5EDBE903530}" type="presParOf" srcId="{8EECDA56-5047-425B-8A41-9786DE3C43D8}" destId="{AF903290-5817-414C-868F-21A1549BA3B3}" srcOrd="3" destOrd="0" presId="urn:microsoft.com/office/officeart/2005/8/layout/gear1"/>
    <dgm:cxn modelId="{A9F489EC-C4C9-48AB-A66A-29D33340E2ED}" type="presParOf" srcId="{8EECDA56-5047-425B-8A41-9786DE3C43D8}" destId="{D77DFD45-229B-430F-9655-0EE6E4567167}" srcOrd="4" destOrd="0" presId="urn:microsoft.com/office/officeart/2005/8/layout/gear1"/>
    <dgm:cxn modelId="{8E1F14A4-412C-4594-BD73-EBD17B02312C}" type="presParOf" srcId="{8EECDA56-5047-425B-8A41-9786DE3C43D8}" destId="{67C10E77-7AEB-4EAC-917D-3C5744F1EA02}" srcOrd="5" destOrd="0" presId="urn:microsoft.com/office/officeart/2005/8/layout/gear1"/>
    <dgm:cxn modelId="{8A13971E-195E-473A-8760-1ABBF22092F9}" type="presParOf" srcId="{8EECDA56-5047-425B-8A41-9786DE3C43D8}" destId="{8CC71B90-FFA0-4C13-B1CA-61C9068A66E2}" srcOrd="6" destOrd="0" presId="urn:microsoft.com/office/officeart/2005/8/layout/gear1"/>
    <dgm:cxn modelId="{4CBA620F-ECE6-4ED2-BD4A-5412D1E4F746}" type="presParOf" srcId="{8EECDA56-5047-425B-8A41-9786DE3C43D8}" destId="{4A5E1D54-30A3-4C0D-AFAB-B26CBC97236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AFDB2-0EDC-4C9F-9F69-C798F77C05B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4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AFDB2-0EDC-4C9F-9F69-C798F77C05B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40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9948" y="1475117"/>
            <a:ext cx="9834112" cy="1526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程序</a:t>
            </a:r>
            <a:r>
              <a:rPr lang="zh-CN" altLang="en-US" sz="8000">
                <a:solidFill>
                  <a:schemeClr val="accent1">
                    <a:lumMod val="75000"/>
                  </a:schemeClr>
                </a:solidFill>
              </a:rPr>
              <a:t>进程</a:t>
            </a: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与并发</a:t>
            </a:r>
            <a:r>
              <a:rPr lang="zh-CN" altLang="en-US" sz="8000" dirty="0">
                <a:solidFill>
                  <a:schemeClr val="accent1">
                    <a:lumMod val="75000"/>
                  </a:schemeClr>
                </a:solidFill>
              </a:rPr>
              <a:t>线程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明德</a:t>
            </a:r>
            <a:r>
              <a:rPr lang="en-US" altLang="zh-CN" sz="2800" dirty="0" smtClean="0">
                <a:solidFill>
                  <a:schemeClr val="tx1"/>
                </a:solidFill>
              </a:rPr>
              <a:t>724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85675" y="49606"/>
            <a:ext cx="5991325" cy="11137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000" smtClean="0"/>
              <a:t>线程对象数据结构</a:t>
            </a:r>
            <a:endParaRPr lang="zh-CN" altLang="en-US" sz="6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5" y="957262"/>
            <a:ext cx="7296150" cy="5324475"/>
          </a:xfrm>
          <a:prstGeom prst="rect">
            <a:avLst/>
          </a:prstGeom>
        </p:spPr>
      </p:pic>
      <p:sp>
        <p:nvSpPr>
          <p:cNvPr id="3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2003303" y="482671"/>
            <a:ext cx="4062020" cy="4962553"/>
          </a:xfrm>
          <a:prstGeom prst="roundRect">
            <a:avLst>
              <a:gd name="adj" fmla="val 6537"/>
            </a:avLst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943487" y="6029740"/>
            <a:ext cx="2426689" cy="58979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程序与线程</a:t>
            </a:r>
          </a:p>
        </p:txBody>
      </p:sp>
      <p:sp>
        <p:nvSpPr>
          <p:cNvPr id="3" name="下箭头 2"/>
          <p:cNvSpPr/>
          <p:nvPr/>
        </p:nvSpPr>
        <p:spPr>
          <a:xfrm>
            <a:off x="2258584" y="2611140"/>
            <a:ext cx="877262" cy="190952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385131" y="2611141"/>
            <a:ext cx="926559" cy="1929951"/>
          </a:xfrm>
          <a:prstGeom prst="downArrow">
            <a:avLst/>
          </a:prstGeom>
          <a:solidFill>
            <a:srgbClr val="0070C0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587305" y="2611142"/>
            <a:ext cx="961566" cy="1929951"/>
          </a:xfrm>
          <a:prstGeom prst="downArrow">
            <a:avLst/>
          </a:prstGeom>
          <a:solidFill>
            <a:srgbClr val="0070C0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67164" y="482672"/>
            <a:ext cx="1544916" cy="1944685"/>
          </a:xfrm>
          <a:prstGeom prst="roundRect">
            <a:avLst>
              <a:gd name="adj" fmla="val 11905"/>
            </a:avLst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6283229" y="667202"/>
            <a:ext cx="1296144" cy="504056"/>
          </a:xfrm>
          <a:prstGeom prst="round2Diag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角圆角矩形 17"/>
          <p:cNvSpPr/>
          <p:nvPr/>
        </p:nvSpPr>
        <p:spPr>
          <a:xfrm>
            <a:off x="6282206" y="1149482"/>
            <a:ext cx="1296144" cy="504056"/>
          </a:xfrm>
          <a:prstGeom prst="round2Diag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对角圆角矩形 18"/>
          <p:cNvSpPr/>
          <p:nvPr/>
        </p:nvSpPr>
        <p:spPr>
          <a:xfrm>
            <a:off x="6282206" y="1638964"/>
            <a:ext cx="1296144" cy="504056"/>
          </a:xfrm>
          <a:prstGeom prst="round2DiagRect">
            <a:avLst/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52406" y="21149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414854" y="2100695"/>
            <a:ext cx="2994772" cy="446262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OS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创建线程</a:t>
            </a:r>
          </a:p>
        </p:txBody>
      </p:sp>
      <p:sp>
        <p:nvSpPr>
          <p:cNvPr id="40" name="左大括号 39"/>
          <p:cNvSpPr/>
          <p:nvPr/>
        </p:nvSpPr>
        <p:spPr>
          <a:xfrm rot="16200000">
            <a:off x="3630714" y="2990101"/>
            <a:ext cx="423495" cy="3270453"/>
          </a:xfrm>
          <a:prstGeom prst="leftBrace">
            <a:avLst>
              <a:gd name="adj1" fmla="val 133639"/>
              <a:gd name="adj2" fmla="val 49868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/>
          <p:cNvSpPr/>
          <p:nvPr/>
        </p:nvSpPr>
        <p:spPr>
          <a:xfrm flipH="1">
            <a:off x="7832638" y="446010"/>
            <a:ext cx="191217" cy="1981346"/>
          </a:xfrm>
          <a:prstGeom prst="leftBrace">
            <a:avLst>
              <a:gd name="adj1" fmla="val 124468"/>
              <a:gd name="adj2" fmla="val 50000"/>
            </a:avLst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217133" y="667203"/>
            <a:ext cx="437319" cy="147317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串行存储</a:t>
            </a:r>
          </a:p>
        </p:txBody>
      </p:sp>
      <p:sp>
        <p:nvSpPr>
          <p:cNvPr id="42" name="流程图: 可选过程 41"/>
          <p:cNvSpPr/>
          <p:nvPr/>
        </p:nvSpPr>
        <p:spPr>
          <a:xfrm>
            <a:off x="3049175" y="4955354"/>
            <a:ext cx="1586570" cy="432048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并发运行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直角上箭头 1"/>
          <p:cNvSpPr/>
          <p:nvPr/>
        </p:nvSpPr>
        <p:spPr>
          <a:xfrm flipH="1" flipV="1">
            <a:off x="2559119" y="918267"/>
            <a:ext cx="3718892" cy="1061391"/>
          </a:xfrm>
          <a:prstGeom prst="bentUpArrow">
            <a:avLst>
              <a:gd name="adj1" fmla="val 12782"/>
              <a:gd name="adj2" fmla="val 14091"/>
              <a:gd name="adj3" fmla="val 13688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上箭头 25"/>
          <p:cNvSpPr/>
          <p:nvPr/>
        </p:nvSpPr>
        <p:spPr>
          <a:xfrm flipH="1" flipV="1">
            <a:off x="3721217" y="1283215"/>
            <a:ext cx="2570490" cy="769211"/>
          </a:xfrm>
          <a:prstGeom prst="bentUpArrow">
            <a:avLst>
              <a:gd name="adj1" fmla="val 16782"/>
              <a:gd name="adj2" fmla="val 15544"/>
              <a:gd name="adj3" fmla="val 18456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4942300" y="1419512"/>
            <a:ext cx="322484" cy="641336"/>
          </a:xfrm>
          <a:prstGeom prst="downArrow">
            <a:avLst>
              <a:gd name="adj1" fmla="val 4273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511468" y="651729"/>
            <a:ext cx="410363" cy="15944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进程描述块</a:t>
            </a:r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12349" y="6013409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4" y="126521"/>
            <a:ext cx="2928508" cy="692989"/>
          </a:xfrm>
        </p:spPr>
        <p:txBody>
          <a:bodyPr/>
          <a:lstStyle/>
          <a:p>
            <a:pPr eaLnBrk="1" hangingPunct="1"/>
            <a:r>
              <a:rPr lang="zh-CN" altLang="en-US" smtClean="0"/>
              <a:t>创建进程过程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913532"/>
            <a:ext cx="81280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打开文件映像（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.exe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进程对象。</a:t>
            </a:r>
          </a:p>
          <a:p>
            <a:pPr eaLnBrk="1" hangingPunct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创建初始线程对象，包括上下文，堆栈。</a:t>
            </a:r>
          </a:p>
          <a:p>
            <a:pPr eaLnBrk="1" hangingPunct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通知内核系统为进程运行作准备。</a:t>
            </a:r>
          </a:p>
          <a:p>
            <a:pPr eaLnBrk="1" hangingPunct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执行初始线程。</a:t>
            </a:r>
          </a:p>
          <a:p>
            <a:pPr eaLnBrk="1" hangingPunct="1"/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导入需要的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，初始化地址空间，由程序入口地址开始执行进程。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7534" y="6027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4" y="352211"/>
            <a:ext cx="2652463" cy="674332"/>
          </a:xfrm>
        </p:spPr>
        <p:txBody>
          <a:bodyPr/>
          <a:lstStyle/>
          <a:p>
            <a:pPr eaLnBrk="1" hangingPunct="1"/>
            <a:r>
              <a:rPr lang="zh-CN" altLang="en-US" smtClean="0"/>
              <a:t>进程的</a:t>
            </a:r>
            <a:r>
              <a:rPr lang="zh-CN" altLang="en-US"/>
              <a:t>创建</a:t>
            </a:r>
            <a:endParaRPr lang="zh-CN" alt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53" y="1343804"/>
            <a:ext cx="8631560" cy="227538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System.Diagnostics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命名空间下的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类专门用于完成系统的进程管理任务，通过实例化一个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类，就可以启动一个独立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进程。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CreateProcess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360" y="1364056"/>
            <a:ext cx="7132206" cy="121524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进程是计算机分配资源的单位，线程是运行调度单位。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61" y="195532"/>
            <a:ext cx="2445428" cy="796506"/>
          </a:xfrm>
        </p:spPr>
        <p:txBody>
          <a:bodyPr/>
          <a:lstStyle/>
          <a:p>
            <a:pPr eaLnBrk="1" hangingPunct="1"/>
            <a:r>
              <a:rPr lang="zh-CN" altLang="en-US" smtClean="0"/>
              <a:t>线程调度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11" y="879027"/>
            <a:ext cx="8351891" cy="214884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中的线程按照优先级进行调度，具有最高优先权的线程一直被执行，每个线程按时间片来执行，相同优先级轮转执行；当更高优先级的线程就绪时，高优先的线程会抢占执行低优先级的线程。时间片在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XP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系统中相当于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个时钟周期。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1242202" cy="865517"/>
          </a:xfrm>
        </p:spPr>
        <p:txBody>
          <a:bodyPr/>
          <a:lstStyle/>
          <a:p>
            <a:pPr eaLnBrk="1" hangingPunct="1"/>
            <a:r>
              <a:rPr lang="zh-CN" altLang="en-US" smtClean="0"/>
              <a:t>线程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475117"/>
            <a:ext cx="8621941" cy="22083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进程中的线程也具有线程控制块，包含内容有所属进程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，创建和退出时间，线程启动地址等，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ThreadStart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类用于启动线程（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CreateThread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C/C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）创建线程的过程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4" y="230038"/>
            <a:ext cx="2134877" cy="796506"/>
          </a:xfrm>
        </p:spPr>
        <p:txBody>
          <a:bodyPr/>
          <a:lstStyle/>
          <a:p>
            <a:pPr eaLnBrk="1" hangingPunct="1"/>
            <a:r>
              <a:rPr lang="zh-CN" altLang="en-US" smtClean="0"/>
              <a:t>线程创建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803" y="1026544"/>
            <a:ext cx="8734450" cy="3968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在进程的地址空间中为线程创建用户态堆栈。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初始化线程硬件上下文。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创建线程对象。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通知内核系统为线程运行准备。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新创建线程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和线程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值返回到调用者。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线程进入调度准备执行。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5" y="195532"/>
            <a:ext cx="2169383" cy="692989"/>
          </a:xfrm>
        </p:spPr>
        <p:txBody>
          <a:bodyPr/>
          <a:lstStyle/>
          <a:p>
            <a:pPr eaLnBrk="1" hangingPunct="1"/>
            <a:r>
              <a:rPr lang="zh-CN" altLang="en-US" smtClean="0"/>
              <a:t>线程状态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888521"/>
            <a:ext cx="8343900" cy="4219575"/>
          </a:xfrm>
        </p:spPr>
        <p:txBody>
          <a:bodyPr>
            <a:noAutofit/>
          </a:bodyPr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线程处于创始中。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就绪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等待由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执行。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待命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只能由一个线程处于待命状态，离执行状态最近。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的当前时间片内执行。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线程同步需要等待，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接转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准备执行，但是它的内核堆栈不在内存，需要内存页面调入，调入后进入就绪状态。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终止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线程执行完。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63266" y="195533"/>
            <a:ext cx="5654455" cy="831011"/>
          </a:xfrm>
        </p:spPr>
        <p:txBody>
          <a:bodyPr/>
          <a:lstStyle/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spy+</a:t>
            </a:r>
            <a:r>
              <a:rPr lang="zh-CN" altLang="en-US" smtClean="0"/>
              <a:t>查看窗体和进程</a:t>
            </a:r>
          </a:p>
        </p:txBody>
      </p:sp>
      <p:pic>
        <p:nvPicPr>
          <p:cNvPr id="17412" name="Picture 4" descr="s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45" y="1197155"/>
            <a:ext cx="54673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61679248"/>
              </p:ext>
            </p:extLst>
          </p:nvPr>
        </p:nvGraphicFramePr>
        <p:xfrm>
          <a:off x="74433" y="1041679"/>
          <a:ext cx="8880734" cy="3694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程序进程与并发线程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</p:spTree>
    <p:extLst>
      <p:ext uri="{BB962C8B-B14F-4D97-AF65-F5344CB8AC3E}">
        <p14:creationId xmlns:p14="http://schemas.microsoft.com/office/powerpoint/2010/main" val="31177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480598" cy="658483"/>
          </a:xfrm>
        </p:spPr>
        <p:txBody>
          <a:bodyPr/>
          <a:lstStyle/>
          <a:p>
            <a:r>
              <a:rPr lang="zh-CN" altLang="en-US" dirty="0"/>
              <a:t>线程并发与同步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596" y="1431116"/>
            <a:ext cx="7992888" cy="41148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程序与线程并发</a:t>
            </a:r>
            <a:endParaRPr lang="en-US" altLang="zh-CN" sz="4000" dirty="0" smtClean="0"/>
          </a:p>
          <a:p>
            <a:r>
              <a:rPr lang="zh-CN" altLang="en-US" sz="4000" dirty="0" smtClean="0"/>
              <a:t>线程的数据</a:t>
            </a:r>
            <a:endParaRPr lang="en-US" altLang="zh-CN" sz="4000" dirty="0" smtClean="0"/>
          </a:p>
          <a:p>
            <a:r>
              <a:rPr lang="zh-CN" altLang="en-US" sz="4000" dirty="0" smtClean="0"/>
              <a:t>线程间响应方式</a:t>
            </a:r>
            <a:endParaRPr lang="zh-CN" altLang="en-US" sz="40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30103" y="1495715"/>
            <a:ext cx="4591490" cy="3336185"/>
          </a:xfrm>
          <a:prstGeom prst="ellips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0737" y="126520"/>
            <a:ext cx="1764525" cy="1055650"/>
          </a:xfrm>
        </p:spPr>
        <p:txBody>
          <a:bodyPr/>
          <a:lstStyle/>
          <a:p>
            <a:pPr eaLnBrk="1" hangingPunct="1"/>
            <a:r>
              <a:rPr lang="zh-CN" altLang="en-US" sz="6000" dirty="0"/>
              <a:t>并发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10817" y="1279690"/>
            <a:ext cx="955096" cy="4320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0">
            <a:solidFill>
              <a:schemeClr val="tx2"/>
            </a:solidFill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Thread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上箭头 3"/>
          <p:cNvSpPr/>
          <p:nvPr/>
        </p:nvSpPr>
        <p:spPr>
          <a:xfrm>
            <a:off x="5062351" y="1931810"/>
            <a:ext cx="252028" cy="984312"/>
          </a:xfrm>
          <a:prstGeom prst="upArrow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75000"/>
                </a:schemeClr>
              </a:gs>
            </a:gsLst>
            <a:lin ang="18900000" scaled="1"/>
            <a:tileRect/>
          </a:gra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 rot="2207692" flipH="1">
            <a:off x="5979083" y="2247619"/>
            <a:ext cx="245584" cy="855251"/>
          </a:xfrm>
          <a:prstGeom prst="upArrow">
            <a:avLst>
              <a:gd name="adj1" fmla="val 50000"/>
              <a:gd name="adj2" fmla="val 54005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75000"/>
                </a:schemeClr>
              </a:gs>
            </a:gsLst>
            <a:lin ang="18900000" scaled="1"/>
            <a:tileRect/>
          </a:gradFill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环形箭头 5"/>
          <p:cNvSpPr/>
          <p:nvPr/>
        </p:nvSpPr>
        <p:spPr>
          <a:xfrm rot="330516">
            <a:off x="4767050" y="2210712"/>
            <a:ext cx="1459821" cy="1241797"/>
          </a:xfrm>
          <a:prstGeom prst="circularArrow">
            <a:avLst>
              <a:gd name="adj1" fmla="val 9956"/>
              <a:gd name="adj2" fmla="val 1147521"/>
              <a:gd name="adj3" fmla="val 18341935"/>
              <a:gd name="adj4" fmla="val 14822644"/>
              <a:gd name="adj5" fmla="val 14982"/>
            </a:avLst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710817" y="3085838"/>
            <a:ext cx="955096" cy="4320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0">
            <a:solidFill>
              <a:schemeClr val="tx2"/>
            </a:solidFill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CPU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01990" y="1746921"/>
            <a:ext cx="955096" cy="4320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0">
            <a:solidFill>
              <a:schemeClr val="tx2"/>
            </a:solidFill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Thread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66541" y="3064421"/>
            <a:ext cx="955096" cy="4320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0">
            <a:solidFill>
              <a:schemeClr val="tx2"/>
            </a:solidFill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Thread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76497" y="4089099"/>
            <a:ext cx="955096" cy="4320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0">
            <a:solidFill>
              <a:schemeClr val="tx2"/>
            </a:solidFill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Thread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710817" y="4584335"/>
            <a:ext cx="955096" cy="4320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0">
            <a:solidFill>
              <a:schemeClr val="tx2"/>
            </a:solidFill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Thread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955137" y="4153058"/>
            <a:ext cx="955096" cy="4320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0">
            <a:solidFill>
              <a:schemeClr val="tx2"/>
            </a:solidFill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Thread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441859" y="3032551"/>
            <a:ext cx="955096" cy="4320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0">
            <a:solidFill>
              <a:schemeClr val="tx2"/>
            </a:solidFill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Thread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19644" y="1792077"/>
            <a:ext cx="955096" cy="43204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0">
            <a:solidFill>
              <a:schemeClr val="tx2"/>
            </a:solidFill>
          </a:ln>
          <a:effectLst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Thread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0737" y="126520"/>
            <a:ext cx="1764525" cy="1055650"/>
          </a:xfrm>
        </p:spPr>
        <p:txBody>
          <a:bodyPr/>
          <a:lstStyle/>
          <a:p>
            <a:r>
              <a:rPr lang="zh-CN" altLang="en-US" sz="6000" smtClean="0"/>
              <a:t>并行</a:t>
            </a:r>
            <a:endParaRPr lang="zh-CN" altLang="en-US" sz="6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411287"/>
            <a:ext cx="8810625" cy="3857625"/>
          </a:xfrm>
          <a:prstGeom prst="rect">
            <a:avLst/>
          </a:prstGeom>
        </p:spPr>
      </p:pic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进程重定向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418718"/>
            <a:ext cx="8596668" cy="3880773"/>
          </a:xfrm>
        </p:spPr>
        <p:txBody>
          <a:bodyPr/>
          <a:lstStyle/>
          <a:p>
            <a:pPr marL="609600" indent="-609600"/>
            <a:r>
              <a:rPr lang="zh-CN" altLang="en-US" sz="4000" dirty="0"/>
              <a:t>概述</a:t>
            </a:r>
          </a:p>
          <a:p>
            <a:pPr marL="609600" indent="-609600"/>
            <a:r>
              <a:rPr lang="zh-CN" altLang="en-US" sz="4000" dirty="0"/>
              <a:t>进程重定向意义</a:t>
            </a:r>
          </a:p>
          <a:p>
            <a:pPr marL="609600" indent="-609600"/>
            <a:r>
              <a:rPr lang="zh-CN" altLang="en-US" sz="4000" dirty="0"/>
              <a:t>进程管理</a:t>
            </a:r>
            <a:r>
              <a:rPr lang="en-US" altLang="zh-CN" sz="4000" dirty="0"/>
              <a:t>Process</a:t>
            </a:r>
            <a:r>
              <a:rPr lang="zh-CN" altLang="en-US" sz="4000" dirty="0"/>
              <a:t>类</a:t>
            </a:r>
          </a:p>
          <a:p>
            <a:pPr marL="609600" indent="-609600"/>
            <a:r>
              <a:rPr lang="zh-CN" altLang="en-US" sz="4000" dirty="0"/>
              <a:t>重定向回调函数</a:t>
            </a:r>
          </a:p>
          <a:p>
            <a:pPr marL="609600" indent="-609600"/>
            <a:r>
              <a:rPr lang="zh-CN" altLang="en-US" sz="4000" dirty="0"/>
              <a:t>一个重定向例子</a:t>
            </a:r>
          </a:p>
          <a:p>
            <a:pPr marL="609600" indent="-609600"/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6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738" y="340389"/>
            <a:ext cx="3584115" cy="794674"/>
          </a:xfrm>
        </p:spPr>
        <p:txBody>
          <a:bodyPr/>
          <a:lstStyle/>
          <a:p>
            <a:r>
              <a:rPr lang="zh-CN" altLang="en-US"/>
              <a:t>进程重定向概述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032" y="1135063"/>
            <a:ext cx="7350125" cy="2888327"/>
          </a:xfrm>
        </p:spPr>
        <p:txBody>
          <a:bodyPr>
            <a:noAutofit/>
          </a:bodyPr>
          <a:lstStyle/>
          <a:p>
            <a:pPr marL="609600" indent="-609600"/>
            <a:r>
              <a:rPr lang="zh-CN" altLang="en-US" sz="3600"/>
              <a:t>控制台进程文件描述符</a:t>
            </a:r>
          </a:p>
          <a:p>
            <a:pPr marL="990600" lvl="1" indent="-533400"/>
            <a:r>
              <a:rPr lang="zh-CN" altLang="en-US" sz="3600"/>
              <a:t>标准输入</a:t>
            </a:r>
          </a:p>
          <a:p>
            <a:pPr marL="990600" lvl="1" indent="-533400"/>
            <a:r>
              <a:rPr lang="zh-CN" altLang="en-US" sz="3600"/>
              <a:t>标准输出</a:t>
            </a:r>
          </a:p>
          <a:p>
            <a:pPr marL="990600" lvl="1" indent="-533400"/>
            <a:r>
              <a:rPr lang="zh-CN" altLang="en-US" sz="3600"/>
              <a:t>标准错误输出</a:t>
            </a:r>
          </a:p>
        </p:txBody>
      </p:sp>
      <p:pic>
        <p:nvPicPr>
          <p:cNvPr id="431109" name="Picture 5" descr="200753214835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4292601"/>
            <a:ext cx="7632700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9" name="AutoShape 7"/>
          <p:cNvSpPr>
            <a:spLocks noChangeArrowheads="1"/>
          </p:cNvSpPr>
          <p:nvPr/>
        </p:nvSpPr>
        <p:spPr bwMode="auto">
          <a:xfrm>
            <a:off x="5951538" y="4365626"/>
            <a:ext cx="1873250" cy="792163"/>
          </a:xfrm>
          <a:prstGeom prst="rightArrow">
            <a:avLst>
              <a:gd name="adj1" fmla="val 50000"/>
              <a:gd name="adj2" fmla="val 59118"/>
            </a:avLst>
          </a:prstGeom>
          <a:gradFill rotWithShape="1">
            <a:gsLst>
              <a:gs pos="0">
                <a:srgbClr val="FFCCCC"/>
              </a:gs>
              <a:gs pos="100000">
                <a:srgbClr val="FF660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标准错误</a:t>
            </a:r>
          </a:p>
        </p:txBody>
      </p:sp>
      <p:sp>
        <p:nvSpPr>
          <p:cNvPr id="443398" name="AutoShape 6"/>
          <p:cNvSpPr>
            <a:spLocks noChangeArrowheads="1"/>
          </p:cNvSpPr>
          <p:nvPr/>
        </p:nvSpPr>
        <p:spPr bwMode="auto">
          <a:xfrm>
            <a:off x="6024563" y="3860801"/>
            <a:ext cx="1657350" cy="792163"/>
          </a:xfrm>
          <a:prstGeom prst="rightArrow">
            <a:avLst>
              <a:gd name="adj1" fmla="val 50000"/>
              <a:gd name="adj2" fmla="val 52305"/>
            </a:avLst>
          </a:prstGeom>
          <a:gradFill rotWithShape="1">
            <a:gsLst>
              <a:gs pos="0">
                <a:schemeClr val="bg1"/>
              </a:gs>
              <a:gs pos="100000">
                <a:srgbClr val="33CCFF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标准输出</a:t>
            </a:r>
          </a:p>
        </p:txBody>
      </p:sp>
      <p:sp>
        <p:nvSpPr>
          <p:cNvPr id="443396" name="Oval 4"/>
          <p:cNvSpPr>
            <a:spLocks noChangeArrowheads="1"/>
          </p:cNvSpPr>
          <p:nvPr/>
        </p:nvSpPr>
        <p:spPr bwMode="auto">
          <a:xfrm>
            <a:off x="4224339" y="3573464"/>
            <a:ext cx="2016125" cy="1584325"/>
          </a:xfrm>
          <a:prstGeom prst="ellipse">
            <a:avLst/>
          </a:prstGeom>
          <a:gradFill rotWithShape="1">
            <a:gsLst>
              <a:gs pos="0">
                <a:srgbClr val="51FD7E">
                  <a:alpha val="28999"/>
                </a:srgbClr>
              </a:gs>
              <a:gs pos="100000">
                <a:srgbClr val="51FD7E">
                  <a:gamma/>
                  <a:shade val="46275"/>
                  <a:invGamma/>
                </a:srgbClr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进程</a:t>
            </a:r>
          </a:p>
        </p:txBody>
      </p:sp>
      <p:sp>
        <p:nvSpPr>
          <p:cNvPr id="443397" name="AutoShape 5"/>
          <p:cNvSpPr>
            <a:spLocks noChangeArrowheads="1"/>
          </p:cNvSpPr>
          <p:nvPr/>
        </p:nvSpPr>
        <p:spPr bwMode="auto">
          <a:xfrm>
            <a:off x="3432175" y="4076700"/>
            <a:ext cx="1079500" cy="647700"/>
          </a:xfrm>
          <a:prstGeom prst="rightArrow">
            <a:avLst>
              <a:gd name="adj1" fmla="val 50000"/>
              <a:gd name="adj2" fmla="val 41667"/>
            </a:avLst>
          </a:prstGeom>
          <a:gradFill rotWithShape="1">
            <a:gsLst>
              <a:gs pos="0">
                <a:schemeClr val="bg1"/>
              </a:gs>
              <a:gs pos="100000">
                <a:srgbClr val="CCFF66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标准输入</a:t>
            </a:r>
          </a:p>
        </p:txBody>
      </p:sp>
      <p:pic>
        <p:nvPicPr>
          <p:cNvPr id="4434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4" y="3933826"/>
            <a:ext cx="1150937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4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3213100"/>
            <a:ext cx="7429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402" name="Picture 10" descr="e99a303e38bf219a528aa2236fd6ccc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437063"/>
            <a:ext cx="1152525" cy="9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8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进程重定向概述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637462" cy="835025"/>
          </a:xfrm>
        </p:spPr>
        <p:txBody>
          <a:bodyPr/>
          <a:lstStyle/>
          <a:p>
            <a:pPr marL="609600" indent="-609600"/>
            <a:r>
              <a:rPr lang="zh-CN" altLang="en-US" sz="2800"/>
              <a:t>普通进程从键盘接收输入，输出到屏幕</a:t>
            </a:r>
          </a:p>
        </p:txBody>
      </p:sp>
      <p:pic>
        <p:nvPicPr>
          <p:cNvPr id="432133" name="Picture 5" descr="200753214833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852739"/>
            <a:ext cx="5257800" cy="256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进程重定向概述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9" y="1542183"/>
            <a:ext cx="8396113" cy="858117"/>
          </a:xfrm>
        </p:spPr>
        <p:txBody>
          <a:bodyPr>
            <a:normAutofit/>
          </a:bodyPr>
          <a:lstStyle/>
          <a:p>
            <a:pPr marL="609600" indent="-609600"/>
            <a:r>
              <a:rPr lang="zh-CN" altLang="en-US" sz="3200"/>
              <a:t>使用文件作为进程的输入称为输入重定向</a:t>
            </a:r>
          </a:p>
        </p:txBody>
      </p:sp>
      <p:pic>
        <p:nvPicPr>
          <p:cNvPr id="429060" name="Picture 4" descr="2007532148382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4" y="2661010"/>
            <a:ext cx="6264275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进程重定向概述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7019" y="1501022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zh-CN" altLang="en-US" sz="4400"/>
              <a:t>使用重定向符方法</a:t>
            </a:r>
          </a:p>
          <a:p>
            <a:pPr marL="609600" indent="-609600"/>
            <a:r>
              <a:rPr lang="en-US" altLang="zh-CN" sz="4400"/>
              <a:t>dir &gt; list.txt </a:t>
            </a:r>
          </a:p>
          <a:p>
            <a:pPr marL="609600" indent="-609600"/>
            <a:r>
              <a:rPr lang="en-US" altLang="zh-CN" sz="4400"/>
              <a:t>cmd &gt;&gt; file</a:t>
            </a:r>
          </a:p>
          <a:p>
            <a:pPr marL="609600" indent="-609600"/>
            <a:r>
              <a:rPr lang="en-US" altLang="zh-CN" sz="4400"/>
              <a:t>cmd &lt; file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4334" y="56721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88" y="129915"/>
            <a:ext cx="4434312" cy="799475"/>
          </a:xfrm>
        </p:spPr>
        <p:txBody>
          <a:bodyPr/>
          <a:lstStyle/>
          <a:p>
            <a:r>
              <a:rPr lang="zh-CN" altLang="en-US"/>
              <a:t>进程重定向意义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16" y="1141258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zh-CN" altLang="en-US" sz="4000" dirty="0"/>
              <a:t>调用控制台进程</a:t>
            </a:r>
          </a:p>
          <a:p>
            <a:pPr marL="990600" lvl="1" indent="-533400"/>
            <a:r>
              <a:rPr lang="zh-CN" altLang="en-US" sz="4000" dirty="0"/>
              <a:t>获取</a:t>
            </a:r>
            <a:r>
              <a:rPr lang="en-US" altLang="zh-CN" sz="4000" dirty="0"/>
              <a:t>MAC</a:t>
            </a:r>
            <a:r>
              <a:rPr lang="zh-CN" altLang="en-US" sz="4000" dirty="0"/>
              <a:t>地址</a:t>
            </a:r>
            <a:r>
              <a:rPr lang="en-US" altLang="zh-CN" sz="4000" dirty="0"/>
              <a:t>getmac</a:t>
            </a:r>
          </a:p>
          <a:p>
            <a:pPr marL="990600" lvl="1" indent="-533400"/>
            <a:r>
              <a:rPr lang="zh-CN" altLang="en-US" sz="4000" dirty="0"/>
              <a:t>关机</a:t>
            </a:r>
            <a:r>
              <a:rPr lang="en-US" altLang="zh-CN" sz="4000" dirty="0"/>
              <a:t>shutdown</a:t>
            </a:r>
          </a:p>
          <a:p>
            <a:pPr marL="990600" lvl="1" indent="-533400"/>
            <a:r>
              <a:rPr lang="zh-CN" altLang="en-US" sz="4000" dirty="0"/>
              <a:t>服务管理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57216" y="55959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进程与程序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45646" y="1423641"/>
            <a:ext cx="9260044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/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进程与程序不同，它是程序执行时的标志，不仅是程序的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静态版本。用户创建一个进程后，操作系统就将程序的一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个副本装入计算机中，然后启动一个线程执行该程序。</a:t>
            </a:r>
          </a:p>
        </p:txBody>
      </p:sp>
    </p:spTree>
    <p:extLst>
      <p:ext uri="{BB962C8B-B14F-4D97-AF65-F5344CB8AC3E}">
        <p14:creationId xmlns:p14="http://schemas.microsoft.com/office/powerpoint/2010/main" val="17063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重定向应用程序示例</a:t>
            </a:r>
          </a:p>
        </p:txBody>
      </p:sp>
      <p:sp>
        <p:nvSpPr>
          <p:cNvPr id="40044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1336901" y="1680904"/>
            <a:ext cx="5933328" cy="2951057"/>
          </a:xfrm>
        </p:spPr>
        <p:txBody>
          <a:bodyPr>
            <a:noAutofit/>
          </a:bodyPr>
          <a:lstStyle/>
          <a:p>
            <a:r>
              <a:rPr lang="zh-CN" altLang="en-US" sz="4000"/>
              <a:t>界面设计</a:t>
            </a:r>
          </a:p>
          <a:p>
            <a:r>
              <a:rPr lang="zh-CN" altLang="en-US" sz="4000"/>
              <a:t>两种方式</a:t>
            </a:r>
          </a:p>
          <a:p>
            <a:r>
              <a:rPr lang="zh-CN" altLang="en-US" sz="4000"/>
              <a:t>内核函数使用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0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177800"/>
            <a:ext cx="3213099" cy="768350"/>
          </a:xfrm>
        </p:spPr>
        <p:txBody>
          <a:bodyPr/>
          <a:lstStyle/>
          <a:p>
            <a:r>
              <a:rPr lang="zh-CN" altLang="en-US" smtClean="0"/>
              <a:t>程序界面</a:t>
            </a:r>
            <a:r>
              <a:rPr lang="zh-CN" altLang="en-US"/>
              <a:t>设计</a:t>
            </a:r>
          </a:p>
        </p:txBody>
      </p:sp>
      <p:pic>
        <p:nvPicPr>
          <p:cNvPr id="435204" name="Picture 4" descr="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849313"/>
            <a:ext cx="82677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重定向的两种方式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895" y="1435970"/>
            <a:ext cx="2376417" cy="1238219"/>
          </a:xfrm>
        </p:spPr>
        <p:txBody>
          <a:bodyPr>
            <a:no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同步 </a:t>
            </a:r>
          </a:p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异步方式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336" y="88541"/>
            <a:ext cx="4859338" cy="768350"/>
          </a:xfrm>
        </p:spPr>
        <p:txBody>
          <a:bodyPr/>
          <a:lstStyle/>
          <a:p>
            <a:r>
              <a:rPr lang="zh-CN" altLang="en-US" sz="4000"/>
              <a:t>重定向同步读写方式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1104371" y="825261"/>
            <a:ext cx="58705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noProof="1"/>
              <a:t>Process process = new Process();</a:t>
            </a:r>
          </a:p>
          <a:p>
            <a:r>
              <a:rPr lang="en-US" altLang="zh-CN" noProof="1"/>
              <a:t>process.StartInfo.FileName = "cmd.exe";</a:t>
            </a:r>
          </a:p>
          <a:p>
            <a:r>
              <a:rPr lang="en-US" altLang="zh-CN" noProof="1"/>
              <a:t>// </a:t>
            </a:r>
            <a:r>
              <a:rPr lang="zh-CN" altLang="en-US" noProof="1"/>
              <a:t>是否使用外壳程序   </a:t>
            </a:r>
          </a:p>
          <a:p>
            <a:r>
              <a:rPr lang="en-US" altLang="zh-CN" noProof="1"/>
              <a:t>process.StartInfo.UseShellExecute = false;</a:t>
            </a:r>
          </a:p>
          <a:p>
            <a:r>
              <a:rPr lang="en-US" altLang="zh-CN" noProof="1"/>
              <a:t>// </a:t>
            </a:r>
            <a:r>
              <a:rPr lang="zh-CN" altLang="en-US" noProof="1"/>
              <a:t>是否在新窗口中启动该进程的值   </a:t>
            </a:r>
          </a:p>
          <a:p>
            <a:r>
              <a:rPr lang="en-US" altLang="zh-CN" noProof="1"/>
              <a:t>process.StartInfo.CreateNoWindow = true;</a:t>
            </a:r>
          </a:p>
          <a:p>
            <a:r>
              <a:rPr lang="en-US" altLang="zh-CN" noProof="1"/>
              <a:t>// </a:t>
            </a:r>
            <a:r>
              <a:rPr lang="zh-CN" altLang="en-US" noProof="1"/>
              <a:t>重定向输入流  </a:t>
            </a:r>
          </a:p>
          <a:p>
            <a:r>
              <a:rPr lang="en-US" altLang="zh-CN" noProof="1"/>
              <a:t>process.StartInfo.RedirectStandardInput = true;</a:t>
            </a:r>
          </a:p>
          <a:p>
            <a:r>
              <a:rPr lang="en-US" altLang="zh-CN" noProof="1"/>
              <a:t>// </a:t>
            </a:r>
            <a:r>
              <a:rPr lang="zh-CN" altLang="en-US" noProof="1"/>
              <a:t>重定向输出流</a:t>
            </a:r>
          </a:p>
          <a:p>
            <a:r>
              <a:rPr lang="en-US" altLang="zh-CN" noProof="1"/>
              <a:t>process.StartInfo.RedirectStandardOutput = true;  </a:t>
            </a:r>
          </a:p>
          <a:p>
            <a:r>
              <a:rPr lang="en-US" altLang="zh-CN" noProof="1"/>
              <a:t>//</a:t>
            </a:r>
            <a:r>
              <a:rPr lang="zh-CN" altLang="en-US" noProof="1"/>
              <a:t>使</a:t>
            </a:r>
            <a:r>
              <a:rPr lang="en-US" altLang="zh-CN" noProof="1"/>
              <a:t>ping</a:t>
            </a:r>
            <a:r>
              <a:rPr lang="zh-CN" altLang="en-US" noProof="1"/>
              <a:t>命令执行九次 </a:t>
            </a:r>
          </a:p>
          <a:p>
            <a:r>
              <a:rPr lang="en-US" altLang="zh-CN" noProof="1"/>
              <a:t>string strCmd = "ping www.163.com -n  9";</a:t>
            </a:r>
          </a:p>
          <a:p>
            <a:r>
              <a:rPr lang="en-US" altLang="zh-CN" noProof="1"/>
              <a:t>process.Start();</a:t>
            </a:r>
          </a:p>
          <a:p>
            <a:r>
              <a:rPr lang="en-US" altLang="zh-CN" noProof="1"/>
              <a:t>process.StandardInput.WriteLine(strCmd);</a:t>
            </a:r>
          </a:p>
          <a:p>
            <a:r>
              <a:rPr lang="en-US" altLang="zh-CN" noProof="1"/>
              <a:t>process.StandardInput.WriteLine("exit");</a:t>
            </a:r>
          </a:p>
          <a:p>
            <a:r>
              <a:rPr lang="en-US" altLang="zh-CN" noProof="1"/>
              <a:t>// </a:t>
            </a:r>
            <a:r>
              <a:rPr lang="zh-CN" altLang="en-US" noProof="1"/>
              <a:t>获取输出信息   </a:t>
            </a:r>
          </a:p>
          <a:p>
            <a:r>
              <a:rPr lang="en-US" altLang="zh-CN" noProof="1"/>
              <a:t>textBox2.Text = process.StandardOutput.ReadToEnd(); </a:t>
            </a:r>
          </a:p>
          <a:p>
            <a:r>
              <a:rPr lang="en-US" altLang="zh-CN" noProof="1"/>
              <a:t>process.WaitForExit();  </a:t>
            </a:r>
          </a:p>
          <a:p>
            <a:r>
              <a:rPr lang="en-US" altLang="zh-CN" noProof="1"/>
              <a:t>process.Close(); </a:t>
            </a: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4555066" cy="670792"/>
          </a:xfrm>
        </p:spPr>
        <p:txBody>
          <a:bodyPr/>
          <a:lstStyle/>
          <a:p>
            <a:r>
              <a:rPr lang="zh-CN" altLang="en-US"/>
              <a:t>重定向同步读写方式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884" y="1504982"/>
            <a:ext cx="5120815" cy="548105"/>
          </a:xfrm>
        </p:spPr>
        <p:txBody>
          <a:bodyPr>
            <a:no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造成窗体没有响应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6234" y="56594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87884" y="2277677"/>
            <a:ext cx="6238416" cy="548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不得在窗体线程中构造耗时的操作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87884" y="3050372"/>
            <a:ext cx="6670216" cy="548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窗体控件事件函数都属于窗体线程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1371600" y="4445000"/>
            <a:ext cx="6197600" cy="965200"/>
          </a:xfrm>
          <a:prstGeom prst="wedgeRoundRectCallout">
            <a:avLst>
              <a:gd name="adj1" fmla="val -24122"/>
              <a:gd name="adj2" fmla="val -77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特殊的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BackGroundWorker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1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34" y="216717"/>
            <a:ext cx="6980766" cy="670792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特殊的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BackGroundWorker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884" y="1504982"/>
            <a:ext cx="5120815" cy="548105"/>
          </a:xfrm>
        </p:spPr>
        <p:txBody>
          <a:bodyPr>
            <a:no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造成窗体没有响应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6234" y="56594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87884" y="2277677"/>
            <a:ext cx="6238416" cy="548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不得在窗体线程中构造耗时的操作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87884" y="3050372"/>
            <a:ext cx="6670216" cy="548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窗体控件事件函数都属于窗体线程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4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重定向异步读取方式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323" y="1470476"/>
            <a:ext cx="3480598" cy="1790309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回调函数编写与设置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窗体消息处理函数重载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文本框滚动控制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发送键盘组合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进程管理</a:t>
            </a:r>
            <a:r>
              <a:rPr lang="en-US" altLang="zh-CN"/>
              <a:t>Process</a:t>
            </a:r>
            <a:r>
              <a:rPr lang="zh-CN" altLang="en-US"/>
              <a:t>类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611" y="1553805"/>
            <a:ext cx="7772400" cy="19446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Process</a:t>
            </a:r>
            <a:r>
              <a:rPr lang="zh-CN" altLang="en-US" sz="2400" dirty="0"/>
              <a:t>类</a:t>
            </a:r>
          </a:p>
          <a:p>
            <a:pPr lvl="1"/>
            <a:r>
              <a:rPr lang="zh-CN" altLang="en-US" sz="2400" dirty="0"/>
              <a:t>启动进程</a:t>
            </a:r>
          </a:p>
          <a:p>
            <a:pPr lvl="1"/>
            <a:r>
              <a:rPr lang="zh-CN" altLang="en-US" sz="2400" dirty="0"/>
              <a:t>管理进程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88611" y="60531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ProcessStartInfo</a:t>
            </a:r>
            <a:r>
              <a:rPr lang="zh-CN" altLang="en-US"/>
              <a:t>类 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059" y="1418718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StartInfo</a:t>
            </a:r>
            <a:r>
              <a:rPr lang="zh-CN" altLang="en-US" sz="2800" dirty="0"/>
              <a:t>成员</a:t>
            </a:r>
          </a:p>
          <a:p>
            <a:r>
              <a:rPr lang="en-US" altLang="zh-CN" sz="2800" dirty="0" err="1"/>
              <a:t>RedirectStandardInput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RedirectStandardOutput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RedirectStandardError</a:t>
            </a:r>
            <a:r>
              <a:rPr lang="zh-CN" altLang="en-US" sz="2800" dirty="0"/>
              <a:t>，分别重定向了进程的输入、输出、错误流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6005647" y="1512105"/>
            <a:ext cx="3371267" cy="2873002"/>
          </a:xfrm>
          <a:prstGeom prst="roundRect">
            <a:avLst>
              <a:gd name="adj" fmla="val 707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4694"/>
            <a:ext cx="5681599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用户线程调用系统函数过程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</p:spPr>
      </p:pic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272785865"/>
              </p:ext>
            </p:extLst>
          </p:nvPr>
        </p:nvGraphicFramePr>
        <p:xfrm>
          <a:off x="6146874" y="1986714"/>
          <a:ext cx="3023005" cy="2364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圆角矩形 8"/>
          <p:cNvSpPr/>
          <p:nvPr/>
        </p:nvSpPr>
        <p:spPr>
          <a:xfrm>
            <a:off x="1122627" y="2800984"/>
            <a:ext cx="1036851" cy="5040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无限期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85986" y="15367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异步调用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396929" y="1512105"/>
            <a:ext cx="3371267" cy="2892847"/>
          </a:xfrm>
          <a:prstGeom prst="roundRect">
            <a:avLst>
              <a:gd name="adj" fmla="val 707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187571297"/>
              </p:ext>
            </p:extLst>
          </p:nvPr>
        </p:nvGraphicFramePr>
        <p:xfrm>
          <a:off x="2538156" y="1988362"/>
          <a:ext cx="3023005" cy="2364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477268" y="15556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同步调用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219255" y="2996958"/>
            <a:ext cx="117896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7710" y="273423"/>
            <a:ext cx="4324972" cy="735106"/>
          </a:xfrm>
        </p:spPr>
        <p:txBody>
          <a:bodyPr/>
          <a:lstStyle/>
          <a:p>
            <a:pPr eaLnBrk="1" hangingPunct="1"/>
            <a:r>
              <a:rPr lang="zh-CN" altLang="en-US" smtClean="0"/>
              <a:t>操作系统中的进程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094" y="1283899"/>
            <a:ext cx="8128000" cy="2735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操作系统中的进程与用户进程并发运行，用户进程是由操作系统创建和调用的，用户进程也可以创建和调用别的进程，被创建的进程与创建者就构成了父子关系。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下箭头 6"/>
          <p:cNvSpPr/>
          <p:nvPr/>
        </p:nvSpPr>
        <p:spPr>
          <a:xfrm rot="10800000">
            <a:off x="1831988" y="1503094"/>
            <a:ext cx="1045029" cy="372936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03754" y="2061713"/>
            <a:ext cx="1106393" cy="30882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21298" y="2061713"/>
            <a:ext cx="1088412" cy="30882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324" y="87421"/>
            <a:ext cx="2176398" cy="696686"/>
          </a:xfrm>
        </p:spPr>
        <p:txBody>
          <a:bodyPr/>
          <a:lstStyle/>
          <a:p>
            <a:r>
              <a:rPr lang="zh-CN" altLang="en-US" dirty="0" smtClean="0"/>
              <a:t>同步运行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896751"/>
              </p:ext>
            </p:extLst>
          </p:nvPr>
        </p:nvGraphicFramePr>
        <p:xfrm>
          <a:off x="801297" y="2078966"/>
          <a:ext cx="3128850" cy="314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790122" y="427556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流程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2301" y="261789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流程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25205" y="2061713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线程</a:t>
            </a:r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23837" y="3344231"/>
            <a:ext cx="110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线程</a:t>
            </a:r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pic>
        <p:nvPicPr>
          <p:cNvPr id="15" name="内容占位符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4191" y="1903102"/>
            <a:ext cx="3577177" cy="3246868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1263667" y="5361886"/>
            <a:ext cx="2181669" cy="370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同步运行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707962" y="5361886"/>
            <a:ext cx="2181669" cy="370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异步运行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11194" y="2838392"/>
            <a:ext cx="427343" cy="11965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5337477" y="1617784"/>
            <a:ext cx="1798783" cy="38987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12211" y="1617784"/>
            <a:ext cx="2156698" cy="38987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89" y="146096"/>
            <a:ext cx="3859497" cy="70673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线程的异步执行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814031"/>
              </p:ext>
            </p:extLst>
          </p:nvPr>
        </p:nvGraphicFramePr>
        <p:xfrm>
          <a:off x="2707632" y="1979719"/>
          <a:ext cx="4286021" cy="3305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直角上箭头 4"/>
          <p:cNvSpPr/>
          <p:nvPr/>
        </p:nvSpPr>
        <p:spPr>
          <a:xfrm rot="5400000">
            <a:off x="5168972" y="4359956"/>
            <a:ext cx="833566" cy="1026240"/>
          </a:xfrm>
          <a:prstGeom prst="bentUpArrow">
            <a:avLst>
              <a:gd name="adj1" fmla="val 2086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上箭头 5"/>
          <p:cNvSpPr/>
          <p:nvPr/>
        </p:nvSpPr>
        <p:spPr>
          <a:xfrm flipV="1">
            <a:off x="3758083" y="1837174"/>
            <a:ext cx="1586786" cy="75481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51381" y="2632240"/>
            <a:ext cx="211016" cy="211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51189" y="4205026"/>
            <a:ext cx="211016" cy="211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98875" y="4873076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72709" y="487307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17" y="0"/>
            <a:ext cx="5170098" cy="743967"/>
          </a:xfrm>
          <a:prstGeom prst="rect">
            <a:avLst/>
          </a:prstGeom>
        </p:spPr>
      </p:pic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69434" y="62817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7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762C57-16D1-471E-BCE7-1D3C08B0F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3000"/>
                                        <p:tgtEl>
                                          <p:spTgt spid="4">
                                            <p:graphicEl>
                                              <a:dgm id="{6A762C57-16D1-471E-BCE7-1D3C08B0F0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C71B90-FFA0-4C13-B1CA-61C9068A6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graphicEl>
                                              <a:dgm id="{8CC71B90-FFA0-4C13-B1CA-61C9068A66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3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903290-5817-414C-868F-21A1549BA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3" dur="5000"/>
                                        <p:tgtEl>
                                          <p:spTgt spid="4">
                                            <p:graphicEl>
                                              <a:dgm id="{AF903290-5817-414C-868F-21A1549BA3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5E1D54-30A3-4C0D-AFAB-B26CBC9723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>
                                            <p:graphicEl>
                                              <a:dgm id="{4A5E1D54-30A3-4C0D-AFAB-B26CBC9723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repeatCount="indefinite" fill="hold" grpId="0" nodeType="with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repeatCount="indefinite" fill="hold" grpId="0" nodeType="withEffect">
                                  <p:stCondLst>
                                    <p:cond delay="3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93481" y="1159926"/>
            <a:ext cx="2403989" cy="765151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工作线程</a:t>
            </a:r>
            <a:endParaRPr lang="zh-CN" altLang="en-US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3496365" y="2738944"/>
            <a:ext cx="1296144" cy="504056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左大括号 42"/>
          <p:cNvSpPr/>
          <p:nvPr/>
        </p:nvSpPr>
        <p:spPr>
          <a:xfrm>
            <a:off x="236966" y="1230931"/>
            <a:ext cx="345026" cy="2409950"/>
          </a:xfrm>
          <a:prstGeom prst="leftBrace">
            <a:avLst>
              <a:gd name="adj1" fmla="val 124468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93482" y="3044936"/>
            <a:ext cx="2403989" cy="765151"/>
          </a:xfrm>
          <a:prstGeom prst="round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UI</a:t>
            </a:r>
            <a:r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线程</a:t>
            </a:r>
            <a:endParaRPr lang="zh-CN" altLang="en-US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3284875" y="2783566"/>
            <a:ext cx="124086" cy="1287889"/>
          </a:xfrm>
          <a:prstGeom prst="leftBrace">
            <a:avLst>
              <a:gd name="adj1" fmla="val 124468"/>
              <a:gd name="adj2" fmla="val 47042"/>
            </a:avLst>
          </a:prstGeom>
          <a:ln>
            <a:solidFill>
              <a:srgbClr val="0070C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对角圆角矩形 34"/>
          <p:cNvSpPr/>
          <p:nvPr/>
        </p:nvSpPr>
        <p:spPr>
          <a:xfrm>
            <a:off x="3520169" y="3567399"/>
            <a:ext cx="1296144" cy="504056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520169" y="4950196"/>
            <a:ext cx="3334019" cy="765151"/>
          </a:xfrm>
          <a:prstGeom prst="round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秒＝</a:t>
            </a:r>
            <a:r>
              <a:rPr lang="en-US" altLang="zh-CN" sz="3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33ms</a:t>
            </a:r>
            <a:endParaRPr lang="zh-CN" altLang="en-US" sz="3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803400" y="266700"/>
            <a:ext cx="2540000" cy="612648"/>
          </a:xfrm>
          <a:prstGeom prst="wedgeRoundRectCallout">
            <a:avLst>
              <a:gd name="adj1" fmla="val -15277"/>
              <a:gd name="adj2" fmla="val 87376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耗时任务</a:t>
            </a:r>
            <a:endParaRPr lang="zh-CN" altLang="en-US" sz="2800"/>
          </a:p>
        </p:txBody>
      </p:sp>
      <p:sp>
        <p:nvSpPr>
          <p:cNvPr id="37" name="圆角矩形标注 36"/>
          <p:cNvSpPr/>
          <p:nvPr/>
        </p:nvSpPr>
        <p:spPr>
          <a:xfrm>
            <a:off x="657470" y="4470400"/>
            <a:ext cx="2540000" cy="612648"/>
          </a:xfrm>
          <a:prstGeom prst="wedgeRoundRectCallout">
            <a:avLst>
              <a:gd name="adj1" fmla="val -21277"/>
              <a:gd name="adj2" fmla="val -148942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即时刷新响应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959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817" y="1401464"/>
            <a:ext cx="5654455" cy="11864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调用</a:t>
            </a:r>
            <a:r>
              <a:rPr lang="en-US" altLang="zh-CN" sz="2400" dirty="0"/>
              <a:t>getmac</a:t>
            </a:r>
            <a:r>
              <a:rPr lang="zh-CN" altLang="en-US" sz="2400" dirty="0"/>
              <a:t>获取网卡</a:t>
            </a:r>
            <a:r>
              <a:rPr lang="en-US" altLang="zh-CN" sz="2400" dirty="0"/>
              <a:t>mac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调用</a:t>
            </a:r>
            <a:r>
              <a:rPr lang="en-US" altLang="zh-CN" sz="2400" dirty="0"/>
              <a:t>shutdown</a:t>
            </a:r>
            <a:r>
              <a:rPr lang="zh-CN" altLang="en-US" sz="2400" dirty="0"/>
              <a:t>命令关闭或重启电脑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31334" y="5951537"/>
            <a:ext cx="168486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3016" y="153241"/>
            <a:ext cx="4067175" cy="6921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/>
              <a:t>进程与线程概述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403475" y="19939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68052" y="1088535"/>
            <a:ext cx="9179360" cy="4413849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是一个多任务的系统，它能够同时运行多个程序，其中的每一个正在运行的程序就称为一个“进程”。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Windows 2000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及其以上版本，可以通过任务管理器查看系统当前运行的程序和进程。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同一个进程，又可以分成若干个独立的执行流，这样的流则被称为“线程”。线程是操作系统向其分配处理器时间的基本单位，它可以独立占用处理器的时间片，同一进程中的线程可以共享其进程的资源和内存空间。每一个进程至少包含一个线程。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55" y="195532"/>
            <a:ext cx="4170711" cy="1113766"/>
          </a:xfrm>
        </p:spPr>
        <p:txBody>
          <a:bodyPr/>
          <a:lstStyle/>
          <a:p>
            <a:pPr eaLnBrk="1" hangingPunct="1"/>
            <a:r>
              <a:rPr lang="zh-CN" altLang="en-US" sz="6000"/>
              <a:t>并发与并行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265" y="1309298"/>
            <a:ext cx="7987928" cy="405633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3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进程和线程技术的引入，为实现系统或应用程序的并行性提供了重要的技术基础。 “并发”，是指系统或应用程序在某一时间段内同时处理多个事务的运行过程。对于单处理器的计算机系统来说，由于单个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在任何时刻只能执行一个线程，所以，这种计算机系统的并发，实际上是通过操作系统在各个正在执行的线程之间切换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，以分时处理的方式实现表面形式上的并发，只是因为其切换的速度快且处理能力强时，用户直观感觉不到而已。当然，对于多处理器的计算机系统，其多个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之间既有相互协作，又有独立分工，所以，它们在各自执行一个相应线程时可以互不影响，同时进行，实现并行处理。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6569" y="3427512"/>
            <a:ext cx="3067000" cy="79506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程序与线程</a:t>
            </a:r>
            <a:endParaRPr lang="zh-CN" altLang="en-US" sz="6000" dirty="0"/>
          </a:p>
        </p:txBody>
      </p:sp>
      <p:sp>
        <p:nvSpPr>
          <p:cNvPr id="3" name="下箭头 2"/>
          <p:cNvSpPr/>
          <p:nvPr/>
        </p:nvSpPr>
        <p:spPr>
          <a:xfrm>
            <a:off x="1842589" y="2276872"/>
            <a:ext cx="1080120" cy="30963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51546" y="1690885"/>
            <a:ext cx="4895991" cy="226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779351" y="1709359"/>
            <a:ext cx="0" cy="423137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3183768" y="2276872"/>
            <a:ext cx="1080120" cy="30963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4545434" y="2276872"/>
            <a:ext cx="1080120" cy="30963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5905709" y="2276872"/>
            <a:ext cx="1080120" cy="309634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66379" y="198889"/>
            <a:ext cx="1728192" cy="2403922"/>
          </a:xfrm>
          <a:prstGeom prst="roundRect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7382403" y="432960"/>
            <a:ext cx="1296144" cy="504056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对角圆角矩形 17"/>
          <p:cNvSpPr/>
          <p:nvPr/>
        </p:nvSpPr>
        <p:spPr>
          <a:xfrm>
            <a:off x="7382403" y="937016"/>
            <a:ext cx="1296144" cy="504056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对角圆角矩形 18"/>
          <p:cNvSpPr/>
          <p:nvPr/>
        </p:nvSpPr>
        <p:spPr>
          <a:xfrm>
            <a:off x="7382403" y="1441072"/>
            <a:ext cx="1296144" cy="504056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76477" y="20702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</a:p>
        </p:txBody>
      </p:sp>
      <p:sp>
        <p:nvSpPr>
          <p:cNvPr id="29" name="任意多边形 28"/>
          <p:cNvSpPr/>
          <p:nvPr/>
        </p:nvSpPr>
        <p:spPr>
          <a:xfrm>
            <a:off x="2366924" y="691853"/>
            <a:ext cx="5015480" cy="1588004"/>
          </a:xfrm>
          <a:custGeom>
            <a:avLst/>
            <a:gdLst>
              <a:gd name="connsiteX0" fmla="*/ 5421745 w 5421745"/>
              <a:gd name="connsiteY0" fmla="*/ 27049 h 2132940"/>
              <a:gd name="connsiteX1" fmla="*/ 2382981 w 5421745"/>
              <a:gd name="connsiteY1" fmla="*/ 294903 h 2132940"/>
              <a:gd name="connsiteX2" fmla="*/ 0 w 5421745"/>
              <a:gd name="connsiteY2" fmla="*/ 2132940 h 2132940"/>
              <a:gd name="connsiteX0" fmla="*/ 5449454 w 5449454"/>
              <a:gd name="connsiteY0" fmla="*/ 27715 h 2152079"/>
              <a:gd name="connsiteX1" fmla="*/ 2410690 w 5449454"/>
              <a:gd name="connsiteY1" fmla="*/ 295569 h 2152079"/>
              <a:gd name="connsiteX2" fmla="*/ 0 w 5449454"/>
              <a:gd name="connsiteY2" fmla="*/ 2152079 h 2152079"/>
              <a:gd name="connsiteX0" fmla="*/ 5449454 w 5449454"/>
              <a:gd name="connsiteY0" fmla="*/ 27715 h 2152079"/>
              <a:gd name="connsiteX1" fmla="*/ 2410690 w 5449454"/>
              <a:gd name="connsiteY1" fmla="*/ 295569 h 2152079"/>
              <a:gd name="connsiteX2" fmla="*/ 0 w 5449454"/>
              <a:gd name="connsiteY2" fmla="*/ 2152079 h 21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9454" h="2152079">
                <a:moveTo>
                  <a:pt x="5449454" y="27715"/>
                </a:moveTo>
                <a:cubicBezTo>
                  <a:pt x="4381884" y="-13849"/>
                  <a:pt x="3318932" y="-58492"/>
                  <a:pt x="2410690" y="295569"/>
                </a:cubicBezTo>
                <a:cubicBezTo>
                  <a:pt x="1502448" y="649630"/>
                  <a:pt x="508768" y="1260769"/>
                  <a:pt x="0" y="2152079"/>
                </a:cubicBezTo>
              </a:path>
            </a:pathLst>
          </a:custGeom>
          <a:ln>
            <a:headEnd type="oval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3724670" y="1182180"/>
            <a:ext cx="3657733" cy="1079203"/>
          </a:xfrm>
          <a:custGeom>
            <a:avLst/>
            <a:gdLst>
              <a:gd name="connsiteX0" fmla="*/ 4091709 w 4091709"/>
              <a:gd name="connsiteY0" fmla="*/ 33164 h 1612583"/>
              <a:gd name="connsiteX1" fmla="*/ 1468582 w 4091709"/>
              <a:gd name="connsiteY1" fmla="*/ 208655 h 1612583"/>
              <a:gd name="connsiteX2" fmla="*/ 0 w 4091709"/>
              <a:gd name="connsiteY2" fmla="*/ 1612583 h 1612583"/>
              <a:gd name="connsiteX3" fmla="*/ 0 w 4091709"/>
              <a:gd name="connsiteY3" fmla="*/ 1612583 h 1612583"/>
              <a:gd name="connsiteX0" fmla="*/ 4091709 w 4091709"/>
              <a:gd name="connsiteY0" fmla="*/ 4330 h 1583749"/>
              <a:gd name="connsiteX1" fmla="*/ 1182255 w 4091709"/>
              <a:gd name="connsiteY1" fmla="*/ 521566 h 1583749"/>
              <a:gd name="connsiteX2" fmla="*/ 0 w 4091709"/>
              <a:gd name="connsiteY2" fmla="*/ 1583749 h 1583749"/>
              <a:gd name="connsiteX3" fmla="*/ 0 w 4091709"/>
              <a:gd name="connsiteY3" fmla="*/ 1583749 h 1583749"/>
              <a:gd name="connsiteX0" fmla="*/ 4091709 w 4091709"/>
              <a:gd name="connsiteY0" fmla="*/ 5007 h 1584426"/>
              <a:gd name="connsiteX1" fmla="*/ 1348510 w 4091709"/>
              <a:gd name="connsiteY1" fmla="*/ 476061 h 1584426"/>
              <a:gd name="connsiteX2" fmla="*/ 0 w 4091709"/>
              <a:gd name="connsiteY2" fmla="*/ 1584426 h 1584426"/>
              <a:gd name="connsiteX3" fmla="*/ 0 w 4091709"/>
              <a:gd name="connsiteY3" fmla="*/ 1584426 h 1584426"/>
              <a:gd name="connsiteX0" fmla="*/ 4091709 w 4091709"/>
              <a:gd name="connsiteY0" fmla="*/ 5007 h 1584426"/>
              <a:gd name="connsiteX1" fmla="*/ 1348510 w 4091709"/>
              <a:gd name="connsiteY1" fmla="*/ 476061 h 1584426"/>
              <a:gd name="connsiteX2" fmla="*/ 0 w 4091709"/>
              <a:gd name="connsiteY2" fmla="*/ 1584426 h 1584426"/>
              <a:gd name="connsiteX3" fmla="*/ 0 w 4091709"/>
              <a:gd name="connsiteY3" fmla="*/ 1584426 h 1584426"/>
              <a:gd name="connsiteX0" fmla="*/ 4091709 w 4091709"/>
              <a:gd name="connsiteY0" fmla="*/ 5717 h 1585136"/>
              <a:gd name="connsiteX1" fmla="*/ 1330037 w 4091709"/>
              <a:gd name="connsiteY1" fmla="*/ 439825 h 1585136"/>
              <a:gd name="connsiteX2" fmla="*/ 0 w 4091709"/>
              <a:gd name="connsiteY2" fmla="*/ 1585136 h 1585136"/>
              <a:gd name="connsiteX3" fmla="*/ 0 w 4091709"/>
              <a:gd name="connsiteY3" fmla="*/ 1585136 h 1585136"/>
              <a:gd name="connsiteX0" fmla="*/ 4091709 w 4091709"/>
              <a:gd name="connsiteY0" fmla="*/ 5717 h 1585136"/>
              <a:gd name="connsiteX1" fmla="*/ 1330037 w 4091709"/>
              <a:gd name="connsiteY1" fmla="*/ 439825 h 1585136"/>
              <a:gd name="connsiteX2" fmla="*/ 0 w 4091709"/>
              <a:gd name="connsiteY2" fmla="*/ 1585136 h 1585136"/>
              <a:gd name="connsiteX3" fmla="*/ 0 w 4091709"/>
              <a:gd name="connsiteY3" fmla="*/ 1585136 h 158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709" h="1585136">
                <a:moveTo>
                  <a:pt x="4091709" y="5717"/>
                </a:moveTo>
                <a:cubicBezTo>
                  <a:pt x="3121121" y="-38156"/>
                  <a:pt x="2011988" y="176589"/>
                  <a:pt x="1330037" y="439825"/>
                </a:cubicBezTo>
                <a:cubicBezTo>
                  <a:pt x="648086" y="703061"/>
                  <a:pt x="304800" y="1006324"/>
                  <a:pt x="0" y="1585136"/>
                </a:cubicBezTo>
                <a:lnTo>
                  <a:pt x="0" y="1585136"/>
                </a:lnTo>
              </a:path>
            </a:pathLst>
          </a:custGeom>
          <a:ln>
            <a:headEnd type="oval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5082949" y="1628800"/>
            <a:ext cx="2287820" cy="648072"/>
          </a:xfrm>
          <a:custGeom>
            <a:avLst/>
            <a:gdLst>
              <a:gd name="connsiteX0" fmla="*/ 4091709 w 4091709"/>
              <a:gd name="connsiteY0" fmla="*/ 33164 h 1612583"/>
              <a:gd name="connsiteX1" fmla="*/ 1468582 w 4091709"/>
              <a:gd name="connsiteY1" fmla="*/ 208655 h 1612583"/>
              <a:gd name="connsiteX2" fmla="*/ 0 w 4091709"/>
              <a:gd name="connsiteY2" fmla="*/ 1612583 h 1612583"/>
              <a:gd name="connsiteX3" fmla="*/ 0 w 4091709"/>
              <a:gd name="connsiteY3" fmla="*/ 1612583 h 1612583"/>
              <a:gd name="connsiteX0" fmla="*/ 4091709 w 4091709"/>
              <a:gd name="connsiteY0" fmla="*/ 4330 h 1583749"/>
              <a:gd name="connsiteX1" fmla="*/ 1182255 w 4091709"/>
              <a:gd name="connsiteY1" fmla="*/ 521566 h 1583749"/>
              <a:gd name="connsiteX2" fmla="*/ 0 w 4091709"/>
              <a:gd name="connsiteY2" fmla="*/ 1583749 h 1583749"/>
              <a:gd name="connsiteX3" fmla="*/ 0 w 4091709"/>
              <a:gd name="connsiteY3" fmla="*/ 1583749 h 1583749"/>
              <a:gd name="connsiteX0" fmla="*/ 4091709 w 4091709"/>
              <a:gd name="connsiteY0" fmla="*/ 5007 h 1584426"/>
              <a:gd name="connsiteX1" fmla="*/ 1348510 w 4091709"/>
              <a:gd name="connsiteY1" fmla="*/ 476061 h 1584426"/>
              <a:gd name="connsiteX2" fmla="*/ 0 w 4091709"/>
              <a:gd name="connsiteY2" fmla="*/ 1584426 h 1584426"/>
              <a:gd name="connsiteX3" fmla="*/ 0 w 4091709"/>
              <a:gd name="connsiteY3" fmla="*/ 1584426 h 1584426"/>
              <a:gd name="connsiteX0" fmla="*/ 4091709 w 4091709"/>
              <a:gd name="connsiteY0" fmla="*/ 5007 h 1584426"/>
              <a:gd name="connsiteX1" fmla="*/ 1348510 w 4091709"/>
              <a:gd name="connsiteY1" fmla="*/ 476061 h 1584426"/>
              <a:gd name="connsiteX2" fmla="*/ 0 w 4091709"/>
              <a:gd name="connsiteY2" fmla="*/ 1584426 h 1584426"/>
              <a:gd name="connsiteX3" fmla="*/ 0 w 4091709"/>
              <a:gd name="connsiteY3" fmla="*/ 1584426 h 1584426"/>
              <a:gd name="connsiteX0" fmla="*/ 4091709 w 4091709"/>
              <a:gd name="connsiteY0" fmla="*/ 5717 h 1585136"/>
              <a:gd name="connsiteX1" fmla="*/ 1330037 w 4091709"/>
              <a:gd name="connsiteY1" fmla="*/ 439825 h 1585136"/>
              <a:gd name="connsiteX2" fmla="*/ 0 w 4091709"/>
              <a:gd name="connsiteY2" fmla="*/ 1585136 h 1585136"/>
              <a:gd name="connsiteX3" fmla="*/ 0 w 4091709"/>
              <a:gd name="connsiteY3" fmla="*/ 1585136 h 1585136"/>
              <a:gd name="connsiteX0" fmla="*/ 4091709 w 4091709"/>
              <a:gd name="connsiteY0" fmla="*/ 5717 h 1585136"/>
              <a:gd name="connsiteX1" fmla="*/ 1330037 w 4091709"/>
              <a:gd name="connsiteY1" fmla="*/ 439825 h 1585136"/>
              <a:gd name="connsiteX2" fmla="*/ 0 w 4091709"/>
              <a:gd name="connsiteY2" fmla="*/ 1585136 h 1585136"/>
              <a:gd name="connsiteX3" fmla="*/ 0 w 4091709"/>
              <a:gd name="connsiteY3" fmla="*/ 1585136 h 158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709" h="1585136">
                <a:moveTo>
                  <a:pt x="4091709" y="5717"/>
                </a:moveTo>
                <a:cubicBezTo>
                  <a:pt x="3121121" y="-38156"/>
                  <a:pt x="2011988" y="176589"/>
                  <a:pt x="1330037" y="439825"/>
                </a:cubicBezTo>
                <a:cubicBezTo>
                  <a:pt x="648086" y="703061"/>
                  <a:pt x="304800" y="1006324"/>
                  <a:pt x="0" y="1585136"/>
                </a:cubicBezTo>
                <a:lnTo>
                  <a:pt x="0" y="1585136"/>
                </a:lnTo>
              </a:path>
            </a:pathLst>
          </a:cu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6451102" y="1709359"/>
            <a:ext cx="931301" cy="552024"/>
          </a:xfrm>
          <a:custGeom>
            <a:avLst/>
            <a:gdLst>
              <a:gd name="connsiteX0" fmla="*/ 4091709 w 4091709"/>
              <a:gd name="connsiteY0" fmla="*/ 33164 h 1612583"/>
              <a:gd name="connsiteX1" fmla="*/ 1468582 w 4091709"/>
              <a:gd name="connsiteY1" fmla="*/ 208655 h 1612583"/>
              <a:gd name="connsiteX2" fmla="*/ 0 w 4091709"/>
              <a:gd name="connsiteY2" fmla="*/ 1612583 h 1612583"/>
              <a:gd name="connsiteX3" fmla="*/ 0 w 4091709"/>
              <a:gd name="connsiteY3" fmla="*/ 1612583 h 1612583"/>
              <a:gd name="connsiteX0" fmla="*/ 4091709 w 4091709"/>
              <a:gd name="connsiteY0" fmla="*/ 4330 h 1583749"/>
              <a:gd name="connsiteX1" fmla="*/ 1182255 w 4091709"/>
              <a:gd name="connsiteY1" fmla="*/ 521566 h 1583749"/>
              <a:gd name="connsiteX2" fmla="*/ 0 w 4091709"/>
              <a:gd name="connsiteY2" fmla="*/ 1583749 h 1583749"/>
              <a:gd name="connsiteX3" fmla="*/ 0 w 4091709"/>
              <a:gd name="connsiteY3" fmla="*/ 1583749 h 1583749"/>
              <a:gd name="connsiteX0" fmla="*/ 4091709 w 4091709"/>
              <a:gd name="connsiteY0" fmla="*/ 5007 h 1584426"/>
              <a:gd name="connsiteX1" fmla="*/ 1348510 w 4091709"/>
              <a:gd name="connsiteY1" fmla="*/ 476061 h 1584426"/>
              <a:gd name="connsiteX2" fmla="*/ 0 w 4091709"/>
              <a:gd name="connsiteY2" fmla="*/ 1584426 h 1584426"/>
              <a:gd name="connsiteX3" fmla="*/ 0 w 4091709"/>
              <a:gd name="connsiteY3" fmla="*/ 1584426 h 1584426"/>
              <a:gd name="connsiteX0" fmla="*/ 4091709 w 4091709"/>
              <a:gd name="connsiteY0" fmla="*/ 5007 h 1584426"/>
              <a:gd name="connsiteX1" fmla="*/ 1348510 w 4091709"/>
              <a:gd name="connsiteY1" fmla="*/ 476061 h 1584426"/>
              <a:gd name="connsiteX2" fmla="*/ 0 w 4091709"/>
              <a:gd name="connsiteY2" fmla="*/ 1584426 h 1584426"/>
              <a:gd name="connsiteX3" fmla="*/ 0 w 4091709"/>
              <a:gd name="connsiteY3" fmla="*/ 1584426 h 1584426"/>
              <a:gd name="connsiteX0" fmla="*/ 4091709 w 4091709"/>
              <a:gd name="connsiteY0" fmla="*/ 5717 h 1585136"/>
              <a:gd name="connsiteX1" fmla="*/ 1330037 w 4091709"/>
              <a:gd name="connsiteY1" fmla="*/ 439825 h 1585136"/>
              <a:gd name="connsiteX2" fmla="*/ 0 w 4091709"/>
              <a:gd name="connsiteY2" fmla="*/ 1585136 h 1585136"/>
              <a:gd name="connsiteX3" fmla="*/ 0 w 4091709"/>
              <a:gd name="connsiteY3" fmla="*/ 1585136 h 1585136"/>
              <a:gd name="connsiteX0" fmla="*/ 4091709 w 4091709"/>
              <a:gd name="connsiteY0" fmla="*/ 5717 h 1585136"/>
              <a:gd name="connsiteX1" fmla="*/ 1330037 w 4091709"/>
              <a:gd name="connsiteY1" fmla="*/ 439825 h 1585136"/>
              <a:gd name="connsiteX2" fmla="*/ 0 w 4091709"/>
              <a:gd name="connsiteY2" fmla="*/ 1585136 h 1585136"/>
              <a:gd name="connsiteX3" fmla="*/ 0 w 4091709"/>
              <a:gd name="connsiteY3" fmla="*/ 1585136 h 158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1709" h="1585136">
                <a:moveTo>
                  <a:pt x="4091709" y="5717"/>
                </a:moveTo>
                <a:cubicBezTo>
                  <a:pt x="3121121" y="-38156"/>
                  <a:pt x="2011988" y="176589"/>
                  <a:pt x="1330037" y="439825"/>
                </a:cubicBezTo>
                <a:cubicBezTo>
                  <a:pt x="648086" y="703061"/>
                  <a:pt x="304800" y="1006324"/>
                  <a:pt x="0" y="1585136"/>
                </a:cubicBezTo>
                <a:lnTo>
                  <a:pt x="0" y="1585136"/>
                </a:lnTo>
              </a:path>
            </a:pathLst>
          </a:cu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359696" y="356090"/>
            <a:ext cx="1476082" cy="335763"/>
          </a:xfrm>
          <a:prstGeom prst="roundRec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OS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创建线程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935760" y="803693"/>
            <a:ext cx="54966" cy="266646"/>
          </a:xfrm>
          <a:prstGeom prst="straightConnector1">
            <a:avLst/>
          </a:prstGeom>
          <a:ln w="158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大括号 39"/>
          <p:cNvSpPr/>
          <p:nvPr/>
        </p:nvSpPr>
        <p:spPr>
          <a:xfrm rot="16200000">
            <a:off x="4218880" y="3223199"/>
            <a:ext cx="423495" cy="4880779"/>
          </a:xfrm>
          <a:prstGeom prst="leftBrace">
            <a:avLst>
              <a:gd name="adj1" fmla="val 133639"/>
              <a:gd name="adj2" fmla="val 49868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/>
          <p:cNvSpPr/>
          <p:nvPr/>
        </p:nvSpPr>
        <p:spPr>
          <a:xfrm flipH="1">
            <a:off x="9040772" y="236097"/>
            <a:ext cx="238594" cy="2409950"/>
          </a:xfrm>
          <a:prstGeom prst="leftBrace">
            <a:avLst>
              <a:gd name="adj1" fmla="val 124468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9624392" y="803694"/>
            <a:ext cx="576064" cy="147317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串行排列</a:t>
            </a:r>
          </a:p>
        </p:txBody>
      </p:sp>
      <p:sp>
        <p:nvSpPr>
          <p:cNvPr id="42" name="流程图: 可选过程 41"/>
          <p:cNvSpPr/>
          <p:nvPr/>
        </p:nvSpPr>
        <p:spPr>
          <a:xfrm>
            <a:off x="3637341" y="6124030"/>
            <a:ext cx="1586570" cy="432048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并发执行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4003" y="2301056"/>
            <a:ext cx="576064" cy="147317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1689590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2987893" y="1613139"/>
            <a:ext cx="2581645" cy="901611"/>
          </a:xfrm>
          <a:prstGeom prst="roundRect">
            <a:avLst>
              <a:gd name="adj" fmla="val 825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29583" y="4109537"/>
            <a:ext cx="3373800" cy="1024521"/>
          </a:xfrm>
          <a:prstGeom prst="roundRect">
            <a:avLst>
              <a:gd name="adj" fmla="val 825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51511" y="2569610"/>
            <a:ext cx="1358529" cy="1466588"/>
          </a:xfrm>
          <a:prstGeom prst="roundRect">
            <a:avLst>
              <a:gd name="adj" fmla="val 825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八边形 3"/>
          <p:cNvSpPr/>
          <p:nvPr/>
        </p:nvSpPr>
        <p:spPr>
          <a:xfrm>
            <a:off x="845389" y="1923690"/>
            <a:ext cx="1242204" cy="483080"/>
          </a:xfrm>
          <a:prstGeom prst="oc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3141" y="1613139"/>
            <a:ext cx="1518249" cy="379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Access token</a:t>
            </a:r>
            <a:endParaRPr lang="zh-CN" altLang="en-US" dirty="0"/>
          </a:p>
        </p:txBody>
      </p:sp>
      <p:sp>
        <p:nvSpPr>
          <p:cNvPr id="6" name="平行四边形 5"/>
          <p:cNvSpPr/>
          <p:nvPr/>
        </p:nvSpPr>
        <p:spPr>
          <a:xfrm>
            <a:off x="3093710" y="1992702"/>
            <a:ext cx="803845" cy="448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VAD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95633" y="16019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虚地址描述符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3897555" y="1992702"/>
            <a:ext cx="803845" cy="448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VAD</a:t>
            </a:r>
            <a:endParaRPr lang="zh-CN" altLang="en-US" dirty="0"/>
          </a:p>
        </p:txBody>
      </p:sp>
      <p:sp>
        <p:nvSpPr>
          <p:cNvPr id="10" name="平行四边形 9"/>
          <p:cNvSpPr/>
          <p:nvPr/>
        </p:nvSpPr>
        <p:spPr>
          <a:xfrm>
            <a:off x="4699018" y="1992702"/>
            <a:ext cx="803845" cy="448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VAD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80796" y="2536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句柄表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2570672" y="2867481"/>
            <a:ext cx="1104181" cy="26390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2570672" y="3261840"/>
            <a:ext cx="1104181" cy="26390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角圆角矩形 13"/>
          <p:cNvSpPr/>
          <p:nvPr/>
        </p:nvSpPr>
        <p:spPr>
          <a:xfrm>
            <a:off x="2570672" y="3683087"/>
            <a:ext cx="1104181" cy="26390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92437" y="2808977"/>
            <a:ext cx="1274625" cy="3795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192436" y="3214491"/>
            <a:ext cx="1274625" cy="3795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5" name="流程图: 离页连接符 14"/>
          <p:cNvSpPr/>
          <p:nvPr/>
        </p:nvSpPr>
        <p:spPr>
          <a:xfrm rot="16200000">
            <a:off x="1920997" y="4323632"/>
            <a:ext cx="793630" cy="5175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047681" y="4293439"/>
            <a:ext cx="461665" cy="685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离页连接符 18"/>
          <p:cNvSpPr/>
          <p:nvPr/>
        </p:nvSpPr>
        <p:spPr>
          <a:xfrm rot="16200000">
            <a:off x="2627223" y="4323632"/>
            <a:ext cx="793630" cy="5175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753907" y="4293439"/>
            <a:ext cx="461665" cy="685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离页连接符 20"/>
          <p:cNvSpPr/>
          <p:nvPr/>
        </p:nvSpPr>
        <p:spPr>
          <a:xfrm rot="16200000">
            <a:off x="3279526" y="4323633"/>
            <a:ext cx="793630" cy="5175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圆角右箭头 17"/>
          <p:cNvSpPr/>
          <p:nvPr/>
        </p:nvSpPr>
        <p:spPr>
          <a:xfrm flipV="1">
            <a:off x="1358083" y="2444870"/>
            <a:ext cx="571500" cy="23028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 rot="2528888">
            <a:off x="1960535" y="2472629"/>
            <a:ext cx="666314" cy="24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2141376" y="2040050"/>
            <a:ext cx="914294" cy="26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8" idx="0"/>
            <a:endCxn id="12" idx="2"/>
          </p:cNvCxnSpPr>
          <p:nvPr/>
        </p:nvCxnSpPr>
        <p:spPr>
          <a:xfrm flipV="1">
            <a:off x="3674853" y="2998758"/>
            <a:ext cx="517584" cy="677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674853" y="3418030"/>
            <a:ext cx="517584" cy="677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648279" y="4678948"/>
            <a:ext cx="1518249" cy="379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Access token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06210" y="4293440"/>
            <a:ext cx="461665" cy="685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89" y="112744"/>
            <a:ext cx="4731429" cy="11137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000" smtClean="0"/>
              <a:t>进程对象结构</a:t>
            </a:r>
            <a:endParaRPr lang="zh-CN" altLang="en-US" sz="6000"/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/>
              <a:t>Windows</a:t>
            </a:r>
            <a:r>
              <a:rPr lang="zh-CN" altLang="en-US" smtClean="0"/>
              <a:t>程序设计</a:t>
            </a:r>
            <a:r>
              <a:rPr lang="en-US" altLang="zh-CN" smtClean="0"/>
              <a:t>via .net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89" y="112744"/>
            <a:ext cx="5988011" cy="11137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000" smtClean="0"/>
              <a:t>进程对象数据结构</a:t>
            </a:r>
            <a:endParaRPr lang="zh-CN" altLang="en-US" sz="6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87" y="1068387"/>
            <a:ext cx="69818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4802</TotalTime>
  <Words>1529</Words>
  <Application>Microsoft Office PowerPoint</Application>
  <PresentationFormat>宽屏</PresentationFormat>
  <Paragraphs>271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方正姚体</vt:lpstr>
      <vt:lpstr>华文彩云</vt:lpstr>
      <vt:lpstr>华文新魏</vt:lpstr>
      <vt:lpstr>宋体</vt:lpstr>
      <vt:lpstr>微软雅黑</vt:lpstr>
      <vt:lpstr>Arial</vt:lpstr>
      <vt:lpstr>Calibri</vt:lpstr>
      <vt:lpstr>Tahoma</vt:lpstr>
      <vt:lpstr>Trebuchet MS</vt:lpstr>
      <vt:lpstr>Wingdings 3</vt:lpstr>
      <vt:lpstr>平面</vt:lpstr>
      <vt:lpstr>程序进程与并发线程</vt:lpstr>
      <vt:lpstr>程序进程与并发线程</vt:lpstr>
      <vt:lpstr>进程与程序</vt:lpstr>
      <vt:lpstr>操作系统中的进程</vt:lpstr>
      <vt:lpstr>进程与线程概述</vt:lpstr>
      <vt:lpstr>并发与并行</vt:lpstr>
      <vt:lpstr>程序与线程</vt:lpstr>
      <vt:lpstr>进程对象结构</vt:lpstr>
      <vt:lpstr>进程对象数据结构</vt:lpstr>
      <vt:lpstr>线程对象数据结构</vt:lpstr>
      <vt:lpstr>程序与线程</vt:lpstr>
      <vt:lpstr>创建进程过程</vt:lpstr>
      <vt:lpstr>进程的创建</vt:lpstr>
      <vt:lpstr>线程</vt:lpstr>
      <vt:lpstr>线程调度</vt:lpstr>
      <vt:lpstr>线程</vt:lpstr>
      <vt:lpstr>线程创建</vt:lpstr>
      <vt:lpstr>线程状态</vt:lpstr>
      <vt:lpstr>使用spy+查看窗体和进程</vt:lpstr>
      <vt:lpstr>线程并发与同步</vt:lpstr>
      <vt:lpstr>并发</vt:lpstr>
      <vt:lpstr>并行</vt:lpstr>
      <vt:lpstr>进程重定向</vt:lpstr>
      <vt:lpstr>进程重定向概述</vt:lpstr>
      <vt:lpstr>PowerPoint 演示文稿</vt:lpstr>
      <vt:lpstr>进程重定向概述</vt:lpstr>
      <vt:lpstr>进程重定向概述</vt:lpstr>
      <vt:lpstr>进程重定向概述</vt:lpstr>
      <vt:lpstr>进程重定向意义</vt:lpstr>
      <vt:lpstr>重定向应用程序示例</vt:lpstr>
      <vt:lpstr>程序界面设计</vt:lpstr>
      <vt:lpstr>重定向的两种方式</vt:lpstr>
      <vt:lpstr>重定向同步读写方式</vt:lpstr>
      <vt:lpstr>重定向同步读写方式</vt:lpstr>
      <vt:lpstr>特殊的BackGroundWorker控件</vt:lpstr>
      <vt:lpstr>重定向异步读取方式</vt:lpstr>
      <vt:lpstr>进程管理Process类</vt:lpstr>
      <vt:lpstr>ProcessStartInfo类 </vt:lpstr>
      <vt:lpstr>用户线程调用系统函数过程</vt:lpstr>
      <vt:lpstr>同步运行</vt:lpstr>
      <vt:lpstr>线程的异步执行</vt:lpstr>
      <vt:lpstr>PowerPoint 演示文稿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shan</cp:lastModifiedBy>
  <cp:revision>157</cp:revision>
  <dcterms:created xsi:type="dcterms:W3CDTF">2014-12-05T07:09:50Z</dcterms:created>
  <dcterms:modified xsi:type="dcterms:W3CDTF">2016-07-18T12:48:23Z</dcterms:modified>
</cp:coreProperties>
</file>