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smtClean="0"/>
            <a:t>事件介绍</a:t>
          </a:r>
          <a:endParaRPr lang="zh-CN" altLang="en-US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89F8C6A7-2A30-4740-AE99-B481F068F472}">
      <dgm:prSet phldrT="[文本]"/>
      <dgm:spPr/>
      <dgm:t>
        <a:bodyPr/>
        <a:lstStyle/>
        <a:p>
          <a:pPr algn="l"/>
          <a:r>
            <a:rPr lang="zh-CN" altLang="en-US" smtClean="0"/>
            <a:t>函数指针</a:t>
          </a:r>
          <a:endParaRPr lang="zh-CN" altLang="en-US"/>
        </a:p>
      </dgm:t>
    </dgm:pt>
    <dgm:pt modelId="{C2BF8A48-B373-4C22-AAA9-FD4B0629511C}" type="par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FCE3D4EB-3EFC-4AE8-B9D9-6362566DE33C}" type="sib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65BA4E11-0ED3-4A59-B13F-2AEB9EB4672B}">
      <dgm:prSet phldrT="[文本]"/>
      <dgm:spPr/>
      <dgm:t>
        <a:bodyPr/>
        <a:lstStyle/>
        <a:p>
          <a:pPr algn="l"/>
          <a:r>
            <a:rPr lang="zh-CN" altLang="en-GB" smtClean="0"/>
            <a:t>委托</a:t>
          </a:r>
          <a:r>
            <a:rPr lang="en-GB" altLang="zh-CN" smtClean="0"/>
            <a:t>(delegate)</a:t>
          </a:r>
          <a:endParaRPr lang="zh-CN" altLang="en-US"/>
        </a:p>
      </dgm:t>
    </dgm:pt>
    <dgm:pt modelId="{4A2DDEB3-BA45-42D9-B9C2-ABC2FBE1135F}" type="parTrans" cxnId="{C8CCC3BB-E109-4986-8204-CF2D209D3873}">
      <dgm:prSet/>
      <dgm:spPr/>
      <dgm:t>
        <a:bodyPr/>
        <a:lstStyle/>
        <a:p>
          <a:endParaRPr lang="zh-CN" altLang="en-US"/>
        </a:p>
      </dgm:t>
    </dgm:pt>
    <dgm:pt modelId="{0E0EF3AD-AF64-43BC-A0B6-9C002D6F1497}" type="sibTrans" cxnId="{C8CCC3BB-E109-4986-8204-CF2D209D3873}">
      <dgm:prSet/>
      <dgm:spPr/>
      <dgm:t>
        <a:bodyPr/>
        <a:lstStyle/>
        <a:p>
          <a:endParaRPr lang="zh-CN" altLang="en-US"/>
        </a:p>
      </dgm:t>
    </dgm:pt>
    <dgm:pt modelId="{63A3FDAE-C218-43BB-8FCE-63AA2EA197FC}">
      <dgm:prSet phldrT="[文本]"/>
      <dgm:spPr/>
      <dgm:t>
        <a:bodyPr/>
        <a:lstStyle/>
        <a:p>
          <a:pPr algn="l"/>
          <a:r>
            <a:rPr lang="zh-CN" altLang="en-US" smtClean="0"/>
            <a:t>事件的实现步骤</a:t>
          </a:r>
          <a:endParaRPr lang="zh-CN" altLang="en-US"/>
        </a:p>
      </dgm:t>
    </dgm:pt>
    <dgm:pt modelId="{F12AB1FA-DD00-44D1-ABA7-73EA46F30853}" type="parTrans" cxnId="{F2278563-4420-4FBF-95CB-9FB25589A931}">
      <dgm:prSet/>
      <dgm:spPr/>
      <dgm:t>
        <a:bodyPr/>
        <a:lstStyle/>
        <a:p>
          <a:endParaRPr lang="zh-CN" altLang="en-US"/>
        </a:p>
      </dgm:t>
    </dgm:pt>
    <dgm:pt modelId="{3EE6BF21-9922-43A3-86C3-0BEBBC75DE59}" type="sibTrans" cxnId="{F2278563-4420-4FBF-95CB-9FB25589A931}">
      <dgm:prSet/>
      <dgm:spPr/>
      <dgm:t>
        <a:bodyPr/>
        <a:lstStyle/>
        <a:p>
          <a:endParaRPr lang="zh-CN" altLang="en-US"/>
        </a:p>
      </dgm:t>
    </dgm:pt>
    <dgm:pt modelId="{3D0FD0FA-C062-40B7-8359-3699EE236DB7}">
      <dgm:prSet phldrT="[文本]"/>
      <dgm:spPr/>
      <dgm:t>
        <a:bodyPr/>
        <a:lstStyle/>
        <a:p>
          <a:pPr algn="l"/>
          <a:r>
            <a:rPr lang="zh-CN" altLang="en-US" smtClean="0"/>
            <a:t>事件机制程序示例</a:t>
          </a:r>
          <a:endParaRPr lang="zh-CN" altLang="en-US"/>
        </a:p>
      </dgm:t>
    </dgm:pt>
    <dgm:pt modelId="{0257D38C-723A-4C40-9DF2-5D927BC206B8}" type="parTrans" cxnId="{217730A3-45EB-4694-B281-90B62DFCF873}">
      <dgm:prSet/>
      <dgm:spPr/>
      <dgm:t>
        <a:bodyPr/>
        <a:lstStyle/>
        <a:p>
          <a:endParaRPr lang="zh-CN" altLang="en-US"/>
        </a:p>
      </dgm:t>
    </dgm:pt>
    <dgm:pt modelId="{A661A4AF-8380-4E73-A9C6-DA674BE18E24}" type="sibTrans" cxnId="{217730A3-45EB-4694-B281-90B62DFCF873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5" custLinFactNeighborY="-3910"/>
      <dgm:spPr/>
    </dgm:pt>
    <dgm:pt modelId="{5BD8D945-0727-4AEE-910D-850B92E65FD4}" type="pres">
      <dgm:prSet presAssocID="{FCE9FD83-274E-4FE1-BF58-FAB216BAFAD7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B76BEF27-5A1E-4F12-8517-0F52D241BD2A}" type="pres">
      <dgm:prSet presAssocID="{89F8C6A7-2A30-4740-AE99-B481F068F472}" presName="composite" presStyleCnt="0"/>
      <dgm:spPr/>
    </dgm:pt>
    <dgm:pt modelId="{EF82252F-DAC4-41BC-90B7-F66D33A0071B}" type="pres">
      <dgm:prSet presAssocID="{89F8C6A7-2A30-4740-AE99-B481F068F472}" presName="imgShp" presStyleLbl="fgImgPlace1" presStyleIdx="1" presStyleCnt="5"/>
      <dgm:spPr/>
    </dgm:pt>
    <dgm:pt modelId="{972E2A53-3A6A-4B79-B52E-D3360EE0419E}" type="pres">
      <dgm:prSet presAssocID="{89F8C6A7-2A30-4740-AE99-B481F068F472}" presName="txShp" presStyleLbl="node1" presStyleIdx="1" presStyleCnt="5" custLinFactNeighborX="584" custLinFactNeighborY="1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31F9CB-DF8E-4B5D-BC54-14E36EBD1B5D}" type="pres">
      <dgm:prSet presAssocID="{FCE3D4EB-3EFC-4AE8-B9D9-6362566DE33C}" presName="spacing" presStyleCnt="0"/>
      <dgm:spPr/>
    </dgm:pt>
    <dgm:pt modelId="{942718E5-05D6-444F-A0B5-54A4C824FA5C}" type="pres">
      <dgm:prSet presAssocID="{65BA4E11-0ED3-4A59-B13F-2AEB9EB4672B}" presName="composite" presStyleCnt="0"/>
      <dgm:spPr/>
    </dgm:pt>
    <dgm:pt modelId="{1DA50A4F-A147-437A-8C7F-614494E35D96}" type="pres">
      <dgm:prSet presAssocID="{65BA4E11-0ED3-4A59-B13F-2AEB9EB4672B}" presName="imgShp" presStyleLbl="fgImgPlace1" presStyleIdx="2" presStyleCnt="5"/>
      <dgm:spPr/>
    </dgm:pt>
    <dgm:pt modelId="{48B9A961-5688-4E2E-8F34-5FB6F1FB39B3}" type="pres">
      <dgm:prSet presAssocID="{65BA4E11-0ED3-4A59-B13F-2AEB9EB4672B}" presName="txShp" presStyleLbl="node1" presStyleIdx="2" presStyleCnt="5" custLinFactNeighborX="584" custLinFactNeighborY="1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BED7C-11CA-4886-BFD0-FC0413C5852A}" type="pres">
      <dgm:prSet presAssocID="{0E0EF3AD-AF64-43BC-A0B6-9C002D6F1497}" presName="spacing" presStyleCnt="0"/>
      <dgm:spPr/>
    </dgm:pt>
    <dgm:pt modelId="{315166C7-B862-4205-B4D2-254333A9D018}" type="pres">
      <dgm:prSet presAssocID="{63A3FDAE-C218-43BB-8FCE-63AA2EA197FC}" presName="composite" presStyleCnt="0"/>
      <dgm:spPr/>
    </dgm:pt>
    <dgm:pt modelId="{45E55CAF-1AB6-471C-BA1E-8D529B7BDEB0}" type="pres">
      <dgm:prSet presAssocID="{63A3FDAE-C218-43BB-8FCE-63AA2EA197FC}" presName="imgShp" presStyleLbl="fgImgPlace1" presStyleIdx="3" presStyleCnt="5"/>
      <dgm:spPr/>
    </dgm:pt>
    <dgm:pt modelId="{2AD43D3F-B3E5-4989-9A47-C52C4F7F9EB9}" type="pres">
      <dgm:prSet presAssocID="{63A3FDAE-C218-43BB-8FCE-63AA2EA197FC}" presName="txShp" presStyleLbl="node1" presStyleIdx="3" presStyleCnt="5" custLinFactNeighborX="584" custLinFactNeighborY="1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60FEF5-CAA7-41FC-8A20-062F4EF77B34}" type="pres">
      <dgm:prSet presAssocID="{3EE6BF21-9922-43A3-86C3-0BEBBC75DE59}" presName="spacing" presStyleCnt="0"/>
      <dgm:spPr/>
    </dgm:pt>
    <dgm:pt modelId="{75656734-5273-46CA-A250-AA8507EAEAFA}" type="pres">
      <dgm:prSet presAssocID="{3D0FD0FA-C062-40B7-8359-3699EE236DB7}" presName="composite" presStyleCnt="0"/>
      <dgm:spPr/>
    </dgm:pt>
    <dgm:pt modelId="{2243E4B5-CB26-495C-B31D-D199FBABEA85}" type="pres">
      <dgm:prSet presAssocID="{3D0FD0FA-C062-40B7-8359-3699EE236DB7}" presName="imgShp" presStyleLbl="fgImgPlace1" presStyleIdx="4" presStyleCnt="5"/>
      <dgm:spPr/>
    </dgm:pt>
    <dgm:pt modelId="{C36BB39E-08F3-4978-97AF-F5ED50BAF4A3}" type="pres">
      <dgm:prSet presAssocID="{3D0FD0FA-C062-40B7-8359-3699EE236DB7}" presName="txShp" presStyleLbl="node1" presStyleIdx="4" presStyleCnt="5" custLinFactNeighborX="584" custLinFactNeighborY="1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A0BFFC-BACE-4C28-AA57-1FD0FF1F4BFF}" srcId="{C0DAA090-DC2F-4A5B-84CF-FE23997C0F8D}" destId="{89F8C6A7-2A30-4740-AE99-B481F068F472}" srcOrd="1" destOrd="0" parTransId="{C2BF8A48-B373-4C22-AAA9-FD4B0629511C}" sibTransId="{FCE3D4EB-3EFC-4AE8-B9D9-6362566DE33C}"/>
    <dgm:cxn modelId="{C8CCC3BB-E109-4986-8204-CF2D209D3873}" srcId="{C0DAA090-DC2F-4A5B-84CF-FE23997C0F8D}" destId="{65BA4E11-0ED3-4A59-B13F-2AEB9EB4672B}" srcOrd="2" destOrd="0" parTransId="{4A2DDEB3-BA45-42D9-B9C2-ABC2FBE1135F}" sibTransId="{0E0EF3AD-AF64-43BC-A0B6-9C002D6F1497}"/>
    <dgm:cxn modelId="{418168D6-2809-41B7-B399-9F1C1A8703FE}" type="presOf" srcId="{63A3FDAE-C218-43BB-8FCE-63AA2EA197FC}" destId="{2AD43D3F-B3E5-4989-9A47-C52C4F7F9EB9}" srcOrd="0" destOrd="0" presId="urn:microsoft.com/office/officeart/2005/8/layout/vList3"/>
    <dgm:cxn modelId="{6E103369-BAD2-4BC9-AFDC-1170F6BF1220}" type="presOf" srcId="{89F8C6A7-2A30-4740-AE99-B481F068F472}" destId="{972E2A53-3A6A-4B79-B52E-D3360EE0419E}" srcOrd="0" destOrd="0" presId="urn:microsoft.com/office/officeart/2005/8/layout/vList3"/>
    <dgm:cxn modelId="{5803D7B8-30CE-465D-9088-B24B7D9076F8}" type="presOf" srcId="{3D0FD0FA-C062-40B7-8359-3699EE236DB7}" destId="{C36BB39E-08F3-4978-97AF-F5ED50BAF4A3}" srcOrd="0" destOrd="0" presId="urn:microsoft.com/office/officeart/2005/8/layout/vList3"/>
    <dgm:cxn modelId="{73D216DF-F5F0-4219-8526-0DEBAF0B918F}" type="presOf" srcId="{65BA4E11-0ED3-4A59-B13F-2AEB9EB4672B}" destId="{48B9A961-5688-4E2E-8F34-5FB6F1FB39B3}" srcOrd="0" destOrd="0" presId="urn:microsoft.com/office/officeart/2005/8/layout/vList3"/>
    <dgm:cxn modelId="{393FC891-2751-4BD9-AB21-BD03CC5C99EF}" type="presOf" srcId="{FCE9FD83-274E-4FE1-BF58-FAB216BAFAD7}" destId="{5BD8D945-0727-4AEE-910D-850B92E65FD4}" srcOrd="0" destOrd="0" presId="urn:microsoft.com/office/officeart/2005/8/layout/vList3"/>
    <dgm:cxn modelId="{217730A3-45EB-4694-B281-90B62DFCF873}" srcId="{C0DAA090-DC2F-4A5B-84CF-FE23997C0F8D}" destId="{3D0FD0FA-C062-40B7-8359-3699EE236DB7}" srcOrd="4" destOrd="0" parTransId="{0257D38C-723A-4C40-9DF2-5D927BC206B8}" sibTransId="{A661A4AF-8380-4E73-A9C6-DA674BE18E24}"/>
    <dgm:cxn modelId="{A9A35016-3004-4908-9D5A-EBEA9CC3DABB}" type="presOf" srcId="{C0DAA090-DC2F-4A5B-84CF-FE23997C0F8D}" destId="{DDE2EFAC-FD0A-43B9-9885-8F584F8B2687}" srcOrd="0" destOrd="0" presId="urn:microsoft.com/office/officeart/2005/8/layout/vList3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F2278563-4420-4FBF-95CB-9FB25589A931}" srcId="{C0DAA090-DC2F-4A5B-84CF-FE23997C0F8D}" destId="{63A3FDAE-C218-43BB-8FCE-63AA2EA197FC}" srcOrd="3" destOrd="0" parTransId="{F12AB1FA-DD00-44D1-ABA7-73EA46F30853}" sibTransId="{3EE6BF21-9922-43A3-86C3-0BEBBC75DE59}"/>
    <dgm:cxn modelId="{138232B3-2363-4B4D-B1E3-909118B8AF1E}" type="presParOf" srcId="{DDE2EFAC-FD0A-43B9-9885-8F584F8B2687}" destId="{04035673-F57E-4B09-9D23-B9C1E0ED0AD0}" srcOrd="0" destOrd="0" presId="urn:microsoft.com/office/officeart/2005/8/layout/vList3"/>
    <dgm:cxn modelId="{079CD186-3EEE-421A-9C4D-DE3CE0CB13A9}" type="presParOf" srcId="{04035673-F57E-4B09-9D23-B9C1E0ED0AD0}" destId="{2B887BC6-55C2-4279-8C72-93BBB484D70B}" srcOrd="0" destOrd="0" presId="urn:microsoft.com/office/officeart/2005/8/layout/vList3"/>
    <dgm:cxn modelId="{B03B0C99-4036-4FBE-A82D-0A3B682300F3}" type="presParOf" srcId="{04035673-F57E-4B09-9D23-B9C1E0ED0AD0}" destId="{5BD8D945-0727-4AEE-910D-850B92E65FD4}" srcOrd="1" destOrd="0" presId="urn:microsoft.com/office/officeart/2005/8/layout/vList3"/>
    <dgm:cxn modelId="{F69BB926-431D-4ECA-9496-553CD9CE8476}" type="presParOf" srcId="{DDE2EFAC-FD0A-43B9-9885-8F584F8B2687}" destId="{CBB756D1-7B5D-46C5-B557-6BFF75EAD8BF}" srcOrd="1" destOrd="0" presId="urn:microsoft.com/office/officeart/2005/8/layout/vList3"/>
    <dgm:cxn modelId="{8721962E-4001-41B4-94EB-27DD34044F3B}" type="presParOf" srcId="{DDE2EFAC-FD0A-43B9-9885-8F584F8B2687}" destId="{B76BEF27-5A1E-4F12-8517-0F52D241BD2A}" srcOrd="2" destOrd="0" presId="urn:microsoft.com/office/officeart/2005/8/layout/vList3"/>
    <dgm:cxn modelId="{6C2D3AC5-798B-4560-BE21-676A3FB795E3}" type="presParOf" srcId="{B76BEF27-5A1E-4F12-8517-0F52D241BD2A}" destId="{EF82252F-DAC4-41BC-90B7-F66D33A0071B}" srcOrd="0" destOrd="0" presId="urn:microsoft.com/office/officeart/2005/8/layout/vList3"/>
    <dgm:cxn modelId="{CB24CA9F-843E-49B3-B4A2-1989EEAEB927}" type="presParOf" srcId="{B76BEF27-5A1E-4F12-8517-0F52D241BD2A}" destId="{972E2A53-3A6A-4B79-B52E-D3360EE0419E}" srcOrd="1" destOrd="0" presId="urn:microsoft.com/office/officeart/2005/8/layout/vList3"/>
    <dgm:cxn modelId="{DF899F3C-75B5-4729-8F15-DCCC2C6F4A63}" type="presParOf" srcId="{DDE2EFAC-FD0A-43B9-9885-8F584F8B2687}" destId="{B731F9CB-DF8E-4B5D-BC54-14E36EBD1B5D}" srcOrd="3" destOrd="0" presId="urn:microsoft.com/office/officeart/2005/8/layout/vList3"/>
    <dgm:cxn modelId="{632FE498-40CA-4733-8E41-7EE869AF38C0}" type="presParOf" srcId="{DDE2EFAC-FD0A-43B9-9885-8F584F8B2687}" destId="{942718E5-05D6-444F-A0B5-54A4C824FA5C}" srcOrd="4" destOrd="0" presId="urn:microsoft.com/office/officeart/2005/8/layout/vList3"/>
    <dgm:cxn modelId="{D6EA9374-89BD-4D17-A476-82E201C71B02}" type="presParOf" srcId="{942718E5-05D6-444F-A0B5-54A4C824FA5C}" destId="{1DA50A4F-A147-437A-8C7F-614494E35D96}" srcOrd="0" destOrd="0" presId="urn:microsoft.com/office/officeart/2005/8/layout/vList3"/>
    <dgm:cxn modelId="{14314332-A049-4C5F-8F45-E79BE353A86A}" type="presParOf" srcId="{942718E5-05D6-444F-A0B5-54A4C824FA5C}" destId="{48B9A961-5688-4E2E-8F34-5FB6F1FB39B3}" srcOrd="1" destOrd="0" presId="urn:microsoft.com/office/officeart/2005/8/layout/vList3"/>
    <dgm:cxn modelId="{D7035B46-9AE4-43D8-853A-AB85C559577F}" type="presParOf" srcId="{DDE2EFAC-FD0A-43B9-9885-8F584F8B2687}" destId="{B69BED7C-11CA-4886-BFD0-FC0413C5852A}" srcOrd="5" destOrd="0" presId="urn:microsoft.com/office/officeart/2005/8/layout/vList3"/>
    <dgm:cxn modelId="{605EDFC4-EBAE-4D79-8098-8019B18BFB5A}" type="presParOf" srcId="{DDE2EFAC-FD0A-43B9-9885-8F584F8B2687}" destId="{315166C7-B862-4205-B4D2-254333A9D018}" srcOrd="6" destOrd="0" presId="urn:microsoft.com/office/officeart/2005/8/layout/vList3"/>
    <dgm:cxn modelId="{48CC5D2A-6C9B-4110-A7AB-2A2EB0D66C0A}" type="presParOf" srcId="{315166C7-B862-4205-B4D2-254333A9D018}" destId="{45E55CAF-1AB6-471C-BA1E-8D529B7BDEB0}" srcOrd="0" destOrd="0" presId="urn:microsoft.com/office/officeart/2005/8/layout/vList3"/>
    <dgm:cxn modelId="{AC73EBFA-29C3-4E0F-9C61-C0C91590BC38}" type="presParOf" srcId="{315166C7-B862-4205-B4D2-254333A9D018}" destId="{2AD43D3F-B3E5-4989-9A47-C52C4F7F9EB9}" srcOrd="1" destOrd="0" presId="urn:microsoft.com/office/officeart/2005/8/layout/vList3"/>
    <dgm:cxn modelId="{E1EFCDAB-19E0-459E-8E60-4A08168275F1}" type="presParOf" srcId="{DDE2EFAC-FD0A-43B9-9885-8F584F8B2687}" destId="{EC60FEF5-CAA7-41FC-8A20-062F4EF77B34}" srcOrd="7" destOrd="0" presId="urn:microsoft.com/office/officeart/2005/8/layout/vList3"/>
    <dgm:cxn modelId="{7938B3B7-43FC-42D1-A68E-1905B9CFE1B3}" type="presParOf" srcId="{DDE2EFAC-FD0A-43B9-9885-8F584F8B2687}" destId="{75656734-5273-46CA-A250-AA8507EAEAFA}" srcOrd="8" destOrd="0" presId="urn:microsoft.com/office/officeart/2005/8/layout/vList3"/>
    <dgm:cxn modelId="{942C6120-98CD-4D03-B16C-5D912BCF7694}" type="presParOf" srcId="{75656734-5273-46CA-A250-AA8507EAEAFA}" destId="{2243E4B5-CB26-495C-B31D-D199FBABEA85}" srcOrd="0" destOrd="0" presId="urn:microsoft.com/office/officeart/2005/8/layout/vList3"/>
    <dgm:cxn modelId="{EE7B7DE2-E94F-4734-86C6-25620D7E3248}" type="presParOf" srcId="{75656734-5273-46CA-A250-AA8507EAEAFA}" destId="{C36BB39E-08F3-4978-97AF-F5ED50BAF4A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D945-0727-4AEE-910D-850B92E65FD4}">
      <dsp:nvSpPr>
        <dsp:cNvPr id="0" name=""/>
        <dsp:cNvSpPr/>
      </dsp:nvSpPr>
      <dsp:spPr>
        <a:xfrm rot="10800000">
          <a:off x="1662023" y="250"/>
          <a:ext cx="5905688" cy="6980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800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事件介绍</a:t>
          </a:r>
          <a:endParaRPr lang="zh-CN" altLang="en-US" sz="3000" kern="1200"/>
        </a:p>
      </dsp:txBody>
      <dsp:txXfrm rot="10800000">
        <a:off x="1836523" y="250"/>
        <a:ext cx="5731188" cy="698002"/>
      </dsp:txXfrm>
    </dsp:sp>
    <dsp:sp modelId="{2B887BC6-55C2-4279-8C72-93BBB484D70B}">
      <dsp:nvSpPr>
        <dsp:cNvPr id="0" name=""/>
        <dsp:cNvSpPr/>
      </dsp:nvSpPr>
      <dsp:spPr>
        <a:xfrm>
          <a:off x="1313022" y="0"/>
          <a:ext cx="698002" cy="69800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E2A53-3A6A-4B79-B52E-D3360EE0419E}">
      <dsp:nvSpPr>
        <dsp:cNvPr id="0" name=""/>
        <dsp:cNvSpPr/>
      </dsp:nvSpPr>
      <dsp:spPr>
        <a:xfrm rot="10800000">
          <a:off x="1696512" y="917131"/>
          <a:ext cx="5905688" cy="6980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800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函数指针</a:t>
          </a:r>
          <a:endParaRPr lang="zh-CN" altLang="en-US" sz="3000" kern="1200"/>
        </a:p>
      </dsp:txBody>
      <dsp:txXfrm rot="10800000">
        <a:off x="1871012" y="917131"/>
        <a:ext cx="5731188" cy="698002"/>
      </dsp:txXfrm>
    </dsp:sp>
    <dsp:sp modelId="{EF82252F-DAC4-41BC-90B7-F66D33A0071B}">
      <dsp:nvSpPr>
        <dsp:cNvPr id="0" name=""/>
        <dsp:cNvSpPr/>
      </dsp:nvSpPr>
      <dsp:spPr>
        <a:xfrm>
          <a:off x="1313022" y="906612"/>
          <a:ext cx="698002" cy="69800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9A961-5688-4E2E-8F34-5FB6F1FB39B3}">
      <dsp:nvSpPr>
        <dsp:cNvPr id="0" name=""/>
        <dsp:cNvSpPr/>
      </dsp:nvSpPr>
      <dsp:spPr>
        <a:xfrm rot="10800000">
          <a:off x="1696512" y="1823493"/>
          <a:ext cx="5905688" cy="6980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800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GB" sz="3000" kern="1200" smtClean="0"/>
            <a:t>委托</a:t>
          </a:r>
          <a:r>
            <a:rPr lang="en-GB" altLang="zh-CN" sz="3000" kern="1200" smtClean="0"/>
            <a:t>(delegate)</a:t>
          </a:r>
          <a:endParaRPr lang="zh-CN" altLang="en-US" sz="3000" kern="1200"/>
        </a:p>
      </dsp:txBody>
      <dsp:txXfrm rot="10800000">
        <a:off x="1871012" y="1823493"/>
        <a:ext cx="5731188" cy="698002"/>
      </dsp:txXfrm>
    </dsp:sp>
    <dsp:sp modelId="{1DA50A4F-A147-437A-8C7F-614494E35D96}">
      <dsp:nvSpPr>
        <dsp:cNvPr id="0" name=""/>
        <dsp:cNvSpPr/>
      </dsp:nvSpPr>
      <dsp:spPr>
        <a:xfrm>
          <a:off x="1313022" y="1812974"/>
          <a:ext cx="698002" cy="69800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43D3F-B3E5-4989-9A47-C52C4F7F9EB9}">
      <dsp:nvSpPr>
        <dsp:cNvPr id="0" name=""/>
        <dsp:cNvSpPr/>
      </dsp:nvSpPr>
      <dsp:spPr>
        <a:xfrm rot="10800000">
          <a:off x="1696512" y="2729854"/>
          <a:ext cx="5905688" cy="6980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800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事件的实现步骤</a:t>
          </a:r>
          <a:endParaRPr lang="zh-CN" altLang="en-US" sz="3000" kern="1200"/>
        </a:p>
      </dsp:txBody>
      <dsp:txXfrm rot="10800000">
        <a:off x="1871012" y="2729854"/>
        <a:ext cx="5731188" cy="698002"/>
      </dsp:txXfrm>
    </dsp:sp>
    <dsp:sp modelId="{45E55CAF-1AB6-471C-BA1E-8D529B7BDEB0}">
      <dsp:nvSpPr>
        <dsp:cNvPr id="0" name=""/>
        <dsp:cNvSpPr/>
      </dsp:nvSpPr>
      <dsp:spPr>
        <a:xfrm>
          <a:off x="1313022" y="2719335"/>
          <a:ext cx="698002" cy="69800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BB39E-08F3-4978-97AF-F5ED50BAF4A3}">
      <dsp:nvSpPr>
        <dsp:cNvPr id="0" name=""/>
        <dsp:cNvSpPr/>
      </dsp:nvSpPr>
      <dsp:spPr>
        <a:xfrm rot="10800000">
          <a:off x="1696512" y="3625948"/>
          <a:ext cx="5905688" cy="6980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800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smtClean="0"/>
            <a:t>事件机制程序示例</a:t>
          </a:r>
          <a:endParaRPr lang="zh-CN" altLang="en-US" sz="3000" kern="1200"/>
        </a:p>
      </dsp:txBody>
      <dsp:txXfrm rot="10800000">
        <a:off x="1871012" y="3625948"/>
        <a:ext cx="5731188" cy="698002"/>
      </dsp:txXfrm>
    </dsp:sp>
    <dsp:sp modelId="{2243E4B5-CB26-495C-B31D-D199FBABEA85}">
      <dsp:nvSpPr>
        <dsp:cNvPr id="0" name=""/>
        <dsp:cNvSpPr/>
      </dsp:nvSpPr>
      <dsp:spPr>
        <a:xfrm>
          <a:off x="1313022" y="3625697"/>
          <a:ext cx="698002" cy="69800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8124" y="1047389"/>
            <a:ext cx="4580627" cy="1526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8000"/>
              <a:t>事件机制</a:t>
            </a:r>
            <a:endParaRPr lang="zh-CN" altLang="en-US" sz="8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smtClean="0">
                <a:solidFill>
                  <a:schemeClr val="tx1"/>
                </a:solidFill>
              </a:rPr>
              <a:t>计算机学院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李赞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厚德</a:t>
            </a:r>
            <a:r>
              <a:rPr lang="en-US" altLang="zh-CN" sz="2800" smtClean="0">
                <a:solidFill>
                  <a:schemeClr val="tx1"/>
                </a:solidFill>
              </a:rPr>
              <a:t>B807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事件机制程序示例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994" y="1477992"/>
            <a:ext cx="9297239" cy="756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event FireEventHandler FireEvent;</a:t>
            </a:r>
          </a:p>
        </p:txBody>
      </p:sp>
    </p:spTree>
    <p:extLst>
      <p:ext uri="{BB962C8B-B14F-4D97-AF65-F5344CB8AC3E}">
        <p14:creationId xmlns:p14="http://schemas.microsoft.com/office/powerpoint/2010/main" val="29101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828397" cy="724525"/>
          </a:xfrm>
        </p:spPr>
        <p:txBody>
          <a:bodyPr>
            <a:normAutofit/>
          </a:bodyPr>
          <a:lstStyle/>
          <a:p>
            <a:r>
              <a:rPr lang="zh-CN" altLang="en-US" smtClean="0"/>
              <a:t>回调是</a:t>
            </a:r>
            <a:r>
              <a:rPr lang="zh-CN" altLang="en-US"/>
              <a:t>由</a:t>
            </a:r>
            <a:r>
              <a:rPr lang="zh-CN" altLang="en-US" smtClean="0"/>
              <a:t>系统执行循环函数</a:t>
            </a:r>
          </a:p>
        </p:txBody>
      </p:sp>
      <p:sp>
        <p:nvSpPr>
          <p:cNvPr id="14339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77334" y="1481528"/>
            <a:ext cx="8596668" cy="724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mtClean="0"/>
              <a:t>事件</a:t>
            </a:r>
            <a:r>
              <a:rPr lang="zh-CN" altLang="en-US"/>
              <a:t>被系统</a:t>
            </a:r>
            <a:r>
              <a:rPr lang="zh-CN" altLang="en-US" smtClean="0"/>
              <a:t>封装的函数指针</a:t>
            </a:r>
          </a:p>
        </p:txBody>
      </p:sp>
    </p:spTree>
    <p:extLst>
      <p:ext uri="{BB962C8B-B14F-4D97-AF65-F5344CB8AC3E}">
        <p14:creationId xmlns:p14="http://schemas.microsoft.com/office/powerpoint/2010/main" val="16807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38141404"/>
              </p:ext>
            </p:extLst>
          </p:nvPr>
        </p:nvGraphicFramePr>
        <p:xfrm>
          <a:off x="74433" y="1041679"/>
          <a:ext cx="8880734" cy="4323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934197" cy="71678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事件机制</a:t>
            </a:r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</p:spTree>
    <p:extLst>
      <p:ext uri="{BB962C8B-B14F-4D97-AF65-F5344CB8AC3E}">
        <p14:creationId xmlns:p14="http://schemas.microsoft.com/office/powerpoint/2010/main" val="31177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01290" y="230038"/>
            <a:ext cx="2264274" cy="649857"/>
          </a:xfrm>
        </p:spPr>
        <p:txBody>
          <a:bodyPr/>
          <a:lstStyle/>
          <a:p>
            <a:pPr eaLnBrk="1" hangingPunct="1"/>
            <a:r>
              <a:rPr lang="zh-CN" altLang="en-US" smtClean="0"/>
              <a:t>事件介绍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1546" y="1178240"/>
            <a:ext cx="8986688" cy="1849632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对象调用方法可由其它对象方法来实现</a:t>
            </a:r>
          </a:p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允许一个对象的某个行为可以有多个独立的方法执行</a:t>
            </a:r>
          </a:p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多路广播委托实现事件机制</a:t>
            </a:r>
          </a:p>
        </p:txBody>
      </p:sp>
    </p:spTree>
    <p:extLst>
      <p:ext uri="{BB962C8B-B14F-4D97-AF65-F5344CB8AC3E}">
        <p14:creationId xmlns:p14="http://schemas.microsoft.com/office/powerpoint/2010/main" val="13623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83" y="333554"/>
            <a:ext cx="2126251" cy="731883"/>
          </a:xfrm>
        </p:spPr>
        <p:txBody>
          <a:bodyPr/>
          <a:lstStyle/>
          <a:p>
            <a:pPr eaLnBrk="1" hangingPunct="1"/>
            <a:r>
              <a:rPr lang="zh-CN" altLang="en-US" smtClean="0"/>
              <a:t>函数指针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874" y="1341483"/>
            <a:ext cx="7923202" cy="117783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代码段的入口地址</a:t>
            </a:r>
          </a:p>
          <a:p>
            <a:pPr eaLnBrk="1" hangingPunct="1"/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将函数作为参数或变量使用</a:t>
            </a:r>
          </a:p>
        </p:txBody>
      </p:sp>
    </p:spTree>
    <p:extLst>
      <p:ext uri="{BB962C8B-B14F-4D97-AF65-F5344CB8AC3E}">
        <p14:creationId xmlns:p14="http://schemas.microsoft.com/office/powerpoint/2010/main" val="98237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GB" smtClean="0"/>
              <a:t>委托</a:t>
            </a:r>
            <a:r>
              <a:rPr lang="en-GB" altLang="zh-CN" smtClean="0"/>
              <a:t>(delegate)</a:t>
            </a:r>
            <a:endParaRPr lang="en-US" altLang="zh-CN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345" y="1470476"/>
            <a:ext cx="9475957" cy="242003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它是一个引用类型，内容是方法名称，规定了参数列表</a:t>
            </a:r>
          </a:p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参照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C\C++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语言的函数指针</a:t>
            </a:r>
          </a:p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委托保证安全，避免越界与地址无效</a:t>
            </a:r>
          </a:p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委托的基类是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System.Delegate</a:t>
            </a:r>
          </a:p>
        </p:txBody>
      </p:sp>
    </p:spTree>
    <p:extLst>
      <p:ext uri="{BB962C8B-B14F-4D97-AF65-F5344CB8AC3E}">
        <p14:creationId xmlns:p14="http://schemas.microsoft.com/office/powerpoint/2010/main" val="32859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GB" smtClean="0"/>
              <a:t>委托</a:t>
            </a:r>
            <a:r>
              <a:rPr lang="en-GB" altLang="zh-CN" smtClean="0"/>
              <a:t>(delegate)</a:t>
            </a:r>
            <a:endParaRPr lang="en-US" altLang="zh-CN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77334" y="1512499"/>
            <a:ext cx="8302764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System.Delegate</a:t>
            </a:r>
            <a:r>
              <a:rPr lang="zh-CN" altLang="en-US" sz="2800"/>
              <a:t>类是抽象类，不能直接实例化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系统和编译器可以显式地从 </a:t>
            </a:r>
            <a:r>
              <a:rPr lang="en-US" altLang="zh-CN" sz="2800"/>
              <a:t>Delegate </a:t>
            </a:r>
            <a:r>
              <a:rPr lang="zh-CN" altLang="en-US" sz="2800"/>
              <a:t>类或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MulticastDelegate </a:t>
            </a:r>
            <a:r>
              <a:rPr lang="zh-CN" altLang="en-US" sz="2800"/>
              <a:t>类派生，用户是不允许由委托类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进行派生新类的。</a:t>
            </a:r>
          </a:p>
        </p:txBody>
      </p:sp>
    </p:spTree>
    <p:extLst>
      <p:ext uri="{BB962C8B-B14F-4D97-AF65-F5344CB8AC3E}">
        <p14:creationId xmlns:p14="http://schemas.microsoft.com/office/powerpoint/2010/main" val="18085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GB" smtClean="0"/>
              <a:t>委托</a:t>
            </a:r>
            <a:r>
              <a:rPr lang="en-GB" altLang="zh-CN" smtClean="0"/>
              <a:t>(delegate)</a:t>
            </a:r>
            <a:endParaRPr lang="en-US" altLang="zh-CN" smtClean="0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789468" y="1568810"/>
            <a:ext cx="765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/>
              <a:t>委托是异步（回调）操作和事件处理的重要环节</a:t>
            </a:r>
          </a:p>
        </p:txBody>
      </p:sp>
    </p:spTree>
    <p:extLst>
      <p:ext uri="{BB962C8B-B14F-4D97-AF65-F5344CB8AC3E}">
        <p14:creationId xmlns:p14="http://schemas.microsoft.com/office/powerpoint/2010/main" val="21749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事件的实现步骤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05" y="1270000"/>
            <a:ext cx="9510462" cy="395760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 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delegate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对象类型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定义事件参数自定义类，此类必须由 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System.EventArgs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类派生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定义事件处理方法，也就是普通的类的方法，但要求这个方法应当与 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delegate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对象具有相同的参数和返回值类型。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关键字定义事件对象，它同时也是一个 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delegate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38757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C#</a:t>
            </a:r>
            <a:r>
              <a:rPr lang="zh-CN" altLang="en-US" sz="1400"/>
              <a:t>语言</a:t>
            </a:r>
            <a:r>
              <a:rPr lang="en-US" altLang="zh-CN" sz="1400"/>
              <a:t>Windows</a:t>
            </a:r>
            <a:r>
              <a:rPr lang="zh-CN" altLang="en-US" sz="1400"/>
              <a:t>程序设计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事件的实现步骤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634" y="1477991"/>
            <a:ext cx="9651161" cy="3240657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+= 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操作符添加事件到事件队列中， 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-= 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操作符能够将事件从队列中删除。</a:t>
            </a:r>
          </a:p>
          <a:p>
            <a:pPr eaLnBrk="1" hangingPunct="1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触发事件的地方用调用 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delegate </a:t>
            </a: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的方式写事件触发方法。</a:t>
            </a:r>
          </a:p>
          <a:p>
            <a:pPr eaLnBrk="1" hangingPunct="1"/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调用事件方法触发事件。</a:t>
            </a:r>
          </a:p>
        </p:txBody>
      </p:sp>
    </p:spTree>
    <p:extLst>
      <p:ext uri="{BB962C8B-B14F-4D97-AF65-F5344CB8AC3E}">
        <p14:creationId xmlns:p14="http://schemas.microsoft.com/office/powerpoint/2010/main" val="7762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910</TotalTime>
  <Words>353</Words>
  <Application>Microsoft Office PowerPoint</Application>
  <PresentationFormat>宽屏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方正姚体</vt:lpstr>
      <vt:lpstr>华文新魏</vt:lpstr>
      <vt:lpstr>宋体</vt:lpstr>
      <vt:lpstr>微软雅黑</vt:lpstr>
      <vt:lpstr>Arial</vt:lpstr>
      <vt:lpstr>Calibri</vt:lpstr>
      <vt:lpstr>Tahoma</vt:lpstr>
      <vt:lpstr>Trebuchet MS</vt:lpstr>
      <vt:lpstr>Wingdings 3</vt:lpstr>
      <vt:lpstr>平面</vt:lpstr>
      <vt:lpstr>事件机制</vt:lpstr>
      <vt:lpstr>事件机制</vt:lpstr>
      <vt:lpstr>事件介绍</vt:lpstr>
      <vt:lpstr>函数指针</vt:lpstr>
      <vt:lpstr>委托(delegate)</vt:lpstr>
      <vt:lpstr>委托(delegate)</vt:lpstr>
      <vt:lpstr>委托(delegate)</vt:lpstr>
      <vt:lpstr>事件的实现步骤</vt:lpstr>
      <vt:lpstr>事件的实现步骤</vt:lpstr>
      <vt:lpstr>事件机制程序示例</vt:lpstr>
      <vt:lpstr>回调是由系统执行循环函数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shan</cp:lastModifiedBy>
  <cp:revision>183</cp:revision>
  <dcterms:created xsi:type="dcterms:W3CDTF">2014-12-05T07:09:50Z</dcterms:created>
  <dcterms:modified xsi:type="dcterms:W3CDTF">2016-04-29T03:26:34Z</dcterms:modified>
</cp:coreProperties>
</file>