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互斥量介绍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互斥量的使用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管道通信介绍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命名管道与无名管道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/>
      <dgm:spPr/>
    </dgm:pt>
    <dgm:pt modelId="{5BD8D945-0727-4AEE-910D-850B92E65FD4}" type="pres">
      <dgm:prSet presAssocID="{FCE9FD83-274E-4FE1-BF58-FAB216BAFAD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4"/>
      <dgm:spPr/>
    </dgm:pt>
    <dgm:pt modelId="{972E2A53-3A6A-4B79-B52E-D3360EE0419E}" type="pres">
      <dgm:prSet presAssocID="{89F8C6A7-2A30-4740-AE99-B481F068F472}" presName="txShp" presStyleLbl="node1" presStyleIdx="1" presStyleCnt="4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4"/>
      <dgm:spPr/>
    </dgm:pt>
    <dgm:pt modelId="{F907B27B-B246-4928-AC93-8A19B8E86AA6}" type="pres">
      <dgm:prSet presAssocID="{B39E45CA-4B90-4BA5-AC4B-EBDCA7F7948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3" presStyleCnt="4"/>
      <dgm:spPr/>
    </dgm:pt>
    <dgm:pt modelId="{34905F94-283E-4E2E-B949-4A5102C3F22E}" type="pres">
      <dgm:prSet presAssocID="{130D3908-710E-4E1A-B7D8-47B8EA36ED4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851E7807-5DCB-450F-91CB-BC7CE976400B}" srcId="{C0DAA090-DC2F-4A5B-84CF-FE23997C0F8D}" destId="{130D3908-710E-4E1A-B7D8-47B8EA36ED4A}" srcOrd="3" destOrd="0" parTransId="{42EC6CF3-FF18-437E-8D44-AA882D54CEE0}" sibTransId="{9007DD70-9C54-4477-9E19-C04AF4AA79E1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D24E8C0-85F3-4B3A-84B8-384BB606DBF0}" type="presOf" srcId="{130D3908-710E-4E1A-B7D8-47B8EA36ED4A}" destId="{34905F94-283E-4E2E-B949-4A5102C3F22E}" srcOrd="0" destOrd="0" presId="urn:microsoft.com/office/officeart/2005/8/layout/vList3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42FB263A-A6E0-4059-8314-45932C71AC9F}" type="presParOf" srcId="{DDE2EFAC-FD0A-43B9-9885-8F584F8B2687}" destId="{586EC0CC-8B1E-4061-BBE3-BE2792702B83}" srcOrd="6" destOrd="0" presId="urn:microsoft.com/office/officeart/2005/8/layout/vList3"/>
    <dgm:cxn modelId="{2B5B5C4A-FDC3-4963-9D7F-4CA1FD79828B}" type="presParOf" srcId="{586EC0CC-8B1E-4061-BBE3-BE2792702B83}" destId="{7FE62E54-E85F-4DBB-997F-689B5CDFD62D}" srcOrd="0" destOrd="0" presId="urn:microsoft.com/office/officeart/2005/8/layout/vList3"/>
    <dgm:cxn modelId="{D79EA038-1398-4529-BA3F-C993A75CAD53}" type="presParOf" srcId="{586EC0CC-8B1E-4061-BBE3-BE2792702B83}" destId="{34905F94-283E-4E2E-B949-4A5102C3F2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676005" y="2049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互斥量介绍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64487" y="2049"/>
        <a:ext cx="5717206" cy="753930"/>
      </dsp:txXfrm>
    </dsp:sp>
    <dsp:sp modelId="{2B887BC6-55C2-4279-8C72-93BBB484D70B}">
      <dsp:nvSpPr>
        <dsp:cNvPr id="0" name=""/>
        <dsp:cNvSpPr/>
      </dsp:nvSpPr>
      <dsp:spPr>
        <a:xfrm>
          <a:off x="1299040" y="2049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710494" y="992395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互斥量的使用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98976" y="992395"/>
        <a:ext cx="5717206" cy="753930"/>
      </dsp:txXfrm>
    </dsp:sp>
    <dsp:sp modelId="{EF82252F-DAC4-41BC-90B7-F66D33A0071B}">
      <dsp:nvSpPr>
        <dsp:cNvPr id="0" name=""/>
        <dsp:cNvSpPr/>
      </dsp:nvSpPr>
      <dsp:spPr>
        <a:xfrm>
          <a:off x="1299040" y="981033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76005" y="1960017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管道通信介绍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64487" y="1960017"/>
        <a:ext cx="5717206" cy="753930"/>
      </dsp:txXfrm>
    </dsp:sp>
    <dsp:sp modelId="{BDA2664F-D760-4676-988D-9DECE8C71CCC}">
      <dsp:nvSpPr>
        <dsp:cNvPr id="0" name=""/>
        <dsp:cNvSpPr/>
      </dsp:nvSpPr>
      <dsp:spPr>
        <a:xfrm>
          <a:off x="1299040" y="1960017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76005" y="2939001"/>
          <a:ext cx="5905688" cy="7539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462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命名管道与无名管道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64487" y="2939001"/>
        <a:ext cx="5717206" cy="753930"/>
      </dsp:txXfrm>
    </dsp:sp>
    <dsp:sp modelId="{7FE62E54-E85F-4DBB-997F-689B5CDFD62D}">
      <dsp:nvSpPr>
        <dsp:cNvPr id="0" name=""/>
        <dsp:cNvSpPr/>
      </dsp:nvSpPr>
      <dsp:spPr>
        <a:xfrm>
          <a:off x="1299040" y="2939001"/>
          <a:ext cx="753930" cy="7539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338" y="1440613"/>
            <a:ext cx="8566029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/>
              <a:t>互斥量与管道通信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24421" y="2967487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明德</a:t>
            </a:r>
            <a:r>
              <a:rPr lang="en-US" altLang="zh-CN" sz="2800" dirty="0" smtClean="0">
                <a:solidFill>
                  <a:schemeClr val="tx1"/>
                </a:solidFill>
              </a:rPr>
              <a:t>724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255" y="230038"/>
            <a:ext cx="4067194" cy="796506"/>
          </a:xfrm>
        </p:spPr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管道通信模式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817" y="1026545"/>
            <a:ext cx="4136206" cy="175978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管道通信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C#</a:t>
            </a:r>
            <a:r>
              <a:rPr lang="zh-CN" altLang="en-US" smtClean="0"/>
              <a:t>语言</a:t>
            </a:r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185274" y="449677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791099" y="4440648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2683589" y="1685516"/>
            <a:ext cx="4586642" cy="1295796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791100" y="3252931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997912" y="3143905"/>
            <a:ext cx="1205802" cy="65222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83545" y="1515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管道服务端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42885" y="468702"/>
            <a:ext cx="2220145" cy="373078"/>
          </a:xfrm>
          <a:prstGeom prst="ellipse">
            <a:avLst/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创建服务端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5114" y="1092835"/>
            <a:ext cx="2245993" cy="3210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WaitForConnection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807372" y="1531101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6873" y="4595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84082" y="875445"/>
            <a:ext cx="1971070" cy="291450"/>
          </a:xfrm>
          <a:prstGeom prst="ellips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创建客户端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90563" y="1192537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307634" y="1844469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748542" y="3109319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197631" y="3404603"/>
            <a:ext cx="1621729" cy="2980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Stream.Read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758590" y="3722195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197631" y="4024266"/>
            <a:ext cx="1788617" cy="2862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Stream.write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4595399" y="1873782"/>
            <a:ext cx="1160533" cy="266382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54297" y="5162028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724130" y="4311378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351249" y="4606439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3755612" y="4931153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374595" y="5728117"/>
            <a:ext cx="1075088" cy="25553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5368795" y="3367641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5320080" y="3848107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3232892" y="2574522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3703767" y="2207342"/>
            <a:ext cx="270257" cy="3082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flipH="1">
            <a:off x="6338052" y="217422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805537" y="2280292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3307135" y="5162028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3767338" y="5475434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822020" y="32695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756050" y="1853686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814631" y="454890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8734631" y="296329"/>
            <a:ext cx="4067194" cy="796506"/>
          </a:xfrm>
        </p:spPr>
        <p:txBody>
          <a:bodyPr/>
          <a:lstStyle/>
          <a:p>
            <a:r>
              <a:rPr lang="zh-CN" altLang="en-US" dirty="0"/>
              <a:t>命名</a:t>
            </a:r>
            <a:r>
              <a:rPr lang="zh-CN" altLang="en-US" dirty="0" smtClean="0"/>
              <a:t>管道通信模式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3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7091836"/>
              </p:ext>
            </p:extLst>
          </p:nvPr>
        </p:nvGraphicFramePr>
        <p:xfrm>
          <a:off x="74433" y="1041679"/>
          <a:ext cx="8880734" cy="369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互斥量与管道通信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60" y="126521"/>
            <a:ext cx="2583451" cy="727494"/>
          </a:xfrm>
        </p:spPr>
        <p:txBody>
          <a:bodyPr/>
          <a:lstStyle/>
          <a:p>
            <a:pPr marL="609600" indent="-609600"/>
            <a:r>
              <a:rPr lang="zh-CN" altLang="en-US" dirty="0" smtClean="0"/>
              <a:t>互斥量介绍</a:t>
            </a:r>
            <a:endParaRPr lang="en-US" altLang="zh-CN" dirty="0" smtClean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135362"/>
            <a:ext cx="8242379" cy="16164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最多只能有一个线程可以获取并拥有它，它适合不同线程对同一共享资源互斥访问的应用场合，例如对全局变量，同一个文件或者是数据库同一个对象的访问等，设置程序先获得互斥量再访问共享资源。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6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3"/>
            <a:ext cx="3204553" cy="762000"/>
          </a:xfrm>
        </p:spPr>
        <p:txBody>
          <a:bodyPr/>
          <a:lstStyle/>
          <a:p>
            <a:pPr marL="609600" indent="-609600"/>
            <a:r>
              <a:rPr lang="zh-CN" altLang="en-US" dirty="0" smtClean="0"/>
              <a:t>互斥量的使用</a:t>
            </a:r>
            <a:endParaRPr lang="en-US" altLang="zh-CN" dirty="0" smtClean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17" y="957533"/>
            <a:ext cx="4308734" cy="186330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互斥量的创建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WaitOne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ReleaseMutex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0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161027"/>
            <a:ext cx="3204553" cy="900023"/>
          </a:xfrm>
        </p:spPr>
        <p:txBody>
          <a:bodyPr/>
          <a:lstStyle/>
          <a:p>
            <a:r>
              <a:rPr lang="zh-CN" altLang="en-US" dirty="0" smtClean="0"/>
              <a:t>互斥量的使用</a:t>
            </a:r>
            <a:endParaRPr lang="en-US" altLang="zh-CN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80" y="956666"/>
            <a:ext cx="8615950" cy="303736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线程可调用多次的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WaitOne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方法重复对其所有，使用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ReleaseMutex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方法释放对互斥量所属权，而每一个成功的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WaitOne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方法对应一次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ReleaseMutex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WaitOne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方法不仅等待互斥量的状态，还使线程拥有它。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互斥量最好不要使用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WaitAny,WaitAll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3"/>
            <a:ext cx="3066530" cy="727494"/>
          </a:xfrm>
        </p:spPr>
        <p:txBody>
          <a:bodyPr/>
          <a:lstStyle/>
          <a:p>
            <a:r>
              <a:rPr lang="zh-CN" altLang="en-US" dirty="0" smtClean="0"/>
              <a:t>互斥量的使用</a:t>
            </a:r>
            <a:endParaRPr lang="en-US" altLang="zh-CN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80" y="1051556"/>
            <a:ext cx="8415536" cy="107917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线程运行终止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被放弃，互斥量仍可被其它线程取得所属权，但会获得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AbandonedMutexException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2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49" y="195533"/>
            <a:ext cx="3204553" cy="727494"/>
          </a:xfrm>
        </p:spPr>
        <p:txBody>
          <a:bodyPr/>
          <a:lstStyle/>
          <a:p>
            <a:r>
              <a:rPr lang="zh-CN" altLang="en-US" dirty="0" smtClean="0"/>
              <a:t>互斥量的使用</a:t>
            </a:r>
            <a:endParaRPr lang="en-US" altLang="zh-CN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91" y="1051555"/>
            <a:ext cx="4475271" cy="180378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releaseMutex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程序示例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6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C#</a:t>
            </a:r>
            <a:r>
              <a:rPr lang="zh-CN" altLang="en-US"/>
              <a:t>语言</a:t>
            </a:r>
            <a:r>
              <a:rPr lang="en-US" altLang="zh-CN"/>
              <a:t>Windows</a:t>
            </a:r>
            <a:r>
              <a:rPr lang="zh-CN" altLang="en-US"/>
              <a:t>程序设计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43" y="126521"/>
            <a:ext cx="3170047" cy="727494"/>
          </a:xfrm>
        </p:spPr>
        <p:txBody>
          <a:bodyPr/>
          <a:lstStyle/>
          <a:p>
            <a:pPr marL="609600" indent="-609600"/>
            <a:r>
              <a:rPr lang="zh-CN" altLang="en-US" dirty="0" smtClean="0"/>
              <a:t>管道通信介绍</a:t>
            </a:r>
            <a:endParaRPr lang="en-US" altLang="zh-CN" dirty="0" smtClean="0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438789" y="962660"/>
            <a:ext cx="87430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管道机制是计算机提供的一种进程间通信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由操作系统创建管道对象，发送进程可以向管道写入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数据，接收进程由管道中读出数据。管道还可进行跨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计算机的通信，可使用网络，也可使用文件等，它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屏蔽低层实现机制提供给进程通信机制。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有两种形式管道，有名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无名管道。</a:t>
            </a:r>
          </a:p>
        </p:txBody>
      </p:sp>
    </p:spTree>
    <p:extLst>
      <p:ext uri="{BB962C8B-B14F-4D97-AF65-F5344CB8AC3E}">
        <p14:creationId xmlns:p14="http://schemas.microsoft.com/office/powerpoint/2010/main" val="7055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749" y="161026"/>
            <a:ext cx="1617292" cy="692989"/>
          </a:xfrm>
        </p:spPr>
        <p:txBody>
          <a:bodyPr/>
          <a:lstStyle/>
          <a:p>
            <a:r>
              <a:rPr lang="zh-CN" altLang="en-US" dirty="0" smtClean="0"/>
              <a:t>管道类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11" y="854016"/>
            <a:ext cx="5481927" cy="2208362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AnonymousPipeClientStream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AnonymousPipeServerStream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NamedPipeClientStream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NamedPipeServerStream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C#</a:t>
            </a:r>
            <a:r>
              <a:rPr lang="zh-CN" altLang="en-US" smtClean="0"/>
              <a:t>语言</a:t>
            </a:r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371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方正姚体</vt:lpstr>
      <vt:lpstr>华文新魏</vt:lpstr>
      <vt:lpstr>宋体</vt:lpstr>
      <vt:lpstr>微软雅黑</vt:lpstr>
      <vt:lpstr>Arial</vt:lpstr>
      <vt:lpstr>Calibri</vt:lpstr>
      <vt:lpstr>Trebuchet MS</vt:lpstr>
      <vt:lpstr>Wingdings 3</vt:lpstr>
      <vt:lpstr>平面</vt:lpstr>
      <vt:lpstr>互斥量与管道通信</vt:lpstr>
      <vt:lpstr>互斥量与管道通信</vt:lpstr>
      <vt:lpstr>互斥量介绍</vt:lpstr>
      <vt:lpstr>互斥量的使用</vt:lpstr>
      <vt:lpstr>互斥量的使用</vt:lpstr>
      <vt:lpstr>互斥量的使用</vt:lpstr>
      <vt:lpstr>互斥量的使用</vt:lpstr>
      <vt:lpstr>管道通信介绍</vt:lpstr>
      <vt:lpstr>管道类</vt:lpstr>
      <vt:lpstr>命名管道通信模式</vt:lpstr>
      <vt:lpstr>命名管道通信模式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135</cp:revision>
  <dcterms:created xsi:type="dcterms:W3CDTF">2014-12-05T07:09:50Z</dcterms:created>
  <dcterms:modified xsi:type="dcterms:W3CDTF">2016-05-13T03:15:47Z</dcterms:modified>
</cp:coreProperties>
</file>