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316" r:id="rId4"/>
    <p:sldId id="317" r:id="rId5"/>
    <p:sldId id="318" r:id="rId6"/>
    <p:sldId id="343" r:id="rId7"/>
    <p:sldId id="320" r:id="rId8"/>
    <p:sldId id="321" r:id="rId9"/>
    <p:sldId id="322" r:id="rId10"/>
    <p:sldId id="323" r:id="rId11"/>
    <p:sldId id="324"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286" r:id="rId29"/>
    <p:sldId id="271" r:id="rId30"/>
    <p:sldId id="272" r:id="rId31"/>
    <p:sldId id="34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99D4"/>
    <a:srgbClr val="C8D2EC"/>
    <a:srgbClr val="CAD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dirty="0" smtClean="0">
              <a:solidFill>
                <a:srgbClr val="002060"/>
              </a:solidFill>
            </a:rPr>
            <a:t>钩子介绍</a:t>
          </a:r>
          <a:endParaRPr lang="zh-CN" altLang="en-US" dirty="0">
            <a:solidFill>
              <a:srgbClr val="002060"/>
            </a:solidFill>
          </a:endParaRP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524F6E3A-32CD-40B7-8B63-59EDDE89E753}">
      <dgm:prSet phldrT="[文本]"/>
      <dgm:spPr/>
      <dgm:t>
        <a:bodyPr/>
        <a:lstStyle/>
        <a:p>
          <a:pPr algn="l"/>
          <a:r>
            <a:rPr lang="en-US" altLang="zh-CN" dirty="0" smtClean="0">
              <a:solidFill>
                <a:srgbClr val="002060"/>
              </a:solidFill>
            </a:rPr>
            <a:t>windows</a:t>
          </a:r>
          <a:r>
            <a:rPr lang="zh-CN" altLang="en-US" dirty="0" smtClean="0">
              <a:solidFill>
                <a:srgbClr val="002060"/>
              </a:solidFill>
            </a:rPr>
            <a:t>的消息机制与钩子函数</a:t>
          </a:r>
          <a:r>
            <a:rPr lang="en-US" altLang="zh-CN" dirty="0" smtClean="0">
              <a:solidFill>
                <a:srgbClr val="002060"/>
              </a:solidFill>
            </a:rPr>
            <a:t>HOOK</a:t>
          </a:r>
          <a:endParaRPr lang="zh-CN" altLang="en-US" dirty="0">
            <a:solidFill>
              <a:srgbClr val="002060"/>
            </a:solidFill>
          </a:endParaRPr>
        </a:p>
      </dgm:t>
    </dgm:pt>
    <dgm:pt modelId="{2EE0AC7B-E1B8-40A9-9B80-2E0A76B972FC}" type="parTrans" cxnId="{276B3254-62BD-44DE-AC50-81C48083C3BA}">
      <dgm:prSet/>
      <dgm:spPr/>
      <dgm:t>
        <a:bodyPr/>
        <a:lstStyle/>
        <a:p>
          <a:endParaRPr lang="zh-CN" altLang="en-US"/>
        </a:p>
      </dgm:t>
    </dgm:pt>
    <dgm:pt modelId="{E46FD768-AFE3-4995-873A-D99287FB690B}" type="sibTrans" cxnId="{276B3254-62BD-44DE-AC50-81C48083C3BA}">
      <dgm:prSet/>
      <dgm:spPr/>
      <dgm:t>
        <a:bodyPr/>
        <a:lstStyle/>
        <a:p>
          <a:endParaRPr lang="zh-CN" altLang="en-US"/>
        </a:p>
      </dgm:t>
    </dgm:pt>
    <dgm:pt modelId="{36333024-9D0A-4D15-B54E-FEB8755CB862}">
      <dgm:prSet phldrT="[文本]"/>
      <dgm:spPr/>
      <dgm:t>
        <a:bodyPr/>
        <a:lstStyle/>
        <a:p>
          <a:pPr algn="l"/>
          <a:r>
            <a:rPr lang="zh-CN" altLang="en-US" dirty="0" smtClean="0">
              <a:solidFill>
                <a:srgbClr val="002060"/>
              </a:solidFill>
            </a:rPr>
            <a:t>钩子函数类型</a:t>
          </a:r>
          <a:endParaRPr lang="zh-CN" altLang="en-US" dirty="0">
            <a:solidFill>
              <a:srgbClr val="002060"/>
            </a:solidFill>
          </a:endParaRPr>
        </a:p>
      </dgm:t>
    </dgm:pt>
    <dgm:pt modelId="{9366A482-1C6C-4BFF-A9FF-AA38962E6713}" type="parTrans" cxnId="{82976B16-5D8D-43BC-A906-2277595ADA9A}">
      <dgm:prSet/>
      <dgm:spPr/>
      <dgm:t>
        <a:bodyPr/>
        <a:lstStyle/>
        <a:p>
          <a:endParaRPr lang="zh-CN" altLang="en-US"/>
        </a:p>
      </dgm:t>
    </dgm:pt>
    <dgm:pt modelId="{7E862DE8-7D18-4F72-9969-881BFA83CB42}" type="sibTrans" cxnId="{82976B16-5D8D-43BC-A906-2277595ADA9A}">
      <dgm:prSet/>
      <dgm:spPr/>
      <dgm:t>
        <a:bodyPr/>
        <a:lstStyle/>
        <a:p>
          <a:endParaRPr lang="zh-CN" altLang="en-US"/>
        </a:p>
      </dgm:t>
    </dgm:pt>
    <dgm:pt modelId="{14AC811C-13BA-4E26-94E0-E5BE77A4C615}">
      <dgm:prSet phldrT="[文本]"/>
      <dgm:spPr/>
      <dgm:t>
        <a:bodyPr/>
        <a:lstStyle/>
        <a:p>
          <a:pPr algn="l"/>
          <a:r>
            <a:rPr lang="zh-CN" altLang="en-US" dirty="0" smtClean="0">
              <a:solidFill>
                <a:srgbClr val="002060"/>
              </a:solidFill>
            </a:rPr>
            <a:t>钩子使用步骤</a:t>
          </a:r>
          <a:endParaRPr lang="zh-CN" altLang="en-US" dirty="0">
            <a:solidFill>
              <a:srgbClr val="002060"/>
            </a:solidFill>
          </a:endParaRPr>
        </a:p>
      </dgm:t>
    </dgm:pt>
    <dgm:pt modelId="{42CC4CB1-9F67-480F-9EDB-0AD0A969FF17}" type="parTrans" cxnId="{1C95B08A-E7A0-41CF-9635-01549878111F}">
      <dgm:prSet/>
      <dgm:spPr/>
      <dgm:t>
        <a:bodyPr/>
        <a:lstStyle/>
        <a:p>
          <a:endParaRPr lang="zh-CN" altLang="en-US"/>
        </a:p>
      </dgm:t>
    </dgm:pt>
    <dgm:pt modelId="{1ADAB9EB-E3DB-4402-A642-348AE633FB8F}" type="sibTrans" cxnId="{1C95B08A-E7A0-41CF-9635-01549878111F}">
      <dgm:prSet/>
      <dgm:spPr/>
      <dgm:t>
        <a:bodyPr/>
        <a:lstStyle/>
        <a:p>
          <a:endParaRPr lang="zh-CN" altLang="en-US"/>
        </a:p>
      </dgm:t>
    </dgm:pt>
    <dgm:pt modelId="{1EA5FD5A-923F-46B5-AE6D-4B5C76195542}">
      <dgm:prSet phldrT="[文本]"/>
      <dgm:spPr/>
      <dgm:t>
        <a:bodyPr/>
        <a:lstStyle/>
        <a:p>
          <a:pPr algn="l"/>
          <a:r>
            <a:rPr lang="zh-CN" altLang="en-US" dirty="0" smtClean="0">
              <a:solidFill>
                <a:srgbClr val="002060"/>
              </a:solidFill>
            </a:rPr>
            <a:t>钩子对消息的处理方式</a:t>
          </a:r>
          <a:endParaRPr lang="zh-CN" altLang="en-US" dirty="0">
            <a:solidFill>
              <a:srgbClr val="002060"/>
            </a:solidFill>
          </a:endParaRPr>
        </a:p>
      </dgm:t>
    </dgm:pt>
    <dgm:pt modelId="{A6A532AD-0AB2-49B6-9CAB-52A399541F73}" type="parTrans" cxnId="{33BF7DB0-C2E0-4889-9E7C-A0B5D66FC281}">
      <dgm:prSet/>
      <dgm:spPr/>
      <dgm:t>
        <a:bodyPr/>
        <a:lstStyle/>
        <a:p>
          <a:endParaRPr lang="zh-CN" altLang="en-US"/>
        </a:p>
      </dgm:t>
    </dgm:pt>
    <dgm:pt modelId="{7BFE8A3B-4BCE-4A86-9057-3CE346797E3E}" type="sibTrans" cxnId="{33BF7DB0-C2E0-4889-9E7C-A0B5D66FC281}">
      <dgm:prSet/>
      <dgm:spPr/>
      <dgm:t>
        <a:bodyPr/>
        <a:lstStyle/>
        <a:p>
          <a:endParaRPr lang="zh-CN" altLang="en-US"/>
        </a:p>
      </dgm:t>
    </dgm:pt>
    <dgm:pt modelId="{4B3E4326-705D-4AF8-AB10-DCF9DE36C366}">
      <dgm:prSet phldrT="[文本]"/>
      <dgm:spPr/>
      <dgm:t>
        <a:bodyPr/>
        <a:lstStyle/>
        <a:p>
          <a:pPr algn="l"/>
          <a:r>
            <a:rPr lang="zh-CN" altLang="en-US" dirty="0" smtClean="0">
              <a:solidFill>
                <a:srgbClr val="002060"/>
              </a:solidFill>
            </a:rPr>
            <a:t>钩子函数内核函数</a:t>
          </a:r>
          <a:endParaRPr lang="zh-CN" altLang="en-US" dirty="0">
            <a:solidFill>
              <a:srgbClr val="002060"/>
            </a:solidFill>
          </a:endParaRPr>
        </a:p>
      </dgm:t>
    </dgm:pt>
    <dgm:pt modelId="{5930CD40-F63F-4BCA-A39D-74182FFAB439}" type="parTrans" cxnId="{7ED07BFC-3F90-4D50-A34F-927F6BBE42B0}">
      <dgm:prSet/>
      <dgm:spPr/>
      <dgm:t>
        <a:bodyPr/>
        <a:lstStyle/>
        <a:p>
          <a:endParaRPr lang="zh-CN" altLang="en-US"/>
        </a:p>
      </dgm:t>
    </dgm:pt>
    <dgm:pt modelId="{ED286447-01DF-4FD4-BDBA-FB69376ED9A9}" type="sibTrans" cxnId="{7ED07BFC-3F90-4D50-A34F-927F6BBE42B0}">
      <dgm:prSet/>
      <dgm:spPr/>
      <dgm:t>
        <a:bodyPr/>
        <a:lstStyle/>
        <a:p>
          <a:endParaRPr lang="zh-CN" altLang="en-US"/>
        </a:p>
      </dgm:t>
    </dgm:pt>
    <dgm:pt modelId="{AEAD8BC7-12A1-4CA0-8301-744BD39FDDDA}">
      <dgm:prSet phldrT="[文本]"/>
      <dgm:spPr/>
      <dgm:t>
        <a:bodyPr/>
        <a:lstStyle/>
        <a:p>
          <a:pPr algn="l"/>
          <a:r>
            <a:rPr lang="zh-CN" altLang="en-US" dirty="0" smtClean="0">
              <a:solidFill>
                <a:srgbClr val="002060"/>
              </a:solidFill>
            </a:rPr>
            <a:t>钩子函数编写方式</a:t>
          </a:r>
          <a:r>
            <a:rPr lang="en-US" b="1" i="0" dirty="0" smtClean="0"/>
            <a:t> </a:t>
          </a:r>
          <a:endParaRPr lang="zh-CN" altLang="en-US" dirty="0"/>
        </a:p>
      </dgm:t>
    </dgm:pt>
    <dgm:pt modelId="{C01BAF11-C2D2-4386-86D6-28D55607DC36}" type="parTrans" cxnId="{9CACA0CB-BDDF-4474-ABA8-88356D852546}">
      <dgm:prSet/>
      <dgm:spPr/>
      <dgm:t>
        <a:bodyPr/>
        <a:lstStyle/>
        <a:p>
          <a:endParaRPr lang="zh-CN" altLang="en-US"/>
        </a:p>
      </dgm:t>
    </dgm:pt>
    <dgm:pt modelId="{5D55FD87-8445-4E9E-9CF5-41266EA19C88}" type="sibTrans" cxnId="{9CACA0CB-BDDF-4474-ABA8-88356D852546}">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7" custLinFactX="-100000" custLinFactNeighborX="-112338" custLinFactNeighborY="8426"/>
      <dgm:spPr/>
    </dgm:pt>
    <dgm:pt modelId="{5BD8D945-0727-4AEE-910D-850B92E65FD4}" type="pres">
      <dgm:prSet presAssocID="{FCE9FD83-274E-4FE1-BF58-FAB216BAFAD7}" presName="txShp" presStyleLbl="node1" presStyleIdx="0" presStyleCnt="7" custScaleX="125155" custLinFactNeighborX="380" custLinFactNeighborY="8426">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2DF0E5F4-B60C-44CD-81BA-4ECDE58C32F2}" type="pres">
      <dgm:prSet presAssocID="{524F6E3A-32CD-40B7-8B63-59EDDE89E753}" presName="composite" presStyleCnt="0"/>
      <dgm:spPr/>
    </dgm:pt>
    <dgm:pt modelId="{19AF7818-CA9E-41BA-B3E1-AAFB786201E8}" type="pres">
      <dgm:prSet presAssocID="{524F6E3A-32CD-40B7-8B63-59EDDE89E753}" presName="imgShp" presStyleLbl="fgImgPlace1" presStyleIdx="1" presStyleCnt="7" custLinFactX="-100000" custLinFactNeighborX="-112338" custLinFactNeighborY="8426"/>
      <dgm:spPr/>
    </dgm:pt>
    <dgm:pt modelId="{A8EA8C62-14A6-4F58-BDCE-CA21597D5320}" type="pres">
      <dgm:prSet presAssocID="{524F6E3A-32CD-40B7-8B63-59EDDE89E753}" presName="txShp" presStyleLbl="node1" presStyleIdx="1" presStyleCnt="7" custScaleX="125155" custLinFactNeighborX="380" custLinFactNeighborY="8426">
        <dgm:presLayoutVars>
          <dgm:bulletEnabled val="1"/>
        </dgm:presLayoutVars>
      </dgm:prSet>
      <dgm:spPr/>
      <dgm:t>
        <a:bodyPr/>
        <a:lstStyle/>
        <a:p>
          <a:endParaRPr lang="zh-CN" altLang="en-US"/>
        </a:p>
      </dgm:t>
    </dgm:pt>
    <dgm:pt modelId="{C9D0AD83-1F68-4D84-B630-09B2BA545F31}" type="pres">
      <dgm:prSet presAssocID="{E46FD768-AFE3-4995-873A-D99287FB690B}" presName="spacing" presStyleCnt="0"/>
      <dgm:spPr/>
    </dgm:pt>
    <dgm:pt modelId="{4D7D99B2-1053-4A1C-8B6F-A0B23F287F6C}" type="pres">
      <dgm:prSet presAssocID="{36333024-9D0A-4D15-B54E-FEB8755CB862}" presName="composite" presStyleCnt="0"/>
      <dgm:spPr/>
    </dgm:pt>
    <dgm:pt modelId="{CD090C0D-68E4-4F8F-A695-9C361A3F985B}" type="pres">
      <dgm:prSet presAssocID="{36333024-9D0A-4D15-B54E-FEB8755CB862}" presName="imgShp" presStyleLbl="fgImgPlace1" presStyleIdx="2" presStyleCnt="7" custLinFactX="-100000" custLinFactNeighborX="-112338" custLinFactNeighborY="8426"/>
      <dgm:spPr/>
    </dgm:pt>
    <dgm:pt modelId="{99150E04-7040-44D9-9072-09C7B549B1B9}" type="pres">
      <dgm:prSet presAssocID="{36333024-9D0A-4D15-B54E-FEB8755CB862}" presName="txShp" presStyleLbl="node1" presStyleIdx="2" presStyleCnt="7" custScaleX="125155" custLinFactNeighborX="380" custLinFactNeighborY="8426">
        <dgm:presLayoutVars>
          <dgm:bulletEnabled val="1"/>
        </dgm:presLayoutVars>
      </dgm:prSet>
      <dgm:spPr/>
      <dgm:t>
        <a:bodyPr/>
        <a:lstStyle/>
        <a:p>
          <a:endParaRPr lang="zh-CN" altLang="en-US"/>
        </a:p>
      </dgm:t>
    </dgm:pt>
    <dgm:pt modelId="{B6368C11-9991-4E00-BE53-E735F45EDB6C}" type="pres">
      <dgm:prSet presAssocID="{7E862DE8-7D18-4F72-9969-881BFA83CB42}" presName="spacing" presStyleCnt="0"/>
      <dgm:spPr/>
    </dgm:pt>
    <dgm:pt modelId="{8AA089F7-7191-4F03-BCE9-683828A89FF7}" type="pres">
      <dgm:prSet presAssocID="{14AC811C-13BA-4E26-94E0-E5BE77A4C615}" presName="composite" presStyleCnt="0"/>
      <dgm:spPr/>
    </dgm:pt>
    <dgm:pt modelId="{1A0B3EAA-E770-4AE4-BBF7-6F35A0C753EA}" type="pres">
      <dgm:prSet presAssocID="{14AC811C-13BA-4E26-94E0-E5BE77A4C615}" presName="imgShp" presStyleLbl="fgImgPlace1" presStyleIdx="3" presStyleCnt="7" custLinFactX="-100000" custLinFactNeighborX="-112338" custLinFactNeighborY="8426"/>
      <dgm:spPr/>
    </dgm:pt>
    <dgm:pt modelId="{D4795B92-F7DA-44AE-855D-0A80008AE816}" type="pres">
      <dgm:prSet presAssocID="{14AC811C-13BA-4E26-94E0-E5BE77A4C615}" presName="txShp" presStyleLbl="node1" presStyleIdx="3" presStyleCnt="7" custScaleX="125155" custLinFactNeighborX="380" custLinFactNeighborY="8426">
        <dgm:presLayoutVars>
          <dgm:bulletEnabled val="1"/>
        </dgm:presLayoutVars>
      </dgm:prSet>
      <dgm:spPr/>
      <dgm:t>
        <a:bodyPr/>
        <a:lstStyle/>
        <a:p>
          <a:endParaRPr lang="zh-CN" altLang="en-US"/>
        </a:p>
      </dgm:t>
    </dgm:pt>
    <dgm:pt modelId="{F240D64C-B3FF-4F93-9B65-70D76591B08B}" type="pres">
      <dgm:prSet presAssocID="{1ADAB9EB-E3DB-4402-A642-348AE633FB8F}" presName="spacing" presStyleCnt="0"/>
      <dgm:spPr/>
    </dgm:pt>
    <dgm:pt modelId="{7C38CB8B-2114-4B75-919C-69B4030F5B8A}" type="pres">
      <dgm:prSet presAssocID="{1EA5FD5A-923F-46B5-AE6D-4B5C76195542}" presName="composite" presStyleCnt="0"/>
      <dgm:spPr/>
    </dgm:pt>
    <dgm:pt modelId="{C315FF8A-A8B6-4F69-B115-C9D4159A4840}" type="pres">
      <dgm:prSet presAssocID="{1EA5FD5A-923F-46B5-AE6D-4B5C76195542}" presName="imgShp" presStyleLbl="fgImgPlace1" presStyleIdx="4" presStyleCnt="7" custLinFactX="-100000" custLinFactNeighborX="-112338" custLinFactNeighborY="8426"/>
      <dgm:spPr/>
    </dgm:pt>
    <dgm:pt modelId="{B060CE2A-B6A5-43DA-AC25-8250E7B4BC7C}" type="pres">
      <dgm:prSet presAssocID="{1EA5FD5A-923F-46B5-AE6D-4B5C76195542}" presName="txShp" presStyleLbl="node1" presStyleIdx="4" presStyleCnt="7" custScaleX="125155" custLinFactNeighborX="380" custLinFactNeighborY="8426">
        <dgm:presLayoutVars>
          <dgm:bulletEnabled val="1"/>
        </dgm:presLayoutVars>
      </dgm:prSet>
      <dgm:spPr/>
      <dgm:t>
        <a:bodyPr/>
        <a:lstStyle/>
        <a:p>
          <a:endParaRPr lang="zh-CN" altLang="en-US"/>
        </a:p>
      </dgm:t>
    </dgm:pt>
    <dgm:pt modelId="{AE7BAF66-B7F1-4FD3-A732-B49EF7863E63}" type="pres">
      <dgm:prSet presAssocID="{7BFE8A3B-4BCE-4A86-9057-3CE346797E3E}" presName="spacing" presStyleCnt="0"/>
      <dgm:spPr/>
    </dgm:pt>
    <dgm:pt modelId="{73907100-7606-4B94-9EDF-1C93965773E8}" type="pres">
      <dgm:prSet presAssocID="{4B3E4326-705D-4AF8-AB10-DCF9DE36C366}" presName="composite" presStyleCnt="0"/>
      <dgm:spPr/>
    </dgm:pt>
    <dgm:pt modelId="{8A4B7488-A1C2-4155-BA5A-D471FFEBC994}" type="pres">
      <dgm:prSet presAssocID="{4B3E4326-705D-4AF8-AB10-DCF9DE36C366}" presName="imgShp" presStyleLbl="fgImgPlace1" presStyleIdx="5" presStyleCnt="7" custLinFactX="-100000" custLinFactNeighborX="-112338" custLinFactNeighborY="8426"/>
      <dgm:spPr/>
    </dgm:pt>
    <dgm:pt modelId="{3B97CEB8-D2CD-4D72-91B8-FDAD745DA9C2}" type="pres">
      <dgm:prSet presAssocID="{4B3E4326-705D-4AF8-AB10-DCF9DE36C366}" presName="txShp" presStyleLbl="node1" presStyleIdx="5" presStyleCnt="7" custScaleX="125155" custLinFactNeighborX="380" custLinFactNeighborY="8426">
        <dgm:presLayoutVars>
          <dgm:bulletEnabled val="1"/>
        </dgm:presLayoutVars>
      </dgm:prSet>
      <dgm:spPr/>
      <dgm:t>
        <a:bodyPr/>
        <a:lstStyle/>
        <a:p>
          <a:endParaRPr lang="zh-CN" altLang="en-US"/>
        </a:p>
      </dgm:t>
    </dgm:pt>
    <dgm:pt modelId="{F9A9EEE4-3775-4E6C-BF2C-E1497E5ED783}" type="pres">
      <dgm:prSet presAssocID="{ED286447-01DF-4FD4-BDBA-FB69376ED9A9}" presName="spacing" presStyleCnt="0"/>
      <dgm:spPr/>
    </dgm:pt>
    <dgm:pt modelId="{89B0123D-C2D0-4D05-8E9E-9596A56B2035}" type="pres">
      <dgm:prSet presAssocID="{AEAD8BC7-12A1-4CA0-8301-744BD39FDDDA}" presName="composite" presStyleCnt="0"/>
      <dgm:spPr/>
    </dgm:pt>
    <dgm:pt modelId="{B02838A2-6530-446B-B068-135A79A1E043}" type="pres">
      <dgm:prSet presAssocID="{AEAD8BC7-12A1-4CA0-8301-744BD39FDDDA}" presName="imgShp" presStyleLbl="fgImgPlace1" presStyleIdx="6" presStyleCnt="7" custLinFactX="-100000" custLinFactNeighborX="-112338" custLinFactNeighborY="8426"/>
      <dgm:spPr/>
    </dgm:pt>
    <dgm:pt modelId="{36B001CB-1789-4D7E-A843-954FE3759221}" type="pres">
      <dgm:prSet presAssocID="{AEAD8BC7-12A1-4CA0-8301-744BD39FDDDA}" presName="txShp" presStyleLbl="node1" presStyleIdx="6" presStyleCnt="7" custScaleX="125155" custLinFactNeighborX="380" custLinFactNeighborY="8426">
        <dgm:presLayoutVars>
          <dgm:bulletEnabled val="1"/>
        </dgm:presLayoutVars>
      </dgm:prSet>
      <dgm:spPr/>
      <dgm:t>
        <a:bodyPr/>
        <a:lstStyle/>
        <a:p>
          <a:endParaRPr lang="zh-CN" altLang="en-US"/>
        </a:p>
      </dgm:t>
    </dgm:pt>
  </dgm:ptLst>
  <dgm:cxnLst>
    <dgm:cxn modelId="{7ED07BFC-3F90-4D50-A34F-927F6BBE42B0}" srcId="{C0DAA090-DC2F-4A5B-84CF-FE23997C0F8D}" destId="{4B3E4326-705D-4AF8-AB10-DCF9DE36C366}" srcOrd="5" destOrd="0" parTransId="{5930CD40-F63F-4BCA-A39D-74182FFAB439}" sibTransId="{ED286447-01DF-4FD4-BDBA-FB69376ED9A9}"/>
    <dgm:cxn modelId="{A0086B04-F3A8-40A4-9A80-7FD454106F2A}" type="presOf" srcId="{AEAD8BC7-12A1-4CA0-8301-744BD39FDDDA}" destId="{36B001CB-1789-4D7E-A843-954FE3759221}" srcOrd="0" destOrd="0" presId="urn:microsoft.com/office/officeart/2005/8/layout/vList3"/>
    <dgm:cxn modelId="{CF457445-3781-4BCB-BAE4-59235741B1A4}" type="presOf" srcId="{36333024-9D0A-4D15-B54E-FEB8755CB862}" destId="{99150E04-7040-44D9-9072-09C7B549B1B9}" srcOrd="0" destOrd="0" presId="urn:microsoft.com/office/officeart/2005/8/layout/vList3"/>
    <dgm:cxn modelId="{3FF1D187-6AC1-476B-8275-3E20812D9029}" type="presOf" srcId="{524F6E3A-32CD-40B7-8B63-59EDDE89E753}" destId="{A8EA8C62-14A6-4F58-BDCE-CA21597D5320}" srcOrd="0" destOrd="0" presId="urn:microsoft.com/office/officeart/2005/8/layout/vList3"/>
    <dgm:cxn modelId="{7348F96D-A88F-42C0-97E9-F3DCC7CC2920}" type="presOf" srcId="{C0DAA090-DC2F-4A5B-84CF-FE23997C0F8D}" destId="{DDE2EFAC-FD0A-43B9-9885-8F584F8B2687}" srcOrd="0" destOrd="0" presId="urn:microsoft.com/office/officeart/2005/8/layout/vList3"/>
    <dgm:cxn modelId="{9CACA0CB-BDDF-4474-ABA8-88356D852546}" srcId="{C0DAA090-DC2F-4A5B-84CF-FE23997C0F8D}" destId="{AEAD8BC7-12A1-4CA0-8301-744BD39FDDDA}" srcOrd="6" destOrd="0" parTransId="{C01BAF11-C2D2-4386-86D6-28D55607DC36}" sibTransId="{5D55FD87-8445-4E9E-9CF5-41266EA19C88}"/>
    <dgm:cxn modelId="{F3A147CF-2578-4543-A37E-F5A3E9717908}" type="presOf" srcId="{14AC811C-13BA-4E26-94E0-E5BE77A4C615}" destId="{D4795B92-F7DA-44AE-855D-0A80008AE816}" srcOrd="0" destOrd="0" presId="urn:microsoft.com/office/officeart/2005/8/layout/vList3"/>
    <dgm:cxn modelId="{276B3254-62BD-44DE-AC50-81C48083C3BA}" srcId="{C0DAA090-DC2F-4A5B-84CF-FE23997C0F8D}" destId="{524F6E3A-32CD-40B7-8B63-59EDDE89E753}" srcOrd="1" destOrd="0" parTransId="{2EE0AC7B-E1B8-40A9-9B80-2E0A76B972FC}" sibTransId="{E46FD768-AFE3-4995-873A-D99287FB690B}"/>
    <dgm:cxn modelId="{82976B16-5D8D-43BC-A906-2277595ADA9A}" srcId="{C0DAA090-DC2F-4A5B-84CF-FE23997C0F8D}" destId="{36333024-9D0A-4D15-B54E-FEB8755CB862}" srcOrd="2" destOrd="0" parTransId="{9366A482-1C6C-4BFF-A9FF-AA38962E6713}" sibTransId="{7E862DE8-7D18-4F72-9969-881BFA83CB42}"/>
    <dgm:cxn modelId="{1806996C-0E1C-4B20-B341-F86F81FC8C42}" type="presOf" srcId="{FCE9FD83-274E-4FE1-BF58-FAB216BAFAD7}" destId="{5BD8D945-0727-4AEE-910D-850B92E65FD4}" srcOrd="0" destOrd="0" presId="urn:microsoft.com/office/officeart/2005/8/layout/vList3"/>
    <dgm:cxn modelId="{D53D9B1D-E124-4870-8CF8-EDCDF31FB670}" type="presOf" srcId="{4B3E4326-705D-4AF8-AB10-DCF9DE36C366}" destId="{3B97CEB8-D2CD-4D72-91B8-FDAD745DA9C2}" srcOrd="0" destOrd="0" presId="urn:microsoft.com/office/officeart/2005/8/layout/vList3"/>
    <dgm:cxn modelId="{33BF7DB0-C2E0-4889-9E7C-A0B5D66FC281}" srcId="{C0DAA090-DC2F-4A5B-84CF-FE23997C0F8D}" destId="{1EA5FD5A-923F-46B5-AE6D-4B5C76195542}" srcOrd="4" destOrd="0" parTransId="{A6A532AD-0AB2-49B6-9CAB-52A399541F73}" sibTransId="{7BFE8A3B-4BCE-4A86-9057-3CE346797E3E}"/>
    <dgm:cxn modelId="{C7D2E521-9955-4C75-B1C7-758B73CC14A5}" srcId="{C0DAA090-DC2F-4A5B-84CF-FE23997C0F8D}" destId="{FCE9FD83-274E-4FE1-BF58-FAB216BAFAD7}" srcOrd="0" destOrd="0" parTransId="{F9449AD9-D99C-4A49-90FE-2D501A18088C}" sibTransId="{D1687F4D-3C19-402B-BE60-771AAEC1BCD5}"/>
    <dgm:cxn modelId="{1C95B08A-E7A0-41CF-9635-01549878111F}" srcId="{C0DAA090-DC2F-4A5B-84CF-FE23997C0F8D}" destId="{14AC811C-13BA-4E26-94E0-E5BE77A4C615}" srcOrd="3" destOrd="0" parTransId="{42CC4CB1-9F67-480F-9EDB-0AD0A969FF17}" sibTransId="{1ADAB9EB-E3DB-4402-A642-348AE633FB8F}"/>
    <dgm:cxn modelId="{60A44447-174C-44C3-957C-810CCBA90072}" type="presOf" srcId="{1EA5FD5A-923F-46B5-AE6D-4B5C76195542}" destId="{B060CE2A-B6A5-43DA-AC25-8250E7B4BC7C}" srcOrd="0" destOrd="0" presId="urn:microsoft.com/office/officeart/2005/8/layout/vList3"/>
    <dgm:cxn modelId="{C87FE13C-F4F4-44CE-8DDA-EFEDFB436AF7}" type="presParOf" srcId="{DDE2EFAC-FD0A-43B9-9885-8F584F8B2687}" destId="{04035673-F57E-4B09-9D23-B9C1E0ED0AD0}" srcOrd="0" destOrd="0" presId="urn:microsoft.com/office/officeart/2005/8/layout/vList3"/>
    <dgm:cxn modelId="{273E7FB7-C7FC-4E03-80D4-FC3A3D3DD1F4}" type="presParOf" srcId="{04035673-F57E-4B09-9D23-B9C1E0ED0AD0}" destId="{2B887BC6-55C2-4279-8C72-93BBB484D70B}" srcOrd="0" destOrd="0" presId="urn:microsoft.com/office/officeart/2005/8/layout/vList3"/>
    <dgm:cxn modelId="{DEB41D18-72C4-4020-A180-12643A75E4AC}" type="presParOf" srcId="{04035673-F57E-4B09-9D23-B9C1E0ED0AD0}" destId="{5BD8D945-0727-4AEE-910D-850B92E65FD4}" srcOrd="1" destOrd="0" presId="urn:microsoft.com/office/officeart/2005/8/layout/vList3"/>
    <dgm:cxn modelId="{89342A37-8992-42A7-B2AB-102EB8473852}" type="presParOf" srcId="{DDE2EFAC-FD0A-43B9-9885-8F584F8B2687}" destId="{CBB756D1-7B5D-46C5-B557-6BFF75EAD8BF}" srcOrd="1" destOrd="0" presId="urn:microsoft.com/office/officeart/2005/8/layout/vList3"/>
    <dgm:cxn modelId="{C333EDF1-E591-4F14-9A4B-9F33BC793D74}" type="presParOf" srcId="{DDE2EFAC-FD0A-43B9-9885-8F584F8B2687}" destId="{2DF0E5F4-B60C-44CD-81BA-4ECDE58C32F2}" srcOrd="2" destOrd="0" presId="urn:microsoft.com/office/officeart/2005/8/layout/vList3"/>
    <dgm:cxn modelId="{17464B96-E7F7-439C-BC4A-097112C30D24}" type="presParOf" srcId="{2DF0E5F4-B60C-44CD-81BA-4ECDE58C32F2}" destId="{19AF7818-CA9E-41BA-B3E1-AAFB786201E8}" srcOrd="0" destOrd="0" presId="urn:microsoft.com/office/officeart/2005/8/layout/vList3"/>
    <dgm:cxn modelId="{736C123B-8111-4662-8E4F-50BC72BDC67C}" type="presParOf" srcId="{2DF0E5F4-B60C-44CD-81BA-4ECDE58C32F2}" destId="{A8EA8C62-14A6-4F58-BDCE-CA21597D5320}" srcOrd="1" destOrd="0" presId="urn:microsoft.com/office/officeart/2005/8/layout/vList3"/>
    <dgm:cxn modelId="{D307D19C-6AA2-4A62-B25B-1F6ED16D4403}" type="presParOf" srcId="{DDE2EFAC-FD0A-43B9-9885-8F584F8B2687}" destId="{C9D0AD83-1F68-4D84-B630-09B2BA545F31}" srcOrd="3" destOrd="0" presId="urn:microsoft.com/office/officeart/2005/8/layout/vList3"/>
    <dgm:cxn modelId="{A1594E03-E712-4522-9DDB-495B14AF841A}" type="presParOf" srcId="{DDE2EFAC-FD0A-43B9-9885-8F584F8B2687}" destId="{4D7D99B2-1053-4A1C-8B6F-A0B23F287F6C}" srcOrd="4" destOrd="0" presId="urn:microsoft.com/office/officeart/2005/8/layout/vList3"/>
    <dgm:cxn modelId="{B843C568-978A-4459-8F42-A9C7749D54D6}" type="presParOf" srcId="{4D7D99B2-1053-4A1C-8B6F-A0B23F287F6C}" destId="{CD090C0D-68E4-4F8F-A695-9C361A3F985B}" srcOrd="0" destOrd="0" presId="urn:microsoft.com/office/officeart/2005/8/layout/vList3"/>
    <dgm:cxn modelId="{0DBCC36C-5B97-4660-B109-865E724F8507}" type="presParOf" srcId="{4D7D99B2-1053-4A1C-8B6F-A0B23F287F6C}" destId="{99150E04-7040-44D9-9072-09C7B549B1B9}" srcOrd="1" destOrd="0" presId="urn:microsoft.com/office/officeart/2005/8/layout/vList3"/>
    <dgm:cxn modelId="{DCE209B8-B55D-4DF2-87AC-50AA4A0EC902}" type="presParOf" srcId="{DDE2EFAC-FD0A-43B9-9885-8F584F8B2687}" destId="{B6368C11-9991-4E00-BE53-E735F45EDB6C}" srcOrd="5" destOrd="0" presId="urn:microsoft.com/office/officeart/2005/8/layout/vList3"/>
    <dgm:cxn modelId="{2E85F650-B0CB-4F9E-B419-687B461A0C9A}" type="presParOf" srcId="{DDE2EFAC-FD0A-43B9-9885-8F584F8B2687}" destId="{8AA089F7-7191-4F03-BCE9-683828A89FF7}" srcOrd="6" destOrd="0" presId="urn:microsoft.com/office/officeart/2005/8/layout/vList3"/>
    <dgm:cxn modelId="{94F5801A-7CA7-4B0A-911F-0E560538EC08}" type="presParOf" srcId="{8AA089F7-7191-4F03-BCE9-683828A89FF7}" destId="{1A0B3EAA-E770-4AE4-BBF7-6F35A0C753EA}" srcOrd="0" destOrd="0" presId="urn:microsoft.com/office/officeart/2005/8/layout/vList3"/>
    <dgm:cxn modelId="{C61F8AC8-797D-420C-96AB-3ADD36F3C754}" type="presParOf" srcId="{8AA089F7-7191-4F03-BCE9-683828A89FF7}" destId="{D4795B92-F7DA-44AE-855D-0A80008AE816}" srcOrd="1" destOrd="0" presId="urn:microsoft.com/office/officeart/2005/8/layout/vList3"/>
    <dgm:cxn modelId="{42607813-AC2A-4FC8-B7D4-93A889FD0F22}" type="presParOf" srcId="{DDE2EFAC-FD0A-43B9-9885-8F584F8B2687}" destId="{F240D64C-B3FF-4F93-9B65-70D76591B08B}" srcOrd="7" destOrd="0" presId="urn:microsoft.com/office/officeart/2005/8/layout/vList3"/>
    <dgm:cxn modelId="{AF9F9805-737B-4B0B-84E2-48F41D5DEC45}" type="presParOf" srcId="{DDE2EFAC-FD0A-43B9-9885-8F584F8B2687}" destId="{7C38CB8B-2114-4B75-919C-69B4030F5B8A}" srcOrd="8" destOrd="0" presId="urn:microsoft.com/office/officeart/2005/8/layout/vList3"/>
    <dgm:cxn modelId="{A0681C03-3BB0-42F8-83F1-6DDD3D788CD5}" type="presParOf" srcId="{7C38CB8B-2114-4B75-919C-69B4030F5B8A}" destId="{C315FF8A-A8B6-4F69-B115-C9D4159A4840}" srcOrd="0" destOrd="0" presId="urn:microsoft.com/office/officeart/2005/8/layout/vList3"/>
    <dgm:cxn modelId="{1E4B1D87-681C-42D2-A053-D963054EF03B}" type="presParOf" srcId="{7C38CB8B-2114-4B75-919C-69B4030F5B8A}" destId="{B060CE2A-B6A5-43DA-AC25-8250E7B4BC7C}" srcOrd="1" destOrd="0" presId="urn:microsoft.com/office/officeart/2005/8/layout/vList3"/>
    <dgm:cxn modelId="{DBA19D3E-3785-4410-933B-6695D5CA6087}" type="presParOf" srcId="{DDE2EFAC-FD0A-43B9-9885-8F584F8B2687}" destId="{AE7BAF66-B7F1-4FD3-A732-B49EF7863E63}" srcOrd="9" destOrd="0" presId="urn:microsoft.com/office/officeart/2005/8/layout/vList3"/>
    <dgm:cxn modelId="{DF191B34-ED22-4801-8800-CCC15D289427}" type="presParOf" srcId="{DDE2EFAC-FD0A-43B9-9885-8F584F8B2687}" destId="{73907100-7606-4B94-9EDF-1C93965773E8}" srcOrd="10" destOrd="0" presId="urn:microsoft.com/office/officeart/2005/8/layout/vList3"/>
    <dgm:cxn modelId="{C6DFCD7B-AB22-40FC-A3DA-3D07B9FCB164}" type="presParOf" srcId="{73907100-7606-4B94-9EDF-1C93965773E8}" destId="{8A4B7488-A1C2-4155-BA5A-D471FFEBC994}" srcOrd="0" destOrd="0" presId="urn:microsoft.com/office/officeart/2005/8/layout/vList3"/>
    <dgm:cxn modelId="{FE3D2F14-D2B8-4931-8291-4C8EC93FE59E}" type="presParOf" srcId="{73907100-7606-4B94-9EDF-1C93965773E8}" destId="{3B97CEB8-D2CD-4D72-91B8-FDAD745DA9C2}" srcOrd="1" destOrd="0" presId="urn:microsoft.com/office/officeart/2005/8/layout/vList3"/>
    <dgm:cxn modelId="{0F093197-A532-430D-8ABC-364529B69827}" type="presParOf" srcId="{DDE2EFAC-FD0A-43B9-9885-8F584F8B2687}" destId="{F9A9EEE4-3775-4E6C-BF2C-E1497E5ED783}" srcOrd="11" destOrd="0" presId="urn:microsoft.com/office/officeart/2005/8/layout/vList3"/>
    <dgm:cxn modelId="{A0E8805B-7A62-4D0D-9611-378945984B9A}" type="presParOf" srcId="{DDE2EFAC-FD0A-43B9-9885-8F584F8B2687}" destId="{89B0123D-C2D0-4D05-8E9E-9596A56B2035}" srcOrd="12" destOrd="0" presId="urn:microsoft.com/office/officeart/2005/8/layout/vList3"/>
    <dgm:cxn modelId="{12CDE1F9-7693-4373-8F57-6E753CFD012E}" type="presParOf" srcId="{89B0123D-C2D0-4D05-8E9E-9596A56B2035}" destId="{B02838A2-6530-446B-B068-135A79A1E043}" srcOrd="0" destOrd="0" presId="urn:microsoft.com/office/officeart/2005/8/layout/vList3"/>
    <dgm:cxn modelId="{191A6281-4531-40DF-8EE1-5E9201940C59}" type="presParOf" srcId="{89B0123D-C2D0-4D05-8E9E-9596A56B2035}" destId="{36B001CB-1789-4D7E-A843-954FE375922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ED7FF-B594-4AA4-94E1-1BB5CA8D3A64}" type="doc">
      <dgm:prSet loTypeId="urn:microsoft.com/office/officeart/2005/8/layout/hProcess9" loCatId="process" qsTypeId="urn:microsoft.com/office/officeart/2005/8/quickstyle/simple1" qsCatId="simple" csTypeId="urn:microsoft.com/office/officeart/2005/8/colors/accent1_2" csCatId="accent1" phldr="1"/>
      <dgm:spPr/>
    </dgm:pt>
    <dgm:pt modelId="{998C62F3-F659-40B6-9F50-A77AF6FF8263}">
      <dgm:prSet phldrT="[文本]"/>
      <dgm:spPr/>
      <dgm:t>
        <a:bodyPr/>
        <a:lstStyle/>
        <a:p>
          <a:r>
            <a:rPr lang="zh-CN" altLang="en-US" dirty="0" smtClean="0"/>
            <a:t>驱动程序</a:t>
          </a:r>
          <a:endParaRPr lang="zh-CN" altLang="en-US" dirty="0"/>
        </a:p>
      </dgm:t>
    </dgm:pt>
    <dgm:pt modelId="{491C0353-D1C1-4634-94C4-71D2897BBBE6}" type="parTrans" cxnId="{0DB9987A-CC95-44E9-8E76-83E972113E87}">
      <dgm:prSet/>
      <dgm:spPr/>
      <dgm:t>
        <a:bodyPr/>
        <a:lstStyle/>
        <a:p>
          <a:endParaRPr lang="zh-CN" altLang="en-US"/>
        </a:p>
      </dgm:t>
    </dgm:pt>
    <dgm:pt modelId="{07780643-2A7A-4368-BFCF-5C4441494B5E}" type="sibTrans" cxnId="{0DB9987A-CC95-44E9-8E76-83E972113E87}">
      <dgm:prSet/>
      <dgm:spPr/>
      <dgm:t>
        <a:bodyPr/>
        <a:lstStyle/>
        <a:p>
          <a:endParaRPr lang="zh-CN" altLang="en-US"/>
        </a:p>
      </dgm:t>
    </dgm:pt>
    <dgm:pt modelId="{E479E54E-D548-4802-B681-181B8DB7CE72}">
      <dgm:prSet phldrT="[文本]"/>
      <dgm:spPr/>
      <dgm:t>
        <a:bodyPr/>
        <a:lstStyle/>
        <a:p>
          <a:r>
            <a:rPr lang="zh-CN" altLang="en-US" dirty="0" smtClean="0"/>
            <a:t>消息结构</a:t>
          </a:r>
          <a:endParaRPr lang="zh-CN" altLang="en-US" dirty="0"/>
        </a:p>
      </dgm:t>
    </dgm:pt>
    <dgm:pt modelId="{38ACAE6C-33F7-4A4D-B85B-19A631510AFE}" type="parTrans" cxnId="{68601D72-531D-41C0-9DE9-015EF8B4EE29}">
      <dgm:prSet/>
      <dgm:spPr/>
      <dgm:t>
        <a:bodyPr/>
        <a:lstStyle/>
        <a:p>
          <a:endParaRPr lang="zh-CN" altLang="en-US"/>
        </a:p>
      </dgm:t>
    </dgm:pt>
    <dgm:pt modelId="{8A075AC3-1C55-436E-8FC4-8CF4A9473A6E}" type="sibTrans" cxnId="{68601D72-531D-41C0-9DE9-015EF8B4EE29}">
      <dgm:prSet/>
      <dgm:spPr/>
      <dgm:t>
        <a:bodyPr/>
        <a:lstStyle/>
        <a:p>
          <a:endParaRPr lang="zh-CN" altLang="en-US"/>
        </a:p>
      </dgm:t>
    </dgm:pt>
    <dgm:pt modelId="{D019D6D3-8EBF-4D8D-B61B-761954C62321}">
      <dgm:prSet phldrT="[文本]"/>
      <dgm:spPr/>
      <dgm:t>
        <a:bodyPr/>
        <a:lstStyle/>
        <a:p>
          <a:r>
            <a:rPr lang="zh-CN" altLang="en-US" dirty="0" smtClean="0"/>
            <a:t>激活窗体</a:t>
          </a:r>
          <a:endParaRPr lang="zh-CN" altLang="en-US" dirty="0"/>
        </a:p>
      </dgm:t>
    </dgm:pt>
    <dgm:pt modelId="{47A9465C-E2F0-4EEC-A800-AC2F47959C33}" type="parTrans" cxnId="{D65B896C-81D8-492D-8350-35A0F7F04BF0}">
      <dgm:prSet/>
      <dgm:spPr/>
      <dgm:t>
        <a:bodyPr/>
        <a:lstStyle/>
        <a:p>
          <a:endParaRPr lang="zh-CN" altLang="en-US"/>
        </a:p>
      </dgm:t>
    </dgm:pt>
    <dgm:pt modelId="{6A7FA89D-B59D-46B5-936C-7F8B4462F5E3}" type="sibTrans" cxnId="{D65B896C-81D8-492D-8350-35A0F7F04BF0}">
      <dgm:prSet/>
      <dgm:spPr/>
      <dgm:t>
        <a:bodyPr/>
        <a:lstStyle/>
        <a:p>
          <a:endParaRPr lang="zh-CN" altLang="en-US"/>
        </a:p>
      </dgm:t>
    </dgm:pt>
    <dgm:pt modelId="{9B3ABE1B-11ED-4E59-825F-72198228E9F4}">
      <dgm:prSet phldrT="[文本]"/>
      <dgm:spPr/>
      <dgm:t>
        <a:bodyPr/>
        <a:lstStyle/>
        <a:p>
          <a:r>
            <a:rPr lang="zh-CN" altLang="en-US" dirty="0" smtClean="0"/>
            <a:t>系统消息队列</a:t>
          </a:r>
          <a:endParaRPr lang="zh-CN" altLang="en-US" dirty="0"/>
        </a:p>
      </dgm:t>
    </dgm:pt>
    <dgm:pt modelId="{116F077A-15CB-4DE2-98BB-C36BDE388C5F}" type="parTrans" cxnId="{3DF60BAA-7269-4414-A6AD-082E2CC1DA9C}">
      <dgm:prSet/>
      <dgm:spPr/>
      <dgm:t>
        <a:bodyPr/>
        <a:lstStyle/>
        <a:p>
          <a:endParaRPr lang="zh-CN" altLang="en-US"/>
        </a:p>
      </dgm:t>
    </dgm:pt>
    <dgm:pt modelId="{E15D0FE8-C957-4B2F-AC6A-02FFA99EF0B2}" type="sibTrans" cxnId="{3DF60BAA-7269-4414-A6AD-082E2CC1DA9C}">
      <dgm:prSet/>
      <dgm:spPr/>
      <dgm:t>
        <a:bodyPr/>
        <a:lstStyle/>
        <a:p>
          <a:endParaRPr lang="zh-CN" altLang="en-US"/>
        </a:p>
      </dgm:t>
    </dgm:pt>
    <dgm:pt modelId="{337500CB-9527-4E57-9E44-747DFD8F38CA}" type="pres">
      <dgm:prSet presAssocID="{10CED7FF-B594-4AA4-94E1-1BB5CA8D3A64}" presName="CompostProcess" presStyleCnt="0">
        <dgm:presLayoutVars>
          <dgm:dir/>
          <dgm:resizeHandles val="exact"/>
        </dgm:presLayoutVars>
      </dgm:prSet>
      <dgm:spPr/>
    </dgm:pt>
    <dgm:pt modelId="{A74BA50C-9818-4954-A16F-B3738CE29AD0}" type="pres">
      <dgm:prSet presAssocID="{10CED7FF-B594-4AA4-94E1-1BB5CA8D3A64}" presName="arrow" presStyleLbl="bgShp" presStyleIdx="0" presStyleCnt="1"/>
      <dgm:spPr/>
    </dgm:pt>
    <dgm:pt modelId="{6DBFC3EF-E2CB-48A7-A7C2-7881FBA94498}" type="pres">
      <dgm:prSet presAssocID="{10CED7FF-B594-4AA4-94E1-1BB5CA8D3A64}" presName="linearProcess" presStyleCnt="0"/>
      <dgm:spPr/>
    </dgm:pt>
    <dgm:pt modelId="{48F93D81-4BBE-442E-B3A8-9DEC4C481CF2}" type="pres">
      <dgm:prSet presAssocID="{998C62F3-F659-40B6-9F50-A77AF6FF8263}" presName="textNode" presStyleLbl="node1" presStyleIdx="0" presStyleCnt="4">
        <dgm:presLayoutVars>
          <dgm:bulletEnabled val="1"/>
        </dgm:presLayoutVars>
      </dgm:prSet>
      <dgm:spPr/>
      <dgm:t>
        <a:bodyPr/>
        <a:lstStyle/>
        <a:p>
          <a:endParaRPr lang="zh-CN" altLang="en-US"/>
        </a:p>
      </dgm:t>
    </dgm:pt>
    <dgm:pt modelId="{0E6D0DAE-E420-4BC6-8CD5-10934AD33C56}" type="pres">
      <dgm:prSet presAssocID="{07780643-2A7A-4368-BFCF-5C4441494B5E}" presName="sibTrans" presStyleCnt="0"/>
      <dgm:spPr/>
    </dgm:pt>
    <dgm:pt modelId="{AD549FD5-2025-4704-9BA1-9F910A662B09}" type="pres">
      <dgm:prSet presAssocID="{E479E54E-D548-4802-B681-181B8DB7CE72}" presName="textNode" presStyleLbl="node1" presStyleIdx="1" presStyleCnt="4">
        <dgm:presLayoutVars>
          <dgm:bulletEnabled val="1"/>
        </dgm:presLayoutVars>
      </dgm:prSet>
      <dgm:spPr/>
      <dgm:t>
        <a:bodyPr/>
        <a:lstStyle/>
        <a:p>
          <a:endParaRPr lang="zh-CN" altLang="en-US"/>
        </a:p>
      </dgm:t>
    </dgm:pt>
    <dgm:pt modelId="{409DF07B-CF90-48B1-98EC-D085699C7FC5}" type="pres">
      <dgm:prSet presAssocID="{8A075AC3-1C55-436E-8FC4-8CF4A9473A6E}" presName="sibTrans" presStyleCnt="0"/>
      <dgm:spPr/>
    </dgm:pt>
    <dgm:pt modelId="{9FF44A0B-A3B0-424F-927D-FC068DCFABEF}" type="pres">
      <dgm:prSet presAssocID="{9B3ABE1B-11ED-4E59-825F-72198228E9F4}" presName="textNode" presStyleLbl="node1" presStyleIdx="2" presStyleCnt="4">
        <dgm:presLayoutVars>
          <dgm:bulletEnabled val="1"/>
        </dgm:presLayoutVars>
      </dgm:prSet>
      <dgm:spPr/>
      <dgm:t>
        <a:bodyPr/>
        <a:lstStyle/>
        <a:p>
          <a:endParaRPr lang="zh-CN" altLang="en-US"/>
        </a:p>
      </dgm:t>
    </dgm:pt>
    <dgm:pt modelId="{EE2D9D16-40C4-4570-B86F-E2F72C09CCEE}" type="pres">
      <dgm:prSet presAssocID="{E15D0FE8-C957-4B2F-AC6A-02FFA99EF0B2}" presName="sibTrans" presStyleCnt="0"/>
      <dgm:spPr/>
    </dgm:pt>
    <dgm:pt modelId="{A5FC119A-33A4-449E-ADC6-C30E87139D2A}" type="pres">
      <dgm:prSet presAssocID="{D019D6D3-8EBF-4D8D-B61B-761954C62321}" presName="textNode" presStyleLbl="node1" presStyleIdx="3" presStyleCnt="4">
        <dgm:presLayoutVars>
          <dgm:bulletEnabled val="1"/>
        </dgm:presLayoutVars>
      </dgm:prSet>
      <dgm:spPr/>
      <dgm:t>
        <a:bodyPr/>
        <a:lstStyle/>
        <a:p>
          <a:endParaRPr lang="zh-CN" altLang="en-US"/>
        </a:p>
      </dgm:t>
    </dgm:pt>
  </dgm:ptLst>
  <dgm:cxnLst>
    <dgm:cxn modelId="{7B3394C4-FA8C-42C7-B7DB-A1D2AB979886}" type="presOf" srcId="{D019D6D3-8EBF-4D8D-B61B-761954C62321}" destId="{A5FC119A-33A4-449E-ADC6-C30E87139D2A}" srcOrd="0" destOrd="0" presId="urn:microsoft.com/office/officeart/2005/8/layout/hProcess9"/>
    <dgm:cxn modelId="{DCD93B48-EC68-44DA-A337-0DC28622AE8B}" type="presOf" srcId="{9B3ABE1B-11ED-4E59-825F-72198228E9F4}" destId="{9FF44A0B-A3B0-424F-927D-FC068DCFABEF}" srcOrd="0" destOrd="0" presId="urn:microsoft.com/office/officeart/2005/8/layout/hProcess9"/>
    <dgm:cxn modelId="{3DF60BAA-7269-4414-A6AD-082E2CC1DA9C}" srcId="{10CED7FF-B594-4AA4-94E1-1BB5CA8D3A64}" destId="{9B3ABE1B-11ED-4E59-825F-72198228E9F4}" srcOrd="2" destOrd="0" parTransId="{116F077A-15CB-4DE2-98BB-C36BDE388C5F}" sibTransId="{E15D0FE8-C957-4B2F-AC6A-02FFA99EF0B2}"/>
    <dgm:cxn modelId="{D65B896C-81D8-492D-8350-35A0F7F04BF0}" srcId="{10CED7FF-B594-4AA4-94E1-1BB5CA8D3A64}" destId="{D019D6D3-8EBF-4D8D-B61B-761954C62321}" srcOrd="3" destOrd="0" parTransId="{47A9465C-E2F0-4EEC-A800-AC2F47959C33}" sibTransId="{6A7FA89D-B59D-46B5-936C-7F8B4462F5E3}"/>
    <dgm:cxn modelId="{68601D72-531D-41C0-9DE9-015EF8B4EE29}" srcId="{10CED7FF-B594-4AA4-94E1-1BB5CA8D3A64}" destId="{E479E54E-D548-4802-B681-181B8DB7CE72}" srcOrd="1" destOrd="0" parTransId="{38ACAE6C-33F7-4A4D-B85B-19A631510AFE}" sibTransId="{8A075AC3-1C55-436E-8FC4-8CF4A9473A6E}"/>
    <dgm:cxn modelId="{C21DD496-3D47-4B3F-9908-4C6C73465482}" type="presOf" srcId="{10CED7FF-B594-4AA4-94E1-1BB5CA8D3A64}" destId="{337500CB-9527-4E57-9E44-747DFD8F38CA}" srcOrd="0" destOrd="0" presId="urn:microsoft.com/office/officeart/2005/8/layout/hProcess9"/>
    <dgm:cxn modelId="{0DB9987A-CC95-44E9-8E76-83E972113E87}" srcId="{10CED7FF-B594-4AA4-94E1-1BB5CA8D3A64}" destId="{998C62F3-F659-40B6-9F50-A77AF6FF8263}" srcOrd="0" destOrd="0" parTransId="{491C0353-D1C1-4634-94C4-71D2897BBBE6}" sibTransId="{07780643-2A7A-4368-BFCF-5C4441494B5E}"/>
    <dgm:cxn modelId="{F31532DC-5F01-464D-A105-E0F4ACF86B64}" type="presOf" srcId="{E479E54E-D548-4802-B681-181B8DB7CE72}" destId="{AD549FD5-2025-4704-9BA1-9F910A662B09}" srcOrd="0" destOrd="0" presId="urn:microsoft.com/office/officeart/2005/8/layout/hProcess9"/>
    <dgm:cxn modelId="{087FD8EB-B7CB-4BD1-B22C-EDF46C0A1A0E}" type="presOf" srcId="{998C62F3-F659-40B6-9F50-A77AF6FF8263}" destId="{48F93D81-4BBE-442E-B3A8-9DEC4C481CF2}" srcOrd="0" destOrd="0" presId="urn:microsoft.com/office/officeart/2005/8/layout/hProcess9"/>
    <dgm:cxn modelId="{9FD2B8F2-D7A4-4CCD-853B-EAA3E80D0432}" type="presParOf" srcId="{337500CB-9527-4E57-9E44-747DFD8F38CA}" destId="{A74BA50C-9818-4954-A16F-B3738CE29AD0}" srcOrd="0" destOrd="0" presId="urn:microsoft.com/office/officeart/2005/8/layout/hProcess9"/>
    <dgm:cxn modelId="{5A48A30B-BEB6-41E3-A696-B56841099938}" type="presParOf" srcId="{337500CB-9527-4E57-9E44-747DFD8F38CA}" destId="{6DBFC3EF-E2CB-48A7-A7C2-7881FBA94498}" srcOrd="1" destOrd="0" presId="urn:microsoft.com/office/officeart/2005/8/layout/hProcess9"/>
    <dgm:cxn modelId="{14383B7B-FDFD-4549-AA4D-A0D46B2C86BF}" type="presParOf" srcId="{6DBFC3EF-E2CB-48A7-A7C2-7881FBA94498}" destId="{48F93D81-4BBE-442E-B3A8-9DEC4C481CF2}" srcOrd="0" destOrd="0" presId="urn:microsoft.com/office/officeart/2005/8/layout/hProcess9"/>
    <dgm:cxn modelId="{E0D79DE3-24D0-49F2-8EF5-FC52219C0634}" type="presParOf" srcId="{6DBFC3EF-E2CB-48A7-A7C2-7881FBA94498}" destId="{0E6D0DAE-E420-4BC6-8CD5-10934AD33C56}" srcOrd="1" destOrd="0" presId="urn:microsoft.com/office/officeart/2005/8/layout/hProcess9"/>
    <dgm:cxn modelId="{A4EDDB46-3AF4-4B61-96D6-66A8A08F607D}" type="presParOf" srcId="{6DBFC3EF-E2CB-48A7-A7C2-7881FBA94498}" destId="{AD549FD5-2025-4704-9BA1-9F910A662B09}" srcOrd="2" destOrd="0" presId="urn:microsoft.com/office/officeart/2005/8/layout/hProcess9"/>
    <dgm:cxn modelId="{B6B36336-A11F-408A-8B3D-BE7F5A5F2755}" type="presParOf" srcId="{6DBFC3EF-E2CB-48A7-A7C2-7881FBA94498}" destId="{409DF07B-CF90-48B1-98EC-D085699C7FC5}" srcOrd="3" destOrd="0" presId="urn:microsoft.com/office/officeart/2005/8/layout/hProcess9"/>
    <dgm:cxn modelId="{C54C2F86-2B60-4042-A1CE-F71E5201B5B3}" type="presParOf" srcId="{6DBFC3EF-E2CB-48A7-A7C2-7881FBA94498}" destId="{9FF44A0B-A3B0-424F-927D-FC068DCFABEF}" srcOrd="4" destOrd="0" presId="urn:microsoft.com/office/officeart/2005/8/layout/hProcess9"/>
    <dgm:cxn modelId="{8C45B484-F95F-4448-9A8A-415BB7766101}" type="presParOf" srcId="{6DBFC3EF-E2CB-48A7-A7C2-7881FBA94498}" destId="{EE2D9D16-40C4-4570-B86F-E2F72C09CCEE}" srcOrd="5" destOrd="0" presId="urn:microsoft.com/office/officeart/2005/8/layout/hProcess9"/>
    <dgm:cxn modelId="{3C6A9D69-F580-4866-8F78-BBA8E3627264}" type="presParOf" srcId="{6DBFC3EF-E2CB-48A7-A7C2-7881FBA94498}" destId="{A5FC119A-33A4-449E-ADC6-C30E87139D2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CED7FF-B594-4AA4-94E1-1BB5CA8D3A64}" type="doc">
      <dgm:prSet loTypeId="urn:microsoft.com/office/officeart/2005/8/layout/hProcess9" loCatId="process" qsTypeId="urn:microsoft.com/office/officeart/2005/8/quickstyle/simple1" qsCatId="simple" csTypeId="urn:microsoft.com/office/officeart/2005/8/colors/accent1_2" csCatId="accent1" phldr="1"/>
      <dgm:spPr/>
    </dgm:pt>
    <dgm:pt modelId="{998C62F3-F659-40B6-9F50-A77AF6FF8263}">
      <dgm:prSet phldrT="[文本]"/>
      <dgm:spPr/>
      <dgm:t>
        <a:bodyPr/>
        <a:lstStyle/>
        <a:p>
          <a:r>
            <a:rPr lang="zh-CN" altLang="en-US" dirty="0" smtClean="0"/>
            <a:t>驱动程序</a:t>
          </a:r>
          <a:endParaRPr lang="zh-CN" altLang="en-US" dirty="0"/>
        </a:p>
      </dgm:t>
    </dgm:pt>
    <dgm:pt modelId="{491C0353-D1C1-4634-94C4-71D2897BBBE6}" type="parTrans" cxnId="{0DB9987A-CC95-44E9-8E76-83E972113E87}">
      <dgm:prSet/>
      <dgm:spPr/>
      <dgm:t>
        <a:bodyPr/>
        <a:lstStyle/>
        <a:p>
          <a:endParaRPr lang="zh-CN" altLang="en-US"/>
        </a:p>
      </dgm:t>
    </dgm:pt>
    <dgm:pt modelId="{07780643-2A7A-4368-BFCF-5C4441494B5E}" type="sibTrans" cxnId="{0DB9987A-CC95-44E9-8E76-83E972113E87}">
      <dgm:prSet/>
      <dgm:spPr/>
      <dgm:t>
        <a:bodyPr/>
        <a:lstStyle/>
        <a:p>
          <a:endParaRPr lang="zh-CN" altLang="en-US"/>
        </a:p>
      </dgm:t>
    </dgm:pt>
    <dgm:pt modelId="{E479E54E-D548-4802-B681-181B8DB7CE72}">
      <dgm:prSet phldrT="[文本]"/>
      <dgm:spPr/>
      <dgm:t>
        <a:bodyPr/>
        <a:lstStyle/>
        <a:p>
          <a:r>
            <a:rPr lang="zh-CN" altLang="en-US" dirty="0" smtClean="0"/>
            <a:t>消息结构</a:t>
          </a:r>
          <a:endParaRPr lang="zh-CN" altLang="en-US" dirty="0"/>
        </a:p>
      </dgm:t>
    </dgm:pt>
    <dgm:pt modelId="{38ACAE6C-33F7-4A4D-B85B-19A631510AFE}" type="parTrans" cxnId="{68601D72-531D-41C0-9DE9-015EF8B4EE29}">
      <dgm:prSet/>
      <dgm:spPr/>
      <dgm:t>
        <a:bodyPr/>
        <a:lstStyle/>
        <a:p>
          <a:endParaRPr lang="zh-CN" altLang="en-US"/>
        </a:p>
      </dgm:t>
    </dgm:pt>
    <dgm:pt modelId="{8A075AC3-1C55-436E-8FC4-8CF4A9473A6E}" type="sibTrans" cxnId="{68601D72-531D-41C0-9DE9-015EF8B4EE29}">
      <dgm:prSet/>
      <dgm:spPr/>
      <dgm:t>
        <a:bodyPr/>
        <a:lstStyle/>
        <a:p>
          <a:endParaRPr lang="zh-CN" altLang="en-US"/>
        </a:p>
      </dgm:t>
    </dgm:pt>
    <dgm:pt modelId="{D019D6D3-8EBF-4D8D-B61B-761954C62321}">
      <dgm:prSet phldrT="[文本]"/>
      <dgm:spPr/>
      <dgm:t>
        <a:bodyPr/>
        <a:lstStyle/>
        <a:p>
          <a:r>
            <a:rPr lang="zh-CN" altLang="en-US" dirty="0" smtClean="0"/>
            <a:t>激活窗体</a:t>
          </a:r>
          <a:endParaRPr lang="zh-CN" altLang="en-US" dirty="0"/>
        </a:p>
      </dgm:t>
    </dgm:pt>
    <dgm:pt modelId="{47A9465C-E2F0-4EEC-A800-AC2F47959C33}" type="parTrans" cxnId="{D65B896C-81D8-492D-8350-35A0F7F04BF0}">
      <dgm:prSet/>
      <dgm:spPr/>
      <dgm:t>
        <a:bodyPr/>
        <a:lstStyle/>
        <a:p>
          <a:endParaRPr lang="zh-CN" altLang="en-US"/>
        </a:p>
      </dgm:t>
    </dgm:pt>
    <dgm:pt modelId="{6A7FA89D-B59D-46B5-936C-7F8B4462F5E3}" type="sibTrans" cxnId="{D65B896C-81D8-492D-8350-35A0F7F04BF0}">
      <dgm:prSet/>
      <dgm:spPr/>
      <dgm:t>
        <a:bodyPr/>
        <a:lstStyle/>
        <a:p>
          <a:endParaRPr lang="zh-CN" altLang="en-US"/>
        </a:p>
      </dgm:t>
    </dgm:pt>
    <dgm:pt modelId="{9B3ABE1B-11ED-4E59-825F-72198228E9F4}">
      <dgm:prSet phldrT="[文本]"/>
      <dgm:spPr/>
      <dgm:t>
        <a:bodyPr/>
        <a:lstStyle/>
        <a:p>
          <a:r>
            <a:rPr lang="zh-CN" altLang="en-US" dirty="0" smtClean="0"/>
            <a:t>系统消息队列</a:t>
          </a:r>
          <a:endParaRPr lang="zh-CN" altLang="en-US" dirty="0"/>
        </a:p>
      </dgm:t>
    </dgm:pt>
    <dgm:pt modelId="{116F077A-15CB-4DE2-98BB-C36BDE388C5F}" type="parTrans" cxnId="{3DF60BAA-7269-4414-A6AD-082E2CC1DA9C}">
      <dgm:prSet/>
      <dgm:spPr/>
      <dgm:t>
        <a:bodyPr/>
        <a:lstStyle/>
        <a:p>
          <a:endParaRPr lang="zh-CN" altLang="en-US"/>
        </a:p>
      </dgm:t>
    </dgm:pt>
    <dgm:pt modelId="{E15D0FE8-C957-4B2F-AC6A-02FFA99EF0B2}" type="sibTrans" cxnId="{3DF60BAA-7269-4414-A6AD-082E2CC1DA9C}">
      <dgm:prSet/>
      <dgm:spPr/>
      <dgm:t>
        <a:bodyPr/>
        <a:lstStyle/>
        <a:p>
          <a:endParaRPr lang="zh-CN" altLang="en-US"/>
        </a:p>
      </dgm:t>
    </dgm:pt>
    <dgm:pt modelId="{337500CB-9527-4E57-9E44-747DFD8F38CA}" type="pres">
      <dgm:prSet presAssocID="{10CED7FF-B594-4AA4-94E1-1BB5CA8D3A64}" presName="CompostProcess" presStyleCnt="0">
        <dgm:presLayoutVars>
          <dgm:dir/>
          <dgm:resizeHandles val="exact"/>
        </dgm:presLayoutVars>
      </dgm:prSet>
      <dgm:spPr/>
    </dgm:pt>
    <dgm:pt modelId="{A74BA50C-9818-4954-A16F-B3738CE29AD0}" type="pres">
      <dgm:prSet presAssocID="{10CED7FF-B594-4AA4-94E1-1BB5CA8D3A64}" presName="arrow" presStyleLbl="bgShp" presStyleIdx="0" presStyleCnt="1"/>
      <dgm:spPr/>
    </dgm:pt>
    <dgm:pt modelId="{6DBFC3EF-E2CB-48A7-A7C2-7881FBA94498}" type="pres">
      <dgm:prSet presAssocID="{10CED7FF-B594-4AA4-94E1-1BB5CA8D3A64}" presName="linearProcess" presStyleCnt="0"/>
      <dgm:spPr/>
    </dgm:pt>
    <dgm:pt modelId="{48F93D81-4BBE-442E-B3A8-9DEC4C481CF2}" type="pres">
      <dgm:prSet presAssocID="{998C62F3-F659-40B6-9F50-A77AF6FF8263}" presName="textNode" presStyleLbl="node1" presStyleIdx="0" presStyleCnt="4">
        <dgm:presLayoutVars>
          <dgm:bulletEnabled val="1"/>
        </dgm:presLayoutVars>
      </dgm:prSet>
      <dgm:spPr/>
      <dgm:t>
        <a:bodyPr/>
        <a:lstStyle/>
        <a:p>
          <a:endParaRPr lang="zh-CN" altLang="en-US"/>
        </a:p>
      </dgm:t>
    </dgm:pt>
    <dgm:pt modelId="{0E6D0DAE-E420-4BC6-8CD5-10934AD33C56}" type="pres">
      <dgm:prSet presAssocID="{07780643-2A7A-4368-BFCF-5C4441494B5E}" presName="sibTrans" presStyleCnt="0"/>
      <dgm:spPr/>
    </dgm:pt>
    <dgm:pt modelId="{AD549FD5-2025-4704-9BA1-9F910A662B09}" type="pres">
      <dgm:prSet presAssocID="{E479E54E-D548-4802-B681-181B8DB7CE72}" presName="textNode" presStyleLbl="node1" presStyleIdx="1" presStyleCnt="4">
        <dgm:presLayoutVars>
          <dgm:bulletEnabled val="1"/>
        </dgm:presLayoutVars>
      </dgm:prSet>
      <dgm:spPr/>
      <dgm:t>
        <a:bodyPr/>
        <a:lstStyle/>
        <a:p>
          <a:endParaRPr lang="zh-CN" altLang="en-US"/>
        </a:p>
      </dgm:t>
    </dgm:pt>
    <dgm:pt modelId="{409DF07B-CF90-48B1-98EC-D085699C7FC5}" type="pres">
      <dgm:prSet presAssocID="{8A075AC3-1C55-436E-8FC4-8CF4A9473A6E}" presName="sibTrans" presStyleCnt="0"/>
      <dgm:spPr/>
    </dgm:pt>
    <dgm:pt modelId="{9FF44A0B-A3B0-424F-927D-FC068DCFABEF}" type="pres">
      <dgm:prSet presAssocID="{9B3ABE1B-11ED-4E59-825F-72198228E9F4}" presName="textNode" presStyleLbl="node1" presStyleIdx="2" presStyleCnt="4">
        <dgm:presLayoutVars>
          <dgm:bulletEnabled val="1"/>
        </dgm:presLayoutVars>
      </dgm:prSet>
      <dgm:spPr/>
      <dgm:t>
        <a:bodyPr/>
        <a:lstStyle/>
        <a:p>
          <a:endParaRPr lang="zh-CN" altLang="en-US"/>
        </a:p>
      </dgm:t>
    </dgm:pt>
    <dgm:pt modelId="{EE2D9D16-40C4-4570-B86F-E2F72C09CCEE}" type="pres">
      <dgm:prSet presAssocID="{E15D0FE8-C957-4B2F-AC6A-02FFA99EF0B2}" presName="sibTrans" presStyleCnt="0"/>
      <dgm:spPr/>
    </dgm:pt>
    <dgm:pt modelId="{A5FC119A-33A4-449E-ADC6-C30E87139D2A}" type="pres">
      <dgm:prSet presAssocID="{D019D6D3-8EBF-4D8D-B61B-761954C62321}" presName="textNode" presStyleLbl="node1" presStyleIdx="3" presStyleCnt="4">
        <dgm:presLayoutVars>
          <dgm:bulletEnabled val="1"/>
        </dgm:presLayoutVars>
      </dgm:prSet>
      <dgm:spPr/>
      <dgm:t>
        <a:bodyPr/>
        <a:lstStyle/>
        <a:p>
          <a:endParaRPr lang="zh-CN" altLang="en-US"/>
        </a:p>
      </dgm:t>
    </dgm:pt>
  </dgm:ptLst>
  <dgm:cxnLst>
    <dgm:cxn modelId="{73A38222-C429-4ABA-9625-4550C64FE5CE}" type="presOf" srcId="{E479E54E-D548-4802-B681-181B8DB7CE72}" destId="{AD549FD5-2025-4704-9BA1-9F910A662B09}" srcOrd="0" destOrd="0" presId="urn:microsoft.com/office/officeart/2005/8/layout/hProcess9"/>
    <dgm:cxn modelId="{0DB9987A-CC95-44E9-8E76-83E972113E87}" srcId="{10CED7FF-B594-4AA4-94E1-1BB5CA8D3A64}" destId="{998C62F3-F659-40B6-9F50-A77AF6FF8263}" srcOrd="0" destOrd="0" parTransId="{491C0353-D1C1-4634-94C4-71D2897BBBE6}" sibTransId="{07780643-2A7A-4368-BFCF-5C4441494B5E}"/>
    <dgm:cxn modelId="{4671DE12-4D38-42CC-84B2-C1B9F23330CE}" type="presOf" srcId="{D019D6D3-8EBF-4D8D-B61B-761954C62321}" destId="{A5FC119A-33A4-449E-ADC6-C30E87139D2A}" srcOrd="0" destOrd="0" presId="urn:microsoft.com/office/officeart/2005/8/layout/hProcess9"/>
    <dgm:cxn modelId="{7B32804E-7308-4DF5-B38E-8132EE9D78E5}" type="presOf" srcId="{9B3ABE1B-11ED-4E59-825F-72198228E9F4}" destId="{9FF44A0B-A3B0-424F-927D-FC068DCFABEF}" srcOrd="0" destOrd="0" presId="urn:microsoft.com/office/officeart/2005/8/layout/hProcess9"/>
    <dgm:cxn modelId="{D65B896C-81D8-492D-8350-35A0F7F04BF0}" srcId="{10CED7FF-B594-4AA4-94E1-1BB5CA8D3A64}" destId="{D019D6D3-8EBF-4D8D-B61B-761954C62321}" srcOrd="3" destOrd="0" parTransId="{47A9465C-E2F0-4EEC-A800-AC2F47959C33}" sibTransId="{6A7FA89D-B59D-46B5-936C-7F8B4462F5E3}"/>
    <dgm:cxn modelId="{D4309FE1-BEBA-42AC-BE1F-BB7E11EBFB19}" type="presOf" srcId="{998C62F3-F659-40B6-9F50-A77AF6FF8263}" destId="{48F93D81-4BBE-442E-B3A8-9DEC4C481CF2}" srcOrd="0" destOrd="0" presId="urn:microsoft.com/office/officeart/2005/8/layout/hProcess9"/>
    <dgm:cxn modelId="{68601D72-531D-41C0-9DE9-015EF8B4EE29}" srcId="{10CED7FF-B594-4AA4-94E1-1BB5CA8D3A64}" destId="{E479E54E-D548-4802-B681-181B8DB7CE72}" srcOrd="1" destOrd="0" parTransId="{38ACAE6C-33F7-4A4D-B85B-19A631510AFE}" sibTransId="{8A075AC3-1C55-436E-8FC4-8CF4A9473A6E}"/>
    <dgm:cxn modelId="{3DF60BAA-7269-4414-A6AD-082E2CC1DA9C}" srcId="{10CED7FF-B594-4AA4-94E1-1BB5CA8D3A64}" destId="{9B3ABE1B-11ED-4E59-825F-72198228E9F4}" srcOrd="2" destOrd="0" parTransId="{116F077A-15CB-4DE2-98BB-C36BDE388C5F}" sibTransId="{E15D0FE8-C957-4B2F-AC6A-02FFA99EF0B2}"/>
    <dgm:cxn modelId="{35B6D0C5-F3DD-4400-8B79-23368AB6E246}" type="presOf" srcId="{10CED7FF-B594-4AA4-94E1-1BB5CA8D3A64}" destId="{337500CB-9527-4E57-9E44-747DFD8F38CA}" srcOrd="0" destOrd="0" presId="urn:microsoft.com/office/officeart/2005/8/layout/hProcess9"/>
    <dgm:cxn modelId="{C9C6BE00-C853-4124-8DCF-3C249B83F1DB}" type="presParOf" srcId="{337500CB-9527-4E57-9E44-747DFD8F38CA}" destId="{A74BA50C-9818-4954-A16F-B3738CE29AD0}" srcOrd="0" destOrd="0" presId="urn:microsoft.com/office/officeart/2005/8/layout/hProcess9"/>
    <dgm:cxn modelId="{301E4CC1-3938-49CA-A064-2AC7A16DBBF7}" type="presParOf" srcId="{337500CB-9527-4E57-9E44-747DFD8F38CA}" destId="{6DBFC3EF-E2CB-48A7-A7C2-7881FBA94498}" srcOrd="1" destOrd="0" presId="urn:microsoft.com/office/officeart/2005/8/layout/hProcess9"/>
    <dgm:cxn modelId="{F7AAE758-4DBF-4D41-8425-1153531999DD}" type="presParOf" srcId="{6DBFC3EF-E2CB-48A7-A7C2-7881FBA94498}" destId="{48F93D81-4BBE-442E-B3A8-9DEC4C481CF2}" srcOrd="0" destOrd="0" presId="urn:microsoft.com/office/officeart/2005/8/layout/hProcess9"/>
    <dgm:cxn modelId="{C5C1BF94-0E1C-4FF2-B3E4-63398468467F}" type="presParOf" srcId="{6DBFC3EF-E2CB-48A7-A7C2-7881FBA94498}" destId="{0E6D0DAE-E420-4BC6-8CD5-10934AD33C56}" srcOrd="1" destOrd="0" presId="urn:microsoft.com/office/officeart/2005/8/layout/hProcess9"/>
    <dgm:cxn modelId="{0FD62719-7066-4044-A313-0083BA82475D}" type="presParOf" srcId="{6DBFC3EF-E2CB-48A7-A7C2-7881FBA94498}" destId="{AD549FD5-2025-4704-9BA1-9F910A662B09}" srcOrd="2" destOrd="0" presId="urn:microsoft.com/office/officeart/2005/8/layout/hProcess9"/>
    <dgm:cxn modelId="{949E7E3A-FCF1-4356-A43D-A4318EE4B472}" type="presParOf" srcId="{6DBFC3EF-E2CB-48A7-A7C2-7881FBA94498}" destId="{409DF07B-CF90-48B1-98EC-D085699C7FC5}" srcOrd="3" destOrd="0" presId="urn:microsoft.com/office/officeart/2005/8/layout/hProcess9"/>
    <dgm:cxn modelId="{9DFF4A4B-07E4-484B-8BFF-1B6D4DEB73BD}" type="presParOf" srcId="{6DBFC3EF-E2CB-48A7-A7C2-7881FBA94498}" destId="{9FF44A0B-A3B0-424F-927D-FC068DCFABEF}" srcOrd="4" destOrd="0" presId="urn:microsoft.com/office/officeart/2005/8/layout/hProcess9"/>
    <dgm:cxn modelId="{B2251DE4-3E03-4EC6-945A-63EAC2B2CDF1}" type="presParOf" srcId="{6DBFC3EF-E2CB-48A7-A7C2-7881FBA94498}" destId="{EE2D9D16-40C4-4570-B86F-E2F72C09CCEE}" srcOrd="5" destOrd="0" presId="urn:microsoft.com/office/officeart/2005/8/layout/hProcess9"/>
    <dgm:cxn modelId="{B5A55E62-5ABB-43CF-8B34-1E5811AB3CCB}" type="presParOf" srcId="{6DBFC3EF-E2CB-48A7-A7C2-7881FBA94498}" destId="{A5FC119A-33A4-449E-ADC6-C30E87139D2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 y="6484588"/>
            <a:ext cx="784928" cy="373412"/>
          </a:xfrm>
          <a:prstGeom prst="rect">
            <a:avLst/>
          </a:prstGeom>
        </p:spPr>
      </p:pic>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2016/5/24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2016/5/24</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3961" y="646981"/>
            <a:ext cx="7445203" cy="1471538"/>
          </a:xfrm>
          <a:effectLst>
            <a:outerShdw blurRad="50800" dist="38100" dir="2700000" algn="tl" rotWithShape="0">
              <a:prstClr val="black">
                <a:alpha val="40000"/>
              </a:prstClr>
            </a:outerShdw>
          </a:effectLst>
        </p:spPr>
        <p:txBody>
          <a:bodyPr/>
          <a:lstStyle/>
          <a:p>
            <a:r>
              <a:rPr lang="zh-CN" altLang="en-US" sz="8000" dirty="0">
                <a:solidFill>
                  <a:schemeClr val="accent1">
                    <a:lumMod val="75000"/>
                  </a:schemeClr>
                </a:solidFill>
              </a:rPr>
              <a:t>钩子原理与应用</a:t>
            </a:r>
          </a:p>
        </p:txBody>
      </p:sp>
      <p:sp>
        <p:nvSpPr>
          <p:cNvPr id="3" name="副标题 2"/>
          <p:cNvSpPr>
            <a:spLocks noGrp="1"/>
          </p:cNvSpPr>
          <p:nvPr>
            <p:ph type="subTitle" idx="1"/>
          </p:nvPr>
        </p:nvSpPr>
        <p:spPr>
          <a:xfrm>
            <a:off x="6642340" y="3312543"/>
            <a:ext cx="2096824"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zh-CN" altLang="en-US" sz="2800" dirty="0" smtClean="0">
                <a:solidFill>
                  <a:schemeClr val="tx1"/>
                </a:solidFill>
              </a:rPr>
              <a:t>李赞</a:t>
            </a:r>
            <a:endParaRPr lang="en-US" altLang="zh-CN" sz="2800" dirty="0" smtClean="0">
              <a:solidFill>
                <a:schemeClr val="tx1"/>
              </a:solidFill>
            </a:endParaRPr>
          </a:p>
          <a:p>
            <a:r>
              <a:rPr lang="zh-CN" altLang="en-US" sz="2800" dirty="0" smtClean="0">
                <a:solidFill>
                  <a:schemeClr val="tx1"/>
                </a:solidFill>
              </a:rPr>
              <a:t>明德</a:t>
            </a:r>
            <a:r>
              <a:rPr lang="en-US" altLang="zh-CN" sz="2800" dirty="0" smtClean="0">
                <a:solidFill>
                  <a:schemeClr val="tx1"/>
                </a:solidFill>
              </a:rPr>
              <a:t>724</a:t>
            </a:r>
            <a:endParaRPr lang="zh-CN" altLang="en-US" sz="2800" dirty="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4339" name="Rectangle 2"/>
          <p:cNvSpPr>
            <a:spLocks noGrp="1" noChangeArrowheads="1"/>
          </p:cNvSpPr>
          <p:nvPr>
            <p:ph type="title"/>
          </p:nvPr>
        </p:nvSpPr>
        <p:spPr>
          <a:xfrm>
            <a:off x="258165" y="359973"/>
            <a:ext cx="5761037" cy="692150"/>
          </a:xfrm>
        </p:spPr>
        <p:txBody>
          <a:bodyPr>
            <a:normAutofit fontScale="90000"/>
          </a:bodyPr>
          <a:lstStyle/>
          <a:p>
            <a:pPr eaLnBrk="1" hangingPunct="1"/>
            <a:r>
              <a:rPr lang="zh-CN" altLang="en-US" sz="4000" dirty="0"/>
              <a:t>钩子对消息的处理方式</a:t>
            </a:r>
          </a:p>
        </p:txBody>
      </p:sp>
      <p:sp>
        <p:nvSpPr>
          <p:cNvPr id="14340"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14341" name="Rectangle 8"/>
          <p:cNvSpPr>
            <a:spLocks noGrp="1" noChangeArrowheads="1"/>
          </p:cNvSpPr>
          <p:nvPr>
            <p:ph type="body" idx="1"/>
          </p:nvPr>
        </p:nvSpPr>
        <p:spPr>
          <a:xfrm>
            <a:off x="905865" y="1232441"/>
            <a:ext cx="5113337" cy="1821310"/>
          </a:xfrm>
          <a:noFill/>
        </p:spPr>
        <p:txBody>
          <a:bodyPr>
            <a:normAutofit fontScale="92500" lnSpcReduction="10000"/>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不作任何修改，继续传递</a:t>
            </a: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修改消息，新消息传递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截获消息，</a:t>
            </a:r>
            <a:r>
              <a:rPr lang="zh-CN" altLang="en-US" sz="2800" dirty="0" smtClean="0">
                <a:latin typeface="微软雅黑" panose="020B0503020204020204" pitchFamily="34" charset="-122"/>
                <a:ea typeface="微软雅黑" panose="020B0503020204020204" pitchFamily="34" charset="-122"/>
              </a:rPr>
              <a:t>不继续传递</a:t>
            </a:r>
          </a:p>
        </p:txBody>
      </p:sp>
    </p:spTree>
    <p:extLst>
      <p:ext uri="{BB962C8B-B14F-4D97-AF65-F5344CB8AC3E}">
        <p14:creationId xmlns:p14="http://schemas.microsoft.com/office/powerpoint/2010/main" val="895188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5363" name="Rectangle 2"/>
          <p:cNvSpPr>
            <a:spLocks noGrp="1" noChangeArrowheads="1"/>
          </p:cNvSpPr>
          <p:nvPr>
            <p:ph type="title"/>
          </p:nvPr>
        </p:nvSpPr>
        <p:spPr>
          <a:xfrm>
            <a:off x="263266" y="264543"/>
            <a:ext cx="3299443" cy="838770"/>
          </a:xfrm>
        </p:spPr>
        <p:txBody>
          <a:bodyPr/>
          <a:lstStyle/>
          <a:p>
            <a:pPr eaLnBrk="1" hangingPunct="1"/>
            <a:r>
              <a:rPr lang="zh-CN" altLang="en-US" dirty="0" smtClean="0"/>
              <a:t>钩子内核函数</a:t>
            </a:r>
          </a:p>
        </p:txBody>
      </p:sp>
      <p:sp>
        <p:nvSpPr>
          <p:cNvPr id="15364" name="Rectangle 3"/>
          <p:cNvSpPr>
            <a:spLocks noGrp="1" noChangeArrowheads="1"/>
          </p:cNvSpPr>
          <p:nvPr>
            <p:ph type="body" idx="1"/>
          </p:nvPr>
        </p:nvSpPr>
        <p:spPr>
          <a:xfrm>
            <a:off x="1005863" y="1103313"/>
            <a:ext cx="8127504" cy="4114800"/>
          </a:xfrm>
        </p:spPr>
        <p:txBody>
          <a:bodyPr>
            <a:normAutofit/>
          </a:bodyPr>
          <a:lstStyle/>
          <a:p>
            <a:pPr eaLnBrk="1" hangingPunct="1"/>
            <a:r>
              <a:rPr lang="zh-CN" altLang="en-US" sz="2800" dirty="0" smtClean="0"/>
              <a:t>注册钩子函数</a:t>
            </a:r>
          </a:p>
          <a:p>
            <a:pPr lvl="1" eaLnBrk="1" hangingPunct="1"/>
            <a:r>
              <a:rPr lang="en-US" altLang="zh-CN" sz="2800" dirty="0" err="1" smtClean="0"/>
              <a:t>SetWindowsHookEx</a:t>
            </a:r>
            <a:r>
              <a:rPr lang="en-US" altLang="zh-CN" sz="2800" dirty="0" smtClean="0"/>
              <a:t> </a:t>
            </a:r>
          </a:p>
          <a:p>
            <a:pPr eaLnBrk="1" hangingPunct="1"/>
            <a:r>
              <a:rPr lang="zh-CN" altLang="en-US" sz="2800" dirty="0" smtClean="0"/>
              <a:t>传递消息到下个钩子链函数</a:t>
            </a:r>
          </a:p>
          <a:p>
            <a:pPr lvl="1" eaLnBrk="1" hangingPunct="1"/>
            <a:r>
              <a:rPr lang="en-US" altLang="zh-CN" sz="2800" dirty="0" err="1" smtClean="0"/>
              <a:t>CallNextHookEx</a:t>
            </a:r>
            <a:r>
              <a:rPr lang="en-US" altLang="zh-CN" sz="2800" dirty="0" smtClean="0"/>
              <a:t> </a:t>
            </a:r>
          </a:p>
          <a:p>
            <a:pPr eaLnBrk="1" hangingPunct="1"/>
            <a:r>
              <a:rPr lang="zh-CN" altLang="en-US" sz="2800" dirty="0" smtClean="0"/>
              <a:t>卸载钩子</a:t>
            </a:r>
          </a:p>
          <a:p>
            <a:pPr lvl="1" eaLnBrk="1" hangingPunct="1"/>
            <a:r>
              <a:rPr lang="en-US" altLang="zh-CN" sz="2800" dirty="0" err="1" smtClean="0"/>
              <a:t>UnhookWindowsHookEx</a:t>
            </a:r>
            <a:r>
              <a:rPr lang="en-US" altLang="zh-CN" sz="2800" dirty="0" smtClean="0"/>
              <a:t> </a:t>
            </a:r>
          </a:p>
        </p:txBody>
      </p:sp>
    </p:spTree>
    <p:extLst>
      <p:ext uri="{BB962C8B-B14F-4D97-AF65-F5344CB8AC3E}">
        <p14:creationId xmlns:p14="http://schemas.microsoft.com/office/powerpoint/2010/main" val="1111616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6387" name="Rectangle 2"/>
          <p:cNvSpPr>
            <a:spLocks noGrp="1" noChangeArrowheads="1"/>
          </p:cNvSpPr>
          <p:nvPr>
            <p:ph type="title"/>
          </p:nvPr>
        </p:nvSpPr>
        <p:spPr>
          <a:xfrm>
            <a:off x="159749" y="161026"/>
            <a:ext cx="3230432" cy="718868"/>
          </a:xfrm>
        </p:spPr>
        <p:txBody>
          <a:bodyPr/>
          <a:lstStyle/>
          <a:p>
            <a:pPr eaLnBrk="1" hangingPunct="1"/>
            <a:r>
              <a:rPr lang="zh-CN" altLang="en-US" smtClean="0"/>
              <a:t>钩子使用步骤</a:t>
            </a:r>
          </a:p>
        </p:txBody>
      </p:sp>
      <p:sp>
        <p:nvSpPr>
          <p:cNvPr id="16388" name="Rectangle 3"/>
          <p:cNvSpPr>
            <a:spLocks noGrp="1" noChangeArrowheads="1"/>
          </p:cNvSpPr>
          <p:nvPr>
            <p:ph type="body" idx="1"/>
          </p:nvPr>
        </p:nvSpPr>
        <p:spPr>
          <a:xfrm>
            <a:off x="573817" y="879894"/>
            <a:ext cx="6025391" cy="2376904"/>
          </a:xfrm>
        </p:spPr>
        <p:txBody>
          <a:bodyPr>
            <a:normAutofit/>
          </a:bodyPr>
          <a:lstStyle/>
          <a:p>
            <a:pPr eaLnBrk="1" hangingPunct="1"/>
            <a:r>
              <a:rPr lang="en-US" altLang="zh-CN" sz="2800" dirty="0" smtClean="0"/>
              <a:t>(1)</a:t>
            </a:r>
            <a:r>
              <a:rPr lang="zh-CN" altLang="en-US" sz="2800" dirty="0" smtClean="0"/>
              <a:t>编写用户钩子函数</a:t>
            </a:r>
          </a:p>
          <a:p>
            <a:pPr eaLnBrk="1" hangingPunct="1"/>
            <a:r>
              <a:rPr lang="en-US" altLang="zh-CN" sz="2800" dirty="0" smtClean="0"/>
              <a:t>(2)</a:t>
            </a:r>
            <a:r>
              <a:rPr lang="zh-CN" altLang="en-US" sz="2800" dirty="0" smtClean="0"/>
              <a:t>向系统注册钩子函数</a:t>
            </a:r>
          </a:p>
          <a:p>
            <a:pPr eaLnBrk="1" hangingPunct="1"/>
            <a:r>
              <a:rPr lang="en-US" altLang="zh-CN" sz="2800" dirty="0" smtClean="0"/>
              <a:t>(3)</a:t>
            </a:r>
            <a:r>
              <a:rPr lang="zh-CN" altLang="en-US" sz="2800" dirty="0" smtClean="0"/>
              <a:t>钩子函数的运行，截获系统消息</a:t>
            </a:r>
          </a:p>
          <a:p>
            <a:pPr eaLnBrk="1" hangingPunct="1"/>
            <a:r>
              <a:rPr lang="en-US" altLang="zh-CN" sz="2800" dirty="0" smtClean="0"/>
              <a:t>(4)</a:t>
            </a:r>
            <a:r>
              <a:rPr lang="zh-CN" altLang="en-US" sz="2800" dirty="0" smtClean="0"/>
              <a:t>卸载钩子函数</a:t>
            </a:r>
          </a:p>
        </p:txBody>
      </p:sp>
    </p:spTree>
    <p:extLst>
      <p:ext uri="{BB962C8B-B14F-4D97-AF65-F5344CB8AC3E}">
        <p14:creationId xmlns:p14="http://schemas.microsoft.com/office/powerpoint/2010/main" val="366644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7411" name="Rectangle 2"/>
          <p:cNvSpPr>
            <a:spLocks noGrp="1" noChangeArrowheads="1"/>
          </p:cNvSpPr>
          <p:nvPr>
            <p:ph type="title"/>
          </p:nvPr>
        </p:nvSpPr>
        <p:spPr>
          <a:xfrm>
            <a:off x="228761" y="230038"/>
            <a:ext cx="3989557" cy="753374"/>
          </a:xfrm>
        </p:spPr>
        <p:txBody>
          <a:bodyPr/>
          <a:lstStyle/>
          <a:p>
            <a:pPr eaLnBrk="1" hangingPunct="1"/>
            <a:r>
              <a:rPr lang="zh-CN" altLang="en-US" smtClean="0"/>
              <a:t>钩子函数编写方式</a:t>
            </a:r>
          </a:p>
        </p:txBody>
      </p:sp>
      <p:sp>
        <p:nvSpPr>
          <p:cNvPr id="17412" name="Rectangle 3"/>
          <p:cNvSpPr>
            <a:spLocks noGrp="1" noChangeArrowheads="1"/>
          </p:cNvSpPr>
          <p:nvPr>
            <p:ph type="body" idx="1"/>
          </p:nvPr>
        </p:nvSpPr>
        <p:spPr>
          <a:xfrm>
            <a:off x="677334" y="1056407"/>
            <a:ext cx="8596668" cy="2825480"/>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函数声明</a:t>
            </a:r>
          </a:p>
          <a:p>
            <a:pPr eaLnBrk="1" hangingPunct="1"/>
            <a:r>
              <a:rPr lang="en-US" altLang="zh-CN" sz="2800" dirty="0" err="1" smtClean="0">
                <a:latin typeface="微软雅黑" panose="020B0503020204020204" pitchFamily="34" charset="-122"/>
                <a:ea typeface="微软雅黑" panose="020B0503020204020204" pitchFamily="34" charset="-122"/>
              </a:rPr>
              <a:t>LRESULT</a:t>
            </a:r>
            <a:r>
              <a:rPr lang="en-US" altLang="zh-CN" sz="2800" dirty="0" smtClean="0">
                <a:latin typeface="微软雅黑" panose="020B0503020204020204" pitchFamily="34" charset="-122"/>
                <a:ea typeface="微软雅黑" panose="020B0503020204020204" pitchFamily="34" charset="-122"/>
              </a:rPr>
              <a:t> CALLBACK </a:t>
            </a:r>
            <a:r>
              <a:rPr lang="en-US" altLang="zh-CN" sz="2800" dirty="0" err="1" smtClean="0">
                <a:latin typeface="微软雅黑" panose="020B0503020204020204" pitchFamily="34" charset="-122"/>
                <a:ea typeface="微软雅黑" panose="020B0503020204020204" pitchFamily="34" charset="-122"/>
              </a:rPr>
              <a:t>KeyboardProc</a:t>
            </a:r>
            <a:r>
              <a:rPr lang="en-US" altLang="zh-CN" sz="2800" dirty="0" smtClean="0">
                <a:latin typeface="微软雅黑" panose="020B0503020204020204" pitchFamily="34" charset="-122"/>
                <a:ea typeface="微软雅黑" panose="020B0503020204020204" pitchFamily="34" charset="-122"/>
              </a:rPr>
              <a:t>(</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int</a:t>
            </a:r>
            <a:r>
              <a:rPr lang="en-US" altLang="zh-CN" sz="2800" dirty="0" smtClean="0">
                <a:latin typeface="微软雅黑" panose="020B0503020204020204" pitchFamily="34" charset="-122"/>
                <a:ea typeface="微软雅黑" panose="020B0503020204020204" pitchFamily="34" charset="-122"/>
              </a:rPr>
              <a:t> </a:t>
            </a:r>
            <a:r>
              <a:rPr lang="en-US" altLang="zh-CN" sz="2800" i="1" dirty="0" smtClean="0">
                <a:latin typeface="微软雅黑" panose="020B0503020204020204" pitchFamily="34" charset="-122"/>
                <a:ea typeface="微软雅黑" panose="020B0503020204020204" pitchFamily="34" charset="-122"/>
              </a:rPr>
              <a:t>code</a:t>
            </a:r>
            <a:r>
              <a:rPr lang="en-US" altLang="zh-CN" sz="2800" dirty="0" smtClean="0">
                <a:latin typeface="微软雅黑" panose="020B0503020204020204" pitchFamily="34" charset="-122"/>
                <a:ea typeface="微软雅黑" panose="020B0503020204020204" pitchFamily="34" charset="-122"/>
              </a:rPr>
              <a:t>,     </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WPARAM</a:t>
            </a:r>
            <a:r>
              <a:rPr lang="en-US" altLang="zh-CN" sz="2800" dirty="0" smtClean="0">
                <a:latin typeface="微软雅黑" panose="020B0503020204020204" pitchFamily="34" charset="-122"/>
                <a:ea typeface="微软雅黑" panose="020B0503020204020204" pitchFamily="34" charset="-122"/>
              </a:rPr>
              <a:t> </a:t>
            </a:r>
            <a:r>
              <a:rPr lang="en-US" altLang="zh-CN" sz="2800" i="1" dirty="0" err="1" smtClean="0">
                <a:latin typeface="微软雅黑" panose="020B0503020204020204" pitchFamily="34" charset="-122"/>
                <a:ea typeface="微软雅黑" panose="020B0503020204020204" pitchFamily="34" charset="-122"/>
              </a:rPr>
              <a:t>wParam</a:t>
            </a:r>
            <a:r>
              <a:rPr lang="en-US" altLang="zh-CN" sz="2800" dirty="0" smtClean="0">
                <a:latin typeface="微软雅黑" panose="020B0503020204020204" pitchFamily="34" charset="-122"/>
                <a:ea typeface="微软雅黑" panose="020B0503020204020204" pitchFamily="34" charset="-122"/>
              </a:rPr>
              <a:t>,     </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LPARAM</a:t>
            </a:r>
            <a:r>
              <a:rPr lang="en-US" altLang="zh-CN" sz="2800" dirty="0" smtClean="0">
                <a:latin typeface="微软雅黑" panose="020B0503020204020204" pitchFamily="34" charset="-122"/>
                <a:ea typeface="微软雅黑" panose="020B0503020204020204" pitchFamily="34" charset="-122"/>
              </a:rPr>
              <a:t> </a:t>
            </a:r>
            <a:r>
              <a:rPr lang="en-US" altLang="zh-CN" sz="2800" i="1" dirty="0" err="1" smtClean="0">
                <a:latin typeface="微软雅黑" panose="020B0503020204020204" pitchFamily="34" charset="-122"/>
                <a:ea typeface="微软雅黑" panose="020B0503020204020204" pitchFamily="34" charset="-122"/>
              </a:rPr>
              <a:t>lParam</a:t>
            </a:r>
            <a:r>
              <a:rPr lang="en-US" altLang="zh-CN" sz="2800" dirty="0" smtClean="0">
                <a:latin typeface="微软雅黑" panose="020B0503020204020204" pitchFamily="34" charset="-122"/>
                <a:ea typeface="微软雅黑" panose="020B0503020204020204" pitchFamily="34" charset="-122"/>
              </a:rPr>
              <a:t> ); </a:t>
            </a:r>
          </a:p>
        </p:txBody>
      </p:sp>
    </p:spTree>
    <p:extLst>
      <p:ext uri="{BB962C8B-B14F-4D97-AF65-F5344CB8AC3E}">
        <p14:creationId xmlns:p14="http://schemas.microsoft.com/office/powerpoint/2010/main" val="54814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2531" name="Rectangle 2"/>
          <p:cNvSpPr>
            <a:spLocks noGrp="1" noChangeArrowheads="1"/>
          </p:cNvSpPr>
          <p:nvPr>
            <p:ph type="title"/>
          </p:nvPr>
        </p:nvSpPr>
        <p:spPr>
          <a:xfrm>
            <a:off x="125243" y="195532"/>
            <a:ext cx="7095066" cy="760862"/>
          </a:xfrm>
        </p:spPr>
        <p:txBody>
          <a:bodyPr/>
          <a:lstStyle/>
          <a:p>
            <a:pPr eaLnBrk="1" hangingPunct="1"/>
            <a:r>
              <a:rPr lang="zh-CN" altLang="en-US" dirty="0" smtClean="0"/>
              <a:t>键盘钩子函数</a:t>
            </a:r>
            <a:r>
              <a:rPr lang="en-US" altLang="zh-CN" dirty="0" smtClean="0">
                <a:solidFill>
                  <a:schemeClr val="tx1"/>
                </a:solidFill>
              </a:rPr>
              <a:t>KeyboardHookProc</a:t>
            </a:r>
          </a:p>
        </p:txBody>
      </p:sp>
      <p:sp>
        <p:nvSpPr>
          <p:cNvPr id="22532" name="Text Box 4"/>
          <p:cNvSpPr txBox="1">
            <a:spLocks noChangeArrowheads="1"/>
          </p:cNvSpPr>
          <p:nvPr/>
        </p:nvSpPr>
        <p:spPr bwMode="auto">
          <a:xfrm>
            <a:off x="528325" y="1059911"/>
            <a:ext cx="8072211" cy="212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钩子函数以回调的方式被执行，当函数</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调用时，系统将键值与消息类型事先填</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充在指定的位置，由规定的参数传递，</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用户编写处理规则即可。</a:t>
            </a:r>
          </a:p>
        </p:txBody>
      </p:sp>
    </p:spTree>
    <p:extLst>
      <p:ext uri="{BB962C8B-B14F-4D97-AF65-F5344CB8AC3E}">
        <p14:creationId xmlns:p14="http://schemas.microsoft.com/office/powerpoint/2010/main" val="3324038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3555" name="Rectangle 2"/>
          <p:cNvSpPr>
            <a:spLocks noGrp="1" noChangeArrowheads="1"/>
          </p:cNvSpPr>
          <p:nvPr>
            <p:ph type="title"/>
          </p:nvPr>
        </p:nvSpPr>
        <p:spPr>
          <a:xfrm>
            <a:off x="254216" y="140082"/>
            <a:ext cx="7016014" cy="705312"/>
          </a:xfrm>
        </p:spPr>
        <p:txBody>
          <a:bodyPr>
            <a:normAutofit/>
          </a:bodyPr>
          <a:lstStyle/>
          <a:p>
            <a:pPr eaLnBrk="1" hangingPunct="1"/>
            <a:r>
              <a:rPr lang="zh-CN" altLang="en-US" smtClean="0"/>
              <a:t>全局键盘钩子函数（</a:t>
            </a:r>
            <a:r>
              <a:rPr lang="en-US" altLang="zh-CN" smtClean="0"/>
              <a:t>LowLevel</a:t>
            </a:r>
            <a:r>
              <a:rPr lang="zh-CN" altLang="en-US" smtClean="0"/>
              <a:t>）</a:t>
            </a:r>
            <a:endParaRPr lang="zh-CN" altLang="en-US" dirty="0" smtClean="0"/>
          </a:p>
        </p:txBody>
      </p:sp>
      <p:sp>
        <p:nvSpPr>
          <p:cNvPr id="23556" name="Text Box 4"/>
          <p:cNvSpPr txBox="1">
            <a:spLocks noChangeArrowheads="1"/>
          </p:cNvSpPr>
          <p:nvPr/>
        </p:nvSpPr>
        <p:spPr bwMode="auto">
          <a:xfrm>
            <a:off x="753719" y="996206"/>
            <a:ext cx="77220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000" dirty="0">
                <a:latin typeface="微软雅黑" panose="020B0503020204020204" pitchFamily="34" charset="-122"/>
                <a:ea typeface="微软雅黑" panose="020B0503020204020204" pitchFamily="34" charset="-122"/>
              </a:rPr>
              <a:t>private </a:t>
            </a:r>
            <a:r>
              <a:rPr lang="en-US" altLang="zh-CN" sz="4000" dirty="0" err="1">
                <a:latin typeface="微软雅黑" panose="020B0503020204020204" pitchFamily="34" charset="-122"/>
                <a:ea typeface="微软雅黑" panose="020B0503020204020204" pitchFamily="34" charset="-122"/>
              </a:rPr>
              <a:t>int</a:t>
            </a:r>
            <a:r>
              <a:rPr lang="en-US" altLang="zh-CN" sz="4000" dirty="0">
                <a:latin typeface="微软雅黑" panose="020B0503020204020204" pitchFamily="34" charset="-122"/>
                <a:ea typeface="微软雅黑" panose="020B0503020204020204" pitchFamily="34" charset="-122"/>
              </a:rPr>
              <a:t> KeyboardHookProc(</a:t>
            </a:r>
          </a:p>
          <a:p>
            <a:pPr eaLnBrk="1" hangingPunct="1"/>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int</a:t>
            </a:r>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nCode</a:t>
            </a:r>
            <a:r>
              <a:rPr lang="en-US" altLang="zh-CN" sz="4000" dirty="0">
                <a:latin typeface="微软雅黑" panose="020B0503020204020204" pitchFamily="34" charset="-122"/>
                <a:ea typeface="微软雅黑" panose="020B0503020204020204" pitchFamily="34" charset="-122"/>
              </a:rPr>
              <a:t>, </a:t>
            </a:r>
          </a:p>
          <a:p>
            <a:pPr eaLnBrk="1" hangingPunct="1"/>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Int32</a:t>
            </a:r>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wParam</a:t>
            </a:r>
            <a:r>
              <a:rPr lang="en-US" altLang="zh-CN" sz="4000" dirty="0">
                <a:latin typeface="微软雅黑" panose="020B0503020204020204" pitchFamily="34" charset="-122"/>
                <a:ea typeface="微软雅黑" panose="020B0503020204020204" pitchFamily="34" charset="-122"/>
              </a:rPr>
              <a:t>, </a:t>
            </a:r>
          </a:p>
          <a:p>
            <a:pPr eaLnBrk="1" hangingPunct="1"/>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IntPtr</a:t>
            </a:r>
            <a:r>
              <a:rPr lang="en-US" altLang="zh-CN" sz="4000" dirty="0">
                <a:latin typeface="微软雅黑" panose="020B0503020204020204" pitchFamily="34" charset="-122"/>
                <a:ea typeface="微软雅黑" panose="020B0503020204020204" pitchFamily="34" charset="-122"/>
              </a:rPr>
              <a:t> </a:t>
            </a:r>
            <a:r>
              <a:rPr lang="en-US" altLang="zh-CN" sz="4000" dirty="0" err="1">
                <a:latin typeface="微软雅黑" panose="020B0503020204020204" pitchFamily="34" charset="-122"/>
                <a:ea typeface="微软雅黑" panose="020B0503020204020204" pitchFamily="34" charset="-122"/>
              </a:rPr>
              <a:t>lParam</a:t>
            </a:r>
            <a:r>
              <a:rPr lang="en-US" altLang="zh-CN" sz="4000" dirty="0">
                <a:latin typeface="微软雅黑" panose="020B0503020204020204" pitchFamily="34" charset="-122"/>
                <a:ea typeface="微软雅黑" panose="020B0503020204020204" pitchFamily="34" charset="-122"/>
              </a:rPr>
              <a:t>)</a:t>
            </a:r>
          </a:p>
        </p:txBody>
      </p:sp>
      <p:sp>
        <p:nvSpPr>
          <p:cNvPr id="23557" name="Text Box 5"/>
          <p:cNvSpPr txBox="1">
            <a:spLocks noChangeArrowheads="1"/>
          </p:cNvSpPr>
          <p:nvPr/>
        </p:nvSpPr>
        <p:spPr bwMode="auto">
          <a:xfrm>
            <a:off x="1388944" y="3975563"/>
            <a:ext cx="6565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3600" dirty="0" err="1">
                <a:latin typeface="华文楷体" panose="02010600040101010101" pitchFamily="2" charset="-122"/>
                <a:ea typeface="华文楷体" panose="02010600040101010101" pitchFamily="2" charset="-122"/>
              </a:rPr>
              <a:t>lParam</a:t>
            </a:r>
            <a:r>
              <a:rPr lang="en-US" altLang="zh-CN" sz="3600" dirty="0">
                <a:latin typeface="华文楷体" panose="02010600040101010101" pitchFamily="2" charset="-122"/>
                <a:ea typeface="华文楷体" panose="02010600040101010101" pitchFamily="2" charset="-122"/>
              </a:rPr>
              <a:t> </a:t>
            </a:r>
            <a:r>
              <a:rPr lang="zh-CN" altLang="en-US" sz="3600" dirty="0">
                <a:latin typeface="华文楷体" panose="02010600040101010101" pitchFamily="2" charset="-122"/>
                <a:ea typeface="华文楷体" panose="02010600040101010101" pitchFamily="2" charset="-122"/>
              </a:rPr>
              <a:t>参数只是数据的内存地址</a:t>
            </a:r>
          </a:p>
        </p:txBody>
      </p:sp>
      <p:sp>
        <p:nvSpPr>
          <p:cNvPr id="23558" name="Text Box 6"/>
          <p:cNvSpPr txBox="1">
            <a:spLocks noChangeArrowheads="1"/>
          </p:cNvSpPr>
          <p:nvPr/>
        </p:nvSpPr>
        <p:spPr bwMode="auto">
          <a:xfrm>
            <a:off x="1460382" y="4767725"/>
            <a:ext cx="6308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3600">
                <a:latin typeface="华文楷体" panose="02010600040101010101" pitchFamily="2" charset="-122"/>
                <a:ea typeface="华文楷体" panose="02010600040101010101" pitchFamily="2" charset="-122"/>
              </a:rPr>
              <a:t>wParam </a:t>
            </a:r>
            <a:r>
              <a:rPr lang="zh-CN" altLang="en-US" sz="3600">
                <a:latin typeface="华文楷体" panose="02010600040101010101" pitchFamily="2" charset="-122"/>
                <a:ea typeface="华文楷体" panose="02010600040101010101" pitchFamily="2" charset="-122"/>
              </a:rPr>
              <a:t>参数对应</a:t>
            </a:r>
            <a:r>
              <a:rPr lang="zh-CN" altLang="en-GB" sz="3600">
                <a:latin typeface="华文楷体" panose="02010600040101010101" pitchFamily="2" charset="-122"/>
                <a:ea typeface="华文楷体" panose="02010600040101010101" pitchFamily="2" charset="-122"/>
              </a:rPr>
              <a:t>系统</a:t>
            </a:r>
            <a:r>
              <a:rPr lang="zh-CN" altLang="en-US" sz="3600">
                <a:latin typeface="华文楷体" panose="02010600040101010101" pitchFamily="2" charset="-122"/>
                <a:ea typeface="华文楷体" panose="02010600040101010101" pitchFamily="2" charset="-122"/>
              </a:rPr>
              <a:t>消息类型</a:t>
            </a:r>
          </a:p>
        </p:txBody>
      </p:sp>
    </p:spTree>
    <p:extLst>
      <p:ext uri="{BB962C8B-B14F-4D97-AF65-F5344CB8AC3E}">
        <p14:creationId xmlns:p14="http://schemas.microsoft.com/office/powerpoint/2010/main" val="3570553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8435" name="Rectangle 2"/>
          <p:cNvSpPr>
            <a:spLocks noGrp="1" noChangeArrowheads="1"/>
          </p:cNvSpPr>
          <p:nvPr>
            <p:ph type="title"/>
          </p:nvPr>
        </p:nvSpPr>
        <p:spPr>
          <a:xfrm>
            <a:off x="194254" y="226553"/>
            <a:ext cx="5274893" cy="814618"/>
          </a:xfrm>
        </p:spPr>
        <p:txBody>
          <a:bodyPr/>
          <a:lstStyle/>
          <a:p>
            <a:pPr eaLnBrk="1" hangingPunct="1"/>
            <a:r>
              <a:rPr lang="zh-CN" altLang="en-US" dirty="0" smtClean="0"/>
              <a:t>键盘钩子函数定义</a:t>
            </a:r>
            <a:r>
              <a:rPr lang="en-US" altLang="zh-CN" dirty="0" smtClean="0"/>
              <a:t>(</a:t>
            </a:r>
            <a:r>
              <a:rPr lang="zh-CN" altLang="en-US" dirty="0" smtClean="0"/>
              <a:t>全局</a:t>
            </a:r>
            <a:r>
              <a:rPr lang="en-US" altLang="zh-CN" dirty="0" smtClean="0"/>
              <a:t>)</a:t>
            </a:r>
            <a:endParaRPr lang="zh-CN" altLang="en-US" dirty="0" smtClean="0"/>
          </a:p>
        </p:txBody>
      </p:sp>
      <p:sp>
        <p:nvSpPr>
          <p:cNvPr id="18436" name="Rectangle 3"/>
          <p:cNvSpPr>
            <a:spLocks noGrp="1" noChangeArrowheads="1"/>
          </p:cNvSpPr>
          <p:nvPr>
            <p:ph type="body" idx="1"/>
          </p:nvPr>
        </p:nvSpPr>
        <p:spPr>
          <a:xfrm>
            <a:off x="677334" y="937655"/>
            <a:ext cx="6088047" cy="713732"/>
          </a:xfrm>
        </p:spPr>
        <p:txBody>
          <a:bodyPr/>
          <a:lstStyle/>
          <a:p>
            <a:pPr marL="0" indent="0">
              <a:buNone/>
            </a:pPr>
            <a:r>
              <a:rPr lang="en-US" altLang="zh-CN" dirty="0" err="1" smtClean="0"/>
              <a:t>LRESULT</a:t>
            </a:r>
            <a:r>
              <a:rPr lang="en-US" altLang="zh-CN" dirty="0" smtClean="0"/>
              <a:t> CALLBACK </a:t>
            </a:r>
            <a:r>
              <a:rPr lang="en-US" altLang="zh-CN" dirty="0" err="1" smtClean="0"/>
              <a:t>HookProc</a:t>
            </a:r>
            <a:r>
              <a:rPr lang="en-US" altLang="zh-CN" dirty="0" smtClean="0"/>
              <a:t>( </a:t>
            </a:r>
            <a:br>
              <a:rPr lang="en-US" altLang="zh-CN" dirty="0" smtClean="0"/>
            </a:br>
            <a:r>
              <a:rPr lang="en-US" altLang="zh-CN" dirty="0" err="1" smtClean="0"/>
              <a:t>int</a:t>
            </a:r>
            <a:r>
              <a:rPr lang="en-US" altLang="zh-CN" dirty="0" smtClean="0"/>
              <a:t> </a:t>
            </a:r>
            <a:r>
              <a:rPr lang="en-US" altLang="zh-CN" dirty="0" err="1" smtClean="0"/>
              <a:t>nCode,WPARAM</a:t>
            </a:r>
            <a:r>
              <a:rPr lang="en-US" altLang="zh-CN" dirty="0" smtClean="0"/>
              <a:t> </a:t>
            </a:r>
            <a:r>
              <a:rPr lang="en-US" altLang="zh-CN" dirty="0" err="1" smtClean="0"/>
              <a:t>wParam</a:t>
            </a:r>
            <a:r>
              <a:rPr lang="en-US" altLang="zh-CN" dirty="0" smtClean="0"/>
              <a:t>, </a:t>
            </a:r>
            <a:r>
              <a:rPr lang="en-US" altLang="zh-CN" dirty="0" err="1" smtClean="0"/>
              <a:t>LPARAM</a:t>
            </a:r>
            <a:r>
              <a:rPr lang="en-US" altLang="zh-CN" dirty="0" smtClean="0"/>
              <a:t> </a:t>
            </a:r>
            <a:r>
              <a:rPr lang="en-US" altLang="zh-CN" dirty="0" err="1" smtClean="0"/>
              <a:t>lParam</a:t>
            </a:r>
            <a:r>
              <a:rPr lang="en-US" altLang="zh-CN" dirty="0" smtClean="0"/>
              <a:t>);</a:t>
            </a:r>
          </a:p>
        </p:txBody>
      </p:sp>
      <p:sp>
        <p:nvSpPr>
          <p:cNvPr id="18437" name="Text Box 5"/>
          <p:cNvSpPr txBox="1">
            <a:spLocks noChangeArrowheads="1"/>
          </p:cNvSpPr>
          <p:nvPr/>
        </p:nvSpPr>
        <p:spPr bwMode="auto">
          <a:xfrm>
            <a:off x="677334" y="1754903"/>
            <a:ext cx="9138143" cy="182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000" dirty="0">
                <a:latin typeface="微软雅黑" panose="020B0503020204020204" pitchFamily="34" charset="-122"/>
                <a:ea typeface="微软雅黑" panose="020B0503020204020204" pitchFamily="34" charset="-122"/>
              </a:rPr>
              <a:t>钩子函数</a:t>
            </a:r>
            <a:r>
              <a:rPr lang="en-US" altLang="zh-CN" sz="2000" dirty="0">
                <a:latin typeface="微软雅黑" panose="020B0503020204020204" pitchFamily="34" charset="-122"/>
                <a:ea typeface="微软雅黑" panose="020B0503020204020204" pitchFamily="34" charset="-122"/>
              </a:rPr>
              <a:t>KeyboardHookProc</a:t>
            </a:r>
            <a:r>
              <a:rPr lang="zh-CN" altLang="en-US" sz="2000" dirty="0">
                <a:latin typeface="微软雅黑" panose="020B0503020204020204" pitchFamily="34" charset="-122"/>
                <a:ea typeface="微软雅黑" panose="020B0503020204020204" pitchFamily="34" charset="-122"/>
              </a:rPr>
              <a:t>会在每次系统产生键盘消息时被调用，这个回</a:t>
            </a:r>
          </a:p>
          <a:p>
            <a:pPr eaLnBrk="1" hangingPunct="1">
              <a:lnSpc>
                <a:spcPct val="125000"/>
              </a:lnSpc>
              <a:spcBef>
                <a:spcPts val="600"/>
              </a:spcBef>
            </a:pPr>
            <a:r>
              <a:rPr lang="zh-CN" altLang="en-US" sz="2000" dirty="0">
                <a:latin typeface="微软雅黑" panose="020B0503020204020204" pitchFamily="34" charset="-122"/>
                <a:ea typeface="微软雅黑" panose="020B0503020204020204" pitchFamily="34" charset="-122"/>
              </a:rPr>
              <a:t>调函数的</a:t>
            </a:r>
            <a:r>
              <a:rPr lang="en-US" altLang="zh-CN" sz="2000" dirty="0" err="1">
                <a:latin typeface="微软雅黑" panose="020B0503020204020204" pitchFamily="34" charset="-122"/>
                <a:ea typeface="微软雅黑" panose="020B0503020204020204" pitchFamily="34" charset="-122"/>
              </a:rPr>
              <a:t>wParam</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lParam</a:t>
            </a:r>
            <a:r>
              <a:rPr lang="zh-CN" altLang="en-US" sz="2000" dirty="0">
                <a:latin typeface="微软雅黑" panose="020B0503020204020204" pitchFamily="34" charset="-122"/>
                <a:ea typeface="微软雅黑" panose="020B0503020204020204" pitchFamily="34" charset="-122"/>
              </a:rPr>
              <a:t>参数将自动填入合适的值，</a:t>
            </a:r>
            <a:r>
              <a:rPr lang="en-US" altLang="zh-CN" sz="2000" dirty="0" err="1">
                <a:latin typeface="微软雅黑" panose="020B0503020204020204" pitchFamily="34" charset="-122"/>
                <a:ea typeface="微软雅黑" panose="020B0503020204020204" pitchFamily="34" charset="-122"/>
              </a:rPr>
              <a:t>wParam</a:t>
            </a:r>
            <a:r>
              <a:rPr lang="zh-CN" altLang="en-US" sz="2000" dirty="0">
                <a:latin typeface="微软雅黑" panose="020B0503020204020204" pitchFamily="34" charset="-122"/>
                <a:ea typeface="微软雅黑" panose="020B0503020204020204" pitchFamily="34" charset="-122"/>
              </a:rPr>
              <a:t>值是消息值，</a:t>
            </a:r>
          </a:p>
          <a:p>
            <a:pPr eaLnBrk="1" hangingPunct="1">
              <a:lnSpc>
                <a:spcPct val="125000"/>
              </a:lnSpc>
              <a:spcBef>
                <a:spcPts val="600"/>
              </a:spcBef>
            </a:pPr>
            <a:r>
              <a:rPr lang="zh-CN" altLang="en-US" sz="2000" dirty="0">
                <a:latin typeface="微软雅黑" panose="020B0503020204020204" pitchFamily="34" charset="-122"/>
                <a:ea typeface="微软雅黑" panose="020B0503020204020204" pitchFamily="34" charset="-122"/>
              </a:rPr>
              <a:t>如</a:t>
            </a:r>
            <a:r>
              <a:rPr lang="en-US" altLang="zh-CN" sz="2000" dirty="0" err="1">
                <a:latin typeface="微软雅黑" panose="020B0503020204020204" pitchFamily="34" charset="-122"/>
                <a:ea typeface="微软雅黑" panose="020B0503020204020204" pitchFamily="34" charset="-122"/>
              </a:rPr>
              <a:t>WM_KEYDOWN</a:t>
            </a:r>
            <a:r>
              <a:rPr lang="zh-CN" altLang="en-US" sz="2000" dirty="0">
                <a:latin typeface="微软雅黑" panose="020B0503020204020204" pitchFamily="34" charset="-122"/>
                <a:ea typeface="微软雅黑" panose="020B0503020204020204" pitchFamily="34" charset="-122"/>
              </a:rPr>
              <a:t>消息，</a:t>
            </a:r>
            <a:r>
              <a:rPr lang="en-US" altLang="zh-CN" sz="2000" dirty="0" err="1">
                <a:latin typeface="微软雅黑" panose="020B0503020204020204" pitchFamily="34" charset="-122"/>
                <a:ea typeface="微软雅黑" panose="020B0503020204020204" pitchFamily="34" charset="-122"/>
              </a:rPr>
              <a:t>lParam</a:t>
            </a:r>
            <a:r>
              <a:rPr lang="zh-CN" altLang="en-US" sz="2000" dirty="0">
                <a:latin typeface="微软雅黑" panose="020B0503020204020204" pitchFamily="34" charset="-122"/>
                <a:ea typeface="微软雅黑" panose="020B0503020204020204" pitchFamily="34" charset="-122"/>
              </a:rPr>
              <a:t>指向一个内存地址，地址内是具体的按键值，</a:t>
            </a:r>
          </a:p>
          <a:p>
            <a:pPr eaLnBrk="1" hangingPunct="1">
              <a:lnSpc>
                <a:spcPct val="125000"/>
              </a:lnSpc>
              <a:spcBef>
                <a:spcPts val="600"/>
              </a:spcBef>
            </a:pPr>
            <a:r>
              <a:rPr lang="zh-CN" altLang="en-US" sz="2000" dirty="0">
                <a:latin typeface="微软雅黑" panose="020B0503020204020204" pitchFamily="34" charset="-122"/>
                <a:ea typeface="微软雅黑" panose="020B0503020204020204" pitchFamily="34" charset="-122"/>
              </a:rPr>
              <a:t>需要进行结构转换；</a:t>
            </a:r>
          </a:p>
        </p:txBody>
      </p:sp>
    </p:spTree>
    <p:extLst>
      <p:ext uri="{BB962C8B-B14F-4D97-AF65-F5344CB8AC3E}">
        <p14:creationId xmlns:p14="http://schemas.microsoft.com/office/powerpoint/2010/main" val="447922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4579" name="Rectangle 2"/>
          <p:cNvSpPr>
            <a:spLocks noGrp="1" noChangeArrowheads="1"/>
          </p:cNvSpPr>
          <p:nvPr>
            <p:ph type="title"/>
          </p:nvPr>
        </p:nvSpPr>
        <p:spPr>
          <a:xfrm>
            <a:off x="249854" y="11744"/>
            <a:ext cx="3183459" cy="853780"/>
          </a:xfrm>
        </p:spPr>
        <p:txBody>
          <a:bodyPr/>
          <a:lstStyle/>
          <a:p>
            <a:pPr eaLnBrk="1" hangingPunct="1"/>
            <a:r>
              <a:rPr lang="zh-CN" altLang="en-US" smtClean="0"/>
              <a:t>键盘钩子函数</a:t>
            </a:r>
          </a:p>
        </p:txBody>
      </p:sp>
      <p:sp>
        <p:nvSpPr>
          <p:cNvPr id="24580" name="Text Box 3"/>
          <p:cNvSpPr txBox="1">
            <a:spLocks noChangeArrowheads="1"/>
          </p:cNvSpPr>
          <p:nvPr/>
        </p:nvSpPr>
        <p:spPr bwMode="auto">
          <a:xfrm>
            <a:off x="782108" y="1332544"/>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4000">
                <a:latin typeface="微软雅黑" panose="020B0503020204020204" pitchFamily="34" charset="-122"/>
                <a:ea typeface="微软雅黑" panose="020B0503020204020204" pitchFamily="34" charset="-122"/>
              </a:rPr>
              <a:t>取得内存中的数据</a:t>
            </a:r>
          </a:p>
        </p:txBody>
      </p:sp>
      <p:sp>
        <p:nvSpPr>
          <p:cNvPr id="24581" name="Text Box 4"/>
          <p:cNvSpPr txBox="1">
            <a:spLocks noChangeArrowheads="1"/>
          </p:cNvSpPr>
          <p:nvPr/>
        </p:nvSpPr>
        <p:spPr bwMode="auto">
          <a:xfrm>
            <a:off x="853545" y="3132768"/>
            <a:ext cx="429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3600">
                <a:latin typeface="新宋体" panose="02010609030101010101" pitchFamily="49" charset="-122"/>
                <a:ea typeface="新宋体" panose="02010609030101010101" pitchFamily="49" charset="-122"/>
              </a:rPr>
              <a:t>KeyboardHookStruct</a:t>
            </a:r>
          </a:p>
        </p:txBody>
      </p:sp>
      <p:sp>
        <p:nvSpPr>
          <p:cNvPr id="24582" name="Text Box 6"/>
          <p:cNvSpPr txBox="1">
            <a:spLocks noChangeArrowheads="1"/>
          </p:cNvSpPr>
          <p:nvPr/>
        </p:nvSpPr>
        <p:spPr bwMode="auto">
          <a:xfrm>
            <a:off x="782109" y="2196144"/>
            <a:ext cx="6192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en-US" sz="4000">
                <a:latin typeface="新宋体" panose="02010609030101010101" pitchFamily="49" charset="-122"/>
                <a:ea typeface="新宋体" panose="02010609030101010101" pitchFamily="49" charset="-122"/>
              </a:rPr>
              <a:t>Marshal.PtrToStructure</a:t>
            </a:r>
            <a:endParaRPr lang="en-US" altLang="zh-CN" sz="400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017258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412483" y="335275"/>
            <a:ext cx="3141600" cy="889831"/>
          </a:xfrm>
        </p:spPr>
        <p:txBody>
          <a:bodyPr/>
          <a:lstStyle/>
          <a:p>
            <a:pPr eaLnBrk="1" hangingPunct="1"/>
            <a:r>
              <a:rPr lang="zh-CN" altLang="en-US" dirty="0"/>
              <a:t>键盘钩子实例</a:t>
            </a:r>
            <a:endParaRPr lang="zh-CN" altLang="en-US" dirty="0" smtClean="0"/>
          </a:p>
        </p:txBody>
      </p:sp>
      <p:sp>
        <p:nvSpPr>
          <p:cNvPr id="20484" name="Rectangle 3"/>
          <p:cNvSpPr>
            <a:spLocks noGrp="1" noChangeArrowheads="1"/>
          </p:cNvSpPr>
          <p:nvPr>
            <p:ph type="body" idx="1"/>
          </p:nvPr>
        </p:nvSpPr>
        <p:spPr>
          <a:xfrm>
            <a:off x="439187" y="1045095"/>
            <a:ext cx="8132961" cy="1655440"/>
          </a:xfrm>
        </p:spPr>
        <p:txBody>
          <a:bodyPr>
            <a:normAutofit/>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设定键盘按键，处于非激活状态的程序可使用钩子函数监视按键消息，控制线程执行抓屏任务。</a:t>
            </a:r>
          </a:p>
        </p:txBody>
      </p:sp>
      <p:sp>
        <p:nvSpPr>
          <p:cNvPr id="2" name="圆角矩形 1"/>
          <p:cNvSpPr/>
          <p:nvPr/>
        </p:nvSpPr>
        <p:spPr>
          <a:xfrm>
            <a:off x="4876167" y="3053351"/>
            <a:ext cx="3344805" cy="1713372"/>
          </a:xfrm>
          <a:prstGeom prst="roundRect">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623275" y="3339130"/>
            <a:ext cx="1800201" cy="1187443"/>
          </a:xfrm>
          <a:prstGeom prst="roundRect">
            <a:avLst/>
          </a:prstGeom>
          <a:solidFill>
            <a:schemeClr val="accent3">
              <a:lumMod val="7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检测按键值</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设置事件状态</a:t>
            </a:r>
          </a:p>
        </p:txBody>
      </p:sp>
      <p:sp>
        <p:nvSpPr>
          <p:cNvPr id="3" name="文本框 2"/>
          <p:cNvSpPr txBox="1"/>
          <p:nvPr/>
        </p:nvSpPr>
        <p:spPr>
          <a:xfrm>
            <a:off x="5618099" y="2254597"/>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工作线程</a:t>
            </a:r>
          </a:p>
        </p:txBody>
      </p:sp>
      <p:sp>
        <p:nvSpPr>
          <p:cNvPr id="8" name="文本框 7"/>
          <p:cNvSpPr txBox="1"/>
          <p:nvPr/>
        </p:nvSpPr>
        <p:spPr>
          <a:xfrm>
            <a:off x="1794487" y="2829863"/>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钩子回调函数</a:t>
            </a:r>
          </a:p>
        </p:txBody>
      </p:sp>
      <p:sp>
        <p:nvSpPr>
          <p:cNvPr id="4" name="右箭头 3"/>
          <p:cNvSpPr/>
          <p:nvPr/>
        </p:nvSpPr>
        <p:spPr>
          <a:xfrm>
            <a:off x="3603364" y="3745466"/>
            <a:ext cx="1008112" cy="23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100068" y="3648765"/>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屏幕内容保存到位图</a:t>
            </a:r>
          </a:p>
        </p:txBody>
      </p:sp>
    </p:spTree>
    <p:extLst>
      <p:ext uri="{BB962C8B-B14F-4D97-AF65-F5344CB8AC3E}">
        <p14:creationId xmlns:p14="http://schemas.microsoft.com/office/powerpoint/2010/main" val="2419027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675977" y="1015819"/>
            <a:ext cx="1677790" cy="3514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82" name="页脚占位符 4"/>
          <p:cNvSpPr>
            <a:spLocks noGrp="1"/>
          </p:cNvSpPr>
          <p:nvPr>
            <p:ph type="ftr" sz="quarter" idx="11"/>
          </p:nvPr>
        </p:nvSpPr>
        <p:spPr>
          <a:xfrm>
            <a:off x="5281078" y="6238731"/>
            <a:ext cx="2895600" cy="457200"/>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0483" name="Rectangle 2"/>
          <p:cNvSpPr>
            <a:spLocks noGrp="1" noChangeArrowheads="1"/>
          </p:cNvSpPr>
          <p:nvPr>
            <p:ph type="title"/>
          </p:nvPr>
        </p:nvSpPr>
        <p:spPr>
          <a:xfrm>
            <a:off x="1375780" y="5476805"/>
            <a:ext cx="5614240" cy="619269"/>
          </a:xfrm>
        </p:spPr>
        <p:txBody>
          <a:bodyPr/>
          <a:lstStyle/>
          <a:p>
            <a:pPr eaLnBrk="1" hangingPunct="1"/>
            <a:r>
              <a:rPr lang="zh-CN" altLang="en-US" sz="2800" dirty="0">
                <a:latin typeface="微软雅黑" panose="020B0503020204020204" pitchFamily="34" charset="-122"/>
                <a:ea typeface="微软雅黑" panose="020B0503020204020204" pitchFamily="34" charset="-122"/>
              </a:rPr>
              <a:t>键盘钩子回调函数与工作线程流程</a:t>
            </a:r>
          </a:p>
        </p:txBody>
      </p:sp>
      <p:sp>
        <p:nvSpPr>
          <p:cNvPr id="6" name="圆角矩形 5"/>
          <p:cNvSpPr/>
          <p:nvPr/>
        </p:nvSpPr>
        <p:spPr>
          <a:xfrm>
            <a:off x="814130" y="1511390"/>
            <a:ext cx="1422511" cy="421160"/>
          </a:xfrm>
          <a:prstGeom prst="roundRect">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获得按键值</a:t>
            </a:r>
          </a:p>
        </p:txBody>
      </p:sp>
      <p:sp>
        <p:nvSpPr>
          <p:cNvPr id="3" name="文本框 2"/>
          <p:cNvSpPr txBox="1"/>
          <p:nvPr/>
        </p:nvSpPr>
        <p:spPr>
          <a:xfrm>
            <a:off x="5122457" y="53930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工作线程</a:t>
            </a:r>
          </a:p>
        </p:txBody>
      </p:sp>
      <p:sp>
        <p:nvSpPr>
          <p:cNvPr id="8" name="文本框 7"/>
          <p:cNvSpPr txBox="1"/>
          <p:nvPr/>
        </p:nvSpPr>
        <p:spPr>
          <a:xfrm>
            <a:off x="769233" y="1112325"/>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钩子回调函数</a:t>
            </a:r>
          </a:p>
        </p:txBody>
      </p:sp>
      <p:sp>
        <p:nvSpPr>
          <p:cNvPr id="4" name="右箭头 3"/>
          <p:cNvSpPr/>
          <p:nvPr/>
        </p:nvSpPr>
        <p:spPr>
          <a:xfrm>
            <a:off x="2409122" y="2571975"/>
            <a:ext cx="2135619" cy="158736"/>
          </a:xfrm>
          <a:prstGeom prst="rightArrow">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978524" y="3386895"/>
            <a:ext cx="2291462" cy="396357"/>
          </a:xfrm>
          <a:prstGeom prst="roundRect">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屏幕内容保存到位图</a:t>
            </a:r>
          </a:p>
        </p:txBody>
      </p:sp>
      <p:sp>
        <p:nvSpPr>
          <p:cNvPr id="7" name="菱形 6"/>
          <p:cNvSpPr/>
          <p:nvPr/>
        </p:nvSpPr>
        <p:spPr>
          <a:xfrm>
            <a:off x="5107450" y="2215730"/>
            <a:ext cx="1299449" cy="602953"/>
          </a:xfrm>
          <a:prstGeom prst="diamond">
            <a:avLst/>
          </a:prstGeom>
          <a:solidFill>
            <a:schemeClr val="tx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超时</a:t>
            </a:r>
          </a:p>
        </p:txBody>
      </p:sp>
      <p:sp>
        <p:nvSpPr>
          <p:cNvPr id="14" name="菱形 13"/>
          <p:cNvSpPr/>
          <p:nvPr/>
        </p:nvSpPr>
        <p:spPr>
          <a:xfrm>
            <a:off x="6543181" y="2226911"/>
            <a:ext cx="1299449" cy="602953"/>
          </a:xfrm>
          <a:prstGeom prst="diamond">
            <a:avLst/>
          </a:prstGeom>
          <a:solidFill>
            <a:schemeClr val="tx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抓屏</a:t>
            </a:r>
          </a:p>
        </p:txBody>
      </p:sp>
      <p:sp>
        <p:nvSpPr>
          <p:cNvPr id="15" name="菱形 14"/>
          <p:cNvSpPr/>
          <p:nvPr/>
        </p:nvSpPr>
        <p:spPr>
          <a:xfrm>
            <a:off x="7980874" y="2215730"/>
            <a:ext cx="1299449" cy="602953"/>
          </a:xfrm>
          <a:prstGeom prst="diamond">
            <a:avLst/>
          </a:prstGeom>
          <a:solidFill>
            <a:schemeClr val="tx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停止</a:t>
            </a:r>
          </a:p>
        </p:txBody>
      </p:sp>
      <p:sp>
        <p:nvSpPr>
          <p:cNvPr id="17" name="圆角矩形 16"/>
          <p:cNvSpPr/>
          <p:nvPr/>
        </p:nvSpPr>
        <p:spPr>
          <a:xfrm>
            <a:off x="7705723" y="4398937"/>
            <a:ext cx="1648385" cy="396357"/>
          </a:xfrm>
          <a:prstGeom prst="roundRect">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注销钩子函数</a:t>
            </a:r>
          </a:p>
        </p:txBody>
      </p:sp>
      <p:sp>
        <p:nvSpPr>
          <p:cNvPr id="11" name="流程图: 终止 10"/>
          <p:cNvSpPr/>
          <p:nvPr/>
        </p:nvSpPr>
        <p:spPr>
          <a:xfrm>
            <a:off x="8062000" y="5385453"/>
            <a:ext cx="914400" cy="301752"/>
          </a:xfrm>
          <a:prstGeom prst="flowChartTerminator">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19" name="下箭头 18"/>
          <p:cNvSpPr/>
          <p:nvPr/>
        </p:nvSpPr>
        <p:spPr>
          <a:xfrm>
            <a:off x="8498659" y="2872700"/>
            <a:ext cx="222796" cy="147476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046703" y="1889223"/>
            <a:ext cx="4392488" cy="361011"/>
          </a:xfrm>
          <a:prstGeom prst="roundRect">
            <a:avLst/>
          </a:prstGeom>
          <a:solidFill>
            <a:schemeClr val="tx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检测事件状态（</a:t>
            </a:r>
            <a:r>
              <a:rPr lang="en-US" altLang="zh-CN" dirty="0">
                <a:latin typeface="微软雅黑" panose="020B0503020204020204" pitchFamily="34" charset="-122"/>
                <a:ea typeface="微软雅黑" panose="020B0503020204020204" pitchFamily="34" charset="-122"/>
              </a:rPr>
              <a:t>WaitHandle.WaitAny</a:t>
            </a:r>
            <a:r>
              <a:rPr lang="zh-CN" altLang="en-US" dirty="0">
                <a:latin typeface="微软雅黑" panose="020B0503020204020204" pitchFamily="34" charset="-122"/>
                <a:ea typeface="微软雅黑" panose="020B0503020204020204" pitchFamily="34" charset="-122"/>
              </a:rPr>
              <a:t>）</a:t>
            </a:r>
          </a:p>
        </p:txBody>
      </p:sp>
      <p:sp>
        <p:nvSpPr>
          <p:cNvPr id="20" name="下箭头 19"/>
          <p:cNvSpPr/>
          <p:nvPr/>
        </p:nvSpPr>
        <p:spPr>
          <a:xfrm>
            <a:off x="7060436" y="2846016"/>
            <a:ext cx="248824" cy="497313"/>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5141954" y="4386570"/>
            <a:ext cx="1648385" cy="396357"/>
          </a:xfrm>
          <a:prstGeom prst="roundRect">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下次循环</a:t>
            </a:r>
          </a:p>
        </p:txBody>
      </p:sp>
      <p:sp>
        <p:nvSpPr>
          <p:cNvPr id="23" name="下箭头 22"/>
          <p:cNvSpPr/>
          <p:nvPr/>
        </p:nvSpPr>
        <p:spPr>
          <a:xfrm>
            <a:off x="6382501" y="3836254"/>
            <a:ext cx="248824" cy="497313"/>
          </a:xfrm>
          <a:prstGeom prst="downArrow">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8381774" y="4817689"/>
            <a:ext cx="248824" cy="497313"/>
          </a:xfrm>
          <a:prstGeom prst="downArrow">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准备 12"/>
          <p:cNvSpPr/>
          <p:nvPr/>
        </p:nvSpPr>
        <p:spPr>
          <a:xfrm>
            <a:off x="6602502" y="144828"/>
            <a:ext cx="1180803" cy="372244"/>
          </a:xfrm>
          <a:prstGeom prst="flowChartPreparation">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开始</a:t>
            </a:r>
          </a:p>
        </p:txBody>
      </p:sp>
      <p:sp>
        <p:nvSpPr>
          <p:cNvPr id="26" name="圆角矩形 25"/>
          <p:cNvSpPr/>
          <p:nvPr/>
        </p:nvSpPr>
        <p:spPr>
          <a:xfrm>
            <a:off x="6385459" y="1015819"/>
            <a:ext cx="1614891" cy="396357"/>
          </a:xfrm>
          <a:prstGeom prst="roundRect">
            <a:avLst/>
          </a:prstGeom>
          <a:solidFill>
            <a:schemeClr val="tx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注册钩子函数</a:t>
            </a:r>
          </a:p>
        </p:txBody>
      </p:sp>
      <p:sp>
        <p:nvSpPr>
          <p:cNvPr id="18" name="直角上箭头 17"/>
          <p:cNvSpPr/>
          <p:nvPr/>
        </p:nvSpPr>
        <p:spPr>
          <a:xfrm rot="16200000" flipV="1">
            <a:off x="3842476" y="2752182"/>
            <a:ext cx="1985969" cy="347947"/>
          </a:xfrm>
          <a:prstGeom prst="bentUpArrow">
            <a:avLst>
              <a:gd name="adj1" fmla="val 30309"/>
              <a:gd name="adj2" fmla="val 34291"/>
              <a:gd name="adj3" fmla="val 32964"/>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下箭头 28"/>
          <p:cNvSpPr/>
          <p:nvPr/>
        </p:nvSpPr>
        <p:spPr>
          <a:xfrm>
            <a:off x="5652073" y="2846015"/>
            <a:ext cx="218964" cy="1496988"/>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直角上箭头 24"/>
          <p:cNvSpPr/>
          <p:nvPr/>
        </p:nvSpPr>
        <p:spPr>
          <a:xfrm flipH="1">
            <a:off x="4585429" y="3972730"/>
            <a:ext cx="500060" cy="693556"/>
          </a:xfrm>
          <a:prstGeom prst="bentUpArrow">
            <a:avLst>
              <a:gd name="adj1" fmla="val 19038"/>
              <a:gd name="adj2" fmla="val 25199"/>
              <a:gd name="adj3" fmla="val 26438"/>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7054716" y="1446642"/>
            <a:ext cx="254544" cy="398845"/>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054716" y="561761"/>
            <a:ext cx="254544" cy="398845"/>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297338" y="2233421"/>
            <a:ext cx="2355645"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ManualResetEvent.Set</a:t>
            </a:r>
            <a:endParaRPr lang="zh-CN" altLang="en-US" sz="1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2932694" y="1968721"/>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截屏事件</a:t>
            </a:r>
          </a:p>
        </p:txBody>
      </p:sp>
      <p:sp>
        <p:nvSpPr>
          <p:cNvPr id="36" name="文本框 35"/>
          <p:cNvSpPr txBox="1"/>
          <p:nvPr/>
        </p:nvSpPr>
        <p:spPr>
          <a:xfrm>
            <a:off x="2899880" y="2797176"/>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停止事件</a:t>
            </a:r>
          </a:p>
        </p:txBody>
      </p:sp>
      <p:sp>
        <p:nvSpPr>
          <p:cNvPr id="37" name="右箭头 36"/>
          <p:cNvSpPr/>
          <p:nvPr/>
        </p:nvSpPr>
        <p:spPr>
          <a:xfrm>
            <a:off x="2414315" y="3426336"/>
            <a:ext cx="2135619" cy="158736"/>
          </a:xfrm>
          <a:prstGeom prst="rightArrow">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352510" y="3106109"/>
            <a:ext cx="2355645"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ManualResetEvent.Set</a:t>
            </a:r>
            <a:endParaRPr lang="zh-CN" altLang="en-US" sz="1600" dirty="0">
              <a:latin typeface="微软雅黑" panose="020B0503020204020204" pitchFamily="34" charset="-122"/>
              <a:ea typeface="微软雅黑" panose="020B0503020204020204" pitchFamily="34" charset="-122"/>
            </a:endParaRPr>
          </a:p>
        </p:txBody>
      </p:sp>
      <p:sp>
        <p:nvSpPr>
          <p:cNvPr id="27" name="右箭头标注 26"/>
          <p:cNvSpPr/>
          <p:nvPr/>
        </p:nvSpPr>
        <p:spPr>
          <a:xfrm>
            <a:off x="719107" y="2434792"/>
            <a:ext cx="1688303" cy="412747"/>
          </a:xfrm>
          <a:prstGeom prst="rightArrowCallout">
            <a:avLst>
              <a:gd name="adj1" fmla="val 25000"/>
              <a:gd name="adj2" fmla="val 25000"/>
              <a:gd name="adj3" fmla="val 25000"/>
              <a:gd name="adj4" fmla="val 82331"/>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PrintScreen</a:t>
            </a:r>
            <a:endParaRPr lang="zh-CN" altLang="en-US" dirty="0"/>
          </a:p>
        </p:txBody>
      </p:sp>
      <p:sp>
        <p:nvSpPr>
          <p:cNvPr id="42" name="右箭头标注 41"/>
          <p:cNvSpPr/>
          <p:nvPr/>
        </p:nvSpPr>
        <p:spPr>
          <a:xfrm>
            <a:off x="725665" y="3344758"/>
            <a:ext cx="1620434" cy="316584"/>
          </a:xfrm>
          <a:prstGeom prst="rightArrowCallout">
            <a:avLst>
              <a:gd name="adj1" fmla="val 25000"/>
              <a:gd name="adj2" fmla="val 25000"/>
              <a:gd name="adj3" fmla="val 25000"/>
              <a:gd name="adj4" fmla="val 82331"/>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endParaRPr lang="zh-CN" altLang="en-US" dirty="0"/>
          </a:p>
        </p:txBody>
      </p:sp>
      <p:sp>
        <p:nvSpPr>
          <p:cNvPr id="43" name="下箭头 42"/>
          <p:cNvSpPr/>
          <p:nvPr/>
        </p:nvSpPr>
        <p:spPr>
          <a:xfrm>
            <a:off x="1393320" y="1985840"/>
            <a:ext cx="254544" cy="398845"/>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下箭头 43"/>
          <p:cNvSpPr/>
          <p:nvPr/>
        </p:nvSpPr>
        <p:spPr>
          <a:xfrm>
            <a:off x="1393320" y="2907005"/>
            <a:ext cx="254544" cy="398845"/>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终止 44"/>
          <p:cNvSpPr/>
          <p:nvPr/>
        </p:nvSpPr>
        <p:spPr>
          <a:xfrm>
            <a:off x="1068184" y="4147529"/>
            <a:ext cx="914400" cy="301752"/>
          </a:xfrm>
          <a:prstGeom prst="flowChartTerminator">
            <a:avLst/>
          </a:prstGeom>
          <a:solidFill>
            <a:schemeClr val="tx2">
              <a:lumMod val="60000"/>
              <a:lumOff val="4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46" name="下箭头 45"/>
          <p:cNvSpPr/>
          <p:nvPr/>
        </p:nvSpPr>
        <p:spPr>
          <a:xfrm>
            <a:off x="1393320" y="3709651"/>
            <a:ext cx="254544" cy="398845"/>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6686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98535161"/>
              </p:ext>
            </p:extLst>
          </p:nvPr>
        </p:nvGraphicFramePr>
        <p:xfrm>
          <a:off x="365834" y="844062"/>
          <a:ext cx="9350921" cy="5539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2638623" cy="716783"/>
          </a:xfrm>
        </p:spPr>
        <p:txBody>
          <a:bodyPr/>
          <a:lstStyle/>
          <a:p>
            <a:r>
              <a:rPr lang="zh-CN" altLang="en-US" dirty="0"/>
              <a:t>窗体的属性</a:t>
            </a:r>
          </a:p>
        </p:txBody>
      </p:sp>
    </p:spTree>
    <p:extLst>
      <p:ext uri="{BB962C8B-B14F-4D97-AF65-F5344CB8AC3E}">
        <p14:creationId xmlns:p14="http://schemas.microsoft.com/office/powerpoint/2010/main" val="1992971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1507" name="Rectangle 2"/>
          <p:cNvSpPr>
            <a:spLocks noGrp="1" noChangeArrowheads="1"/>
          </p:cNvSpPr>
          <p:nvPr>
            <p:ph type="title"/>
          </p:nvPr>
        </p:nvSpPr>
        <p:spPr/>
        <p:txBody>
          <a:bodyPr/>
          <a:lstStyle/>
          <a:p>
            <a:pPr eaLnBrk="1" hangingPunct="1"/>
            <a:r>
              <a:rPr lang="zh-CN" altLang="en-US" smtClean="0"/>
              <a:t>程序组成</a:t>
            </a:r>
          </a:p>
        </p:txBody>
      </p:sp>
      <p:sp>
        <p:nvSpPr>
          <p:cNvPr id="21508" name="Rectangle 3"/>
          <p:cNvSpPr>
            <a:spLocks noGrp="1" noChangeArrowheads="1"/>
          </p:cNvSpPr>
          <p:nvPr>
            <p:ph type="body" idx="1"/>
          </p:nvPr>
        </p:nvSpPr>
        <p:spPr>
          <a:xfrm>
            <a:off x="901620" y="1332453"/>
            <a:ext cx="4248350" cy="261844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键盘钩子函数定义</a:t>
            </a:r>
          </a:p>
          <a:p>
            <a:pPr eaLnBrk="1" hangingPunct="1"/>
            <a:r>
              <a:rPr lang="zh-CN" altLang="en-US" sz="2800" dirty="0" smtClean="0">
                <a:latin typeface="微软雅黑" panose="020B0503020204020204" pitchFamily="34" charset="-122"/>
                <a:ea typeface="微软雅黑" panose="020B0503020204020204" pitchFamily="34" charset="-122"/>
              </a:rPr>
              <a:t>安装钩子</a:t>
            </a:r>
          </a:p>
          <a:p>
            <a:pPr eaLnBrk="1" hangingPunct="1"/>
            <a:r>
              <a:rPr lang="zh-CN" altLang="en-US" sz="2800" dirty="0" smtClean="0">
                <a:latin typeface="微软雅黑" panose="020B0503020204020204" pitchFamily="34" charset="-122"/>
                <a:ea typeface="微软雅黑" panose="020B0503020204020204" pitchFamily="34" charset="-122"/>
              </a:rPr>
              <a:t>启动线程</a:t>
            </a:r>
          </a:p>
          <a:p>
            <a:pPr eaLnBrk="1" hangingPunct="1"/>
            <a:r>
              <a:rPr lang="zh-CN" altLang="en-US" sz="2800" dirty="0" smtClean="0">
                <a:latin typeface="微软雅黑" panose="020B0503020204020204" pitchFamily="34" charset="-122"/>
                <a:ea typeface="微软雅黑" panose="020B0503020204020204" pitchFamily="34" charset="-122"/>
              </a:rPr>
              <a:t>卸载钩子</a:t>
            </a:r>
          </a:p>
        </p:txBody>
      </p:sp>
    </p:spTree>
    <p:extLst>
      <p:ext uri="{BB962C8B-B14F-4D97-AF65-F5344CB8AC3E}">
        <p14:creationId xmlns:p14="http://schemas.microsoft.com/office/powerpoint/2010/main" val="3809917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5603" name="Rectangle 2"/>
          <p:cNvSpPr>
            <a:spLocks noGrp="1" noChangeArrowheads="1"/>
          </p:cNvSpPr>
          <p:nvPr>
            <p:ph type="title"/>
          </p:nvPr>
        </p:nvSpPr>
        <p:spPr/>
        <p:txBody>
          <a:bodyPr/>
          <a:lstStyle/>
          <a:p>
            <a:pPr eaLnBrk="1" hangingPunct="1"/>
            <a:r>
              <a:rPr lang="zh-CN" altLang="en-US" smtClean="0"/>
              <a:t>安装钩子</a:t>
            </a:r>
          </a:p>
        </p:txBody>
      </p:sp>
      <p:sp>
        <p:nvSpPr>
          <p:cNvPr id="25604" name="Rectangle 3"/>
          <p:cNvSpPr>
            <a:spLocks noGrp="1" noChangeArrowheads="1"/>
          </p:cNvSpPr>
          <p:nvPr>
            <p:ph type="body" idx="1"/>
          </p:nvPr>
        </p:nvSpPr>
        <p:spPr>
          <a:xfrm>
            <a:off x="884368" y="1401464"/>
            <a:ext cx="8596668" cy="3880773"/>
          </a:xfrm>
        </p:spPr>
        <p:txBody>
          <a:bodyPr>
            <a:normAutofit/>
          </a:bodyPr>
          <a:lstStyle/>
          <a:p>
            <a:pPr eaLnBrk="1" hangingPunct="1"/>
            <a:r>
              <a:rPr lang="en-US" altLang="zh-CN" sz="2800" dirty="0" smtClean="0"/>
              <a:t>private void </a:t>
            </a:r>
            <a:r>
              <a:rPr lang="en-US" altLang="zh-CN" sz="2800" dirty="0" err="1" smtClean="0"/>
              <a:t>Start_h</a:t>
            </a:r>
            <a:r>
              <a:rPr lang="en-US" altLang="zh-CN" sz="2800" dirty="0" smtClean="0"/>
              <a:t>()</a:t>
            </a:r>
          </a:p>
          <a:p>
            <a:pPr eaLnBrk="1" hangingPunct="1"/>
            <a:r>
              <a:rPr lang="zh-CN" altLang="en-US" sz="2800" dirty="0" smtClean="0"/>
              <a:t>代码见实验文档</a:t>
            </a:r>
          </a:p>
        </p:txBody>
      </p:sp>
    </p:spTree>
    <p:extLst>
      <p:ext uri="{BB962C8B-B14F-4D97-AF65-F5344CB8AC3E}">
        <p14:creationId xmlns:p14="http://schemas.microsoft.com/office/powerpoint/2010/main" val="4191838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8675" name="Rectangle 2"/>
          <p:cNvSpPr>
            <a:spLocks noGrp="1" noChangeArrowheads="1"/>
          </p:cNvSpPr>
          <p:nvPr>
            <p:ph type="title"/>
          </p:nvPr>
        </p:nvSpPr>
        <p:spPr>
          <a:xfrm>
            <a:off x="401288" y="195532"/>
            <a:ext cx="8596668" cy="1320800"/>
          </a:xfrm>
        </p:spPr>
        <p:txBody>
          <a:bodyPr/>
          <a:lstStyle/>
          <a:p>
            <a:pPr eaLnBrk="1" hangingPunct="1"/>
            <a:r>
              <a:rPr lang="zh-CN" altLang="en-US" smtClean="0"/>
              <a:t>卸载钩子</a:t>
            </a:r>
          </a:p>
        </p:txBody>
      </p:sp>
      <p:sp>
        <p:nvSpPr>
          <p:cNvPr id="28676" name="Rectangle 3"/>
          <p:cNvSpPr>
            <a:spLocks noGrp="1" noChangeArrowheads="1"/>
          </p:cNvSpPr>
          <p:nvPr>
            <p:ph type="body" idx="1"/>
          </p:nvPr>
        </p:nvSpPr>
        <p:spPr>
          <a:xfrm>
            <a:off x="1100018" y="1034304"/>
            <a:ext cx="5059242" cy="1432852"/>
          </a:xfrm>
        </p:spPr>
        <p:txBody>
          <a:bodyPr/>
          <a:lstStyle/>
          <a:p>
            <a:pPr eaLnBrk="1" hangingPunct="1"/>
            <a:r>
              <a:rPr lang="en-US" altLang="en-US" sz="3600" dirty="0"/>
              <a:t>private void </a:t>
            </a:r>
            <a:r>
              <a:rPr lang="en-US" altLang="en-US" sz="3600" dirty="0" err="1"/>
              <a:t>Stop_h</a:t>
            </a:r>
            <a:r>
              <a:rPr lang="en-US" altLang="en-US" sz="3600" dirty="0"/>
              <a:t>()</a:t>
            </a:r>
          </a:p>
          <a:p>
            <a:pPr eaLnBrk="1" hangingPunct="1"/>
            <a:r>
              <a:rPr lang="zh-CN" altLang="en-US" sz="3600" dirty="0"/>
              <a:t>代码见实验文档</a:t>
            </a:r>
          </a:p>
        </p:txBody>
      </p:sp>
    </p:spTree>
    <p:extLst>
      <p:ext uri="{BB962C8B-B14F-4D97-AF65-F5344CB8AC3E}">
        <p14:creationId xmlns:p14="http://schemas.microsoft.com/office/powerpoint/2010/main" val="1641333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7651" name="Rectangle 2"/>
          <p:cNvSpPr>
            <a:spLocks noGrp="1" noChangeArrowheads="1"/>
          </p:cNvSpPr>
          <p:nvPr>
            <p:ph type="title"/>
          </p:nvPr>
        </p:nvSpPr>
        <p:spPr/>
        <p:txBody>
          <a:bodyPr/>
          <a:lstStyle/>
          <a:p>
            <a:pPr eaLnBrk="1" hangingPunct="1"/>
            <a:r>
              <a:rPr lang="zh-CN" altLang="en-US" dirty="0" smtClean="0"/>
              <a:t>工作线程</a:t>
            </a:r>
          </a:p>
        </p:txBody>
      </p:sp>
      <p:sp>
        <p:nvSpPr>
          <p:cNvPr id="27652" name="Rectangle 3"/>
          <p:cNvSpPr>
            <a:spLocks noGrp="1" noChangeArrowheads="1"/>
          </p:cNvSpPr>
          <p:nvPr>
            <p:ph type="body" idx="1"/>
          </p:nvPr>
        </p:nvSpPr>
        <p:spPr>
          <a:xfrm>
            <a:off x="1120640" y="1431117"/>
            <a:ext cx="6901926" cy="1864174"/>
          </a:xfrm>
        </p:spPr>
        <p:txBody>
          <a:bodyPr>
            <a:noAutofit/>
          </a:bodyPr>
          <a:lstStyle/>
          <a:p>
            <a:pPr eaLnBrk="1" hangingPunct="1"/>
            <a:r>
              <a:rPr lang="en-US" altLang="en-US" sz="2800" dirty="0" smtClean="0">
                <a:latin typeface="微软雅黑" panose="020B0503020204020204" pitchFamily="34" charset="-122"/>
                <a:ea typeface="微软雅黑" panose="020B0503020204020204" pitchFamily="34" charset="-122"/>
              </a:rPr>
              <a:t>static void Capture_screen()</a:t>
            </a:r>
          </a:p>
          <a:p>
            <a:pPr eaLnBrk="1" hangingPunct="1"/>
            <a:r>
              <a:rPr lang="zh-CN" altLang="en-US" sz="2800" dirty="0" smtClean="0">
                <a:latin typeface="微软雅黑" panose="020B0503020204020204" pitchFamily="34" charset="-122"/>
                <a:ea typeface="微软雅黑" panose="020B0503020204020204" pitchFamily="34" charset="-122"/>
              </a:rPr>
              <a:t>工作线程等待触发事件来完成抓屏任务</a:t>
            </a:r>
          </a:p>
        </p:txBody>
      </p:sp>
    </p:spTree>
    <p:extLst>
      <p:ext uri="{BB962C8B-B14F-4D97-AF65-F5344CB8AC3E}">
        <p14:creationId xmlns:p14="http://schemas.microsoft.com/office/powerpoint/2010/main" val="894393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dirty="0"/>
              <a:t>C#</a:t>
            </a:r>
            <a:r>
              <a:rPr lang="zh-CN" altLang="en-US" dirty="0"/>
              <a:t>语言</a:t>
            </a:r>
            <a:r>
              <a:rPr lang="en-US" altLang="zh-CN" dirty="0"/>
              <a:t>Windows</a:t>
            </a:r>
            <a:r>
              <a:rPr lang="zh-CN" altLang="en-US" dirty="0"/>
              <a:t>程序设计</a:t>
            </a:r>
          </a:p>
        </p:txBody>
      </p:sp>
      <p:sp>
        <p:nvSpPr>
          <p:cNvPr id="26627" name="Rectangle 2"/>
          <p:cNvSpPr>
            <a:spLocks noGrp="1" noChangeArrowheads="1"/>
          </p:cNvSpPr>
          <p:nvPr>
            <p:ph type="title"/>
          </p:nvPr>
        </p:nvSpPr>
        <p:spPr/>
        <p:txBody>
          <a:bodyPr/>
          <a:lstStyle/>
          <a:p>
            <a:pPr eaLnBrk="1" hangingPunct="1"/>
            <a:r>
              <a:rPr lang="zh-CN" altLang="en-US" dirty="0" smtClean="0"/>
              <a:t>安装键盘钩子（</a:t>
            </a:r>
            <a:r>
              <a:rPr lang="en-US" altLang="zh-CN" dirty="0" smtClean="0"/>
              <a:t> </a:t>
            </a:r>
            <a:r>
              <a:rPr lang="en-US" altLang="zh-CN" dirty="0" err="1" smtClean="0"/>
              <a:t>WH_KEYBOARD_LL</a:t>
            </a:r>
            <a:r>
              <a:rPr lang="en-US" altLang="zh-CN" dirty="0" smtClean="0"/>
              <a:t> </a:t>
            </a:r>
            <a:r>
              <a:rPr lang="zh-CN" altLang="en-US" dirty="0" smtClean="0"/>
              <a:t>）</a:t>
            </a:r>
          </a:p>
        </p:txBody>
      </p:sp>
      <p:sp>
        <p:nvSpPr>
          <p:cNvPr id="26628" name="Rectangle 3"/>
          <p:cNvSpPr>
            <a:spLocks noGrp="1" noChangeArrowheads="1"/>
          </p:cNvSpPr>
          <p:nvPr>
            <p:ph type="body" idx="1"/>
          </p:nvPr>
        </p:nvSpPr>
        <p:spPr>
          <a:xfrm>
            <a:off x="858663" y="1431117"/>
            <a:ext cx="9130725" cy="2226483"/>
          </a:xfrm>
        </p:spPr>
        <p:txBody>
          <a:bodyPr>
            <a:normAutofit/>
          </a:bodyPr>
          <a:lstStyle/>
          <a:p>
            <a:pPr eaLnBrk="1" hangingPunct="1"/>
            <a:r>
              <a:rPr lang="en-US" altLang="zh-CN" sz="2800" dirty="0" err="1" smtClean="0">
                <a:latin typeface="微软雅黑" panose="020B0503020204020204" pitchFamily="34" charset="-122"/>
                <a:ea typeface="微软雅黑" panose="020B0503020204020204" pitchFamily="34" charset="-122"/>
              </a:rPr>
              <a:t>SetWindowsHookEx</a:t>
            </a:r>
            <a:r>
              <a:rPr lang="en-US" altLang="zh-CN" sz="2800" dirty="0" smtClean="0">
                <a:latin typeface="微软雅黑" panose="020B0503020204020204" pitchFamily="34" charset="-122"/>
                <a:ea typeface="微软雅黑" panose="020B0503020204020204" pitchFamily="34" charset="-122"/>
              </a:rPr>
              <a:t>(</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WH_KEYBOARD_LL</a:t>
            </a:r>
            <a:r>
              <a:rPr lang="en-US" altLang="zh-CN" sz="2800" dirty="0" smtClean="0">
                <a:latin typeface="微软雅黑" panose="020B0503020204020204" pitchFamily="34" charset="-122"/>
                <a:ea typeface="微软雅黑" panose="020B0503020204020204" pitchFamily="34" charset="-122"/>
              </a:rPr>
              <a:t>,</a:t>
            </a:r>
            <a:br>
              <a:rPr lang="en-US" altLang="zh-CN" sz="2800" dirty="0" smtClean="0">
                <a:latin typeface="微软雅黑" panose="020B0503020204020204" pitchFamily="34" charset="-122"/>
                <a:ea typeface="微软雅黑" panose="020B0503020204020204" pitchFamily="34" charset="-122"/>
              </a:rPr>
            </a:br>
            <a:r>
              <a:rPr lang="en-US" altLang="zh-CN" sz="2800" dirty="0" err="1" smtClean="0">
                <a:latin typeface="微软雅黑" panose="020B0503020204020204" pitchFamily="34" charset="-122"/>
                <a:ea typeface="微软雅黑" panose="020B0503020204020204" pitchFamily="34" charset="-122"/>
              </a:rPr>
              <a:t>KeyboardHookProcedure</a:t>
            </a:r>
            <a:r>
              <a:rPr lang="en-US" altLang="zh-CN" sz="2800" dirty="0" smtClean="0">
                <a:latin typeface="微软雅黑" panose="020B0503020204020204" pitchFamily="34" charset="-122"/>
                <a:ea typeface="微软雅黑" panose="020B0503020204020204" pitchFamily="34" charset="-122"/>
              </a:rPr>
              <a:t>, </a:t>
            </a:r>
            <a:r>
              <a:rPr lang="en-US" altLang="zh-CN" sz="2800" dirty="0" err="1" smtClean="0">
                <a:latin typeface="微软雅黑" panose="020B0503020204020204" pitchFamily="34" charset="-122"/>
                <a:ea typeface="微软雅黑" panose="020B0503020204020204" pitchFamily="34" charset="-122"/>
              </a:rPr>
              <a:t>GetModuleHandle</a:t>
            </a:r>
            <a:r>
              <a:rPr lang="en-US" altLang="zh-CN" sz="2800" dirty="0" smtClean="0">
                <a:latin typeface="微软雅黑" panose="020B0503020204020204" pitchFamily="34" charset="-122"/>
                <a:ea typeface="微软雅黑" panose="020B0503020204020204" pitchFamily="34" charset="-122"/>
              </a:rPr>
              <a:t>(</a:t>
            </a:r>
            <a:r>
              <a:rPr lang="en-US" altLang="zh-CN" sz="2800" dirty="0" err="1" smtClean="0">
                <a:latin typeface="微软雅黑" panose="020B0503020204020204" pitchFamily="34" charset="-122"/>
                <a:ea typeface="微软雅黑" panose="020B0503020204020204" pitchFamily="34" charset="-122"/>
              </a:rPr>
              <a:t>curModule.ModuleName</a:t>
            </a:r>
            <a:r>
              <a:rPr lang="en-US" altLang="zh-CN" sz="2800" dirty="0" smtClean="0">
                <a:latin typeface="微软雅黑" panose="020B0503020204020204" pitchFamily="34" charset="-122"/>
                <a:ea typeface="微软雅黑" panose="020B0503020204020204" pitchFamily="34" charset="-122"/>
              </a:rPr>
              <a:t>), </a:t>
            </a:r>
            <a:br>
              <a:rPr lang="en-US" altLang="zh-CN" sz="2800" dirty="0" smtClean="0">
                <a:latin typeface="微软雅黑" panose="020B0503020204020204" pitchFamily="34" charset="-122"/>
                <a:ea typeface="微软雅黑" panose="020B0503020204020204" pitchFamily="34" charset="-122"/>
              </a:rPr>
            </a:br>
            <a:r>
              <a:rPr lang="en-US" altLang="zh-CN" sz="2800" dirty="0" smtClean="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2514773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dirty="0" smtClean="0"/>
              <a:t>全局钩子函数</a:t>
            </a:r>
            <a:r>
              <a:rPr lang="en-US" altLang="zh-CN" dirty="0" smtClean="0"/>
              <a:t>KeyboardHookProc</a:t>
            </a:r>
            <a:endParaRPr lang="zh-CN" altLang="en-US" dirty="0" smtClean="0"/>
          </a:p>
        </p:txBody>
      </p:sp>
      <p:sp>
        <p:nvSpPr>
          <p:cNvPr id="30724" name="页脚占位符 3"/>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 name="文本框 1"/>
          <p:cNvSpPr txBox="1"/>
          <p:nvPr/>
        </p:nvSpPr>
        <p:spPr>
          <a:xfrm>
            <a:off x="786116" y="1270000"/>
            <a:ext cx="8767272" cy="1938992"/>
          </a:xfrm>
          <a:prstGeom prst="rect">
            <a:avLst/>
          </a:prstGeom>
          <a:noFill/>
        </p:spPr>
        <p:txBody>
          <a:bodyPr wrap="none" rtlCol="0">
            <a:spAutoFit/>
          </a:bodyPr>
          <a:lstStyle/>
          <a:p>
            <a:r>
              <a:rPr lang="en-US" altLang="zh-CN" sz="2400" dirty="0"/>
              <a:t>KeyboardHookProc(</a:t>
            </a:r>
            <a:r>
              <a:rPr lang="en-US" altLang="zh-CN" sz="2400" dirty="0" err="1"/>
              <a:t>int</a:t>
            </a:r>
            <a:r>
              <a:rPr lang="en-US" altLang="zh-CN" sz="2400" dirty="0"/>
              <a:t> </a:t>
            </a:r>
            <a:r>
              <a:rPr lang="en-US" altLang="zh-CN" sz="2400" dirty="0" err="1"/>
              <a:t>nCode</a:t>
            </a:r>
            <a:r>
              <a:rPr lang="en-US" altLang="zh-CN" sz="2400" dirty="0"/>
              <a:t>, </a:t>
            </a:r>
            <a:r>
              <a:rPr lang="en-US" altLang="zh-CN" sz="2400" dirty="0" err="1"/>
              <a:t>Int32</a:t>
            </a:r>
            <a:r>
              <a:rPr lang="en-US" altLang="zh-CN" sz="2400" dirty="0"/>
              <a:t> </a:t>
            </a:r>
            <a:r>
              <a:rPr lang="en-US" altLang="zh-CN" sz="2400" dirty="0" err="1"/>
              <a:t>wParam</a:t>
            </a:r>
            <a:r>
              <a:rPr lang="en-US" altLang="zh-CN" sz="2400" dirty="0"/>
              <a:t>, </a:t>
            </a:r>
            <a:r>
              <a:rPr lang="en-US" altLang="zh-CN" sz="2400" dirty="0" err="1"/>
              <a:t>IntPtr</a:t>
            </a:r>
            <a:r>
              <a:rPr lang="en-US" altLang="zh-CN" sz="2400" dirty="0"/>
              <a:t> </a:t>
            </a:r>
            <a:r>
              <a:rPr lang="en-US" altLang="zh-CN" sz="2400" dirty="0" err="1"/>
              <a:t>lParam</a:t>
            </a:r>
            <a:r>
              <a:rPr lang="en-US" altLang="zh-CN" sz="2400" dirty="0"/>
              <a:t>)</a:t>
            </a:r>
          </a:p>
          <a:p>
            <a:r>
              <a:rPr lang="en-US" altLang="zh-CN" sz="2400" dirty="0"/>
              <a:t>//</a:t>
            </a:r>
            <a:r>
              <a:rPr lang="en-US" altLang="zh-CN" sz="2400" dirty="0" err="1"/>
              <a:t>lParam</a:t>
            </a:r>
            <a:r>
              <a:rPr lang="en-US" altLang="zh-CN" sz="2400" dirty="0"/>
              <a:t> </a:t>
            </a:r>
            <a:r>
              <a:rPr lang="zh-CN" altLang="en-US" sz="2400" dirty="0"/>
              <a:t>参数只是数据的内存地址</a:t>
            </a:r>
            <a:endParaRPr lang="en-US" altLang="zh-CN" sz="2400" dirty="0"/>
          </a:p>
          <a:p>
            <a:r>
              <a:rPr lang="en-US" altLang="zh-CN" sz="2400" dirty="0" err="1"/>
              <a:t>Marshal.PtrToStructure</a:t>
            </a:r>
            <a:r>
              <a:rPr lang="en-US" altLang="zh-CN" sz="2400" dirty="0"/>
              <a:t>(</a:t>
            </a:r>
            <a:r>
              <a:rPr lang="en-US" altLang="zh-CN" sz="2400" dirty="0" err="1"/>
              <a:t>lParam</a:t>
            </a:r>
            <a:r>
              <a:rPr lang="en-US" altLang="zh-CN" sz="2400" dirty="0"/>
              <a:t>, </a:t>
            </a:r>
            <a:r>
              <a:rPr lang="en-US" altLang="zh-CN" sz="2400" dirty="0" err="1"/>
              <a:t>typeof</a:t>
            </a:r>
            <a:r>
              <a:rPr lang="en-US" altLang="zh-CN" sz="2400" dirty="0"/>
              <a:t>(</a:t>
            </a:r>
            <a:r>
              <a:rPr lang="en-US" altLang="zh-CN" sz="2400" dirty="0" err="1"/>
              <a:t>KeyboardHookStruct</a:t>
            </a:r>
            <a:r>
              <a:rPr lang="en-US" altLang="zh-CN" sz="2400" dirty="0"/>
              <a:t>));</a:t>
            </a:r>
          </a:p>
          <a:p>
            <a:r>
              <a:rPr lang="en-US" altLang="zh-CN" sz="2400" dirty="0"/>
              <a:t>Keys </a:t>
            </a:r>
            <a:r>
              <a:rPr lang="en-US" altLang="zh-CN" sz="2400" dirty="0" err="1"/>
              <a:t>keyData</a:t>
            </a:r>
            <a:r>
              <a:rPr lang="en-US" altLang="zh-CN" sz="2400" dirty="0"/>
              <a:t> = (</a:t>
            </a:r>
            <a:r>
              <a:rPr lang="en-US" altLang="zh-CN" sz="2400"/>
              <a:t>Keys)</a:t>
            </a:r>
            <a:r>
              <a:rPr lang="en-US" altLang="zh-CN" sz="2400" err="1"/>
              <a:t>MyKeyboardHookStruct.vkCode</a:t>
            </a:r>
            <a:r>
              <a:rPr lang="en-US" altLang="zh-CN" sz="2400" smtClean="0"/>
              <a:t>;</a:t>
            </a:r>
            <a:endParaRPr lang="en-US" altLang="zh-CN" sz="2400" dirty="0"/>
          </a:p>
          <a:p>
            <a:r>
              <a:rPr lang="en-US" altLang="zh-CN" sz="2400" dirty="0"/>
              <a:t>if (</a:t>
            </a:r>
            <a:r>
              <a:rPr lang="en-US" altLang="zh-CN" sz="2400" dirty="0" err="1"/>
              <a:t>keyData</a:t>
            </a:r>
            <a:r>
              <a:rPr lang="en-US" altLang="zh-CN" sz="2400" dirty="0"/>
              <a:t>==</a:t>
            </a:r>
            <a:r>
              <a:rPr lang="en-US" altLang="zh-CN" sz="2400" dirty="0" err="1"/>
              <a:t>Keys.PrintScreen</a:t>
            </a:r>
            <a:r>
              <a:rPr lang="en-US" altLang="zh-CN" sz="2400" dirty="0"/>
              <a:t>)</a:t>
            </a:r>
            <a:endParaRPr lang="zh-CN" altLang="en-US" sz="2400" dirty="0"/>
          </a:p>
        </p:txBody>
      </p:sp>
    </p:spTree>
    <p:extLst>
      <p:ext uri="{BB962C8B-B14F-4D97-AF65-F5344CB8AC3E}">
        <p14:creationId xmlns:p14="http://schemas.microsoft.com/office/powerpoint/2010/main" val="823276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9699" name="Rectangle 2"/>
          <p:cNvSpPr>
            <a:spLocks noGrp="1" noChangeArrowheads="1"/>
          </p:cNvSpPr>
          <p:nvPr>
            <p:ph type="title"/>
          </p:nvPr>
        </p:nvSpPr>
        <p:spPr/>
        <p:txBody>
          <a:bodyPr/>
          <a:lstStyle/>
          <a:p>
            <a:pPr eaLnBrk="1" hangingPunct="1"/>
            <a:r>
              <a:rPr lang="zh-CN" altLang="en-US" dirty="0" smtClean="0"/>
              <a:t>安装本地键盘钩子（</a:t>
            </a:r>
            <a:r>
              <a:rPr lang="en-US" altLang="zh-CN" dirty="0" err="1" smtClean="0"/>
              <a:t>WH_KEYBOARD</a:t>
            </a:r>
            <a:r>
              <a:rPr lang="zh-CN" altLang="en-US" dirty="0" smtClean="0"/>
              <a:t>）</a:t>
            </a:r>
          </a:p>
        </p:txBody>
      </p:sp>
      <p:sp>
        <p:nvSpPr>
          <p:cNvPr id="29700" name="Rectangle 3"/>
          <p:cNvSpPr>
            <a:spLocks noGrp="1" noChangeArrowheads="1"/>
          </p:cNvSpPr>
          <p:nvPr>
            <p:ph type="body" idx="1"/>
          </p:nvPr>
        </p:nvSpPr>
        <p:spPr>
          <a:xfrm>
            <a:off x="677334" y="1431119"/>
            <a:ext cx="8415338" cy="2735440"/>
          </a:xfrm>
        </p:spPr>
        <p:txBody>
          <a:bodyPr>
            <a:normAutofit/>
          </a:bodyPr>
          <a:lstStyle/>
          <a:p>
            <a:pPr eaLnBrk="1" hangingPunct="1"/>
            <a:r>
              <a:rPr lang="en-US" altLang="zh-CN" sz="2400" dirty="0" err="1" smtClean="0">
                <a:latin typeface="微软雅黑" panose="020B0503020204020204" pitchFamily="34" charset="-122"/>
                <a:ea typeface="微软雅黑" panose="020B0503020204020204" pitchFamily="34" charset="-122"/>
              </a:rPr>
              <a:t>hLocalKeyboardHook</a:t>
            </a:r>
            <a:r>
              <a:rPr lang="en-US" altLang="zh-CN" sz="2400" dirty="0" smtClean="0">
                <a:latin typeface="微软雅黑" panose="020B0503020204020204" pitchFamily="34" charset="-122"/>
                <a:ea typeface="微软雅黑" panose="020B0503020204020204" pitchFamily="34" charset="-122"/>
              </a:rPr>
              <a:t> = </a:t>
            </a:r>
            <a:r>
              <a:rPr lang="en-US" altLang="zh-CN" sz="2400" dirty="0" err="1" smtClean="0">
                <a:latin typeface="微软雅黑" panose="020B0503020204020204" pitchFamily="34" charset="-122"/>
                <a:ea typeface="微软雅黑" panose="020B0503020204020204" pitchFamily="34" charset="-122"/>
              </a:rPr>
              <a:t>SetWindowsHookEx</a:t>
            </a:r>
            <a:r>
              <a:rPr lang="en-US" altLang="zh-CN" sz="2400" dirty="0" smtClean="0">
                <a:latin typeface="微软雅黑" panose="020B0503020204020204" pitchFamily="34" charset="-122"/>
                <a:ea typeface="微软雅黑" panose="020B0503020204020204" pitchFamily="34" charset="-122"/>
              </a:rPr>
              <a:t>(</a:t>
            </a: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WH_KEYBOARD</a:t>
            </a:r>
            <a:r>
              <a:rPr lang="en-US" altLang="zh-CN" sz="2400" dirty="0" smtClean="0">
                <a:latin typeface="微软雅黑" panose="020B0503020204020204" pitchFamily="34" charset="-122"/>
                <a:ea typeface="微软雅黑" panose="020B0503020204020204" pitchFamily="34" charset="-122"/>
              </a:rPr>
              <a:t>,</a:t>
            </a: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localKeyboardHookCallback</a:t>
            </a:r>
            <a:r>
              <a:rPr lang="en-US" altLang="zh-CN" sz="2400" dirty="0" smtClean="0">
                <a:latin typeface="微软雅黑" panose="020B0503020204020204" pitchFamily="34" charset="-122"/>
                <a:ea typeface="微软雅黑" panose="020B0503020204020204" pitchFamily="34" charset="-122"/>
              </a:rPr>
              <a:t>,</a:t>
            </a: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IntPtr.Zero</a:t>
            </a:r>
            <a:r>
              <a:rPr lang="en-US" altLang="zh-CN" sz="2400" dirty="0" smtClean="0">
                <a:latin typeface="微软雅黑" panose="020B0503020204020204" pitchFamily="34" charset="-122"/>
                <a:ea typeface="微软雅黑" panose="020B0503020204020204" pitchFamily="34" charset="-122"/>
              </a:rPr>
              <a:t>,</a:t>
            </a:r>
          </a:p>
          <a:p>
            <a:pPr marL="0" indent="0">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GetCurrentThreadId</a:t>
            </a:r>
            <a:r>
              <a:rPr lang="en-US" altLang="zh-CN" sz="2400"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86310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dirty="0" smtClean="0"/>
              <a:t>本地钩子函数</a:t>
            </a:r>
            <a:r>
              <a:rPr lang="en-US" altLang="zh-CN" dirty="0" err="1" smtClean="0"/>
              <a:t>KeyboardProc</a:t>
            </a:r>
            <a:endParaRPr lang="zh-CN" altLang="en-US" dirty="0" smtClean="0"/>
          </a:p>
        </p:txBody>
      </p:sp>
      <p:sp>
        <p:nvSpPr>
          <p:cNvPr id="30724" name="页脚占位符 3"/>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2" name="文本框 1"/>
          <p:cNvSpPr txBox="1"/>
          <p:nvPr/>
        </p:nvSpPr>
        <p:spPr>
          <a:xfrm>
            <a:off x="481559" y="1537997"/>
            <a:ext cx="9189439" cy="1815882"/>
          </a:xfrm>
          <a:prstGeom prst="rect">
            <a:avLst/>
          </a:prstGeom>
          <a:noFill/>
        </p:spPr>
        <p:txBody>
          <a:bodyPr wrap="none" rtlCol="0">
            <a:spAutoFit/>
          </a:bodyPr>
          <a:lstStyle/>
          <a:p>
            <a:r>
              <a:rPr lang="en-US" altLang="zh-CN" sz="2800" dirty="0" err="1"/>
              <a:t>KeyboardProc</a:t>
            </a:r>
            <a:r>
              <a:rPr lang="en-US" altLang="zh-CN" sz="2800" dirty="0"/>
              <a:t>(</a:t>
            </a:r>
            <a:r>
              <a:rPr lang="en-US" altLang="zh-CN" sz="2800" dirty="0" err="1"/>
              <a:t>int</a:t>
            </a:r>
            <a:r>
              <a:rPr lang="en-US" altLang="zh-CN" sz="2800" dirty="0"/>
              <a:t> </a:t>
            </a:r>
            <a:r>
              <a:rPr lang="en-US" altLang="zh-CN" sz="2800" dirty="0" err="1"/>
              <a:t>nCode</a:t>
            </a:r>
            <a:r>
              <a:rPr lang="en-US" altLang="zh-CN" sz="2800" dirty="0"/>
              <a:t>, </a:t>
            </a:r>
            <a:r>
              <a:rPr lang="en-US" altLang="zh-CN" sz="2800" dirty="0" err="1"/>
              <a:t>IntPtr</a:t>
            </a:r>
            <a:r>
              <a:rPr lang="en-US" altLang="zh-CN" sz="2800" dirty="0"/>
              <a:t> </a:t>
            </a:r>
            <a:r>
              <a:rPr lang="en-US" altLang="zh-CN" sz="2800" dirty="0" err="1"/>
              <a:t>wParam</a:t>
            </a:r>
            <a:r>
              <a:rPr lang="en-US" altLang="zh-CN" sz="2800" dirty="0"/>
              <a:t>, </a:t>
            </a:r>
            <a:r>
              <a:rPr lang="en-US" altLang="zh-CN" sz="2800" dirty="0" err="1"/>
              <a:t>IntPtr</a:t>
            </a:r>
            <a:r>
              <a:rPr lang="en-US" altLang="zh-CN" sz="2800" dirty="0"/>
              <a:t> </a:t>
            </a:r>
            <a:r>
              <a:rPr lang="en-US" altLang="zh-CN" sz="2800" dirty="0" err="1"/>
              <a:t>lParam</a:t>
            </a:r>
            <a:r>
              <a:rPr lang="en-US" altLang="zh-CN" sz="2800" dirty="0"/>
              <a:t>) </a:t>
            </a:r>
          </a:p>
          <a:p>
            <a:r>
              <a:rPr lang="en-US" altLang="zh-CN" sz="2800" dirty="0"/>
              <a:t>Keys </a:t>
            </a:r>
            <a:r>
              <a:rPr lang="en-US" altLang="zh-CN" sz="2800" dirty="0" err="1"/>
              <a:t>vkCode</a:t>
            </a:r>
            <a:r>
              <a:rPr lang="en-US" altLang="zh-CN" sz="2800" dirty="0"/>
              <a:t> = (Keys)</a:t>
            </a:r>
            <a:r>
              <a:rPr lang="en-US" altLang="zh-CN" sz="2800" dirty="0" err="1"/>
              <a:t>wParam</a:t>
            </a:r>
            <a:r>
              <a:rPr lang="en-US" altLang="zh-CN" sz="2800" dirty="0"/>
              <a:t>;</a:t>
            </a:r>
          </a:p>
          <a:p>
            <a:r>
              <a:rPr lang="en-US" altLang="zh-CN" sz="2800" dirty="0" err="1"/>
              <a:t>KEY_UP</a:t>
            </a:r>
            <a:r>
              <a:rPr lang="en-US" altLang="zh-CN" sz="2800" dirty="0"/>
              <a:t> = 1 &lt;&lt; 30;</a:t>
            </a:r>
          </a:p>
          <a:p>
            <a:r>
              <a:rPr lang="en-US" altLang="zh-CN" sz="2800" dirty="0"/>
              <a:t>if (( </a:t>
            </a:r>
            <a:r>
              <a:rPr lang="en-US" altLang="zh-CN" sz="2800" dirty="0" err="1"/>
              <a:t>lParam</a:t>
            </a:r>
            <a:r>
              <a:rPr lang="en-US" altLang="zh-CN" sz="2800" dirty="0"/>
              <a:t>) </a:t>
            </a:r>
            <a:r>
              <a:rPr lang="zh-CN" altLang="en-US" sz="2800" dirty="0" smtClean="0"/>
              <a:t>＆</a:t>
            </a:r>
            <a:r>
              <a:rPr lang="en-US" altLang="zh-CN" sz="2800" dirty="0" smtClean="0"/>
              <a:t> </a:t>
            </a:r>
            <a:r>
              <a:rPr lang="en-US" altLang="zh-CN" sz="2800" dirty="0"/>
              <a:t>KEY_UP != 0)</a:t>
            </a:r>
            <a:endParaRPr lang="zh-CN" altLang="en-US" sz="2800" dirty="0"/>
          </a:p>
        </p:txBody>
      </p:sp>
    </p:spTree>
    <p:extLst>
      <p:ext uri="{BB962C8B-B14F-4D97-AF65-F5344CB8AC3E}">
        <p14:creationId xmlns:p14="http://schemas.microsoft.com/office/powerpoint/2010/main" val="954311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808383" y="3497341"/>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22</a:t>
            </a:r>
            <a:endParaRPr lang="zh-CN" altLang="en-US" sz="1200" dirty="0"/>
          </a:p>
        </p:txBody>
      </p:sp>
      <p:sp>
        <p:nvSpPr>
          <p:cNvPr id="14" name="圆角矩形 13"/>
          <p:cNvSpPr/>
          <p:nvPr/>
        </p:nvSpPr>
        <p:spPr>
          <a:xfrm>
            <a:off x="2784770" y="1941513"/>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按键重复次数</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2430991" y="3497341"/>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21</a:t>
            </a:r>
            <a:endParaRPr lang="zh-CN" altLang="en-US" sz="1200" dirty="0"/>
          </a:p>
        </p:txBody>
      </p:sp>
      <p:sp>
        <p:nvSpPr>
          <p:cNvPr id="60" name="圆角矩形 59"/>
          <p:cNvSpPr/>
          <p:nvPr/>
        </p:nvSpPr>
        <p:spPr>
          <a:xfrm>
            <a:off x="2047114" y="3497341"/>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20</a:t>
            </a:r>
            <a:endParaRPr lang="zh-CN" altLang="en-US" sz="1200" dirty="0"/>
          </a:p>
        </p:txBody>
      </p:sp>
      <p:sp>
        <p:nvSpPr>
          <p:cNvPr id="61" name="圆角矩形 60"/>
          <p:cNvSpPr/>
          <p:nvPr/>
        </p:nvSpPr>
        <p:spPr>
          <a:xfrm>
            <a:off x="1671862"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19</a:t>
            </a:r>
            <a:endParaRPr lang="zh-CN" altLang="en-US" sz="1200" dirty="0"/>
          </a:p>
        </p:txBody>
      </p:sp>
      <p:sp>
        <p:nvSpPr>
          <p:cNvPr id="62" name="圆角矩形 61"/>
          <p:cNvSpPr/>
          <p:nvPr/>
        </p:nvSpPr>
        <p:spPr>
          <a:xfrm>
            <a:off x="1292300" y="3497339"/>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18</a:t>
            </a:r>
            <a:endParaRPr lang="zh-CN" altLang="en-US" sz="1200" dirty="0"/>
          </a:p>
        </p:txBody>
      </p:sp>
      <p:sp>
        <p:nvSpPr>
          <p:cNvPr id="63" name="圆角矩形 62"/>
          <p:cNvSpPr/>
          <p:nvPr/>
        </p:nvSpPr>
        <p:spPr>
          <a:xfrm>
            <a:off x="908107" y="3497338"/>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17</a:t>
            </a:r>
            <a:endParaRPr lang="zh-CN" altLang="en-US" sz="1200" dirty="0"/>
          </a:p>
        </p:txBody>
      </p:sp>
      <p:sp>
        <p:nvSpPr>
          <p:cNvPr id="64" name="圆角矩形 63"/>
          <p:cNvSpPr/>
          <p:nvPr/>
        </p:nvSpPr>
        <p:spPr>
          <a:xfrm>
            <a:off x="3185805" y="3497339"/>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23</a:t>
            </a:r>
            <a:endParaRPr lang="zh-CN" altLang="en-US" sz="1200" dirty="0"/>
          </a:p>
        </p:txBody>
      </p:sp>
      <p:sp>
        <p:nvSpPr>
          <p:cNvPr id="65" name="圆角矩形 64"/>
          <p:cNvSpPr/>
          <p:nvPr/>
        </p:nvSpPr>
        <p:spPr>
          <a:xfrm>
            <a:off x="3573254"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24</a:t>
            </a:r>
            <a:endParaRPr lang="zh-CN" altLang="en-US" sz="1200" dirty="0"/>
          </a:p>
        </p:txBody>
      </p:sp>
      <p:sp>
        <p:nvSpPr>
          <p:cNvPr id="66" name="圆角矩形 65"/>
          <p:cNvSpPr/>
          <p:nvPr/>
        </p:nvSpPr>
        <p:spPr>
          <a:xfrm>
            <a:off x="3953568"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25</a:t>
            </a:r>
            <a:endParaRPr lang="zh-CN" altLang="en-US" sz="1200" dirty="0"/>
          </a:p>
        </p:txBody>
      </p:sp>
      <p:sp>
        <p:nvSpPr>
          <p:cNvPr id="67" name="圆角矩形 66"/>
          <p:cNvSpPr/>
          <p:nvPr/>
        </p:nvSpPr>
        <p:spPr>
          <a:xfrm>
            <a:off x="4335343"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26</a:t>
            </a:r>
            <a:endParaRPr lang="zh-CN" altLang="en-US" sz="1200" dirty="0"/>
          </a:p>
        </p:txBody>
      </p:sp>
      <p:sp>
        <p:nvSpPr>
          <p:cNvPr id="68" name="圆角矩形 67"/>
          <p:cNvSpPr/>
          <p:nvPr/>
        </p:nvSpPr>
        <p:spPr>
          <a:xfrm>
            <a:off x="4714117"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27</a:t>
            </a:r>
            <a:endParaRPr lang="zh-CN" altLang="en-US" sz="1200" dirty="0"/>
          </a:p>
        </p:txBody>
      </p:sp>
      <p:sp>
        <p:nvSpPr>
          <p:cNvPr id="69" name="圆角矩形 68"/>
          <p:cNvSpPr/>
          <p:nvPr/>
        </p:nvSpPr>
        <p:spPr>
          <a:xfrm>
            <a:off x="5092970" y="349734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28</a:t>
            </a:r>
            <a:endParaRPr lang="zh-CN" altLang="en-US" sz="1200" dirty="0"/>
          </a:p>
        </p:txBody>
      </p:sp>
      <p:sp>
        <p:nvSpPr>
          <p:cNvPr id="70" name="圆角矩形 69"/>
          <p:cNvSpPr/>
          <p:nvPr/>
        </p:nvSpPr>
        <p:spPr>
          <a:xfrm>
            <a:off x="5471823" y="3497339"/>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29</a:t>
            </a:r>
            <a:endParaRPr lang="zh-CN" altLang="en-US" sz="1200" dirty="0"/>
          </a:p>
        </p:txBody>
      </p:sp>
      <p:sp>
        <p:nvSpPr>
          <p:cNvPr id="71" name="圆角矩形 70"/>
          <p:cNvSpPr/>
          <p:nvPr/>
        </p:nvSpPr>
        <p:spPr>
          <a:xfrm>
            <a:off x="5853519" y="3487271"/>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30</a:t>
            </a:r>
            <a:endParaRPr lang="zh-CN" altLang="en-US" sz="1200" dirty="0"/>
          </a:p>
        </p:txBody>
      </p:sp>
      <p:sp>
        <p:nvSpPr>
          <p:cNvPr id="72" name="圆角矩形 71"/>
          <p:cNvSpPr/>
          <p:nvPr/>
        </p:nvSpPr>
        <p:spPr>
          <a:xfrm>
            <a:off x="6235096" y="348727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31</a:t>
            </a:r>
            <a:endParaRPr lang="zh-CN" altLang="en-US" sz="1200" dirty="0"/>
          </a:p>
        </p:txBody>
      </p:sp>
      <p:sp>
        <p:nvSpPr>
          <p:cNvPr id="73" name="圆角矩形 72"/>
          <p:cNvSpPr/>
          <p:nvPr/>
        </p:nvSpPr>
        <p:spPr>
          <a:xfrm>
            <a:off x="909114" y="1118790"/>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a:t>
            </a:r>
            <a:endParaRPr lang="zh-CN" altLang="en-US" sz="1200" dirty="0"/>
          </a:p>
        </p:txBody>
      </p:sp>
      <p:sp>
        <p:nvSpPr>
          <p:cNvPr id="74" name="圆角矩形 73"/>
          <p:cNvSpPr/>
          <p:nvPr/>
        </p:nvSpPr>
        <p:spPr>
          <a:xfrm>
            <a:off x="1284660" y="1117346"/>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2</a:t>
            </a:r>
            <a:endParaRPr lang="zh-CN" altLang="en-US" sz="1200" dirty="0"/>
          </a:p>
        </p:txBody>
      </p:sp>
      <p:sp>
        <p:nvSpPr>
          <p:cNvPr id="75" name="圆角矩形 74"/>
          <p:cNvSpPr/>
          <p:nvPr/>
        </p:nvSpPr>
        <p:spPr>
          <a:xfrm>
            <a:off x="1661963" y="1118789"/>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3</a:t>
            </a:r>
            <a:endParaRPr lang="zh-CN" altLang="en-US" sz="1200" dirty="0"/>
          </a:p>
        </p:txBody>
      </p:sp>
      <p:sp>
        <p:nvSpPr>
          <p:cNvPr id="76" name="圆角矩形 75"/>
          <p:cNvSpPr/>
          <p:nvPr/>
        </p:nvSpPr>
        <p:spPr>
          <a:xfrm>
            <a:off x="2041606" y="1118788"/>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4</a:t>
            </a:r>
            <a:endParaRPr lang="zh-CN" altLang="en-US" sz="1200" dirty="0"/>
          </a:p>
        </p:txBody>
      </p:sp>
      <p:sp>
        <p:nvSpPr>
          <p:cNvPr id="77" name="圆角矩形 76"/>
          <p:cNvSpPr/>
          <p:nvPr/>
        </p:nvSpPr>
        <p:spPr>
          <a:xfrm>
            <a:off x="531811" y="3497338"/>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16</a:t>
            </a:r>
            <a:endParaRPr lang="zh-CN" altLang="en-US" sz="1200" dirty="0"/>
          </a:p>
        </p:txBody>
      </p:sp>
      <p:sp>
        <p:nvSpPr>
          <p:cNvPr id="78" name="圆角矩形 77"/>
          <p:cNvSpPr/>
          <p:nvPr/>
        </p:nvSpPr>
        <p:spPr>
          <a:xfrm>
            <a:off x="531811" y="1118788"/>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0</a:t>
            </a:r>
            <a:endParaRPr lang="zh-CN" altLang="en-US" sz="1200" dirty="0"/>
          </a:p>
        </p:txBody>
      </p:sp>
      <p:sp>
        <p:nvSpPr>
          <p:cNvPr id="80" name="圆角矩形 79"/>
          <p:cNvSpPr/>
          <p:nvPr/>
        </p:nvSpPr>
        <p:spPr>
          <a:xfrm>
            <a:off x="2792113" y="1123825"/>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6</a:t>
            </a:r>
            <a:endParaRPr lang="zh-CN" altLang="en-US" sz="1200" dirty="0"/>
          </a:p>
        </p:txBody>
      </p:sp>
      <p:sp>
        <p:nvSpPr>
          <p:cNvPr id="81" name="圆角矩形 80"/>
          <p:cNvSpPr/>
          <p:nvPr/>
        </p:nvSpPr>
        <p:spPr>
          <a:xfrm>
            <a:off x="3164860" y="1123822"/>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7</a:t>
            </a:r>
            <a:endParaRPr lang="zh-CN" altLang="en-US" sz="1200" dirty="0"/>
          </a:p>
        </p:txBody>
      </p:sp>
      <p:sp>
        <p:nvSpPr>
          <p:cNvPr id="82" name="圆角矩形 81"/>
          <p:cNvSpPr/>
          <p:nvPr/>
        </p:nvSpPr>
        <p:spPr>
          <a:xfrm>
            <a:off x="3538095" y="1123822"/>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8</a:t>
            </a:r>
            <a:endParaRPr lang="zh-CN" altLang="en-US" sz="1200" dirty="0"/>
          </a:p>
        </p:txBody>
      </p:sp>
      <p:sp>
        <p:nvSpPr>
          <p:cNvPr id="83" name="圆角矩形 82"/>
          <p:cNvSpPr/>
          <p:nvPr/>
        </p:nvSpPr>
        <p:spPr>
          <a:xfrm>
            <a:off x="3916187" y="1123822"/>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9</a:t>
            </a:r>
            <a:endParaRPr lang="zh-CN" altLang="en-US" sz="1200" dirty="0"/>
          </a:p>
        </p:txBody>
      </p:sp>
      <p:sp>
        <p:nvSpPr>
          <p:cNvPr id="84" name="圆角矩形 83"/>
          <p:cNvSpPr/>
          <p:nvPr/>
        </p:nvSpPr>
        <p:spPr>
          <a:xfrm>
            <a:off x="2414812" y="1123823"/>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5</a:t>
            </a:r>
            <a:endParaRPr lang="zh-CN" altLang="en-US" sz="1200" dirty="0"/>
          </a:p>
        </p:txBody>
      </p:sp>
      <p:sp>
        <p:nvSpPr>
          <p:cNvPr id="85" name="圆角矩形 84"/>
          <p:cNvSpPr/>
          <p:nvPr/>
        </p:nvSpPr>
        <p:spPr>
          <a:xfrm>
            <a:off x="4682519" y="1123825"/>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11</a:t>
            </a:r>
            <a:endParaRPr lang="zh-CN" altLang="en-US" sz="1200" dirty="0"/>
          </a:p>
        </p:txBody>
      </p:sp>
      <p:sp>
        <p:nvSpPr>
          <p:cNvPr id="86" name="圆角矩形 85"/>
          <p:cNvSpPr/>
          <p:nvPr/>
        </p:nvSpPr>
        <p:spPr>
          <a:xfrm>
            <a:off x="5059128" y="1123822"/>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12</a:t>
            </a:r>
            <a:endParaRPr lang="zh-CN" altLang="en-US" sz="1200" dirty="0"/>
          </a:p>
        </p:txBody>
      </p:sp>
      <p:sp>
        <p:nvSpPr>
          <p:cNvPr id="87" name="圆角矩形 86"/>
          <p:cNvSpPr/>
          <p:nvPr/>
        </p:nvSpPr>
        <p:spPr>
          <a:xfrm>
            <a:off x="5435363" y="1123824"/>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13</a:t>
            </a:r>
            <a:endParaRPr lang="zh-CN" altLang="en-US" sz="1200" dirty="0"/>
          </a:p>
        </p:txBody>
      </p:sp>
      <p:sp>
        <p:nvSpPr>
          <p:cNvPr id="88" name="圆角矩形 87"/>
          <p:cNvSpPr/>
          <p:nvPr/>
        </p:nvSpPr>
        <p:spPr>
          <a:xfrm>
            <a:off x="5815011" y="1123823"/>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14</a:t>
            </a:r>
            <a:endParaRPr lang="zh-CN" altLang="en-US" sz="1200" dirty="0"/>
          </a:p>
        </p:txBody>
      </p:sp>
      <p:sp>
        <p:nvSpPr>
          <p:cNvPr id="89" name="圆角矩形 88"/>
          <p:cNvSpPr/>
          <p:nvPr/>
        </p:nvSpPr>
        <p:spPr>
          <a:xfrm>
            <a:off x="4297284" y="1123822"/>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10</a:t>
            </a:r>
            <a:endParaRPr lang="zh-CN" altLang="en-US" sz="1200" dirty="0"/>
          </a:p>
        </p:txBody>
      </p:sp>
      <p:sp>
        <p:nvSpPr>
          <p:cNvPr id="90" name="圆角矩形 89"/>
          <p:cNvSpPr/>
          <p:nvPr/>
        </p:nvSpPr>
        <p:spPr>
          <a:xfrm>
            <a:off x="6193103" y="1128128"/>
            <a:ext cx="378853" cy="353683"/>
          </a:xfrm>
          <a:prstGeom prst="round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15</a:t>
            </a:r>
            <a:endParaRPr lang="zh-CN" altLang="en-US" sz="1200" dirty="0"/>
          </a:p>
        </p:txBody>
      </p:sp>
      <p:sp>
        <p:nvSpPr>
          <p:cNvPr id="91" name="左大括号 90"/>
          <p:cNvSpPr/>
          <p:nvPr/>
        </p:nvSpPr>
        <p:spPr>
          <a:xfrm rot="16200000">
            <a:off x="3420668" y="-1182410"/>
            <a:ext cx="292082" cy="5791588"/>
          </a:xfrm>
          <a:prstGeom prst="leftBrace">
            <a:avLst>
              <a:gd name="adj1" fmla="val 48629"/>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左大括号 91"/>
          <p:cNvSpPr/>
          <p:nvPr/>
        </p:nvSpPr>
        <p:spPr>
          <a:xfrm rot="16200000">
            <a:off x="1886328" y="2917014"/>
            <a:ext cx="286095" cy="2691713"/>
          </a:xfrm>
          <a:prstGeom prst="leftBrace">
            <a:avLst>
              <a:gd name="adj1" fmla="val 48629"/>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左大括号 92"/>
          <p:cNvSpPr/>
          <p:nvPr/>
        </p:nvSpPr>
        <p:spPr>
          <a:xfrm rot="16200000" flipH="1">
            <a:off x="4643304" y="2504381"/>
            <a:ext cx="200738" cy="1201356"/>
          </a:xfrm>
          <a:prstGeom prst="leftBrace">
            <a:avLst>
              <a:gd name="adj1" fmla="val 48629"/>
              <a:gd name="adj2" fmla="val 50000"/>
            </a:avLst>
          </a:prstGeom>
          <a:ln w="2222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圆角矩形 93"/>
          <p:cNvSpPr/>
          <p:nvPr/>
        </p:nvSpPr>
        <p:spPr>
          <a:xfrm>
            <a:off x="1231061" y="4478725"/>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按键扫瞄码</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3952107" y="2569707"/>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未使用</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6" name="圆角矩形 95"/>
          <p:cNvSpPr/>
          <p:nvPr/>
        </p:nvSpPr>
        <p:spPr>
          <a:xfrm>
            <a:off x="5631438" y="2573511"/>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上个按键状态</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7" name="圆角矩形 96"/>
          <p:cNvSpPr/>
          <p:nvPr/>
        </p:nvSpPr>
        <p:spPr>
          <a:xfrm>
            <a:off x="1788850" y="2569706"/>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扩展键标识</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8" name="圆角矩形 97"/>
          <p:cNvSpPr/>
          <p:nvPr/>
        </p:nvSpPr>
        <p:spPr>
          <a:xfrm>
            <a:off x="3375231" y="4482743"/>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ALT</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按键状态</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9" name="圆角矩形 98"/>
          <p:cNvSpPr/>
          <p:nvPr/>
        </p:nvSpPr>
        <p:spPr>
          <a:xfrm>
            <a:off x="5810840" y="4478725"/>
            <a:ext cx="1599872" cy="353683"/>
          </a:xfrm>
          <a:prstGeom prst="roundRect">
            <a:avLst/>
          </a:prstGeom>
          <a:ln>
            <a:solidFill>
              <a:srgbClr val="0070C0"/>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按键转化状态</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1" name="肘形连接符 100"/>
          <p:cNvCxnSpPr>
            <a:stCxn id="65" idx="0"/>
            <a:endCxn id="97" idx="3"/>
          </p:cNvCxnSpPr>
          <p:nvPr/>
        </p:nvCxnSpPr>
        <p:spPr>
          <a:xfrm rot="16200000" flipV="1">
            <a:off x="3200306" y="2934964"/>
            <a:ext cx="750792" cy="373959"/>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肘形连接符 104"/>
          <p:cNvCxnSpPr>
            <a:stCxn id="70" idx="2"/>
            <a:endCxn id="98" idx="3"/>
          </p:cNvCxnSpPr>
          <p:nvPr/>
        </p:nvCxnSpPr>
        <p:spPr>
          <a:xfrm rot="5400000">
            <a:off x="4913896" y="3912230"/>
            <a:ext cx="808563" cy="686147"/>
          </a:xfrm>
          <a:prstGeom prst="bentConnector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71" idx="0"/>
          </p:cNvCxnSpPr>
          <p:nvPr/>
        </p:nvCxnSpPr>
        <p:spPr>
          <a:xfrm flipH="1" flipV="1">
            <a:off x="6041562" y="2923389"/>
            <a:ext cx="1384" cy="56388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72" idx="2"/>
          </p:cNvCxnSpPr>
          <p:nvPr/>
        </p:nvCxnSpPr>
        <p:spPr>
          <a:xfrm flipH="1">
            <a:off x="6419523" y="3840953"/>
            <a:ext cx="5000" cy="564965"/>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2"/>
          <p:cNvSpPr txBox="1">
            <a:spLocks noChangeArrowheads="1"/>
          </p:cNvSpPr>
          <p:nvPr/>
        </p:nvSpPr>
        <p:spPr>
          <a:xfrm>
            <a:off x="249392" y="189227"/>
            <a:ext cx="4248472" cy="7693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lParam</a:t>
            </a:r>
            <a:r>
              <a:rPr lang="zh-CN" altLang="en-US" dirty="0" smtClean="0">
                <a:latin typeface="微软雅黑" panose="020B0503020204020204" pitchFamily="34" charset="-122"/>
                <a:ea typeface="微软雅黑" panose="020B0503020204020204" pitchFamily="34" charset="-122"/>
                <a:cs typeface="Arial Unicode MS" panose="020B0604020202020204" pitchFamily="34" charset="-122"/>
              </a:rPr>
              <a:t>位意义划分</a:t>
            </a:r>
            <a:endParaRPr lang="zh-CN" altLang="en-US"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6841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nvPr>
        </p:nvGraphicFramePr>
        <p:xfrm>
          <a:off x="677334" y="60960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5250" y="34925"/>
            <a:ext cx="4776788"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827463"/>
            <a:ext cx="6556375"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7341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7171" name="Rectangle 2"/>
          <p:cNvSpPr>
            <a:spLocks noGrp="1" noChangeArrowheads="1"/>
          </p:cNvSpPr>
          <p:nvPr>
            <p:ph type="title"/>
          </p:nvPr>
        </p:nvSpPr>
        <p:spPr>
          <a:xfrm>
            <a:off x="125243" y="126521"/>
            <a:ext cx="3687632" cy="727494"/>
          </a:xfrm>
        </p:spPr>
        <p:txBody>
          <a:bodyPr/>
          <a:lstStyle/>
          <a:p>
            <a:pPr eaLnBrk="1" hangingPunct="1"/>
            <a:r>
              <a:rPr lang="zh-CN" altLang="en-US" dirty="0" smtClean="0"/>
              <a:t>钩子函数</a:t>
            </a:r>
            <a:r>
              <a:rPr lang="en-US" altLang="zh-CN" dirty="0" smtClean="0"/>
              <a:t>HOOK</a:t>
            </a:r>
          </a:p>
        </p:txBody>
      </p:sp>
      <p:sp>
        <p:nvSpPr>
          <p:cNvPr id="7172" name="Rectangle 3"/>
          <p:cNvSpPr>
            <a:spLocks noGrp="1" noChangeArrowheads="1"/>
          </p:cNvSpPr>
          <p:nvPr>
            <p:ph type="body" idx="1"/>
          </p:nvPr>
        </p:nvSpPr>
        <p:spPr>
          <a:xfrm>
            <a:off x="436024" y="1008153"/>
            <a:ext cx="8449184" cy="3192911"/>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消息在传送到目标窗体程序前先被暂时放于系统消息队列中，</a:t>
            </a:r>
            <a:r>
              <a:rPr lang="en-US" altLang="zh-CN" sz="2800" dirty="0" smtClean="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系统允许在系统消息队列上附加函数，函数能够读取系统队列中消息值并在被传送到目标窗体之前执行任务，达到监控系统事件的功能。这种类型函数称为钩子函数</a:t>
            </a:r>
            <a:r>
              <a:rPr lang="en-US" altLang="zh-CN" sz="2800" dirty="0" smtClean="0">
                <a:latin typeface="微软雅黑" panose="020B0503020204020204" pitchFamily="34" charset="-122"/>
                <a:ea typeface="微软雅黑" panose="020B0503020204020204" pitchFamily="34" charset="-122"/>
              </a:rPr>
              <a:t>(HOOK)</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7795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0168823"/>
              </p:ext>
            </p:extLst>
          </p:nvPr>
        </p:nvGraphicFramePr>
        <p:xfrm>
          <a:off x="487553" y="0"/>
          <a:ext cx="8596668"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8428" y="1111131"/>
            <a:ext cx="8942387"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p:cNvSpPr>
          <p:nvPr>
            <p:ph type="title"/>
          </p:nvPr>
        </p:nvSpPr>
        <p:spPr>
          <a:xfrm>
            <a:off x="771287" y="5440393"/>
            <a:ext cx="6647430" cy="684362"/>
          </a:xfrm>
        </p:spPr>
        <p:txBody>
          <a:bodyPr/>
          <a:lstStyle/>
          <a:p>
            <a:pPr eaLnBrk="1" hangingPunct="1"/>
            <a:r>
              <a:rPr lang="zh-CN" altLang="en-US" dirty="0" smtClean="0"/>
              <a:t>本地钩子函数载获窗体创建事件</a:t>
            </a:r>
          </a:p>
        </p:txBody>
      </p:sp>
    </p:spTree>
    <p:extLst>
      <p:ext uri="{BB962C8B-B14F-4D97-AF65-F5344CB8AC3E}">
        <p14:creationId xmlns:p14="http://schemas.microsoft.com/office/powerpoint/2010/main" val="2345287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1747" name="Rectangle 2"/>
          <p:cNvSpPr>
            <a:spLocks noGrp="1" noChangeArrowheads="1"/>
          </p:cNvSpPr>
          <p:nvPr>
            <p:ph type="title"/>
          </p:nvPr>
        </p:nvSpPr>
        <p:spPr/>
        <p:txBody>
          <a:bodyPr/>
          <a:lstStyle/>
          <a:p>
            <a:pPr eaLnBrk="1" hangingPunct="1"/>
            <a:r>
              <a:rPr lang="zh-CN" altLang="en-US" smtClean="0"/>
              <a:t>钩子函数对系统的影响</a:t>
            </a:r>
          </a:p>
        </p:txBody>
      </p:sp>
      <p:sp>
        <p:nvSpPr>
          <p:cNvPr id="31748" name="Rectangle 3"/>
          <p:cNvSpPr>
            <a:spLocks noGrp="1" noChangeArrowheads="1"/>
          </p:cNvSpPr>
          <p:nvPr>
            <p:ph type="body" idx="1"/>
          </p:nvPr>
        </p:nvSpPr>
        <p:spPr>
          <a:xfrm>
            <a:off x="556315" y="1728399"/>
            <a:ext cx="7845425" cy="1299473"/>
          </a:xfrm>
        </p:spPr>
        <p:txBody>
          <a:bodyPr>
            <a:normAutofit/>
          </a:bodyPr>
          <a:lstStyle/>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增加系统处理消息队列负担，降低机器性能。消息中继因为钩子链中断将造成机器运行问题。</a:t>
            </a:r>
          </a:p>
        </p:txBody>
      </p:sp>
    </p:spTree>
    <p:extLst>
      <p:ext uri="{BB962C8B-B14F-4D97-AF65-F5344CB8AC3E}">
        <p14:creationId xmlns:p14="http://schemas.microsoft.com/office/powerpoint/2010/main" val="2892881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1"/>
          </p:nvPr>
        </p:nvSpPr>
        <p:spPr>
          <a:xfrm>
            <a:off x="1091402" y="6469867"/>
            <a:ext cx="161729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pic>
        <p:nvPicPr>
          <p:cNvPr id="819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747" y="151617"/>
            <a:ext cx="8785225"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5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62361" y="2520277"/>
            <a:ext cx="1712668" cy="1040885"/>
          </a:xfrm>
          <a:prstGeom prst="roundRect">
            <a:avLst/>
          </a:prstGeom>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标题 29"/>
          <p:cNvSpPr>
            <a:spLocks noGrp="1"/>
          </p:cNvSpPr>
          <p:nvPr>
            <p:ph type="title"/>
          </p:nvPr>
        </p:nvSpPr>
        <p:spPr>
          <a:xfrm>
            <a:off x="126436" y="137898"/>
            <a:ext cx="3342575" cy="692989"/>
          </a:xfrm>
        </p:spPr>
        <p:txBody>
          <a:bodyPr/>
          <a:lstStyle/>
          <a:p>
            <a:r>
              <a:rPr lang="zh-CN" altLang="en-US" dirty="0"/>
              <a:t>钩子函数</a:t>
            </a:r>
            <a:r>
              <a:rPr lang="en-US" altLang="zh-CN" dirty="0"/>
              <a:t>HOOK</a:t>
            </a:r>
            <a:endParaRPr lang="zh-CN" altLang="en-US" dirty="0"/>
          </a:p>
        </p:txBody>
      </p:sp>
      <p:sp>
        <p:nvSpPr>
          <p:cNvPr id="8194" name="页脚占位符 3"/>
          <p:cNvSpPr>
            <a:spLocks noGrp="1"/>
          </p:cNvSpPr>
          <p:nvPr>
            <p:ph type="ftr" sz="quarter" idx="11"/>
          </p:nvPr>
        </p:nvSpPr>
        <p:spPr>
          <a:xfrm>
            <a:off x="677334" y="6075868"/>
            <a:ext cx="629761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 name="燕尾形箭头 2"/>
          <p:cNvSpPr/>
          <p:nvPr/>
        </p:nvSpPr>
        <p:spPr>
          <a:xfrm>
            <a:off x="1794952" y="2846374"/>
            <a:ext cx="648072" cy="360040"/>
          </a:xfrm>
          <a:prstGeom prst="notchedRightArrow">
            <a:avLst/>
          </a:prstGeom>
          <a:ln>
            <a:solidFill>
              <a:schemeClr val="tx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直接访问存储器 17"/>
          <p:cNvSpPr/>
          <p:nvPr/>
        </p:nvSpPr>
        <p:spPr>
          <a:xfrm>
            <a:off x="2473961" y="2419250"/>
            <a:ext cx="510902" cy="1188132"/>
          </a:xfrm>
          <a:prstGeom prst="flowChartMagneticDrum">
            <a:avLst/>
          </a:prstGeom>
          <a:solidFill>
            <a:schemeClr val="tx2">
              <a:lumMod val="60000"/>
              <a:lumOff val="40000"/>
            </a:schemeClr>
          </a:solidFill>
          <a:ln>
            <a:solidFill>
              <a:schemeClr val="tx2">
                <a:lumMod val="75000"/>
              </a:schemeClr>
            </a:solidFill>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zh-CN" altLang="en-US" dirty="0">
                <a:latin typeface="微软雅黑" panose="020B0503020204020204" pitchFamily="34" charset="-122"/>
                <a:ea typeface="微软雅黑" panose="020B0503020204020204" pitchFamily="34" charset="-122"/>
              </a:rPr>
              <a:t>钩子</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20" name="流程图: 直接访问存储器 19"/>
          <p:cNvSpPr/>
          <p:nvPr/>
        </p:nvSpPr>
        <p:spPr>
          <a:xfrm>
            <a:off x="5307019" y="2436239"/>
            <a:ext cx="510902" cy="1188132"/>
          </a:xfrm>
          <a:prstGeom prst="flowChartMagneticDrum">
            <a:avLst/>
          </a:prstGeom>
          <a:solidFill>
            <a:schemeClr val="tx2">
              <a:lumMod val="60000"/>
              <a:lumOff val="40000"/>
            </a:schemeClr>
          </a:solidFill>
          <a:ln>
            <a:solidFill>
              <a:schemeClr val="tx2">
                <a:lumMod val="75000"/>
              </a:schemeClr>
            </a:solidFill>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zh-CN" altLang="en-US" dirty="0">
                <a:latin typeface="微软雅黑" panose="020B0503020204020204" pitchFamily="34" charset="-122"/>
                <a:ea typeface="微软雅黑" panose="020B0503020204020204" pitchFamily="34" charset="-122"/>
              </a:rPr>
              <a:t>钩子</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570959" y="1730250"/>
            <a:ext cx="1183324" cy="2592288"/>
            <a:chOff x="6685981" y="1998522"/>
            <a:chExt cx="1183324" cy="2592288"/>
          </a:xfrm>
        </p:grpSpPr>
        <p:sp>
          <p:nvSpPr>
            <p:cNvPr id="4" name="圆角矩形 3"/>
            <p:cNvSpPr/>
            <p:nvPr/>
          </p:nvSpPr>
          <p:spPr>
            <a:xfrm>
              <a:off x="6685981" y="1998522"/>
              <a:ext cx="1183324" cy="2592288"/>
            </a:xfrm>
            <a:prstGeom prst="roundRect">
              <a:avLst/>
            </a:prstGeom>
            <a:solidFill>
              <a:srgbClr val="F3E42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rot="16200000">
              <a:off x="6185334" y="2888941"/>
              <a:ext cx="2160240" cy="792088"/>
              <a:chOff x="5938548" y="1916832"/>
              <a:chExt cx="2160240" cy="792088"/>
            </a:xfrm>
            <a:solidFill>
              <a:schemeClr val="tx2">
                <a:lumMod val="40000"/>
                <a:lumOff val="60000"/>
              </a:schemeClr>
            </a:solidFill>
            <a:effectLst>
              <a:outerShdw blurRad="50800" dist="38100" dir="2700000" algn="tl" rotWithShape="0">
                <a:prstClr val="black">
                  <a:alpha val="40000"/>
                </a:prstClr>
              </a:outerShdw>
            </a:effectLst>
          </p:grpSpPr>
          <p:sp>
            <p:nvSpPr>
              <p:cNvPr id="9" name="单圆角矩形 8"/>
              <p:cNvSpPr/>
              <p:nvPr/>
            </p:nvSpPr>
            <p:spPr>
              <a:xfrm>
                <a:off x="5938548"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单圆角矩形 9"/>
              <p:cNvSpPr/>
              <p:nvPr/>
            </p:nvSpPr>
            <p:spPr>
              <a:xfrm>
                <a:off x="6370596"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6802644"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单圆角矩形 11"/>
              <p:cNvSpPr/>
              <p:nvPr/>
            </p:nvSpPr>
            <p:spPr>
              <a:xfrm>
                <a:off x="7236296"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单圆角矩形 12"/>
              <p:cNvSpPr/>
              <p:nvPr/>
            </p:nvSpPr>
            <p:spPr>
              <a:xfrm>
                <a:off x="7666740"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 name="单圆角矩形 23"/>
          <p:cNvSpPr/>
          <p:nvPr/>
        </p:nvSpPr>
        <p:spPr>
          <a:xfrm>
            <a:off x="351946"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单圆角矩形 24"/>
          <p:cNvSpPr/>
          <p:nvPr/>
        </p:nvSpPr>
        <p:spPr>
          <a:xfrm>
            <a:off x="796623"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单圆角矩形 25"/>
          <p:cNvSpPr/>
          <p:nvPr/>
        </p:nvSpPr>
        <p:spPr>
          <a:xfrm>
            <a:off x="1241200"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燕尾形箭头 26"/>
          <p:cNvSpPr/>
          <p:nvPr/>
        </p:nvSpPr>
        <p:spPr>
          <a:xfrm>
            <a:off x="5842281" y="2890306"/>
            <a:ext cx="648072" cy="360040"/>
          </a:xfrm>
          <a:prstGeom prst="notchedRightArrow">
            <a:avLst/>
          </a:prstGeom>
          <a:ln>
            <a:solidFill>
              <a:schemeClr val="tx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2502" y="215094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系统消息队列</a:t>
            </a:r>
          </a:p>
        </p:txBody>
      </p:sp>
      <p:sp>
        <p:nvSpPr>
          <p:cNvPr id="29" name="文本框 28"/>
          <p:cNvSpPr txBox="1"/>
          <p:nvPr/>
        </p:nvSpPr>
        <p:spPr>
          <a:xfrm>
            <a:off x="7674665" y="2037203"/>
            <a:ext cx="461665" cy="1477328"/>
          </a:xfrm>
          <a:prstGeom prst="rect">
            <a:avLst/>
          </a:prstGeom>
          <a:noFill/>
        </p:spPr>
        <p:txBody>
          <a:bodyPr vert="eaVert" wrap="none" rtlCol="0">
            <a:spAutoFit/>
          </a:bodyPr>
          <a:lstStyle/>
          <a:p>
            <a:r>
              <a:rPr lang="zh-CN" altLang="en-US" dirty="0">
                <a:latin typeface="微软雅黑" panose="020B0503020204020204" pitchFamily="34" charset="-122"/>
                <a:ea typeface="微软雅黑" panose="020B0503020204020204" pitchFamily="34" charset="-122"/>
              </a:rPr>
              <a:t>窗体消息队列</a:t>
            </a:r>
          </a:p>
        </p:txBody>
      </p:sp>
      <p:sp>
        <p:nvSpPr>
          <p:cNvPr id="6" name="圆角矩形 5"/>
          <p:cNvSpPr/>
          <p:nvPr/>
        </p:nvSpPr>
        <p:spPr>
          <a:xfrm>
            <a:off x="1639667" y="1402025"/>
            <a:ext cx="2229603" cy="43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SetWindowsHookEx</a:t>
            </a:r>
            <a:endParaRPr lang="zh-CN" altLang="en-US"/>
          </a:p>
        </p:txBody>
      </p:sp>
      <p:sp>
        <p:nvSpPr>
          <p:cNvPr id="7" name="下箭头 6"/>
          <p:cNvSpPr/>
          <p:nvPr/>
        </p:nvSpPr>
        <p:spPr>
          <a:xfrm>
            <a:off x="2520894" y="1961830"/>
            <a:ext cx="398480" cy="4217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314931" y="1859479"/>
            <a:ext cx="15385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进入钩子链</a:t>
            </a:r>
            <a:endParaRPr lang="zh-CN" altLang="en-US" dirty="0">
              <a:latin typeface="微软雅黑" panose="020B0503020204020204" pitchFamily="34" charset="-122"/>
              <a:ea typeface="微软雅黑" panose="020B0503020204020204" pitchFamily="34" charset="-122"/>
            </a:endParaRPr>
          </a:p>
        </p:txBody>
      </p:sp>
      <p:sp>
        <p:nvSpPr>
          <p:cNvPr id="32" name="圆角矩形 31"/>
          <p:cNvSpPr/>
          <p:nvPr/>
        </p:nvSpPr>
        <p:spPr>
          <a:xfrm>
            <a:off x="1340071" y="4155068"/>
            <a:ext cx="2698803" cy="378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UnHookWindowsHookEx</a:t>
            </a:r>
            <a:endParaRPr lang="zh-CN" altLang="en-US"/>
          </a:p>
        </p:txBody>
      </p:sp>
      <p:sp>
        <p:nvSpPr>
          <p:cNvPr id="33" name="下箭头 32"/>
          <p:cNvSpPr/>
          <p:nvPr/>
        </p:nvSpPr>
        <p:spPr>
          <a:xfrm>
            <a:off x="2517823" y="4626579"/>
            <a:ext cx="472822" cy="4217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13890" y="4573552"/>
            <a:ext cx="646331"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卸载</a:t>
            </a:r>
            <a:endParaRPr lang="zh-CN" altLang="en-US" dirty="0">
              <a:latin typeface="微软雅黑" panose="020B0503020204020204" pitchFamily="34" charset="-122"/>
              <a:ea typeface="微软雅黑" panose="020B0503020204020204" pitchFamily="34" charset="-122"/>
            </a:endParaRPr>
          </a:p>
        </p:txBody>
      </p:sp>
      <p:sp>
        <p:nvSpPr>
          <p:cNvPr id="35" name="下箭头 34"/>
          <p:cNvSpPr/>
          <p:nvPr/>
        </p:nvSpPr>
        <p:spPr>
          <a:xfrm>
            <a:off x="2512033" y="3692938"/>
            <a:ext cx="472830" cy="4217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箭头 7"/>
          <p:cNvSpPr/>
          <p:nvPr/>
        </p:nvSpPr>
        <p:spPr>
          <a:xfrm>
            <a:off x="2997515" y="2503180"/>
            <a:ext cx="2307402" cy="101135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CallNextHookEx</a:t>
            </a:r>
            <a:endParaRPr lang="zh-CN" altLang="en-US"/>
          </a:p>
        </p:txBody>
      </p:sp>
      <p:sp>
        <p:nvSpPr>
          <p:cNvPr id="37" name="Rectangle 3"/>
          <p:cNvSpPr txBox="1">
            <a:spLocks noChangeArrowheads="1"/>
          </p:cNvSpPr>
          <p:nvPr/>
        </p:nvSpPr>
        <p:spPr>
          <a:xfrm>
            <a:off x="1357166" y="6289258"/>
            <a:ext cx="8559800" cy="6133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smtClean="0">
                <a:latin typeface="微软雅黑" panose="020B0503020204020204" pitchFamily="34" charset="-122"/>
                <a:ea typeface="微软雅黑" panose="020B0503020204020204" pitchFamily="34" charset="-122"/>
              </a:rPr>
              <a:t>对相同类型消息可挂接多个钩子函数，它们形成钩子链。</a:t>
            </a:r>
            <a:endParaRPr lang="zh-CN" altLang="en-US" sz="2400" dirty="0" smtClean="0">
              <a:latin typeface="微软雅黑" panose="020B0503020204020204" pitchFamily="34" charset="-122"/>
              <a:ea typeface="微软雅黑" panose="020B0503020204020204" pitchFamily="34" charset="-122"/>
            </a:endParaRPr>
          </a:p>
        </p:txBody>
      </p:sp>
      <p:sp>
        <p:nvSpPr>
          <p:cNvPr id="2" name="手杖形箭头 1"/>
          <p:cNvSpPr/>
          <p:nvPr/>
        </p:nvSpPr>
        <p:spPr>
          <a:xfrm flipV="1">
            <a:off x="7107379" y="4532790"/>
            <a:ext cx="1392043" cy="47124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手杖形箭头 35"/>
          <p:cNvSpPr/>
          <p:nvPr/>
        </p:nvSpPr>
        <p:spPr>
          <a:xfrm flipH="1">
            <a:off x="6881207" y="1169586"/>
            <a:ext cx="1586916" cy="2222264"/>
          </a:xfrm>
          <a:prstGeom prst="uturnArrow">
            <a:avLst>
              <a:gd name="adj1" fmla="val 7997"/>
              <a:gd name="adj2" fmla="val 11775"/>
              <a:gd name="adj3" fmla="val 9887"/>
              <a:gd name="adj4" fmla="val 26274"/>
              <a:gd name="adj5" fmla="val 21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圆角矩形 37"/>
          <p:cNvSpPr/>
          <p:nvPr/>
        </p:nvSpPr>
        <p:spPr>
          <a:xfrm>
            <a:off x="7882471" y="3986922"/>
            <a:ext cx="1441411" cy="545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消息循环</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458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62361" y="2520277"/>
            <a:ext cx="1712668" cy="1040885"/>
          </a:xfrm>
          <a:prstGeom prst="roundRect">
            <a:avLst/>
          </a:prstGeom>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4" name="页脚占位符 3"/>
          <p:cNvSpPr>
            <a:spLocks noGrp="1"/>
          </p:cNvSpPr>
          <p:nvPr>
            <p:ph type="ftr" sz="quarter" idx="11"/>
          </p:nvPr>
        </p:nvSpPr>
        <p:spPr>
          <a:xfrm>
            <a:off x="992806" y="6376958"/>
            <a:ext cx="629761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3" name="燕尾形箭头 2"/>
          <p:cNvSpPr/>
          <p:nvPr/>
        </p:nvSpPr>
        <p:spPr>
          <a:xfrm>
            <a:off x="1794952" y="2846374"/>
            <a:ext cx="648072" cy="360040"/>
          </a:xfrm>
          <a:prstGeom prst="notchedRightArrow">
            <a:avLst/>
          </a:prstGeom>
          <a:ln>
            <a:solidFill>
              <a:schemeClr val="tx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直接访问存储器 17"/>
          <p:cNvSpPr/>
          <p:nvPr/>
        </p:nvSpPr>
        <p:spPr>
          <a:xfrm>
            <a:off x="2473961" y="2419250"/>
            <a:ext cx="510902" cy="1188132"/>
          </a:xfrm>
          <a:prstGeom prst="flowChartMagneticDrum">
            <a:avLst/>
          </a:prstGeom>
          <a:solidFill>
            <a:schemeClr val="tx2">
              <a:lumMod val="60000"/>
              <a:lumOff val="40000"/>
            </a:schemeClr>
          </a:solidFill>
          <a:ln>
            <a:solidFill>
              <a:schemeClr val="tx2">
                <a:lumMod val="75000"/>
              </a:schemeClr>
            </a:solidFill>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zh-CN" altLang="en-US" dirty="0">
                <a:latin typeface="微软雅黑" panose="020B0503020204020204" pitchFamily="34" charset="-122"/>
                <a:ea typeface="微软雅黑" panose="020B0503020204020204" pitchFamily="34" charset="-122"/>
              </a:rPr>
              <a:t>钩子</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20" name="流程图: 直接访问存储器 19"/>
          <p:cNvSpPr/>
          <p:nvPr/>
        </p:nvSpPr>
        <p:spPr>
          <a:xfrm>
            <a:off x="5396959" y="2436239"/>
            <a:ext cx="510902" cy="1188132"/>
          </a:xfrm>
          <a:prstGeom prst="flowChartMagneticDrum">
            <a:avLst/>
          </a:prstGeom>
          <a:solidFill>
            <a:schemeClr val="tx2">
              <a:lumMod val="60000"/>
              <a:lumOff val="40000"/>
            </a:schemeClr>
          </a:solidFill>
          <a:ln>
            <a:solidFill>
              <a:schemeClr val="tx2">
                <a:lumMod val="75000"/>
              </a:schemeClr>
            </a:solidFill>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zh-CN" altLang="en-US" dirty="0">
                <a:latin typeface="微软雅黑" panose="020B0503020204020204" pitchFamily="34" charset="-122"/>
                <a:ea typeface="微软雅黑" panose="020B0503020204020204" pitchFamily="34" charset="-122"/>
              </a:rPr>
              <a:t>钩子</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665618" y="1734161"/>
            <a:ext cx="1183324" cy="2592288"/>
            <a:chOff x="6685981" y="1998522"/>
            <a:chExt cx="1183324" cy="2592288"/>
          </a:xfrm>
        </p:grpSpPr>
        <p:sp>
          <p:nvSpPr>
            <p:cNvPr id="4" name="圆角矩形 3"/>
            <p:cNvSpPr/>
            <p:nvPr/>
          </p:nvSpPr>
          <p:spPr>
            <a:xfrm>
              <a:off x="6685981" y="1998522"/>
              <a:ext cx="1183324" cy="2592288"/>
            </a:xfrm>
            <a:prstGeom prst="roundRect">
              <a:avLst/>
            </a:prstGeom>
            <a:solidFill>
              <a:srgbClr val="F3E421"/>
            </a:solidFill>
            <a:ln w="28575">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rot="16200000">
              <a:off x="6185334" y="2888941"/>
              <a:ext cx="2160240" cy="792088"/>
              <a:chOff x="5938548" y="1916832"/>
              <a:chExt cx="2160240" cy="792088"/>
            </a:xfrm>
            <a:solidFill>
              <a:schemeClr val="tx2">
                <a:lumMod val="40000"/>
                <a:lumOff val="60000"/>
              </a:schemeClr>
            </a:solidFill>
            <a:effectLst>
              <a:outerShdw blurRad="50800" dist="38100" dir="2700000" algn="tl" rotWithShape="0">
                <a:prstClr val="black">
                  <a:alpha val="40000"/>
                </a:prstClr>
              </a:outerShdw>
            </a:effectLst>
          </p:grpSpPr>
          <p:sp>
            <p:nvSpPr>
              <p:cNvPr id="9" name="单圆角矩形 8"/>
              <p:cNvSpPr/>
              <p:nvPr/>
            </p:nvSpPr>
            <p:spPr>
              <a:xfrm>
                <a:off x="5938548"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单圆角矩形 9"/>
              <p:cNvSpPr/>
              <p:nvPr/>
            </p:nvSpPr>
            <p:spPr>
              <a:xfrm>
                <a:off x="6370596"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6802644"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单圆角矩形 11"/>
              <p:cNvSpPr/>
              <p:nvPr/>
            </p:nvSpPr>
            <p:spPr>
              <a:xfrm>
                <a:off x="7236296"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单圆角矩形 12"/>
              <p:cNvSpPr/>
              <p:nvPr/>
            </p:nvSpPr>
            <p:spPr>
              <a:xfrm>
                <a:off x="7666740" y="1916832"/>
                <a:ext cx="432048" cy="792088"/>
              </a:xfrm>
              <a:prstGeom prst="round1Rect">
                <a:avLst/>
              </a:prstGeom>
              <a:grp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 name="单圆角矩形 23"/>
          <p:cNvSpPr/>
          <p:nvPr/>
        </p:nvSpPr>
        <p:spPr>
          <a:xfrm>
            <a:off x="351946"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单圆角矩形 24"/>
          <p:cNvSpPr/>
          <p:nvPr/>
        </p:nvSpPr>
        <p:spPr>
          <a:xfrm>
            <a:off x="796623"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单圆角矩形 25"/>
          <p:cNvSpPr/>
          <p:nvPr/>
        </p:nvSpPr>
        <p:spPr>
          <a:xfrm>
            <a:off x="1241200" y="2644675"/>
            <a:ext cx="432048" cy="792088"/>
          </a:xfrm>
          <a:prstGeom prst="round1Rect">
            <a:avLst/>
          </a:prstGeom>
          <a:solidFill>
            <a:srgbClr val="92D050"/>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燕尾形箭头 26"/>
          <p:cNvSpPr/>
          <p:nvPr/>
        </p:nvSpPr>
        <p:spPr>
          <a:xfrm>
            <a:off x="5962201" y="2890306"/>
            <a:ext cx="648072" cy="360040"/>
          </a:xfrm>
          <a:prstGeom prst="notchedRightArrow">
            <a:avLst/>
          </a:prstGeom>
          <a:ln>
            <a:solidFill>
              <a:schemeClr val="tx2">
                <a:lumMod val="60000"/>
                <a:lumOff val="4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42502" y="215094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系统消息队列</a:t>
            </a:r>
          </a:p>
        </p:txBody>
      </p:sp>
      <p:sp>
        <p:nvSpPr>
          <p:cNvPr id="29" name="文本框 28"/>
          <p:cNvSpPr txBox="1"/>
          <p:nvPr/>
        </p:nvSpPr>
        <p:spPr>
          <a:xfrm>
            <a:off x="7824565" y="2037203"/>
            <a:ext cx="461665" cy="1477328"/>
          </a:xfrm>
          <a:prstGeom prst="rect">
            <a:avLst/>
          </a:prstGeom>
          <a:noFill/>
        </p:spPr>
        <p:txBody>
          <a:bodyPr vert="eaVert" wrap="none" rtlCol="0">
            <a:spAutoFit/>
          </a:bodyPr>
          <a:lstStyle/>
          <a:p>
            <a:r>
              <a:rPr lang="zh-CN" altLang="en-US" dirty="0">
                <a:latin typeface="微软雅黑" panose="020B0503020204020204" pitchFamily="34" charset="-122"/>
                <a:ea typeface="微软雅黑" panose="020B0503020204020204" pitchFamily="34" charset="-122"/>
              </a:rPr>
              <a:t>窗体消息队列</a:t>
            </a:r>
          </a:p>
        </p:txBody>
      </p:sp>
      <p:sp>
        <p:nvSpPr>
          <p:cNvPr id="6" name="圆角矩形 5"/>
          <p:cNvSpPr/>
          <p:nvPr/>
        </p:nvSpPr>
        <p:spPr>
          <a:xfrm>
            <a:off x="1596537" y="1419277"/>
            <a:ext cx="2229603" cy="439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SetWindowsHookEx</a:t>
            </a:r>
            <a:endParaRPr lang="zh-CN" altLang="en-US"/>
          </a:p>
        </p:txBody>
      </p:sp>
      <p:sp>
        <p:nvSpPr>
          <p:cNvPr id="7" name="下箭头 6"/>
          <p:cNvSpPr/>
          <p:nvPr/>
        </p:nvSpPr>
        <p:spPr>
          <a:xfrm>
            <a:off x="2520894" y="1927326"/>
            <a:ext cx="398480" cy="4217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957020" y="1841854"/>
            <a:ext cx="646331"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进入</a:t>
            </a:r>
            <a:endParaRPr lang="zh-CN" altLang="en-US" dirty="0">
              <a:latin typeface="微软雅黑" panose="020B0503020204020204" pitchFamily="34" charset="-122"/>
              <a:ea typeface="微软雅黑" panose="020B0503020204020204" pitchFamily="34" charset="-122"/>
            </a:endParaRPr>
          </a:p>
        </p:txBody>
      </p:sp>
      <p:sp>
        <p:nvSpPr>
          <p:cNvPr id="32" name="圆角矩形 31"/>
          <p:cNvSpPr/>
          <p:nvPr/>
        </p:nvSpPr>
        <p:spPr>
          <a:xfrm>
            <a:off x="1340071" y="4155068"/>
            <a:ext cx="2698803" cy="378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UnHookWindowsHookEx</a:t>
            </a:r>
            <a:endParaRPr lang="zh-CN" altLang="en-US"/>
          </a:p>
        </p:txBody>
      </p:sp>
      <p:sp>
        <p:nvSpPr>
          <p:cNvPr id="33" name="下箭头 32"/>
          <p:cNvSpPr/>
          <p:nvPr/>
        </p:nvSpPr>
        <p:spPr>
          <a:xfrm>
            <a:off x="2517823" y="4626579"/>
            <a:ext cx="472822" cy="4217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13890" y="4573552"/>
            <a:ext cx="646331"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卸载</a:t>
            </a:r>
            <a:endParaRPr lang="zh-CN" altLang="en-US" dirty="0">
              <a:latin typeface="微软雅黑" panose="020B0503020204020204" pitchFamily="34" charset="-122"/>
              <a:ea typeface="微软雅黑" panose="020B0503020204020204" pitchFamily="34" charset="-122"/>
            </a:endParaRPr>
          </a:p>
        </p:txBody>
      </p:sp>
      <p:sp>
        <p:nvSpPr>
          <p:cNvPr id="35" name="下箭头 34"/>
          <p:cNvSpPr/>
          <p:nvPr/>
        </p:nvSpPr>
        <p:spPr>
          <a:xfrm>
            <a:off x="2512033" y="3692938"/>
            <a:ext cx="472830" cy="4217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箭头 7"/>
          <p:cNvSpPr/>
          <p:nvPr/>
        </p:nvSpPr>
        <p:spPr>
          <a:xfrm>
            <a:off x="3046602" y="2549811"/>
            <a:ext cx="2307402" cy="101135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CallNextHookEx</a:t>
            </a:r>
            <a:endParaRPr lang="zh-CN" altLang="en-US"/>
          </a:p>
        </p:txBody>
      </p:sp>
      <p:sp>
        <p:nvSpPr>
          <p:cNvPr id="37" name="Rectangle 3"/>
          <p:cNvSpPr txBox="1">
            <a:spLocks noChangeArrowheads="1"/>
          </p:cNvSpPr>
          <p:nvPr/>
        </p:nvSpPr>
        <p:spPr>
          <a:xfrm>
            <a:off x="687030" y="5503032"/>
            <a:ext cx="8696813" cy="61334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solidFill>
                  <a:srgbClr val="002060"/>
                </a:solidFill>
                <a:latin typeface="微软雅黑" panose="020B0503020204020204" pitchFamily="34" charset="-122"/>
                <a:ea typeface="微软雅黑" panose="020B0503020204020204" pitchFamily="34" charset="-122"/>
              </a:rPr>
              <a:t>后注册的钩子被置于钩子链的最前端，</a:t>
            </a:r>
            <a:r>
              <a:rPr lang="zh-CN" altLang="en-US" sz="2800">
                <a:solidFill>
                  <a:srgbClr val="002060"/>
                </a:solidFill>
                <a:latin typeface="微软雅黑" panose="020B0503020204020204" pitchFamily="34" charset="-122"/>
                <a:ea typeface="微软雅黑" panose="020B0503020204020204" pitchFamily="34" charset="-122"/>
              </a:rPr>
              <a:t>最先被执行</a:t>
            </a:r>
          </a:p>
          <a:p>
            <a:endParaRPr lang="zh-CN" altLang="en-US" sz="2800" dirty="0" smtClean="0">
              <a:solidFill>
                <a:srgbClr val="002060"/>
              </a:solidFill>
              <a:latin typeface="微软雅黑" panose="020B0503020204020204" pitchFamily="34" charset="-122"/>
              <a:ea typeface="微软雅黑" panose="020B0503020204020204" pitchFamily="34" charset="-122"/>
            </a:endParaRPr>
          </a:p>
        </p:txBody>
      </p:sp>
      <p:sp>
        <p:nvSpPr>
          <p:cNvPr id="2" name="椭圆形标注 1"/>
          <p:cNvSpPr/>
          <p:nvPr/>
        </p:nvSpPr>
        <p:spPr>
          <a:xfrm>
            <a:off x="4105713" y="1381427"/>
            <a:ext cx="1439056" cy="702078"/>
          </a:xfrm>
          <a:prstGeom prst="wedgeEllipseCallout">
            <a:avLst>
              <a:gd name="adj1" fmla="val -127083"/>
              <a:gd name="adj2" fmla="val 1009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后注册</a:t>
            </a:r>
            <a:endParaRPr lang="zh-CN" altLang="en-US">
              <a:latin typeface="微软雅黑" panose="020B0503020204020204" pitchFamily="34" charset="-122"/>
              <a:ea typeface="微软雅黑" panose="020B0503020204020204" pitchFamily="34" charset="-122"/>
            </a:endParaRPr>
          </a:p>
        </p:txBody>
      </p:sp>
      <p:sp>
        <p:nvSpPr>
          <p:cNvPr id="36" name="椭圆形标注 35"/>
          <p:cNvSpPr/>
          <p:nvPr/>
        </p:nvSpPr>
        <p:spPr>
          <a:xfrm>
            <a:off x="4825241" y="4502423"/>
            <a:ext cx="1439056" cy="702078"/>
          </a:xfrm>
          <a:prstGeom prst="wedgeEllipseCallout">
            <a:avLst>
              <a:gd name="adj1" fmla="val -4166"/>
              <a:gd name="adj2" fmla="val -1552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先注册</a:t>
            </a:r>
            <a:endParaRPr lang="zh-CN" altLang="en-US">
              <a:latin typeface="微软雅黑" panose="020B0503020204020204" pitchFamily="34" charset="-122"/>
              <a:ea typeface="微软雅黑" panose="020B0503020204020204" pitchFamily="34" charset="-122"/>
            </a:endParaRPr>
          </a:p>
        </p:txBody>
      </p:sp>
      <p:sp>
        <p:nvSpPr>
          <p:cNvPr id="38" name="Rectangle 2"/>
          <p:cNvSpPr>
            <a:spLocks noGrp="1" noChangeArrowheads="1"/>
          </p:cNvSpPr>
          <p:nvPr>
            <p:ph type="title"/>
          </p:nvPr>
        </p:nvSpPr>
        <p:spPr>
          <a:xfrm>
            <a:off x="159750" y="92016"/>
            <a:ext cx="3945964" cy="728612"/>
          </a:xfrm>
        </p:spPr>
        <p:txBody>
          <a:bodyPr/>
          <a:lstStyle/>
          <a:p>
            <a:pPr eaLnBrk="1" hangingPunct="1"/>
            <a:r>
              <a:rPr lang="zh-CN" altLang="en-US" smtClean="0"/>
              <a:t>钩子函数作用先后</a:t>
            </a:r>
          </a:p>
        </p:txBody>
      </p:sp>
    </p:spTree>
    <p:extLst>
      <p:ext uri="{BB962C8B-B14F-4D97-AF65-F5344CB8AC3E}">
        <p14:creationId xmlns:p14="http://schemas.microsoft.com/office/powerpoint/2010/main" val="248083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3315" name="Rectangle 2"/>
          <p:cNvSpPr>
            <a:spLocks noGrp="1" noChangeArrowheads="1"/>
          </p:cNvSpPr>
          <p:nvPr>
            <p:ph type="title"/>
          </p:nvPr>
        </p:nvSpPr>
        <p:spPr>
          <a:xfrm>
            <a:off x="90737" y="195532"/>
            <a:ext cx="6579885" cy="762000"/>
          </a:xfrm>
        </p:spPr>
        <p:txBody>
          <a:bodyPr>
            <a:normAutofit/>
          </a:bodyPr>
          <a:lstStyle/>
          <a:p>
            <a:r>
              <a:rPr lang="zh-CN" altLang="en-US" smtClean="0"/>
              <a:t>不同消息类型划分的钩子函数</a:t>
            </a:r>
            <a:endParaRPr lang="zh-CN" altLang="en-US" dirty="0" smtClean="0"/>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920" y="957532"/>
            <a:ext cx="7126287"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569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2291" name="Rectangle 2"/>
          <p:cNvSpPr>
            <a:spLocks noGrp="1" noChangeArrowheads="1"/>
          </p:cNvSpPr>
          <p:nvPr>
            <p:ph type="title"/>
          </p:nvPr>
        </p:nvSpPr>
        <p:spPr>
          <a:xfrm>
            <a:off x="125244" y="161026"/>
            <a:ext cx="3402960" cy="752506"/>
          </a:xfrm>
        </p:spPr>
        <p:txBody>
          <a:bodyPr/>
          <a:lstStyle/>
          <a:p>
            <a:pPr eaLnBrk="1" hangingPunct="1"/>
            <a:r>
              <a:rPr lang="zh-CN" altLang="en-US" dirty="0" smtClean="0"/>
              <a:t>钩子函数类型</a:t>
            </a:r>
          </a:p>
        </p:txBody>
      </p:sp>
      <p:sp>
        <p:nvSpPr>
          <p:cNvPr id="12292" name="Rectangle 6"/>
          <p:cNvSpPr>
            <a:spLocks noGrp="1" noChangeArrowheads="1"/>
          </p:cNvSpPr>
          <p:nvPr>
            <p:ph type="body" idx="1"/>
          </p:nvPr>
        </p:nvSpPr>
        <p:spPr>
          <a:xfrm>
            <a:off x="499537" y="927040"/>
            <a:ext cx="5858131" cy="1700271"/>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键盘和鼠标消息类型又分全局与局部</a:t>
            </a:r>
            <a:endParaRPr lang="en-US" altLang="zh-CN" sz="2400" dirty="0" smtClean="0">
              <a:latin typeface="微软雅黑" panose="020B0503020204020204" pitchFamily="34" charset="-122"/>
              <a:ea typeface="微软雅黑" panose="020B0503020204020204" pitchFamily="34" charset="-122"/>
            </a:endParaRPr>
          </a:p>
          <a:p>
            <a:pPr lvl="1" eaLnBrk="1" hangingPunct="1"/>
            <a:r>
              <a:rPr lang="en-US" altLang="zh-CN" sz="2400" dirty="0" err="1" smtClean="0"/>
              <a:t>WH_KEYBOARD_LL</a:t>
            </a:r>
            <a:endParaRPr lang="en-US" altLang="zh-CN" sz="2400" dirty="0" smtClean="0"/>
          </a:p>
          <a:p>
            <a:pPr lvl="1" eaLnBrk="1" hangingPunct="1"/>
            <a:r>
              <a:rPr lang="en-US" altLang="zh-CN" sz="2400" dirty="0" err="1" smtClean="0"/>
              <a:t>WH_KEYBOARD</a:t>
            </a:r>
            <a:endParaRPr lang="zh-CN" altLang="en-US" sz="2400" dirty="0" smtClean="0"/>
          </a:p>
        </p:txBody>
      </p:sp>
    </p:spTree>
    <p:extLst>
      <p:ext uri="{BB962C8B-B14F-4D97-AF65-F5344CB8AC3E}">
        <p14:creationId xmlns:p14="http://schemas.microsoft.com/office/powerpoint/2010/main" val="919553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11267" name="Rectangle 2"/>
          <p:cNvSpPr>
            <a:spLocks noGrp="1" noChangeArrowheads="1"/>
          </p:cNvSpPr>
          <p:nvPr>
            <p:ph type="title"/>
          </p:nvPr>
        </p:nvSpPr>
        <p:spPr>
          <a:xfrm>
            <a:off x="263266" y="161026"/>
            <a:ext cx="3299443" cy="851140"/>
          </a:xfrm>
        </p:spPr>
        <p:txBody>
          <a:bodyPr/>
          <a:lstStyle/>
          <a:p>
            <a:pPr eaLnBrk="1" hangingPunct="1"/>
            <a:r>
              <a:rPr lang="zh-CN" altLang="en-US" dirty="0"/>
              <a:t>钩子函数类型</a:t>
            </a:r>
            <a:endParaRPr lang="zh-CN" altLang="en-US" dirty="0" smtClean="0"/>
          </a:p>
        </p:txBody>
      </p:sp>
      <p:sp>
        <p:nvSpPr>
          <p:cNvPr id="11268" name="Rectangle 3"/>
          <p:cNvSpPr>
            <a:spLocks noGrp="1" noChangeArrowheads="1"/>
          </p:cNvSpPr>
          <p:nvPr>
            <p:ph type="body" idx="1"/>
          </p:nvPr>
        </p:nvSpPr>
        <p:spPr>
          <a:xfrm>
            <a:off x="766593" y="1012166"/>
            <a:ext cx="8136706" cy="2981864"/>
          </a:xfrm>
        </p:spPr>
        <p:txBody>
          <a:bodyPr>
            <a:normAutofit lnSpcReduction="10000"/>
          </a:body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应用程序自身的钩子函数</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监视程序自已的消息队列</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全局的钩子函数</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25000"/>
              </a:lnSpc>
              <a:spcBef>
                <a:spcPts val="600"/>
              </a:spcBef>
            </a:pPr>
            <a:r>
              <a:rPr lang="zh-CN" altLang="en-US" sz="2400" dirty="0" smtClean="0">
                <a:latin typeface="微软雅黑" panose="020B0503020204020204" pitchFamily="34" charset="-122"/>
                <a:ea typeface="微软雅黑" panose="020B0503020204020204" pitchFamily="34" charset="-122"/>
              </a:rPr>
              <a:t>监视整个</a:t>
            </a:r>
            <a:r>
              <a:rPr lang="en-US" altLang="zh-CN" sz="2400" dirty="0" smtClean="0">
                <a:latin typeface="微软雅黑" panose="020B0503020204020204" pitchFamily="34" charset="-122"/>
                <a:ea typeface="微软雅黑" panose="020B0503020204020204" pitchFamily="34" charset="-122"/>
              </a:rPr>
              <a:t>windows</a:t>
            </a:r>
            <a:r>
              <a:rPr lang="zh-CN" altLang="en-US" sz="2400" dirty="0" smtClean="0">
                <a:latin typeface="微软雅黑" panose="020B0503020204020204" pitchFamily="34" charset="-122"/>
                <a:ea typeface="微软雅黑" panose="020B0503020204020204" pitchFamily="34" charset="-122"/>
              </a:rPr>
              <a:t>系统的全局消息队列。全局钩子函数钩子程序能截获其它程序的消息，还能对消息进行修改和控制。</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493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1051</TotalTime>
  <Words>981</Words>
  <Application>Microsoft Office PowerPoint</Application>
  <PresentationFormat>宽屏</PresentationFormat>
  <Paragraphs>228</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 Unicode MS</vt:lpstr>
      <vt:lpstr>方正姚体</vt:lpstr>
      <vt:lpstr>华文楷体</vt:lpstr>
      <vt:lpstr>华文新魏</vt:lpstr>
      <vt:lpstr>宋体</vt:lpstr>
      <vt:lpstr>微软雅黑</vt:lpstr>
      <vt:lpstr>新宋体</vt:lpstr>
      <vt:lpstr>Arial</vt:lpstr>
      <vt:lpstr>Tahoma</vt:lpstr>
      <vt:lpstr>Trebuchet MS</vt:lpstr>
      <vt:lpstr>Wingdings 3</vt:lpstr>
      <vt:lpstr>平面</vt:lpstr>
      <vt:lpstr>钩子原理与应用</vt:lpstr>
      <vt:lpstr>窗体的属性</vt:lpstr>
      <vt:lpstr>钩子函数HOOK</vt:lpstr>
      <vt:lpstr>PowerPoint 演示文稿</vt:lpstr>
      <vt:lpstr>钩子函数HOOK</vt:lpstr>
      <vt:lpstr>钩子函数作用先后</vt:lpstr>
      <vt:lpstr>不同消息类型划分的钩子函数</vt:lpstr>
      <vt:lpstr>钩子函数类型</vt:lpstr>
      <vt:lpstr>钩子函数类型</vt:lpstr>
      <vt:lpstr>钩子对消息的处理方式</vt:lpstr>
      <vt:lpstr>钩子内核函数</vt:lpstr>
      <vt:lpstr>钩子使用步骤</vt:lpstr>
      <vt:lpstr>钩子函数编写方式</vt:lpstr>
      <vt:lpstr>键盘钩子函数KeyboardHookProc</vt:lpstr>
      <vt:lpstr>全局键盘钩子函数（LowLevel）</vt:lpstr>
      <vt:lpstr>键盘钩子函数定义(全局)</vt:lpstr>
      <vt:lpstr>键盘钩子函数</vt:lpstr>
      <vt:lpstr>键盘钩子实例</vt:lpstr>
      <vt:lpstr>键盘钩子回调函数与工作线程流程</vt:lpstr>
      <vt:lpstr>程序组成</vt:lpstr>
      <vt:lpstr>安装钩子</vt:lpstr>
      <vt:lpstr>卸载钩子</vt:lpstr>
      <vt:lpstr>工作线程</vt:lpstr>
      <vt:lpstr>安装键盘钩子（ WH_KEYBOARD_LL ）</vt:lpstr>
      <vt:lpstr>全局钩子函数KeyboardHookProc</vt:lpstr>
      <vt:lpstr>安装本地键盘钩子（WH_KEYBOARD）</vt:lpstr>
      <vt:lpstr>本地钩子函数KeyboardProc</vt:lpstr>
      <vt:lpstr>PowerPoint 演示文稿</vt:lpstr>
      <vt:lpstr>PowerPoint 演示文稿</vt:lpstr>
      <vt:lpstr>本地钩子函数载获窗体创建事件</vt:lpstr>
      <vt:lpstr>钩子函数对系统的影响</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shan</cp:lastModifiedBy>
  <cp:revision>157</cp:revision>
  <dcterms:created xsi:type="dcterms:W3CDTF">2014-12-05T07:09:50Z</dcterms:created>
  <dcterms:modified xsi:type="dcterms:W3CDTF">2016-05-24T05:54:09Z</dcterms:modified>
</cp:coreProperties>
</file>