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8" r:id="rId4"/>
    <p:sldId id="280" r:id="rId5"/>
    <p:sldId id="281" r:id="rId6"/>
    <p:sldId id="279" r:id="rId7"/>
    <p:sldId id="282" r:id="rId8"/>
    <p:sldId id="283" r:id="rId9"/>
    <p:sldId id="284" r:id="rId10"/>
    <p:sldId id="285" r:id="rId11"/>
    <p:sldId id="302" r:id="rId12"/>
    <p:sldId id="288" r:id="rId13"/>
    <p:sldId id="293" r:id="rId14"/>
    <p:sldId id="294" r:id="rId15"/>
    <p:sldId id="296" r:id="rId16"/>
    <p:sldId id="297" r:id="rId17"/>
    <p:sldId id="298" r:id="rId18"/>
    <p:sldId id="299" r:id="rId19"/>
    <p:sldId id="300" r:id="rId20"/>
    <p:sldId id="305" r:id="rId21"/>
    <p:sldId id="306" r:id="rId22"/>
    <p:sldId id="307" r:id="rId23"/>
    <p:sldId id="308" r:id="rId24"/>
    <p:sldId id="301" r:id="rId25"/>
    <p:sldId id="309" r:id="rId26"/>
    <p:sldId id="310" r:id="rId27"/>
    <p:sldId id="311" r:id="rId28"/>
    <p:sldId id="312" r:id="rId29"/>
    <p:sldId id="304" r:id="rId30"/>
    <p:sldId id="31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0F7"/>
    <a:srgbClr val="CADCEC"/>
    <a:srgbClr val="8299D4"/>
    <a:srgbClr val="C8D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en-US" altLang="zh-CN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windows</a:t>
          </a:r>
          <a:r>
            <a:rPr lang="zh-CN" altLang="en-US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服务介绍</a:t>
          </a:r>
          <a:endParaRPr lang="zh-CN" alt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524F6E3A-32CD-40B7-8B63-59EDDE89E753}">
      <dgm:prSet phldrT="[文本]"/>
      <dgm:spPr/>
      <dgm:t>
        <a:bodyPr/>
        <a:lstStyle/>
        <a:p>
          <a:pPr algn="l"/>
          <a:r>
            <a:rPr lang="zh-CN" altLang="en-US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服务程序特点</a:t>
          </a:r>
          <a:endParaRPr lang="zh-CN" altLang="en-US" dirty="0">
            <a:solidFill>
              <a:srgbClr val="002060"/>
            </a:solidFill>
          </a:endParaRPr>
        </a:p>
      </dgm:t>
    </dgm:pt>
    <dgm:pt modelId="{2EE0AC7B-E1B8-40A9-9B80-2E0A76B972FC}" type="parTrans" cxnId="{276B3254-62BD-44DE-AC50-81C48083C3BA}">
      <dgm:prSet/>
      <dgm:spPr/>
      <dgm:t>
        <a:bodyPr/>
        <a:lstStyle/>
        <a:p>
          <a:endParaRPr lang="zh-CN" altLang="en-US"/>
        </a:p>
      </dgm:t>
    </dgm:pt>
    <dgm:pt modelId="{E46FD768-AFE3-4995-873A-D99287FB690B}" type="sibTrans" cxnId="{276B3254-62BD-44DE-AC50-81C48083C3BA}">
      <dgm:prSet/>
      <dgm:spPr/>
      <dgm:t>
        <a:bodyPr/>
        <a:lstStyle/>
        <a:p>
          <a:endParaRPr lang="zh-CN" altLang="en-US"/>
        </a:p>
      </dgm:t>
    </dgm:pt>
    <dgm:pt modelId="{36333024-9D0A-4D15-B54E-FEB8755CB862}">
      <dgm:prSet phldrT="[文本]"/>
      <dgm:spPr/>
      <dgm:t>
        <a:bodyPr/>
        <a:lstStyle/>
        <a:p>
          <a:pPr algn="l"/>
          <a:r>
            <a:rPr lang="zh-CN" altLang="en-US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服务程序组件</a:t>
          </a:r>
          <a:endParaRPr lang="zh-CN" altLang="en-US" dirty="0">
            <a:solidFill>
              <a:srgbClr val="002060"/>
            </a:solidFill>
          </a:endParaRPr>
        </a:p>
      </dgm:t>
    </dgm:pt>
    <dgm:pt modelId="{9366A482-1C6C-4BFF-A9FF-AA38962E6713}" type="parTrans" cxnId="{82976B16-5D8D-43BC-A906-2277595ADA9A}">
      <dgm:prSet/>
      <dgm:spPr/>
      <dgm:t>
        <a:bodyPr/>
        <a:lstStyle/>
        <a:p>
          <a:endParaRPr lang="zh-CN" altLang="en-US"/>
        </a:p>
      </dgm:t>
    </dgm:pt>
    <dgm:pt modelId="{7E862DE8-7D18-4F72-9969-881BFA83CB42}" type="sibTrans" cxnId="{82976B16-5D8D-43BC-A906-2277595ADA9A}">
      <dgm:prSet/>
      <dgm:spPr/>
      <dgm:t>
        <a:bodyPr/>
        <a:lstStyle/>
        <a:p>
          <a:endParaRPr lang="zh-CN" altLang="en-US"/>
        </a:p>
      </dgm:t>
    </dgm:pt>
    <dgm:pt modelId="{14AC811C-13BA-4E26-94E0-E5BE77A4C615}">
      <dgm:prSet phldrT="[文本]"/>
      <dgm:spPr/>
      <dgm:t>
        <a:bodyPr/>
        <a:lstStyle/>
        <a:p>
          <a:pPr algn="l"/>
          <a:r>
            <a:rPr lang="zh-CN" altLang="en-US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服务程序</a:t>
          </a:r>
          <a:r>
            <a:rPr lang="en-US" altLang="zh-CN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API</a:t>
          </a:r>
          <a:endParaRPr lang="zh-CN" altLang="en-US" dirty="0">
            <a:solidFill>
              <a:srgbClr val="002060"/>
            </a:solidFill>
          </a:endParaRPr>
        </a:p>
      </dgm:t>
    </dgm:pt>
    <dgm:pt modelId="{42CC4CB1-9F67-480F-9EDB-0AD0A969FF17}" type="parTrans" cxnId="{1C95B08A-E7A0-41CF-9635-01549878111F}">
      <dgm:prSet/>
      <dgm:spPr/>
      <dgm:t>
        <a:bodyPr/>
        <a:lstStyle/>
        <a:p>
          <a:endParaRPr lang="zh-CN" altLang="en-US"/>
        </a:p>
      </dgm:t>
    </dgm:pt>
    <dgm:pt modelId="{1ADAB9EB-E3DB-4402-A642-348AE633FB8F}" type="sibTrans" cxnId="{1C95B08A-E7A0-41CF-9635-01549878111F}">
      <dgm:prSet/>
      <dgm:spPr/>
      <dgm:t>
        <a:bodyPr/>
        <a:lstStyle/>
        <a:p>
          <a:endParaRPr lang="zh-CN" altLang="en-US"/>
        </a:p>
      </dgm:t>
    </dgm:pt>
    <dgm:pt modelId="{4B3E4326-705D-4AF8-AB10-DCF9DE36C366}">
      <dgm:prSet phldrT="[文本]" custT="1"/>
      <dgm:spPr/>
      <dgm:t>
        <a:bodyPr/>
        <a:lstStyle/>
        <a:p>
          <a:pPr algn="l"/>
          <a:r>
            <a:rPr lang="zh-CN" altLang="en-US" sz="200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自动生成程序快捷方式的</a:t>
          </a:r>
          <a:r>
            <a:rPr lang="en-US" altLang="zh-CN" sz="200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windows</a:t>
          </a:r>
          <a:r>
            <a:rPr lang="zh-CN" altLang="en-US" sz="200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服务</a:t>
          </a:r>
          <a:endParaRPr lang="zh-CN" altLang="en-US" sz="20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30CD40-F63F-4BCA-A39D-74182FFAB439}" type="parTrans" cxnId="{7ED07BFC-3F90-4D50-A34F-927F6BBE42B0}">
      <dgm:prSet/>
      <dgm:spPr/>
      <dgm:t>
        <a:bodyPr/>
        <a:lstStyle/>
        <a:p>
          <a:endParaRPr lang="zh-CN" altLang="en-US"/>
        </a:p>
      </dgm:t>
    </dgm:pt>
    <dgm:pt modelId="{ED286447-01DF-4FD4-BDBA-FB69376ED9A9}" type="sibTrans" cxnId="{7ED07BFC-3F90-4D50-A34F-927F6BBE42B0}">
      <dgm:prSet/>
      <dgm:spPr/>
      <dgm:t>
        <a:bodyPr/>
        <a:lstStyle/>
        <a:p>
          <a:endParaRPr lang="zh-CN" altLang="en-US"/>
        </a:p>
      </dgm:t>
    </dgm:pt>
    <dgm:pt modelId="{EB0E58BF-8F57-4EE7-B736-4332E3C12403}">
      <dgm:prSet phldrT="[文本]"/>
      <dgm:spPr/>
      <dgm:t>
        <a:bodyPr/>
        <a:lstStyle/>
        <a:p>
          <a:pPr algn="l"/>
          <a:r>
            <a:rPr lang="zh-CN" altLang="en-US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自动关机的</a:t>
          </a:r>
          <a:r>
            <a:rPr lang="en-US" altLang="zh-CN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windows</a:t>
          </a:r>
          <a:r>
            <a:rPr lang="zh-CN" altLang="en-US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服务</a:t>
          </a:r>
          <a:endParaRPr lang="zh-CN" alt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0C8491-A122-48F6-84DF-5693ADF5BC18}" type="parTrans" cxnId="{C2F49F52-E41D-451E-ABA4-7D3AD2324D94}">
      <dgm:prSet/>
      <dgm:spPr/>
      <dgm:t>
        <a:bodyPr/>
        <a:lstStyle/>
        <a:p>
          <a:endParaRPr lang="zh-CN" altLang="en-US"/>
        </a:p>
      </dgm:t>
    </dgm:pt>
    <dgm:pt modelId="{6D8A3D57-9CB1-4BFA-ACD3-B1BA560B709D}" type="sibTrans" cxnId="{C2F49F52-E41D-451E-ABA4-7D3AD2324D94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6" custLinFactX="-100000" custLinFactNeighborX="-112338" custLinFactNeighborY="8426"/>
      <dgm:spPr/>
    </dgm:pt>
    <dgm:pt modelId="{5BD8D945-0727-4AEE-910D-850B92E65FD4}" type="pres">
      <dgm:prSet presAssocID="{FCE9FD83-274E-4FE1-BF58-FAB216BAFAD7}" presName="txShp" presStyleLbl="node1" presStyleIdx="0" presStyleCnt="6" custScaleX="125155" custLinFactNeighborX="38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2DF0E5F4-B60C-44CD-81BA-4ECDE58C32F2}" type="pres">
      <dgm:prSet presAssocID="{524F6E3A-32CD-40B7-8B63-59EDDE89E753}" presName="composite" presStyleCnt="0"/>
      <dgm:spPr/>
    </dgm:pt>
    <dgm:pt modelId="{19AF7818-CA9E-41BA-B3E1-AAFB786201E8}" type="pres">
      <dgm:prSet presAssocID="{524F6E3A-32CD-40B7-8B63-59EDDE89E753}" presName="imgShp" presStyleLbl="fgImgPlace1" presStyleIdx="1" presStyleCnt="6" custLinFactX="-100000" custLinFactNeighborX="-112338" custLinFactNeighborY="8426"/>
      <dgm:spPr/>
    </dgm:pt>
    <dgm:pt modelId="{A8EA8C62-14A6-4F58-BDCE-CA21597D5320}" type="pres">
      <dgm:prSet presAssocID="{524F6E3A-32CD-40B7-8B63-59EDDE89E753}" presName="txShp" presStyleLbl="node1" presStyleIdx="1" presStyleCnt="6" custScaleX="125155" custLinFactNeighborX="38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D0AD83-1F68-4D84-B630-09B2BA545F31}" type="pres">
      <dgm:prSet presAssocID="{E46FD768-AFE3-4995-873A-D99287FB690B}" presName="spacing" presStyleCnt="0"/>
      <dgm:spPr/>
    </dgm:pt>
    <dgm:pt modelId="{4D7D99B2-1053-4A1C-8B6F-A0B23F287F6C}" type="pres">
      <dgm:prSet presAssocID="{36333024-9D0A-4D15-B54E-FEB8755CB862}" presName="composite" presStyleCnt="0"/>
      <dgm:spPr/>
    </dgm:pt>
    <dgm:pt modelId="{CD090C0D-68E4-4F8F-A695-9C361A3F985B}" type="pres">
      <dgm:prSet presAssocID="{36333024-9D0A-4D15-B54E-FEB8755CB862}" presName="imgShp" presStyleLbl="fgImgPlace1" presStyleIdx="2" presStyleCnt="6" custLinFactX="-100000" custLinFactNeighborX="-112338" custLinFactNeighborY="8426"/>
      <dgm:spPr/>
    </dgm:pt>
    <dgm:pt modelId="{99150E04-7040-44D9-9072-09C7B549B1B9}" type="pres">
      <dgm:prSet presAssocID="{36333024-9D0A-4D15-B54E-FEB8755CB862}" presName="txShp" presStyleLbl="node1" presStyleIdx="2" presStyleCnt="6" custScaleX="125155" custLinFactNeighborX="38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368C11-9991-4E00-BE53-E735F45EDB6C}" type="pres">
      <dgm:prSet presAssocID="{7E862DE8-7D18-4F72-9969-881BFA83CB42}" presName="spacing" presStyleCnt="0"/>
      <dgm:spPr/>
    </dgm:pt>
    <dgm:pt modelId="{8AA089F7-7191-4F03-BCE9-683828A89FF7}" type="pres">
      <dgm:prSet presAssocID="{14AC811C-13BA-4E26-94E0-E5BE77A4C615}" presName="composite" presStyleCnt="0"/>
      <dgm:spPr/>
    </dgm:pt>
    <dgm:pt modelId="{1A0B3EAA-E770-4AE4-BBF7-6F35A0C753EA}" type="pres">
      <dgm:prSet presAssocID="{14AC811C-13BA-4E26-94E0-E5BE77A4C615}" presName="imgShp" presStyleLbl="fgImgPlace1" presStyleIdx="3" presStyleCnt="6" custLinFactX="-100000" custLinFactNeighborX="-112338" custLinFactNeighborY="8426"/>
      <dgm:spPr/>
    </dgm:pt>
    <dgm:pt modelId="{D4795B92-F7DA-44AE-855D-0A80008AE816}" type="pres">
      <dgm:prSet presAssocID="{14AC811C-13BA-4E26-94E0-E5BE77A4C615}" presName="txShp" presStyleLbl="node1" presStyleIdx="3" presStyleCnt="6" custScaleX="125155" custLinFactNeighborX="38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40D64C-B3FF-4F93-9B65-70D76591B08B}" type="pres">
      <dgm:prSet presAssocID="{1ADAB9EB-E3DB-4402-A642-348AE633FB8F}" presName="spacing" presStyleCnt="0"/>
      <dgm:spPr/>
    </dgm:pt>
    <dgm:pt modelId="{73907100-7606-4B94-9EDF-1C93965773E8}" type="pres">
      <dgm:prSet presAssocID="{4B3E4326-705D-4AF8-AB10-DCF9DE36C366}" presName="composite" presStyleCnt="0"/>
      <dgm:spPr/>
    </dgm:pt>
    <dgm:pt modelId="{8A4B7488-A1C2-4155-BA5A-D471FFEBC994}" type="pres">
      <dgm:prSet presAssocID="{4B3E4326-705D-4AF8-AB10-DCF9DE36C366}" presName="imgShp" presStyleLbl="fgImgPlace1" presStyleIdx="4" presStyleCnt="6" custLinFactX="-100000" custLinFactNeighborX="-112338" custLinFactNeighborY="8426"/>
      <dgm:spPr/>
    </dgm:pt>
    <dgm:pt modelId="{3B97CEB8-D2CD-4D72-91B8-FDAD745DA9C2}" type="pres">
      <dgm:prSet presAssocID="{4B3E4326-705D-4AF8-AB10-DCF9DE36C366}" presName="txShp" presStyleLbl="node1" presStyleIdx="4" presStyleCnt="6" custScaleX="125155" custLinFactNeighborX="38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F5073-8232-4145-87DA-27A72B0D3EDB}" type="pres">
      <dgm:prSet presAssocID="{ED286447-01DF-4FD4-BDBA-FB69376ED9A9}" presName="spacing" presStyleCnt="0"/>
      <dgm:spPr/>
    </dgm:pt>
    <dgm:pt modelId="{8718F49D-903F-4E5F-B899-FC81FB667828}" type="pres">
      <dgm:prSet presAssocID="{EB0E58BF-8F57-4EE7-B736-4332E3C12403}" presName="composite" presStyleCnt="0"/>
      <dgm:spPr/>
    </dgm:pt>
    <dgm:pt modelId="{D9C0CCAD-0FC1-4155-BF9F-FE6CE8C2917B}" type="pres">
      <dgm:prSet presAssocID="{EB0E58BF-8F57-4EE7-B736-4332E3C12403}" presName="imgShp" presStyleLbl="fgImgPlace1" presStyleIdx="5" presStyleCnt="6" custLinFactX="-100000" custLinFactNeighborX="-112338" custLinFactNeighborY="8426"/>
      <dgm:spPr/>
    </dgm:pt>
    <dgm:pt modelId="{75249EDA-2758-40AD-9247-1850A7AEFED9}" type="pres">
      <dgm:prSet presAssocID="{EB0E58BF-8F57-4EE7-B736-4332E3C12403}" presName="txShp" presStyleLbl="node1" presStyleIdx="5" presStyleCnt="6" custScaleX="125155" custLinFactNeighborX="38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69650C-F1D5-4BEE-9993-0659C4167BE1}" type="presOf" srcId="{EB0E58BF-8F57-4EE7-B736-4332E3C12403}" destId="{75249EDA-2758-40AD-9247-1850A7AEFED9}" srcOrd="0" destOrd="0" presId="urn:microsoft.com/office/officeart/2005/8/layout/vList3"/>
    <dgm:cxn modelId="{7ED07BFC-3F90-4D50-A34F-927F6BBE42B0}" srcId="{C0DAA090-DC2F-4A5B-84CF-FE23997C0F8D}" destId="{4B3E4326-705D-4AF8-AB10-DCF9DE36C366}" srcOrd="4" destOrd="0" parTransId="{5930CD40-F63F-4BCA-A39D-74182FFAB439}" sibTransId="{ED286447-01DF-4FD4-BDBA-FB69376ED9A9}"/>
    <dgm:cxn modelId="{C2F49F52-E41D-451E-ABA4-7D3AD2324D94}" srcId="{C0DAA090-DC2F-4A5B-84CF-FE23997C0F8D}" destId="{EB0E58BF-8F57-4EE7-B736-4332E3C12403}" srcOrd="5" destOrd="0" parTransId="{470C8491-A122-48F6-84DF-5693ADF5BC18}" sibTransId="{6D8A3D57-9CB1-4BFA-ACD3-B1BA560B709D}"/>
    <dgm:cxn modelId="{3FF1D187-6AC1-476B-8275-3E20812D9029}" type="presOf" srcId="{524F6E3A-32CD-40B7-8B63-59EDDE89E753}" destId="{A8EA8C62-14A6-4F58-BDCE-CA21597D5320}" srcOrd="0" destOrd="0" presId="urn:microsoft.com/office/officeart/2005/8/layout/vList3"/>
    <dgm:cxn modelId="{CF457445-3781-4BCB-BAE4-59235741B1A4}" type="presOf" srcId="{36333024-9D0A-4D15-B54E-FEB8755CB862}" destId="{99150E04-7040-44D9-9072-09C7B549B1B9}" srcOrd="0" destOrd="0" presId="urn:microsoft.com/office/officeart/2005/8/layout/vList3"/>
    <dgm:cxn modelId="{7348F96D-A88F-42C0-97E9-F3DCC7CC2920}" type="presOf" srcId="{C0DAA090-DC2F-4A5B-84CF-FE23997C0F8D}" destId="{DDE2EFAC-FD0A-43B9-9885-8F584F8B2687}" srcOrd="0" destOrd="0" presId="urn:microsoft.com/office/officeart/2005/8/layout/vList3"/>
    <dgm:cxn modelId="{F3A147CF-2578-4543-A37E-F5A3E9717908}" type="presOf" srcId="{14AC811C-13BA-4E26-94E0-E5BE77A4C615}" destId="{D4795B92-F7DA-44AE-855D-0A80008AE816}" srcOrd="0" destOrd="0" presId="urn:microsoft.com/office/officeart/2005/8/layout/vList3"/>
    <dgm:cxn modelId="{276B3254-62BD-44DE-AC50-81C48083C3BA}" srcId="{C0DAA090-DC2F-4A5B-84CF-FE23997C0F8D}" destId="{524F6E3A-32CD-40B7-8B63-59EDDE89E753}" srcOrd="1" destOrd="0" parTransId="{2EE0AC7B-E1B8-40A9-9B80-2E0A76B972FC}" sibTransId="{E46FD768-AFE3-4995-873A-D99287FB690B}"/>
    <dgm:cxn modelId="{82976B16-5D8D-43BC-A906-2277595ADA9A}" srcId="{C0DAA090-DC2F-4A5B-84CF-FE23997C0F8D}" destId="{36333024-9D0A-4D15-B54E-FEB8755CB862}" srcOrd="2" destOrd="0" parTransId="{9366A482-1C6C-4BFF-A9FF-AA38962E6713}" sibTransId="{7E862DE8-7D18-4F72-9969-881BFA83CB42}"/>
    <dgm:cxn modelId="{1806996C-0E1C-4B20-B341-F86F81FC8C42}" type="presOf" srcId="{FCE9FD83-274E-4FE1-BF58-FAB216BAFAD7}" destId="{5BD8D945-0727-4AEE-910D-850B92E65FD4}" srcOrd="0" destOrd="0" presId="urn:microsoft.com/office/officeart/2005/8/layout/vList3"/>
    <dgm:cxn modelId="{D53D9B1D-E124-4870-8CF8-EDCDF31FB670}" type="presOf" srcId="{4B3E4326-705D-4AF8-AB10-DCF9DE36C366}" destId="{3B97CEB8-D2CD-4D72-91B8-FDAD745DA9C2}" srcOrd="0" destOrd="0" presId="urn:microsoft.com/office/officeart/2005/8/layout/vList3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1C95B08A-E7A0-41CF-9635-01549878111F}" srcId="{C0DAA090-DC2F-4A5B-84CF-FE23997C0F8D}" destId="{14AC811C-13BA-4E26-94E0-E5BE77A4C615}" srcOrd="3" destOrd="0" parTransId="{42CC4CB1-9F67-480F-9EDB-0AD0A969FF17}" sibTransId="{1ADAB9EB-E3DB-4402-A642-348AE633FB8F}"/>
    <dgm:cxn modelId="{C87FE13C-F4F4-44CE-8DDA-EFEDFB436AF7}" type="presParOf" srcId="{DDE2EFAC-FD0A-43B9-9885-8F584F8B2687}" destId="{04035673-F57E-4B09-9D23-B9C1E0ED0AD0}" srcOrd="0" destOrd="0" presId="urn:microsoft.com/office/officeart/2005/8/layout/vList3"/>
    <dgm:cxn modelId="{273E7FB7-C7FC-4E03-80D4-FC3A3D3DD1F4}" type="presParOf" srcId="{04035673-F57E-4B09-9D23-B9C1E0ED0AD0}" destId="{2B887BC6-55C2-4279-8C72-93BBB484D70B}" srcOrd="0" destOrd="0" presId="urn:microsoft.com/office/officeart/2005/8/layout/vList3"/>
    <dgm:cxn modelId="{DEB41D18-72C4-4020-A180-12643A75E4AC}" type="presParOf" srcId="{04035673-F57E-4B09-9D23-B9C1E0ED0AD0}" destId="{5BD8D945-0727-4AEE-910D-850B92E65FD4}" srcOrd="1" destOrd="0" presId="urn:microsoft.com/office/officeart/2005/8/layout/vList3"/>
    <dgm:cxn modelId="{89342A37-8992-42A7-B2AB-102EB8473852}" type="presParOf" srcId="{DDE2EFAC-FD0A-43B9-9885-8F584F8B2687}" destId="{CBB756D1-7B5D-46C5-B557-6BFF75EAD8BF}" srcOrd="1" destOrd="0" presId="urn:microsoft.com/office/officeart/2005/8/layout/vList3"/>
    <dgm:cxn modelId="{C333EDF1-E591-4F14-9A4B-9F33BC793D74}" type="presParOf" srcId="{DDE2EFAC-FD0A-43B9-9885-8F584F8B2687}" destId="{2DF0E5F4-B60C-44CD-81BA-4ECDE58C32F2}" srcOrd="2" destOrd="0" presId="urn:microsoft.com/office/officeart/2005/8/layout/vList3"/>
    <dgm:cxn modelId="{17464B96-E7F7-439C-BC4A-097112C30D24}" type="presParOf" srcId="{2DF0E5F4-B60C-44CD-81BA-4ECDE58C32F2}" destId="{19AF7818-CA9E-41BA-B3E1-AAFB786201E8}" srcOrd="0" destOrd="0" presId="urn:microsoft.com/office/officeart/2005/8/layout/vList3"/>
    <dgm:cxn modelId="{736C123B-8111-4662-8E4F-50BC72BDC67C}" type="presParOf" srcId="{2DF0E5F4-B60C-44CD-81BA-4ECDE58C32F2}" destId="{A8EA8C62-14A6-4F58-BDCE-CA21597D5320}" srcOrd="1" destOrd="0" presId="urn:microsoft.com/office/officeart/2005/8/layout/vList3"/>
    <dgm:cxn modelId="{D307D19C-6AA2-4A62-B25B-1F6ED16D4403}" type="presParOf" srcId="{DDE2EFAC-FD0A-43B9-9885-8F584F8B2687}" destId="{C9D0AD83-1F68-4D84-B630-09B2BA545F31}" srcOrd="3" destOrd="0" presId="urn:microsoft.com/office/officeart/2005/8/layout/vList3"/>
    <dgm:cxn modelId="{A1594E03-E712-4522-9DDB-495B14AF841A}" type="presParOf" srcId="{DDE2EFAC-FD0A-43B9-9885-8F584F8B2687}" destId="{4D7D99B2-1053-4A1C-8B6F-A0B23F287F6C}" srcOrd="4" destOrd="0" presId="urn:microsoft.com/office/officeart/2005/8/layout/vList3"/>
    <dgm:cxn modelId="{B843C568-978A-4459-8F42-A9C7749D54D6}" type="presParOf" srcId="{4D7D99B2-1053-4A1C-8B6F-A0B23F287F6C}" destId="{CD090C0D-68E4-4F8F-A695-9C361A3F985B}" srcOrd="0" destOrd="0" presId="urn:microsoft.com/office/officeart/2005/8/layout/vList3"/>
    <dgm:cxn modelId="{0DBCC36C-5B97-4660-B109-865E724F8507}" type="presParOf" srcId="{4D7D99B2-1053-4A1C-8B6F-A0B23F287F6C}" destId="{99150E04-7040-44D9-9072-09C7B549B1B9}" srcOrd="1" destOrd="0" presId="urn:microsoft.com/office/officeart/2005/8/layout/vList3"/>
    <dgm:cxn modelId="{DCE209B8-B55D-4DF2-87AC-50AA4A0EC902}" type="presParOf" srcId="{DDE2EFAC-FD0A-43B9-9885-8F584F8B2687}" destId="{B6368C11-9991-4E00-BE53-E735F45EDB6C}" srcOrd="5" destOrd="0" presId="urn:microsoft.com/office/officeart/2005/8/layout/vList3"/>
    <dgm:cxn modelId="{2E85F650-B0CB-4F9E-B419-687B461A0C9A}" type="presParOf" srcId="{DDE2EFAC-FD0A-43B9-9885-8F584F8B2687}" destId="{8AA089F7-7191-4F03-BCE9-683828A89FF7}" srcOrd="6" destOrd="0" presId="urn:microsoft.com/office/officeart/2005/8/layout/vList3"/>
    <dgm:cxn modelId="{94F5801A-7CA7-4B0A-911F-0E560538EC08}" type="presParOf" srcId="{8AA089F7-7191-4F03-BCE9-683828A89FF7}" destId="{1A0B3EAA-E770-4AE4-BBF7-6F35A0C753EA}" srcOrd="0" destOrd="0" presId="urn:microsoft.com/office/officeart/2005/8/layout/vList3"/>
    <dgm:cxn modelId="{C61F8AC8-797D-420C-96AB-3ADD36F3C754}" type="presParOf" srcId="{8AA089F7-7191-4F03-BCE9-683828A89FF7}" destId="{D4795B92-F7DA-44AE-855D-0A80008AE816}" srcOrd="1" destOrd="0" presId="urn:microsoft.com/office/officeart/2005/8/layout/vList3"/>
    <dgm:cxn modelId="{42607813-AC2A-4FC8-B7D4-93A889FD0F22}" type="presParOf" srcId="{DDE2EFAC-FD0A-43B9-9885-8F584F8B2687}" destId="{F240D64C-B3FF-4F93-9B65-70D76591B08B}" srcOrd="7" destOrd="0" presId="urn:microsoft.com/office/officeart/2005/8/layout/vList3"/>
    <dgm:cxn modelId="{DF191B34-ED22-4801-8800-CCC15D289427}" type="presParOf" srcId="{DDE2EFAC-FD0A-43B9-9885-8F584F8B2687}" destId="{73907100-7606-4B94-9EDF-1C93965773E8}" srcOrd="8" destOrd="0" presId="urn:microsoft.com/office/officeart/2005/8/layout/vList3"/>
    <dgm:cxn modelId="{C6DFCD7B-AB22-40FC-A3DA-3D07B9FCB164}" type="presParOf" srcId="{73907100-7606-4B94-9EDF-1C93965773E8}" destId="{8A4B7488-A1C2-4155-BA5A-D471FFEBC994}" srcOrd="0" destOrd="0" presId="urn:microsoft.com/office/officeart/2005/8/layout/vList3"/>
    <dgm:cxn modelId="{FE3D2F14-D2B8-4931-8291-4C8EC93FE59E}" type="presParOf" srcId="{73907100-7606-4B94-9EDF-1C93965773E8}" destId="{3B97CEB8-D2CD-4D72-91B8-FDAD745DA9C2}" srcOrd="1" destOrd="0" presId="urn:microsoft.com/office/officeart/2005/8/layout/vList3"/>
    <dgm:cxn modelId="{76C548CE-32DC-4EC8-8550-633326C9950B}" type="presParOf" srcId="{DDE2EFAC-FD0A-43B9-9885-8F584F8B2687}" destId="{C35F5073-8232-4145-87DA-27A72B0D3EDB}" srcOrd="9" destOrd="0" presId="urn:microsoft.com/office/officeart/2005/8/layout/vList3"/>
    <dgm:cxn modelId="{B88EEA10-052D-415B-909C-4D129C6DEBF3}" type="presParOf" srcId="{DDE2EFAC-FD0A-43B9-9885-8F584F8B2687}" destId="{8718F49D-903F-4E5F-B899-FC81FB667828}" srcOrd="10" destOrd="0" presId="urn:microsoft.com/office/officeart/2005/8/layout/vList3"/>
    <dgm:cxn modelId="{C2D0A5CB-BF51-4BB4-9EA5-7AB58DA04C51}" type="presParOf" srcId="{8718F49D-903F-4E5F-B899-FC81FB667828}" destId="{D9C0CCAD-0FC1-4155-BF9F-FE6CE8C2917B}" srcOrd="0" destOrd="0" presId="urn:microsoft.com/office/officeart/2005/8/layout/vList3"/>
    <dgm:cxn modelId="{5532AD7D-F793-4F39-9755-77347B9C2FE5}" type="presParOf" srcId="{8718F49D-903F-4E5F-B899-FC81FB667828}" destId="{75249EDA-2758-40AD-9247-1850A7AEFED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9290" y="603849"/>
            <a:ext cx="8384875" cy="16095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8000" dirty="0"/>
              <a:t>windows</a:t>
            </a:r>
            <a:r>
              <a:rPr lang="zh-CN" altLang="en-US" sz="8000" dirty="0"/>
              <a:t>服务程序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1893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明德</a:t>
            </a:r>
            <a:r>
              <a:rPr lang="en-US" altLang="zh-CN" sz="2800" dirty="0" smtClean="0">
                <a:solidFill>
                  <a:schemeClr val="tx1"/>
                </a:solidFill>
              </a:rPr>
              <a:t>724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55" y="199517"/>
            <a:ext cx="2652462" cy="718868"/>
          </a:xfrm>
        </p:spPr>
        <p:txBody>
          <a:bodyPr/>
          <a:lstStyle/>
          <a:p>
            <a:pPr eaLnBrk="1" hangingPunct="1"/>
            <a:r>
              <a:rPr lang="en-US" altLang="zh-CN" smtClean="0"/>
              <a:t>.NET</a:t>
            </a:r>
            <a:r>
              <a:rPr lang="zh-CN" altLang="en-US" smtClean="0"/>
              <a:t>服务类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06" y="1228936"/>
            <a:ext cx="8596668" cy="441273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System.ServiceProcess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System.Diagnostics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ServiceBase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ServiceInstaller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ServiceProcessInstaller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ServiceController</a:t>
            </a:r>
          </a:p>
        </p:txBody>
      </p:sp>
    </p:spTree>
    <p:extLst>
      <p:ext uri="{BB962C8B-B14F-4D97-AF65-F5344CB8AC3E}">
        <p14:creationId xmlns:p14="http://schemas.microsoft.com/office/powerpoint/2010/main" val="239411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3061" y="175340"/>
            <a:ext cx="2888713" cy="757007"/>
          </a:xfrm>
        </p:spPr>
        <p:txBody>
          <a:bodyPr/>
          <a:lstStyle/>
          <a:p>
            <a:pPr eaLnBrk="1" hangingPunct="1"/>
            <a:r>
              <a:rPr lang="en-US" altLang="zh-CN" sz="4000"/>
              <a:t>.NET</a:t>
            </a:r>
            <a:r>
              <a:rPr lang="zh-CN" altLang="en-US" sz="4000"/>
              <a:t>服务类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475118" y="1282398"/>
            <a:ext cx="2558391" cy="3824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accent2">
                    <a:lumMod val="75000"/>
                  </a:schemeClr>
                </a:solidFill>
              </a:rPr>
              <a:t>System.ServiceProcess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81565" y="1835837"/>
            <a:ext cx="4084729" cy="382497"/>
          </a:xfrm>
          <a:prstGeom prst="roundRect">
            <a:avLst/>
          </a:prstGeom>
          <a:solidFill>
            <a:srgbClr val="E9F0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accent4">
                    <a:lumMod val="75000"/>
                  </a:schemeClr>
                </a:solidFill>
              </a:rPr>
              <a:t>System.ComponentModel.Component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直角上箭头 2"/>
          <p:cNvSpPr/>
          <p:nvPr/>
        </p:nvSpPr>
        <p:spPr>
          <a:xfrm rot="5400000">
            <a:off x="1829788" y="1763622"/>
            <a:ext cx="345057" cy="454984"/>
          </a:xfrm>
          <a:prstGeom prst="bentUpArrow">
            <a:avLst>
              <a:gd name="adj1" fmla="val 35000"/>
              <a:gd name="adj2" fmla="val 35000"/>
              <a:gd name="adj3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上箭头 7"/>
          <p:cNvSpPr/>
          <p:nvPr/>
        </p:nvSpPr>
        <p:spPr>
          <a:xfrm rot="5400000">
            <a:off x="2504147" y="2266887"/>
            <a:ext cx="345057" cy="454984"/>
          </a:xfrm>
          <a:prstGeom prst="bentUpArrow">
            <a:avLst>
              <a:gd name="adj1" fmla="val 35000"/>
              <a:gd name="adj2" fmla="val 35000"/>
              <a:gd name="adj3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942927" y="2350547"/>
            <a:ext cx="4147986" cy="382497"/>
          </a:xfrm>
          <a:prstGeom prst="roundRect">
            <a:avLst/>
          </a:prstGeom>
          <a:solidFill>
            <a:srgbClr val="E9F0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accent4">
                    <a:lumMod val="75000"/>
                  </a:schemeClr>
                </a:solidFill>
              </a:rPr>
              <a:t>System.Configuration.Install.Installer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直角上箭头 9"/>
          <p:cNvSpPr/>
          <p:nvPr/>
        </p:nvSpPr>
        <p:spPr>
          <a:xfrm rot="5400000">
            <a:off x="3154783" y="2808881"/>
            <a:ext cx="345057" cy="454984"/>
          </a:xfrm>
          <a:prstGeom prst="bentUpArrow">
            <a:avLst>
              <a:gd name="adj1" fmla="val 35000"/>
              <a:gd name="adj2" fmla="val 35000"/>
              <a:gd name="adj3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593565" y="2892541"/>
            <a:ext cx="5257137" cy="382497"/>
          </a:xfrm>
          <a:prstGeom prst="roundRect">
            <a:avLst/>
          </a:prstGeom>
          <a:solidFill>
            <a:srgbClr val="E9F0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accent4">
                    <a:lumMod val="75000"/>
                  </a:schemeClr>
                </a:solidFill>
              </a:rPr>
              <a:t>System.Configuration.Install.ComponentInstaller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直角上箭头 11"/>
          <p:cNvSpPr/>
          <p:nvPr/>
        </p:nvSpPr>
        <p:spPr>
          <a:xfrm rot="5400000">
            <a:off x="3941879" y="3306831"/>
            <a:ext cx="345057" cy="454984"/>
          </a:xfrm>
          <a:prstGeom prst="bentUpArrow">
            <a:avLst>
              <a:gd name="adj1" fmla="val 35000"/>
              <a:gd name="adj2" fmla="val 35000"/>
              <a:gd name="adj3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392430" y="3387197"/>
            <a:ext cx="1870348" cy="382497"/>
          </a:xfrm>
          <a:prstGeom prst="roundRect">
            <a:avLst/>
          </a:prstGeom>
          <a:solidFill>
            <a:srgbClr val="E9F0F7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02060"/>
                </a:solidFill>
              </a:rPr>
              <a:t>ServiceInstaller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4" name="直角上箭头 13"/>
          <p:cNvSpPr/>
          <p:nvPr/>
        </p:nvSpPr>
        <p:spPr>
          <a:xfrm rot="5400000">
            <a:off x="3825988" y="3675284"/>
            <a:ext cx="576837" cy="454984"/>
          </a:xfrm>
          <a:prstGeom prst="bentUpArrow">
            <a:avLst>
              <a:gd name="adj1" fmla="val 27416"/>
              <a:gd name="adj2" fmla="val 35000"/>
              <a:gd name="adj3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4409681" y="3911934"/>
            <a:ext cx="2558391" cy="382497"/>
          </a:xfrm>
          <a:prstGeom prst="roundRect">
            <a:avLst/>
          </a:prstGeom>
          <a:solidFill>
            <a:srgbClr val="E9F0F7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02060"/>
                </a:solidFill>
              </a:rPr>
              <a:t>ServiceProcessInstaller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6" name="直角上箭头 15"/>
          <p:cNvSpPr/>
          <p:nvPr/>
        </p:nvSpPr>
        <p:spPr>
          <a:xfrm rot="5400000">
            <a:off x="981922" y="2854618"/>
            <a:ext cx="2040787" cy="454984"/>
          </a:xfrm>
          <a:prstGeom prst="bentUpArrow">
            <a:avLst>
              <a:gd name="adj1" fmla="val 27416"/>
              <a:gd name="adj2" fmla="val 35000"/>
              <a:gd name="adj3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255687" y="3733708"/>
            <a:ext cx="1436418" cy="382497"/>
          </a:xfrm>
          <a:prstGeom prst="roundRect">
            <a:avLst/>
          </a:prstGeom>
          <a:solidFill>
            <a:srgbClr val="E9F0F7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02060"/>
                </a:solidFill>
              </a:rPr>
              <a:t>ServiceBase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244838" y="4282984"/>
            <a:ext cx="2005763" cy="382497"/>
          </a:xfrm>
          <a:prstGeom prst="roundRect">
            <a:avLst/>
          </a:prstGeom>
          <a:solidFill>
            <a:srgbClr val="E9F0F7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02060"/>
                </a:solidFill>
              </a:rPr>
              <a:t>ServiceController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9" name="直角上箭头 18"/>
          <p:cNvSpPr/>
          <p:nvPr/>
        </p:nvSpPr>
        <p:spPr>
          <a:xfrm rot="5400000">
            <a:off x="1666859" y="4088910"/>
            <a:ext cx="670914" cy="454984"/>
          </a:xfrm>
          <a:prstGeom prst="bentUpArrow">
            <a:avLst>
              <a:gd name="adj1" fmla="val 27416"/>
              <a:gd name="adj2" fmla="val 35000"/>
              <a:gd name="adj3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70092" y="1690714"/>
            <a:ext cx="138024" cy="2863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87344" y="3895434"/>
            <a:ext cx="308035" cy="10294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789854" y="4447006"/>
            <a:ext cx="306357" cy="8186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798067" y="2009833"/>
            <a:ext cx="306357" cy="8186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904158" y="3480920"/>
            <a:ext cx="63994" cy="3788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927162" y="3529807"/>
            <a:ext cx="63994" cy="3788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87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47550" y="309797"/>
            <a:ext cx="4136206" cy="753374"/>
          </a:xfrm>
        </p:spPr>
        <p:txBody>
          <a:bodyPr/>
          <a:lstStyle/>
          <a:p>
            <a:pPr eaLnBrk="1" hangingPunct="1"/>
            <a:r>
              <a:rPr lang="zh-CN" altLang="en-US" smtClean="0"/>
              <a:t>服务程序编写要点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613023"/>
            <a:ext cx="9338924" cy="3633534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类比工作线程编写</a:t>
            </a:r>
          </a:p>
          <a:p>
            <a:pPr eaLnBrk="1" hangingPunct="1"/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不能接收窗体消息</a:t>
            </a:r>
            <a:endParaRPr lang="en-US" altLang="zh-CN" sz="3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采用循环结构与</a:t>
            </a:r>
            <a:r>
              <a:rPr lang="en-US" altLang="zh-CN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ManualResetEvent</a:t>
            </a: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</a:p>
          <a:p>
            <a:pPr eaLnBrk="1" hangingPunct="1"/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调试或运行的变量中间值输出至日志</a:t>
            </a:r>
          </a:p>
          <a:p>
            <a:pPr eaLnBrk="1" hangingPunct="1"/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设置结束条件</a:t>
            </a:r>
          </a:p>
        </p:txBody>
      </p:sp>
    </p:spTree>
    <p:extLst>
      <p:ext uri="{BB962C8B-B14F-4D97-AF65-F5344CB8AC3E}">
        <p14:creationId xmlns:p14="http://schemas.microsoft.com/office/powerpoint/2010/main" val="6089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55" y="161027"/>
            <a:ext cx="6341456" cy="902900"/>
          </a:xfrm>
        </p:spPr>
        <p:txBody>
          <a:bodyPr>
            <a:normAutofit/>
          </a:bodyPr>
          <a:lstStyle/>
          <a:p>
            <a:r>
              <a:rPr lang="en-US" altLang="zh-CN" smtClean="0"/>
              <a:t>.net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mtClean="0"/>
              <a:t>服务的安装与卸载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1298" y="1063926"/>
            <a:ext cx="8224897" cy="10496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InstallUtil.exe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需指定命令参数</a:t>
            </a:r>
          </a:p>
          <a:p>
            <a:pPr eaLnBrk="1" hangingPunct="1"/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win7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Win8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用户请以管理员身份运行命令行工具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3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9749" y="126520"/>
            <a:ext cx="4412251" cy="718868"/>
          </a:xfrm>
        </p:spPr>
        <p:txBody>
          <a:bodyPr/>
          <a:lstStyle/>
          <a:p>
            <a:pPr eaLnBrk="1" hangingPunct="1"/>
            <a:r>
              <a:rPr lang="en-US" altLang="zh-CN" smtClean="0"/>
              <a:t>InstallUtil.exe </a:t>
            </a:r>
            <a:r>
              <a:rPr lang="zh-CN" altLang="en-US" smtClean="0"/>
              <a:t>工具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399" y="1006412"/>
            <a:ext cx="9432835" cy="174541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安装与卸载服务程序</a:t>
            </a:r>
          </a:p>
          <a:p>
            <a:pPr eaLnBrk="1" hangingPunct="1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路径与命令行</a:t>
            </a: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C:\Windows\Microsoft.NET\Framework\v4.0.30319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06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59749" y="161026"/>
            <a:ext cx="3066530" cy="684362"/>
          </a:xfrm>
        </p:spPr>
        <p:txBody>
          <a:bodyPr/>
          <a:lstStyle/>
          <a:p>
            <a:pPr eaLnBrk="1" hangingPunct="1"/>
            <a:r>
              <a:rPr lang="zh-CN" altLang="en-US" smtClean="0"/>
              <a:t>服务程序安装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99" y="1040365"/>
            <a:ext cx="8132091" cy="450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设置服务程序允许与桌面交互选项</a:t>
            </a:r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2060575"/>
            <a:ext cx="39243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078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4421139" cy="720436"/>
          </a:xfrm>
        </p:spPr>
        <p:txBody>
          <a:bodyPr/>
          <a:lstStyle/>
          <a:p>
            <a:pPr eaLnBrk="1" hangingPunct="1"/>
            <a:r>
              <a:rPr lang="zh-CN" altLang="en-US" smtClean="0"/>
              <a:t>服务程序的启动账号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007" y="1495572"/>
            <a:ext cx="3811538" cy="121992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smtClean="0"/>
              <a:t>User</a:t>
            </a:r>
          </a:p>
          <a:p>
            <a:pPr eaLnBrk="1" hangingPunct="1"/>
            <a:r>
              <a:rPr lang="en-US" altLang="zh-CN" sz="2800" smtClean="0"/>
              <a:t>LocalSystem</a:t>
            </a:r>
          </a:p>
          <a:p>
            <a:pPr eaLnBrk="1" hangingPunct="1"/>
            <a:endParaRPr lang="en-US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3476972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99908" y="292101"/>
            <a:ext cx="5761037" cy="6921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/>
              <a:t>服务程序编写</a:t>
            </a:r>
          </a:p>
        </p:txBody>
      </p:sp>
      <p:sp>
        <p:nvSpPr>
          <p:cNvPr id="28676" name="Text Box 7"/>
          <p:cNvSpPr txBox="1">
            <a:spLocks noChangeArrowheads="1"/>
          </p:cNvSpPr>
          <p:nvPr/>
        </p:nvSpPr>
        <p:spPr bwMode="auto">
          <a:xfrm>
            <a:off x="2403475" y="19939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8677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9908" y="1349375"/>
            <a:ext cx="4421474" cy="2086552"/>
          </a:xfrm>
          <a:noFill/>
        </p:spPr>
        <p:txBody>
          <a:bodyPr>
            <a:normAutofit fontScale="92500"/>
          </a:bodyPr>
          <a:lstStyle/>
          <a:p>
            <a:pPr eaLnBrk="1" hangingPunct="1">
              <a:lnSpc>
                <a:spcPct val="160000"/>
              </a:lnSpc>
            </a:pP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服务的</a:t>
            </a:r>
            <a:r>
              <a:rPr lang="en-US" altLang="zh-CN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OnStart</a:t>
            </a: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服务的</a:t>
            </a:r>
            <a:r>
              <a:rPr lang="en-US" altLang="zh-CN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OnStop</a:t>
            </a: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417583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服务线程代码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9843" y="1661825"/>
            <a:ext cx="3423612" cy="2106611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检查终止事件</a:t>
            </a:r>
          </a:p>
          <a:p>
            <a:pPr eaLnBrk="1" hangingPunct="1"/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检查当前序号</a:t>
            </a:r>
          </a:p>
          <a:p>
            <a:pPr eaLnBrk="1" hangingPunct="1"/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新建快捷方式　</a:t>
            </a:r>
          </a:p>
        </p:txBody>
      </p:sp>
    </p:spTree>
    <p:extLst>
      <p:ext uri="{BB962C8B-B14F-4D97-AF65-F5344CB8AC3E}">
        <p14:creationId xmlns:p14="http://schemas.microsoft.com/office/powerpoint/2010/main" val="31246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91716023"/>
              </p:ext>
            </p:extLst>
          </p:nvPr>
        </p:nvGraphicFramePr>
        <p:xfrm>
          <a:off x="1090454" y="982084"/>
          <a:ext cx="6449034" cy="4615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7087" y="33179"/>
            <a:ext cx="3485623" cy="71678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windows</a:t>
            </a:r>
            <a:r>
              <a:rPr lang="zh-CN" altLang="en-US"/>
              <a:t>服务程序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97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7966334" cy="822385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自动创建快捷方式的</a:t>
            </a:r>
            <a:r>
              <a:rPr lang="en-US" altLang="zh-CN" sz="4000"/>
              <a:t>windows</a:t>
            </a:r>
            <a:r>
              <a:rPr lang="zh-CN" altLang="en-US" sz="4000"/>
              <a:t>服务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268" y="1576087"/>
            <a:ext cx="7772400" cy="158118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通过ＷＳＨ组件在指定目录创建应用程序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paint.exe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的快捷方式。</a:t>
            </a:r>
          </a:p>
        </p:txBody>
      </p:sp>
    </p:spTree>
    <p:extLst>
      <p:ext uri="{BB962C8B-B14F-4D97-AF65-F5344CB8AC3E}">
        <p14:creationId xmlns:p14="http://schemas.microsoft.com/office/powerpoint/2010/main" val="290996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63266" y="230038"/>
            <a:ext cx="2963013" cy="684362"/>
          </a:xfrm>
        </p:spPr>
        <p:txBody>
          <a:bodyPr/>
          <a:lstStyle/>
          <a:p>
            <a:pPr eaLnBrk="1" hangingPunct="1"/>
            <a:r>
              <a:rPr lang="zh-CN" altLang="en-US" smtClean="0"/>
              <a:t>创建服务程序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55" y="1187657"/>
            <a:ext cx="7222913" cy="431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1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99" y="352153"/>
            <a:ext cx="6433674" cy="5660317"/>
          </a:xfrm>
        </p:spPr>
      </p:pic>
    </p:spTree>
    <p:extLst>
      <p:ext uri="{BB962C8B-B14F-4D97-AF65-F5344CB8AC3E}">
        <p14:creationId xmlns:p14="http://schemas.microsoft.com/office/powerpoint/2010/main" val="1627054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服务程序的常规和登录属性设置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2" y="1450111"/>
            <a:ext cx="9922885" cy="253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7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88" y="277091"/>
            <a:ext cx="4961466" cy="831273"/>
          </a:xfrm>
        </p:spPr>
        <p:txBody>
          <a:bodyPr/>
          <a:lstStyle/>
          <a:p>
            <a:pPr eaLnBrk="1" hangingPunct="1"/>
            <a:r>
              <a:rPr lang="zh-CN" altLang="en-US" smtClean="0"/>
              <a:t>服务程序的调试与运行</a:t>
            </a:r>
            <a:endParaRPr lang="en-US" altLang="zh-CN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988" y="1218481"/>
            <a:ext cx="9672011" cy="3953126"/>
          </a:xfrm>
        </p:spPr>
        <p:txBody>
          <a:bodyPr>
            <a:noAutofit/>
          </a:bodyPr>
          <a:lstStyle/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F6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生成服务程序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PaintShortCut.exe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InstallUtil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工具安装服务程序；</a:t>
            </a: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打开或者刷新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SCM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，找到安装的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PaintShortCut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服务；</a:t>
            </a: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启动服务程序；</a:t>
            </a: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如果发生异常或程序逻辑错误则需要停止服务程序；</a:t>
            </a: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修改代码后重新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代码再次启动服务，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直至服务运行正常；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23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7966334" cy="822385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关闭机器的</a:t>
            </a:r>
            <a:r>
              <a:rPr lang="en-US" altLang="zh-CN" sz="4000"/>
              <a:t>windows</a:t>
            </a:r>
            <a:r>
              <a:rPr lang="zh-CN" altLang="en-US" sz="4000"/>
              <a:t>服务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922" y="1431984"/>
            <a:ext cx="8757642" cy="2946051"/>
          </a:xfrm>
        </p:spPr>
        <p:txBody>
          <a:bodyPr>
            <a:norm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通过调用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ExitWindowsEx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方法关闭主机。此方法的使用需获得执行权限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LookupPrivilegeValue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函数和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AdjustTokenPrivileges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提高权限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设定时间检测逻辑</a:t>
            </a:r>
          </a:p>
        </p:txBody>
      </p:sp>
    </p:spTree>
    <p:extLst>
      <p:ext uri="{BB962C8B-B14F-4D97-AF65-F5344CB8AC3E}">
        <p14:creationId xmlns:p14="http://schemas.microsoft.com/office/powerpoint/2010/main" val="389466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63266" y="230038"/>
            <a:ext cx="2963013" cy="684362"/>
          </a:xfrm>
        </p:spPr>
        <p:txBody>
          <a:bodyPr/>
          <a:lstStyle/>
          <a:p>
            <a:pPr eaLnBrk="1" hangingPunct="1"/>
            <a:r>
              <a:rPr lang="zh-CN" altLang="en-US" smtClean="0"/>
              <a:t>创建服务程序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55" y="1187657"/>
            <a:ext cx="7222913" cy="431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7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99" y="352153"/>
            <a:ext cx="6433674" cy="5660317"/>
          </a:xfrm>
        </p:spPr>
      </p:pic>
    </p:spTree>
    <p:extLst>
      <p:ext uri="{BB962C8B-B14F-4D97-AF65-F5344CB8AC3E}">
        <p14:creationId xmlns:p14="http://schemas.microsoft.com/office/powerpoint/2010/main" val="1635190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服务程序的常规和登录属性设置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2" y="1450111"/>
            <a:ext cx="9922885" cy="253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7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24" y="1374197"/>
            <a:ext cx="11529725" cy="184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5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4211638" cy="622300"/>
          </a:xfrm>
        </p:spPr>
        <p:txBody>
          <a:bodyPr/>
          <a:lstStyle/>
          <a:p>
            <a:pPr eaLnBrk="1" hangingPunct="1"/>
            <a:r>
              <a:rPr lang="zh-CN" altLang="en-US" sz="3200"/>
              <a:t>什么是服务程序</a:t>
            </a:r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19126"/>
            <a:ext cx="8751888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87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65321" cy="831273"/>
          </a:xfrm>
        </p:spPr>
        <p:txBody>
          <a:bodyPr/>
          <a:lstStyle/>
          <a:p>
            <a:r>
              <a:rPr lang="zh-CN" altLang="en-US" smtClean="0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662" y="1550990"/>
            <a:ext cx="8596668" cy="1663266"/>
          </a:xfrm>
        </p:spPr>
        <p:txBody>
          <a:bodyPr>
            <a:normAutofit lnSpcReduction="10000"/>
          </a:bodyPr>
          <a:lstStyle/>
          <a:p>
            <a:r>
              <a:rPr lang="zh-CN" altLang="en-US" sz="3200"/>
              <a:t>完成自动生成快捷方式的服务程序</a:t>
            </a:r>
            <a:r>
              <a:rPr lang="zh-CN" altLang="en-US" sz="3200" smtClean="0"/>
              <a:t>。</a:t>
            </a:r>
            <a:endParaRPr lang="en-US" altLang="zh-CN" sz="3200" smtClean="0"/>
          </a:p>
          <a:p>
            <a:r>
              <a:rPr lang="zh-CN" altLang="en-US" sz="3200"/>
              <a:t>编写一个服务程序实现定时关机，关机任务可通过执行 </a:t>
            </a:r>
            <a:r>
              <a:rPr lang="en-US" altLang="zh-CN" sz="3200"/>
              <a:t>ShutDown </a:t>
            </a:r>
            <a:r>
              <a:rPr lang="zh-CN" altLang="en-US" sz="3200"/>
              <a:t>命令实现。</a:t>
            </a:r>
          </a:p>
        </p:txBody>
      </p:sp>
    </p:spTree>
    <p:extLst>
      <p:ext uri="{BB962C8B-B14F-4D97-AF65-F5344CB8AC3E}">
        <p14:creationId xmlns:p14="http://schemas.microsoft.com/office/powerpoint/2010/main" val="153663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5243" y="299050"/>
            <a:ext cx="3480598" cy="796506"/>
          </a:xfrm>
        </p:spPr>
        <p:txBody>
          <a:bodyPr/>
          <a:lstStyle/>
          <a:p>
            <a:pPr eaLnBrk="1" hangingPunct="1"/>
            <a:r>
              <a:rPr lang="zh-CN" altLang="en-US" smtClean="0"/>
              <a:t>什么是服务程序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02918" y="1372647"/>
            <a:ext cx="998106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操作系统在机器启动运行执行特定的系统任务，它不需要用户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的互动操作，没有用户操作界面，由服务控制中心管理，这种程序称为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服务程序。服务程序运行规律类似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系统中的守护进程，服务程序在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客户机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服务器软件协作模式中扮演服务器角色。例如用户使用浏览器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下载网页的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软件是客户端，而提供网页的服务器程序是服务端。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服务程序独立运行时也可按照编写逻辑执行机器监视和管理任务，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无须用户的输入操作。</a:t>
            </a:r>
          </a:p>
        </p:txBody>
      </p:sp>
    </p:spTree>
    <p:extLst>
      <p:ext uri="{BB962C8B-B14F-4D97-AF65-F5344CB8AC3E}">
        <p14:creationId xmlns:p14="http://schemas.microsoft.com/office/powerpoint/2010/main" val="343071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32278" y="299049"/>
            <a:ext cx="4031904" cy="727494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4400" smtClean="0"/>
              <a:t>服务程序特点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281" y="1317228"/>
            <a:ext cx="6069665" cy="3850518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不直接与用户有交互输入输出</a:t>
            </a:r>
          </a:p>
          <a:p>
            <a:pPr eaLnBrk="1" hangingPunct="1"/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需注册到系统运行</a:t>
            </a:r>
          </a:p>
          <a:p>
            <a:pPr eaLnBrk="1" hangingPunct="1"/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没有运行界面</a:t>
            </a:r>
          </a:p>
          <a:p>
            <a:pPr eaLnBrk="1" hangingPunct="1"/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调试方式特殊</a:t>
            </a:r>
            <a:endParaRPr lang="en-US" altLang="zh-CN" sz="3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多数</a:t>
            </a:r>
            <a:r>
              <a:rPr lang="en-US" altLang="zh-CN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受到限制不能使用</a:t>
            </a:r>
          </a:p>
        </p:txBody>
      </p:sp>
    </p:spTree>
    <p:extLst>
      <p:ext uri="{BB962C8B-B14F-4D97-AF65-F5344CB8AC3E}">
        <p14:creationId xmlns:p14="http://schemas.microsoft.com/office/powerpoint/2010/main" val="14373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82" y="333555"/>
            <a:ext cx="5272017" cy="727494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4400" smtClean="0"/>
              <a:t>为什么需要服务程序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898" y="1500128"/>
            <a:ext cx="7684483" cy="3390527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完成些事先安排的任务</a:t>
            </a:r>
          </a:p>
          <a:p>
            <a:pPr eaLnBrk="1" hangingPunct="1"/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无需人工操作或不适合人工操作</a:t>
            </a:r>
          </a:p>
          <a:p>
            <a:pPr eaLnBrk="1" hangingPunct="1"/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往往在机房或远端</a:t>
            </a:r>
          </a:p>
          <a:p>
            <a:pPr eaLnBrk="1" hangingPunct="1"/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提供网络服务</a:t>
            </a:r>
            <a:endParaRPr lang="en-US" altLang="zh-CN" sz="3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数据库服务</a:t>
            </a:r>
          </a:p>
        </p:txBody>
      </p:sp>
    </p:spTree>
    <p:extLst>
      <p:ext uri="{BB962C8B-B14F-4D97-AF65-F5344CB8AC3E}">
        <p14:creationId xmlns:p14="http://schemas.microsoft.com/office/powerpoint/2010/main" val="96754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97772" y="264544"/>
            <a:ext cx="4515768" cy="762000"/>
          </a:xfrm>
        </p:spPr>
        <p:txBody>
          <a:bodyPr/>
          <a:lstStyle/>
          <a:p>
            <a:pPr eaLnBrk="1" hangingPunct="1"/>
            <a:r>
              <a:rPr lang="zh-CN" altLang="en-US" smtClean="0"/>
              <a:t>服务程序的启动类型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357" y="1270000"/>
            <a:ext cx="8596668" cy="4341091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</a:p>
          <a:p>
            <a:pPr lvl="1" eaLnBrk="1" hangingPunct="1"/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在系统启动时自动执行</a:t>
            </a:r>
          </a:p>
          <a:p>
            <a:pPr eaLnBrk="1" hangingPunct="1"/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</a:t>
            </a:r>
          </a:p>
          <a:p>
            <a:pPr lvl="1" eaLnBrk="1" hangingPunct="1"/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由用户手动启动</a:t>
            </a:r>
          </a:p>
          <a:p>
            <a:pPr eaLnBrk="1" hangingPunct="1"/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禁用</a:t>
            </a:r>
          </a:p>
          <a:p>
            <a:pPr lvl="1" eaLnBrk="1" hangingPunct="1"/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不启动</a:t>
            </a:r>
          </a:p>
        </p:txBody>
      </p:sp>
    </p:spTree>
    <p:extLst>
      <p:ext uri="{BB962C8B-B14F-4D97-AF65-F5344CB8AC3E}">
        <p14:creationId xmlns:p14="http://schemas.microsoft.com/office/powerpoint/2010/main" val="20652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3576011" cy="90054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smtClean="0"/>
              <a:t>服务程序组件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9843" y="1429717"/>
            <a:ext cx="6742690" cy="2346036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服务应用程序。</a:t>
            </a:r>
          </a:p>
          <a:p>
            <a:pPr eaLnBrk="1" hangingPunct="1"/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服务控制程序</a:t>
            </a:r>
            <a:r>
              <a:rPr lang="en-US" altLang="zh-CN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(SCP)</a:t>
            </a: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/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服务控制管理</a:t>
            </a:r>
            <a:r>
              <a:rPr lang="en-US" altLang="zh-CN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(SCM)</a:t>
            </a:r>
          </a:p>
        </p:txBody>
      </p:sp>
    </p:spTree>
    <p:extLst>
      <p:ext uri="{BB962C8B-B14F-4D97-AF65-F5344CB8AC3E}">
        <p14:creationId xmlns:p14="http://schemas.microsoft.com/office/powerpoint/2010/main" val="125820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90738" y="92015"/>
            <a:ext cx="5340244" cy="656130"/>
          </a:xfrm>
        </p:spPr>
        <p:txBody>
          <a:bodyPr/>
          <a:lstStyle/>
          <a:p>
            <a:pPr eaLnBrk="1" hangingPunct="1"/>
            <a:r>
              <a:rPr lang="zh-CN" altLang="en-US" smtClean="0"/>
              <a:t>服务程序原生</a:t>
            </a:r>
            <a:r>
              <a:rPr lang="en-US" altLang="zh-CN" smtClean="0"/>
              <a:t>API(C++)</a:t>
            </a:r>
          </a:p>
        </p:txBody>
      </p:sp>
      <p:pic>
        <p:nvPicPr>
          <p:cNvPr id="1331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40" y="1150190"/>
            <a:ext cx="9501577" cy="4751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07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823</TotalTime>
  <Words>644</Words>
  <Application>Microsoft Office PowerPoint</Application>
  <PresentationFormat>宽屏</PresentationFormat>
  <Paragraphs>132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方正姚体</vt:lpstr>
      <vt:lpstr>华文新魏</vt:lpstr>
      <vt:lpstr>宋体</vt:lpstr>
      <vt:lpstr>微软雅黑</vt:lpstr>
      <vt:lpstr>Arial</vt:lpstr>
      <vt:lpstr>Tahoma</vt:lpstr>
      <vt:lpstr>Trebuchet MS</vt:lpstr>
      <vt:lpstr>Wingdings 3</vt:lpstr>
      <vt:lpstr>平面</vt:lpstr>
      <vt:lpstr>windows服务程序</vt:lpstr>
      <vt:lpstr>windows服务程序</vt:lpstr>
      <vt:lpstr>什么是服务程序</vt:lpstr>
      <vt:lpstr>什么是服务程序</vt:lpstr>
      <vt:lpstr>服务程序特点</vt:lpstr>
      <vt:lpstr>为什么需要服务程序</vt:lpstr>
      <vt:lpstr>服务程序的启动类型</vt:lpstr>
      <vt:lpstr>服务程序组件</vt:lpstr>
      <vt:lpstr>服务程序原生API(C++)</vt:lpstr>
      <vt:lpstr>.NET服务类</vt:lpstr>
      <vt:lpstr>.NET服务类</vt:lpstr>
      <vt:lpstr>服务程序编写要点</vt:lpstr>
      <vt:lpstr>.net平台服务的安装与卸载</vt:lpstr>
      <vt:lpstr>InstallUtil.exe 工具</vt:lpstr>
      <vt:lpstr>服务程序安装</vt:lpstr>
      <vt:lpstr>设置服务程序允许与桌面交互选项</vt:lpstr>
      <vt:lpstr>服务程序的启动账号</vt:lpstr>
      <vt:lpstr>服务程序编写</vt:lpstr>
      <vt:lpstr>服务线程代码</vt:lpstr>
      <vt:lpstr>自动创建快捷方式的windows服务</vt:lpstr>
      <vt:lpstr>创建服务程序</vt:lpstr>
      <vt:lpstr>PowerPoint 演示文稿</vt:lpstr>
      <vt:lpstr>服务程序的常规和登录属性设置</vt:lpstr>
      <vt:lpstr>服务程序的调试与运行</vt:lpstr>
      <vt:lpstr>关闭机器的windows服务</vt:lpstr>
      <vt:lpstr>创建服务程序</vt:lpstr>
      <vt:lpstr>PowerPoint 演示文稿</vt:lpstr>
      <vt:lpstr>服务程序的常规和登录属性设置</vt:lpstr>
      <vt:lpstr>PowerPoint 演示文稿</vt:lpstr>
      <vt:lpstr>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zan li</cp:lastModifiedBy>
  <cp:revision>166</cp:revision>
  <dcterms:created xsi:type="dcterms:W3CDTF">2014-12-05T07:09:50Z</dcterms:created>
  <dcterms:modified xsi:type="dcterms:W3CDTF">2016-09-01T04:11:25Z</dcterms:modified>
</cp:coreProperties>
</file>