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303" r:id="rId4"/>
    <p:sldId id="275" r:id="rId5"/>
    <p:sldId id="295" r:id="rId6"/>
    <p:sldId id="298" r:id="rId7"/>
    <p:sldId id="294" r:id="rId8"/>
    <p:sldId id="297" r:id="rId9"/>
    <p:sldId id="299" r:id="rId10"/>
    <p:sldId id="304" r:id="rId11"/>
    <p:sldId id="305" r:id="rId12"/>
    <p:sldId id="306" r:id="rId13"/>
    <p:sldId id="301" r:id="rId14"/>
    <p:sldId id="280" r:id="rId15"/>
    <p:sldId id="285" r:id="rId16"/>
    <p:sldId id="286" r:id="rId17"/>
    <p:sldId id="302" r:id="rId18"/>
    <p:sldId id="313" r:id="rId19"/>
    <p:sldId id="314" r:id="rId20"/>
    <p:sldId id="315" r:id="rId21"/>
    <p:sldId id="310" r:id="rId22"/>
    <p:sldId id="311" r:id="rId23"/>
    <p:sldId id="312" r:id="rId24"/>
    <p:sldId id="288" r:id="rId25"/>
    <p:sldId id="289" r:id="rId26"/>
    <p:sldId id="290" r:id="rId27"/>
    <p:sldId id="291" r:id="rId28"/>
    <p:sldId id="292" r:id="rId29"/>
    <p:sldId id="308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窗体资源管理</a:t>
          </a:r>
          <a:endParaRPr lang="zh-CN" alt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524F6E3A-32CD-40B7-8B63-59EDDE89E753}">
      <dgm:prSet phldrT="[文本]"/>
      <dgm:spPr/>
      <dgm:t>
        <a:bodyPr/>
        <a:lstStyle/>
        <a:p>
          <a:pPr algn="l"/>
          <a:r>
            <a: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多窗体对象管理</a:t>
          </a:r>
          <a:endParaRPr lang="zh-CN" alt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E0AC7B-E1B8-40A9-9B80-2E0A76B972FC}" type="par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E46FD768-AFE3-4995-873A-D99287FB690B}" type="sib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14AC811C-13BA-4E26-94E0-E5BE77A4C615}">
      <dgm:prSet phldrT="[文本]"/>
      <dgm:spPr/>
      <dgm:t>
        <a:bodyPr/>
        <a:lstStyle/>
        <a:p>
          <a:pPr algn="l"/>
          <a:r>
            <a: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软键盘程序介绍</a:t>
          </a:r>
          <a:endParaRPr lang="zh-CN" alt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CC4CB1-9F67-480F-9EDB-0AD0A969FF17}" type="par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1ADAB9EB-E3DB-4402-A642-348AE633FB8F}" type="sib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1EA5FD5A-923F-46B5-AE6D-4B5C76195542}">
      <dgm:prSet phldrT="[文本]"/>
      <dgm:spPr/>
      <dgm:t>
        <a:bodyPr/>
        <a:lstStyle/>
        <a:p>
          <a:pPr algn="l"/>
          <a:r>
            <a: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软键盘程序程序原理</a:t>
          </a:r>
          <a:endParaRPr lang="zh-CN" alt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532AD-0AB2-49B6-9CAB-52A399541F73}" type="parTrans" cxnId="{33BF7DB0-C2E0-4889-9E7C-A0B5D66FC281}">
      <dgm:prSet/>
      <dgm:spPr/>
      <dgm:t>
        <a:bodyPr/>
        <a:lstStyle/>
        <a:p>
          <a:endParaRPr lang="zh-CN" altLang="en-US"/>
        </a:p>
      </dgm:t>
    </dgm:pt>
    <dgm:pt modelId="{7BFE8A3B-4BCE-4A86-9057-3CE346797E3E}" type="sibTrans" cxnId="{33BF7DB0-C2E0-4889-9E7C-A0B5D66FC281}">
      <dgm:prSet/>
      <dgm:spPr/>
      <dgm:t>
        <a:bodyPr/>
        <a:lstStyle/>
        <a:p>
          <a:endParaRPr lang="zh-CN" altLang="en-US"/>
        </a:p>
      </dgm:t>
    </dgm:pt>
    <dgm:pt modelId="{8BBB9E1F-1D31-4E92-AAED-B90754AFF76B}">
      <dgm:prSet phldrT="[文本]"/>
      <dgm:spPr/>
      <dgm:t>
        <a:bodyPr/>
        <a:lstStyle/>
        <a:p>
          <a:pPr algn="l"/>
          <a:r>
            <a:rPr lang="zh-CN" alt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软键盘程序实现</a:t>
          </a:r>
          <a:endParaRPr lang="zh-CN" alt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0D3B0-2D55-43E6-AB55-D92B14945003}" type="parTrans" cxnId="{33C63A01-82B0-4281-80DD-FEF7898ACC53}">
      <dgm:prSet/>
      <dgm:spPr/>
      <dgm:t>
        <a:bodyPr/>
        <a:lstStyle/>
        <a:p>
          <a:endParaRPr lang="zh-CN" altLang="en-US"/>
        </a:p>
      </dgm:t>
    </dgm:pt>
    <dgm:pt modelId="{0CE45A51-0266-46F6-A558-07240F006F7E}" type="sibTrans" cxnId="{33C63A01-82B0-4281-80DD-FEF7898ACC53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2DF0E5F4-B60C-44CD-81BA-4ECDE58C32F2}" type="pres">
      <dgm:prSet presAssocID="{524F6E3A-32CD-40B7-8B63-59EDDE89E753}" presName="composite" presStyleCnt="0"/>
      <dgm:spPr/>
    </dgm:pt>
    <dgm:pt modelId="{19AF7818-CA9E-41BA-B3E1-AAFB786201E8}" type="pres">
      <dgm:prSet presAssocID="{524F6E3A-32CD-40B7-8B63-59EDDE89E753}" presName="imgShp" presStyleLbl="fgImgPlace1" presStyleIdx="1" presStyleCnt="5" custLinFactX="-100000" custLinFactNeighborX="-112338" custLinFactNeighborY="8426"/>
      <dgm:spPr/>
    </dgm:pt>
    <dgm:pt modelId="{A8EA8C62-14A6-4F58-BDCE-CA21597D5320}" type="pres">
      <dgm:prSet presAssocID="{524F6E3A-32CD-40B7-8B63-59EDDE89E753}" presName="txShp" presStyleLbl="node1" presStyleIdx="1" presStyleCnt="5" custScaleX="125155" custLinFactNeighborX="-175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0AD83-1F68-4D84-B630-09B2BA545F31}" type="pres">
      <dgm:prSet presAssocID="{E46FD768-AFE3-4995-873A-D99287FB690B}" presName="spacing" presStyleCnt="0"/>
      <dgm:spPr/>
    </dgm:pt>
    <dgm:pt modelId="{8AA089F7-7191-4F03-BCE9-683828A89FF7}" type="pres">
      <dgm:prSet presAssocID="{14AC811C-13BA-4E26-94E0-E5BE77A4C615}" presName="composite" presStyleCnt="0"/>
      <dgm:spPr/>
    </dgm:pt>
    <dgm:pt modelId="{1A0B3EAA-E770-4AE4-BBF7-6F35A0C753EA}" type="pres">
      <dgm:prSet presAssocID="{14AC811C-13BA-4E26-94E0-E5BE77A4C615}" presName="imgShp" presStyleLbl="fgImgPlace1" presStyleIdx="2" presStyleCnt="5" custLinFactX="-100000" custLinFactNeighborX="-112338" custLinFactNeighborY="8426"/>
      <dgm:spPr/>
    </dgm:pt>
    <dgm:pt modelId="{D4795B92-F7DA-44AE-855D-0A80008AE816}" type="pres">
      <dgm:prSet presAssocID="{14AC811C-13BA-4E26-94E0-E5BE77A4C615}" presName="txShp" presStyleLbl="node1" presStyleIdx="2" presStyleCnt="5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0D64C-B3FF-4F93-9B65-70D76591B08B}" type="pres">
      <dgm:prSet presAssocID="{1ADAB9EB-E3DB-4402-A642-348AE633FB8F}" presName="spacing" presStyleCnt="0"/>
      <dgm:spPr/>
    </dgm:pt>
    <dgm:pt modelId="{7C38CB8B-2114-4B75-919C-69B4030F5B8A}" type="pres">
      <dgm:prSet presAssocID="{1EA5FD5A-923F-46B5-AE6D-4B5C76195542}" presName="composite" presStyleCnt="0"/>
      <dgm:spPr/>
    </dgm:pt>
    <dgm:pt modelId="{C315FF8A-A8B6-4F69-B115-C9D4159A4840}" type="pres">
      <dgm:prSet presAssocID="{1EA5FD5A-923F-46B5-AE6D-4B5C76195542}" presName="imgShp" presStyleLbl="fgImgPlace1" presStyleIdx="3" presStyleCnt="5" custLinFactX="-100000" custLinFactNeighborX="-112338" custLinFactNeighborY="8426"/>
      <dgm:spPr/>
    </dgm:pt>
    <dgm:pt modelId="{B060CE2A-B6A5-43DA-AC25-8250E7B4BC7C}" type="pres">
      <dgm:prSet presAssocID="{1EA5FD5A-923F-46B5-AE6D-4B5C76195542}" presName="txShp" presStyleLbl="node1" presStyleIdx="3" presStyleCnt="5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6B4D30-AE84-4764-8827-23EA34505634}" type="pres">
      <dgm:prSet presAssocID="{7BFE8A3B-4BCE-4A86-9057-3CE346797E3E}" presName="spacing" presStyleCnt="0"/>
      <dgm:spPr/>
    </dgm:pt>
    <dgm:pt modelId="{3A22B2DE-9806-4D11-941A-1235D2C84777}" type="pres">
      <dgm:prSet presAssocID="{8BBB9E1F-1D31-4E92-AAED-B90754AFF76B}" presName="composite" presStyleCnt="0"/>
      <dgm:spPr/>
    </dgm:pt>
    <dgm:pt modelId="{EF51D56D-86FB-4580-BAF0-7324BE549B53}" type="pres">
      <dgm:prSet presAssocID="{8BBB9E1F-1D31-4E92-AAED-B90754AFF76B}" presName="imgShp" presStyleLbl="fgImgPlace1" presStyleIdx="4" presStyleCnt="5" custLinFactX="-100000" custLinFactNeighborX="-112338" custLinFactNeighborY="8426"/>
      <dgm:spPr/>
    </dgm:pt>
    <dgm:pt modelId="{30D331D6-75B3-4017-8858-C1578E5698E5}" type="pres">
      <dgm:prSet presAssocID="{8BBB9E1F-1D31-4E92-AAED-B90754AFF76B}" presName="txShp" presStyleLbl="node1" presStyleIdx="4" presStyleCnt="5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9B7BF0-3268-4AB4-BC98-69346B93EA55}" type="presOf" srcId="{524F6E3A-32CD-40B7-8B63-59EDDE89E753}" destId="{A8EA8C62-14A6-4F58-BDCE-CA21597D5320}" srcOrd="0" destOrd="0" presId="urn:microsoft.com/office/officeart/2005/8/layout/vList3"/>
    <dgm:cxn modelId="{F869BAAF-3E62-4D01-A77C-FFC84DC272CF}" type="presOf" srcId="{1EA5FD5A-923F-46B5-AE6D-4B5C76195542}" destId="{B060CE2A-B6A5-43DA-AC25-8250E7B4BC7C}" srcOrd="0" destOrd="0" presId="urn:microsoft.com/office/officeart/2005/8/layout/vList3"/>
    <dgm:cxn modelId="{633C860C-9B7D-4E8E-9A09-DB2CD5E3CB58}" type="presOf" srcId="{14AC811C-13BA-4E26-94E0-E5BE77A4C615}" destId="{D4795B92-F7DA-44AE-855D-0A80008AE816}" srcOrd="0" destOrd="0" presId="urn:microsoft.com/office/officeart/2005/8/layout/vList3"/>
    <dgm:cxn modelId="{33C63A01-82B0-4281-80DD-FEF7898ACC53}" srcId="{C0DAA090-DC2F-4A5B-84CF-FE23997C0F8D}" destId="{8BBB9E1F-1D31-4E92-AAED-B90754AFF76B}" srcOrd="4" destOrd="0" parTransId="{3530D3B0-2D55-43E6-AB55-D92B14945003}" sibTransId="{0CE45A51-0266-46F6-A558-07240F006F7E}"/>
    <dgm:cxn modelId="{276B3254-62BD-44DE-AC50-81C48083C3BA}" srcId="{C0DAA090-DC2F-4A5B-84CF-FE23997C0F8D}" destId="{524F6E3A-32CD-40B7-8B63-59EDDE89E753}" srcOrd="1" destOrd="0" parTransId="{2EE0AC7B-E1B8-40A9-9B80-2E0A76B972FC}" sibTransId="{E46FD768-AFE3-4995-873A-D99287FB690B}"/>
    <dgm:cxn modelId="{E20007A8-6C65-4766-8248-E66D49689ECF}" type="presOf" srcId="{FCE9FD83-274E-4FE1-BF58-FAB216BAFAD7}" destId="{5BD8D945-0727-4AEE-910D-850B92E65FD4}" srcOrd="0" destOrd="0" presId="urn:microsoft.com/office/officeart/2005/8/layout/vList3"/>
    <dgm:cxn modelId="{33BF7DB0-C2E0-4889-9E7C-A0B5D66FC281}" srcId="{C0DAA090-DC2F-4A5B-84CF-FE23997C0F8D}" destId="{1EA5FD5A-923F-46B5-AE6D-4B5C76195542}" srcOrd="3" destOrd="0" parTransId="{A6A532AD-0AB2-49B6-9CAB-52A399541F73}" sibTransId="{7BFE8A3B-4BCE-4A86-9057-3CE346797E3E}"/>
    <dgm:cxn modelId="{BFE884F4-2911-42FC-8FD9-FFFF0B582216}" type="presOf" srcId="{8BBB9E1F-1D31-4E92-AAED-B90754AFF76B}" destId="{30D331D6-75B3-4017-8858-C1578E5698E5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04D32A4B-8660-4CD9-996C-FAC1478D68F8}" type="presOf" srcId="{C0DAA090-DC2F-4A5B-84CF-FE23997C0F8D}" destId="{DDE2EFAC-FD0A-43B9-9885-8F584F8B2687}" srcOrd="0" destOrd="0" presId="urn:microsoft.com/office/officeart/2005/8/layout/vList3"/>
    <dgm:cxn modelId="{1C95B08A-E7A0-41CF-9635-01549878111F}" srcId="{C0DAA090-DC2F-4A5B-84CF-FE23997C0F8D}" destId="{14AC811C-13BA-4E26-94E0-E5BE77A4C615}" srcOrd="2" destOrd="0" parTransId="{42CC4CB1-9F67-480F-9EDB-0AD0A969FF17}" sibTransId="{1ADAB9EB-E3DB-4402-A642-348AE633FB8F}"/>
    <dgm:cxn modelId="{C27C3C33-E646-4C6F-8AAE-604CCBA9A548}" type="presParOf" srcId="{DDE2EFAC-FD0A-43B9-9885-8F584F8B2687}" destId="{04035673-F57E-4B09-9D23-B9C1E0ED0AD0}" srcOrd="0" destOrd="0" presId="urn:microsoft.com/office/officeart/2005/8/layout/vList3"/>
    <dgm:cxn modelId="{6EC91365-728D-4806-BF58-95484CE5A9BB}" type="presParOf" srcId="{04035673-F57E-4B09-9D23-B9C1E0ED0AD0}" destId="{2B887BC6-55C2-4279-8C72-93BBB484D70B}" srcOrd="0" destOrd="0" presId="urn:microsoft.com/office/officeart/2005/8/layout/vList3"/>
    <dgm:cxn modelId="{47F18027-A5D4-41E2-B0E0-2B7FD0C054A6}" type="presParOf" srcId="{04035673-F57E-4B09-9D23-B9C1E0ED0AD0}" destId="{5BD8D945-0727-4AEE-910D-850B92E65FD4}" srcOrd="1" destOrd="0" presId="urn:microsoft.com/office/officeart/2005/8/layout/vList3"/>
    <dgm:cxn modelId="{C8F77DF8-19C0-406C-B5D3-7A020C66E05A}" type="presParOf" srcId="{DDE2EFAC-FD0A-43B9-9885-8F584F8B2687}" destId="{CBB756D1-7B5D-46C5-B557-6BFF75EAD8BF}" srcOrd="1" destOrd="0" presId="urn:microsoft.com/office/officeart/2005/8/layout/vList3"/>
    <dgm:cxn modelId="{24EFC223-BDAD-4534-A3C9-55C3D8352E24}" type="presParOf" srcId="{DDE2EFAC-FD0A-43B9-9885-8F584F8B2687}" destId="{2DF0E5F4-B60C-44CD-81BA-4ECDE58C32F2}" srcOrd="2" destOrd="0" presId="urn:microsoft.com/office/officeart/2005/8/layout/vList3"/>
    <dgm:cxn modelId="{83574137-9279-4680-BF7F-51A56B92ADD9}" type="presParOf" srcId="{2DF0E5F4-B60C-44CD-81BA-4ECDE58C32F2}" destId="{19AF7818-CA9E-41BA-B3E1-AAFB786201E8}" srcOrd="0" destOrd="0" presId="urn:microsoft.com/office/officeart/2005/8/layout/vList3"/>
    <dgm:cxn modelId="{8D9ED87F-4788-4FD6-B82B-0611343F9A5B}" type="presParOf" srcId="{2DF0E5F4-B60C-44CD-81BA-4ECDE58C32F2}" destId="{A8EA8C62-14A6-4F58-BDCE-CA21597D5320}" srcOrd="1" destOrd="0" presId="urn:microsoft.com/office/officeart/2005/8/layout/vList3"/>
    <dgm:cxn modelId="{EABC45ED-CE0F-4A91-BC01-6FA9B2BBBFAF}" type="presParOf" srcId="{DDE2EFAC-FD0A-43B9-9885-8F584F8B2687}" destId="{C9D0AD83-1F68-4D84-B630-09B2BA545F31}" srcOrd="3" destOrd="0" presId="urn:microsoft.com/office/officeart/2005/8/layout/vList3"/>
    <dgm:cxn modelId="{9BAA2DBB-7DC1-4694-B758-546C2A5BD78F}" type="presParOf" srcId="{DDE2EFAC-FD0A-43B9-9885-8F584F8B2687}" destId="{8AA089F7-7191-4F03-BCE9-683828A89FF7}" srcOrd="4" destOrd="0" presId="urn:microsoft.com/office/officeart/2005/8/layout/vList3"/>
    <dgm:cxn modelId="{127D1459-D3E7-414B-A22E-7556F1D5DB6C}" type="presParOf" srcId="{8AA089F7-7191-4F03-BCE9-683828A89FF7}" destId="{1A0B3EAA-E770-4AE4-BBF7-6F35A0C753EA}" srcOrd="0" destOrd="0" presId="urn:microsoft.com/office/officeart/2005/8/layout/vList3"/>
    <dgm:cxn modelId="{834D2FBA-C5BD-41E2-943C-14CD3C2FC8C1}" type="presParOf" srcId="{8AA089F7-7191-4F03-BCE9-683828A89FF7}" destId="{D4795B92-F7DA-44AE-855D-0A80008AE816}" srcOrd="1" destOrd="0" presId="urn:microsoft.com/office/officeart/2005/8/layout/vList3"/>
    <dgm:cxn modelId="{EAE82A8B-AB41-4C32-8EB0-571B6BCA8CB5}" type="presParOf" srcId="{DDE2EFAC-FD0A-43B9-9885-8F584F8B2687}" destId="{F240D64C-B3FF-4F93-9B65-70D76591B08B}" srcOrd="5" destOrd="0" presId="urn:microsoft.com/office/officeart/2005/8/layout/vList3"/>
    <dgm:cxn modelId="{A58FF633-531B-40DD-8CC1-18304D9B0B4D}" type="presParOf" srcId="{DDE2EFAC-FD0A-43B9-9885-8F584F8B2687}" destId="{7C38CB8B-2114-4B75-919C-69B4030F5B8A}" srcOrd="6" destOrd="0" presId="urn:microsoft.com/office/officeart/2005/8/layout/vList3"/>
    <dgm:cxn modelId="{6BF515C1-CB4D-48E7-A0BD-D44267C23CFF}" type="presParOf" srcId="{7C38CB8B-2114-4B75-919C-69B4030F5B8A}" destId="{C315FF8A-A8B6-4F69-B115-C9D4159A4840}" srcOrd="0" destOrd="0" presId="urn:microsoft.com/office/officeart/2005/8/layout/vList3"/>
    <dgm:cxn modelId="{876E706B-C758-46BD-BAE4-4C050E11CDE7}" type="presParOf" srcId="{7C38CB8B-2114-4B75-919C-69B4030F5B8A}" destId="{B060CE2A-B6A5-43DA-AC25-8250E7B4BC7C}" srcOrd="1" destOrd="0" presId="urn:microsoft.com/office/officeart/2005/8/layout/vList3"/>
    <dgm:cxn modelId="{00F5EA6F-A428-43C7-9744-097731DC10F9}" type="presParOf" srcId="{DDE2EFAC-FD0A-43B9-9885-8F584F8B2687}" destId="{AA6B4D30-AE84-4764-8827-23EA34505634}" srcOrd="7" destOrd="0" presId="urn:microsoft.com/office/officeart/2005/8/layout/vList3"/>
    <dgm:cxn modelId="{4E903E24-9EF9-48EC-8346-5A7806B5F6A0}" type="presParOf" srcId="{DDE2EFAC-FD0A-43B9-9885-8F584F8B2687}" destId="{3A22B2DE-9806-4D11-941A-1235D2C84777}" srcOrd="8" destOrd="0" presId="urn:microsoft.com/office/officeart/2005/8/layout/vList3"/>
    <dgm:cxn modelId="{82421D3E-0895-4BE5-885A-16FA6DC3BD51}" type="presParOf" srcId="{3A22B2DE-9806-4D11-941A-1235D2C84777}" destId="{EF51D56D-86FB-4580-BAF0-7324BE549B53}" srcOrd="0" destOrd="0" presId="urn:microsoft.com/office/officeart/2005/8/layout/vList3"/>
    <dgm:cxn modelId="{CB55E922-4ADD-4245-B5FE-AD59F2412220}" type="presParOf" srcId="{3A22B2DE-9806-4D11-941A-1235D2C84777}" destId="{30D331D6-75B3-4017-8858-C1578E5698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窗体类的派生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524F6E3A-32CD-40B7-8B63-59EDDE89E753}">
      <dgm:prSet phldrT="[文本]"/>
      <dgm:spPr/>
      <dgm:t>
        <a:bodyPr/>
        <a:lstStyle/>
        <a:p>
          <a:pPr algn="l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窗体样式修改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E0AC7B-E1B8-40A9-9B80-2E0A76B972FC}" type="par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E46FD768-AFE3-4995-873A-D99287FB690B}" type="sib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36333024-9D0A-4D15-B54E-FEB8755CB862}">
      <dgm:prSet phldrT="[文本]"/>
      <dgm:spPr/>
      <dgm:t>
        <a:bodyPr/>
        <a:lstStyle/>
        <a:p>
          <a:pPr algn="l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设置和激活窗体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66A482-1C6C-4BFF-A9FF-AA38962E6713}" type="parTrans" cxnId="{82976B16-5D8D-43BC-A906-2277595ADA9A}">
      <dgm:prSet/>
      <dgm:spPr/>
      <dgm:t>
        <a:bodyPr/>
        <a:lstStyle/>
        <a:p>
          <a:endParaRPr lang="zh-CN" altLang="en-US"/>
        </a:p>
      </dgm:t>
    </dgm:pt>
    <dgm:pt modelId="{7E862DE8-7D18-4F72-9969-881BFA83CB42}" type="sibTrans" cxnId="{82976B16-5D8D-43BC-A906-2277595ADA9A}">
      <dgm:prSet/>
      <dgm:spPr/>
      <dgm:t>
        <a:bodyPr/>
        <a:lstStyle/>
        <a:p>
          <a:endParaRPr lang="zh-CN" altLang="en-US"/>
        </a:p>
      </dgm:t>
    </dgm:pt>
    <dgm:pt modelId="{14AC811C-13BA-4E26-94E0-E5BE77A4C615}">
      <dgm:prSet phldrT="[文本]"/>
      <dgm:spPr/>
      <dgm:t>
        <a:bodyPr/>
        <a:lstStyle/>
        <a:p>
          <a:pPr algn="l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鼠标拖动消息处理</a:t>
          </a:r>
          <a:endParaRPr lang="zh-CN" altLang="en-US" dirty="0"/>
        </a:p>
      </dgm:t>
    </dgm:pt>
    <dgm:pt modelId="{42CC4CB1-9F67-480F-9EDB-0AD0A969FF17}" type="par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1ADAB9EB-E3DB-4402-A642-348AE633FB8F}" type="sib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1EA5FD5A-923F-46B5-AE6D-4B5C76195542}">
      <dgm:prSet phldrT="[文本]"/>
      <dgm:spPr/>
      <dgm:t>
        <a:bodyPr/>
        <a:lstStyle/>
        <a:p>
          <a:pPr algn="l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按钮类的派生</a:t>
          </a:r>
          <a:endParaRPr lang="zh-CN" altLang="en-US" dirty="0"/>
        </a:p>
      </dgm:t>
    </dgm:pt>
    <dgm:pt modelId="{A6A532AD-0AB2-49B6-9CAB-52A399541F73}" type="parTrans" cxnId="{33BF7DB0-C2E0-4889-9E7C-A0B5D66FC281}">
      <dgm:prSet/>
      <dgm:spPr/>
      <dgm:t>
        <a:bodyPr/>
        <a:lstStyle/>
        <a:p>
          <a:endParaRPr lang="zh-CN" altLang="en-US"/>
        </a:p>
      </dgm:t>
    </dgm:pt>
    <dgm:pt modelId="{7BFE8A3B-4BCE-4A86-9057-3CE346797E3E}" type="sibTrans" cxnId="{33BF7DB0-C2E0-4889-9E7C-A0B5D66FC281}">
      <dgm:prSet/>
      <dgm:spPr/>
      <dgm:t>
        <a:bodyPr/>
        <a:lstStyle/>
        <a:p>
          <a:endParaRPr lang="zh-CN" altLang="en-US"/>
        </a:p>
      </dgm:t>
    </dgm:pt>
    <dgm:pt modelId="{4B3E4326-705D-4AF8-AB10-DCF9DE36C366}">
      <dgm:prSet phldrT="[文本]"/>
      <dgm:spPr/>
      <dgm:t>
        <a:bodyPr/>
        <a:lstStyle/>
        <a:p>
          <a:pPr algn="l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按钮事件实现</a:t>
          </a:r>
          <a:endParaRPr lang="zh-CN" altLang="en-US" dirty="0"/>
        </a:p>
      </dgm:t>
    </dgm:pt>
    <dgm:pt modelId="{5930CD40-F63F-4BCA-A39D-74182FFAB439}" type="parTrans" cxnId="{7ED07BFC-3F90-4D50-A34F-927F6BBE42B0}">
      <dgm:prSet/>
      <dgm:spPr/>
      <dgm:t>
        <a:bodyPr/>
        <a:lstStyle/>
        <a:p>
          <a:endParaRPr lang="zh-CN" altLang="en-US"/>
        </a:p>
      </dgm:t>
    </dgm:pt>
    <dgm:pt modelId="{ED286447-01DF-4FD4-BDBA-FB69376ED9A9}" type="sibTrans" cxnId="{7ED07BFC-3F90-4D50-A34F-927F6BBE42B0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6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2DF0E5F4-B60C-44CD-81BA-4ECDE58C32F2}" type="pres">
      <dgm:prSet presAssocID="{524F6E3A-32CD-40B7-8B63-59EDDE89E753}" presName="composite" presStyleCnt="0"/>
      <dgm:spPr/>
    </dgm:pt>
    <dgm:pt modelId="{19AF7818-CA9E-41BA-B3E1-AAFB786201E8}" type="pres">
      <dgm:prSet presAssocID="{524F6E3A-32CD-40B7-8B63-59EDDE89E753}" presName="imgShp" presStyleLbl="fgImgPlace1" presStyleIdx="1" presStyleCnt="6" custLinFactX="-100000" custLinFactNeighborX="-112338" custLinFactNeighborY="8426"/>
      <dgm:spPr/>
    </dgm:pt>
    <dgm:pt modelId="{A8EA8C62-14A6-4F58-BDCE-CA21597D5320}" type="pres">
      <dgm:prSet presAssocID="{524F6E3A-32CD-40B7-8B63-59EDDE89E753}" presName="txShp" presStyleLbl="node1" presStyleIdx="1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0AD83-1F68-4D84-B630-09B2BA545F31}" type="pres">
      <dgm:prSet presAssocID="{E46FD768-AFE3-4995-873A-D99287FB690B}" presName="spacing" presStyleCnt="0"/>
      <dgm:spPr/>
    </dgm:pt>
    <dgm:pt modelId="{4D7D99B2-1053-4A1C-8B6F-A0B23F287F6C}" type="pres">
      <dgm:prSet presAssocID="{36333024-9D0A-4D15-B54E-FEB8755CB862}" presName="composite" presStyleCnt="0"/>
      <dgm:spPr/>
    </dgm:pt>
    <dgm:pt modelId="{CD090C0D-68E4-4F8F-A695-9C361A3F985B}" type="pres">
      <dgm:prSet presAssocID="{36333024-9D0A-4D15-B54E-FEB8755CB862}" presName="imgShp" presStyleLbl="fgImgPlace1" presStyleIdx="2" presStyleCnt="6" custLinFactX="-100000" custLinFactNeighborX="-112338" custLinFactNeighborY="8426"/>
      <dgm:spPr/>
    </dgm:pt>
    <dgm:pt modelId="{99150E04-7040-44D9-9072-09C7B549B1B9}" type="pres">
      <dgm:prSet presAssocID="{36333024-9D0A-4D15-B54E-FEB8755CB862}" presName="txShp" presStyleLbl="node1" presStyleIdx="2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68C11-9991-4E00-BE53-E735F45EDB6C}" type="pres">
      <dgm:prSet presAssocID="{7E862DE8-7D18-4F72-9969-881BFA83CB42}" presName="spacing" presStyleCnt="0"/>
      <dgm:spPr/>
    </dgm:pt>
    <dgm:pt modelId="{8AA089F7-7191-4F03-BCE9-683828A89FF7}" type="pres">
      <dgm:prSet presAssocID="{14AC811C-13BA-4E26-94E0-E5BE77A4C615}" presName="composite" presStyleCnt="0"/>
      <dgm:spPr/>
    </dgm:pt>
    <dgm:pt modelId="{1A0B3EAA-E770-4AE4-BBF7-6F35A0C753EA}" type="pres">
      <dgm:prSet presAssocID="{14AC811C-13BA-4E26-94E0-E5BE77A4C615}" presName="imgShp" presStyleLbl="fgImgPlace1" presStyleIdx="3" presStyleCnt="6" custLinFactX="-100000" custLinFactNeighborX="-112338" custLinFactNeighborY="8426"/>
      <dgm:spPr/>
    </dgm:pt>
    <dgm:pt modelId="{D4795B92-F7DA-44AE-855D-0A80008AE816}" type="pres">
      <dgm:prSet presAssocID="{14AC811C-13BA-4E26-94E0-E5BE77A4C615}" presName="txShp" presStyleLbl="node1" presStyleIdx="3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0D64C-B3FF-4F93-9B65-70D76591B08B}" type="pres">
      <dgm:prSet presAssocID="{1ADAB9EB-E3DB-4402-A642-348AE633FB8F}" presName="spacing" presStyleCnt="0"/>
      <dgm:spPr/>
    </dgm:pt>
    <dgm:pt modelId="{7C38CB8B-2114-4B75-919C-69B4030F5B8A}" type="pres">
      <dgm:prSet presAssocID="{1EA5FD5A-923F-46B5-AE6D-4B5C76195542}" presName="composite" presStyleCnt="0"/>
      <dgm:spPr/>
    </dgm:pt>
    <dgm:pt modelId="{C315FF8A-A8B6-4F69-B115-C9D4159A4840}" type="pres">
      <dgm:prSet presAssocID="{1EA5FD5A-923F-46B5-AE6D-4B5C76195542}" presName="imgShp" presStyleLbl="fgImgPlace1" presStyleIdx="4" presStyleCnt="6" custLinFactX="-100000" custLinFactNeighborX="-112338" custLinFactNeighborY="8426"/>
      <dgm:spPr/>
    </dgm:pt>
    <dgm:pt modelId="{B060CE2A-B6A5-43DA-AC25-8250E7B4BC7C}" type="pres">
      <dgm:prSet presAssocID="{1EA5FD5A-923F-46B5-AE6D-4B5C76195542}" presName="txShp" presStyleLbl="node1" presStyleIdx="4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7BAF66-B7F1-4FD3-A732-B49EF7863E63}" type="pres">
      <dgm:prSet presAssocID="{7BFE8A3B-4BCE-4A86-9057-3CE346797E3E}" presName="spacing" presStyleCnt="0"/>
      <dgm:spPr/>
    </dgm:pt>
    <dgm:pt modelId="{73907100-7606-4B94-9EDF-1C93965773E8}" type="pres">
      <dgm:prSet presAssocID="{4B3E4326-705D-4AF8-AB10-DCF9DE36C366}" presName="composite" presStyleCnt="0"/>
      <dgm:spPr/>
    </dgm:pt>
    <dgm:pt modelId="{8A4B7488-A1C2-4155-BA5A-D471FFEBC994}" type="pres">
      <dgm:prSet presAssocID="{4B3E4326-705D-4AF8-AB10-DCF9DE36C366}" presName="imgShp" presStyleLbl="fgImgPlace1" presStyleIdx="5" presStyleCnt="6" custLinFactX="-100000" custLinFactNeighborX="-112338" custLinFactNeighborY="8426"/>
      <dgm:spPr/>
    </dgm:pt>
    <dgm:pt modelId="{3B97CEB8-D2CD-4D72-91B8-FDAD745DA9C2}" type="pres">
      <dgm:prSet presAssocID="{4B3E4326-705D-4AF8-AB10-DCF9DE36C366}" presName="txShp" presStyleLbl="node1" presStyleIdx="5" presStyleCnt="6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80B544-DC12-4877-A0D8-96B173A141E1}" type="presOf" srcId="{4B3E4326-705D-4AF8-AB10-DCF9DE36C366}" destId="{3B97CEB8-D2CD-4D72-91B8-FDAD745DA9C2}" srcOrd="0" destOrd="0" presId="urn:microsoft.com/office/officeart/2005/8/layout/vList3"/>
    <dgm:cxn modelId="{3E3552C8-4A4F-4289-A056-30D82083C15A}" type="presOf" srcId="{C0DAA090-DC2F-4A5B-84CF-FE23997C0F8D}" destId="{DDE2EFAC-FD0A-43B9-9885-8F584F8B2687}" srcOrd="0" destOrd="0" presId="urn:microsoft.com/office/officeart/2005/8/layout/vList3"/>
    <dgm:cxn modelId="{276B3254-62BD-44DE-AC50-81C48083C3BA}" srcId="{C0DAA090-DC2F-4A5B-84CF-FE23997C0F8D}" destId="{524F6E3A-32CD-40B7-8B63-59EDDE89E753}" srcOrd="1" destOrd="0" parTransId="{2EE0AC7B-E1B8-40A9-9B80-2E0A76B972FC}" sibTransId="{E46FD768-AFE3-4995-873A-D99287FB690B}"/>
    <dgm:cxn modelId="{DBCCF440-DB5B-4A60-8F26-7D1CF365869C}" type="presOf" srcId="{36333024-9D0A-4D15-B54E-FEB8755CB862}" destId="{99150E04-7040-44D9-9072-09C7B549B1B9}" srcOrd="0" destOrd="0" presId="urn:microsoft.com/office/officeart/2005/8/layout/vList3"/>
    <dgm:cxn modelId="{1C95B08A-E7A0-41CF-9635-01549878111F}" srcId="{C0DAA090-DC2F-4A5B-84CF-FE23997C0F8D}" destId="{14AC811C-13BA-4E26-94E0-E5BE77A4C615}" srcOrd="3" destOrd="0" parTransId="{42CC4CB1-9F67-480F-9EDB-0AD0A969FF17}" sibTransId="{1ADAB9EB-E3DB-4402-A642-348AE633FB8F}"/>
    <dgm:cxn modelId="{BB4A683B-4F6C-43A5-8E73-F4119CE577C6}" type="presOf" srcId="{524F6E3A-32CD-40B7-8B63-59EDDE89E753}" destId="{A8EA8C62-14A6-4F58-BDCE-CA21597D5320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33BF7DB0-C2E0-4889-9E7C-A0B5D66FC281}" srcId="{C0DAA090-DC2F-4A5B-84CF-FE23997C0F8D}" destId="{1EA5FD5A-923F-46B5-AE6D-4B5C76195542}" srcOrd="4" destOrd="0" parTransId="{A6A532AD-0AB2-49B6-9CAB-52A399541F73}" sibTransId="{7BFE8A3B-4BCE-4A86-9057-3CE346797E3E}"/>
    <dgm:cxn modelId="{D7BC15A3-5041-4CEE-BD63-580C2C2AE425}" type="presOf" srcId="{FCE9FD83-274E-4FE1-BF58-FAB216BAFAD7}" destId="{5BD8D945-0727-4AEE-910D-850B92E65FD4}" srcOrd="0" destOrd="0" presId="urn:microsoft.com/office/officeart/2005/8/layout/vList3"/>
    <dgm:cxn modelId="{7ED07BFC-3F90-4D50-A34F-927F6BBE42B0}" srcId="{C0DAA090-DC2F-4A5B-84CF-FE23997C0F8D}" destId="{4B3E4326-705D-4AF8-AB10-DCF9DE36C366}" srcOrd="5" destOrd="0" parTransId="{5930CD40-F63F-4BCA-A39D-74182FFAB439}" sibTransId="{ED286447-01DF-4FD4-BDBA-FB69376ED9A9}"/>
    <dgm:cxn modelId="{0A6C8FEF-3E12-4B0F-A5F4-D444237B2B6F}" type="presOf" srcId="{14AC811C-13BA-4E26-94E0-E5BE77A4C615}" destId="{D4795B92-F7DA-44AE-855D-0A80008AE816}" srcOrd="0" destOrd="0" presId="urn:microsoft.com/office/officeart/2005/8/layout/vList3"/>
    <dgm:cxn modelId="{82976B16-5D8D-43BC-A906-2277595ADA9A}" srcId="{C0DAA090-DC2F-4A5B-84CF-FE23997C0F8D}" destId="{36333024-9D0A-4D15-B54E-FEB8755CB862}" srcOrd="2" destOrd="0" parTransId="{9366A482-1C6C-4BFF-A9FF-AA38962E6713}" sibTransId="{7E862DE8-7D18-4F72-9969-881BFA83CB42}"/>
    <dgm:cxn modelId="{D8D3C711-3852-497E-A532-6062D7B34505}" type="presOf" srcId="{1EA5FD5A-923F-46B5-AE6D-4B5C76195542}" destId="{B060CE2A-B6A5-43DA-AC25-8250E7B4BC7C}" srcOrd="0" destOrd="0" presId="urn:microsoft.com/office/officeart/2005/8/layout/vList3"/>
    <dgm:cxn modelId="{537F4E05-9F61-415A-9CA0-6BCB1ADBFD38}" type="presParOf" srcId="{DDE2EFAC-FD0A-43B9-9885-8F584F8B2687}" destId="{04035673-F57E-4B09-9D23-B9C1E0ED0AD0}" srcOrd="0" destOrd="0" presId="urn:microsoft.com/office/officeart/2005/8/layout/vList3"/>
    <dgm:cxn modelId="{B5AEF1F4-9697-49AA-B9DE-C83AF3B1A8F6}" type="presParOf" srcId="{04035673-F57E-4B09-9D23-B9C1E0ED0AD0}" destId="{2B887BC6-55C2-4279-8C72-93BBB484D70B}" srcOrd="0" destOrd="0" presId="urn:microsoft.com/office/officeart/2005/8/layout/vList3"/>
    <dgm:cxn modelId="{D28733A9-605D-4C38-BF11-1FA77614A5FD}" type="presParOf" srcId="{04035673-F57E-4B09-9D23-B9C1E0ED0AD0}" destId="{5BD8D945-0727-4AEE-910D-850B92E65FD4}" srcOrd="1" destOrd="0" presId="urn:microsoft.com/office/officeart/2005/8/layout/vList3"/>
    <dgm:cxn modelId="{951547F5-721F-4A65-BC02-9B5AB6C51714}" type="presParOf" srcId="{DDE2EFAC-FD0A-43B9-9885-8F584F8B2687}" destId="{CBB756D1-7B5D-46C5-B557-6BFF75EAD8BF}" srcOrd="1" destOrd="0" presId="urn:microsoft.com/office/officeart/2005/8/layout/vList3"/>
    <dgm:cxn modelId="{95DE9A28-F381-4A41-AC42-5000A91E150C}" type="presParOf" srcId="{DDE2EFAC-FD0A-43B9-9885-8F584F8B2687}" destId="{2DF0E5F4-B60C-44CD-81BA-4ECDE58C32F2}" srcOrd="2" destOrd="0" presId="urn:microsoft.com/office/officeart/2005/8/layout/vList3"/>
    <dgm:cxn modelId="{509E03EB-0988-410A-8045-16B58A04A147}" type="presParOf" srcId="{2DF0E5F4-B60C-44CD-81BA-4ECDE58C32F2}" destId="{19AF7818-CA9E-41BA-B3E1-AAFB786201E8}" srcOrd="0" destOrd="0" presId="urn:microsoft.com/office/officeart/2005/8/layout/vList3"/>
    <dgm:cxn modelId="{2FE295FA-4137-4E50-B655-9564D61BEAB8}" type="presParOf" srcId="{2DF0E5F4-B60C-44CD-81BA-4ECDE58C32F2}" destId="{A8EA8C62-14A6-4F58-BDCE-CA21597D5320}" srcOrd="1" destOrd="0" presId="urn:microsoft.com/office/officeart/2005/8/layout/vList3"/>
    <dgm:cxn modelId="{9418EDEE-69F5-4C86-A20C-1B0AA056FFE1}" type="presParOf" srcId="{DDE2EFAC-FD0A-43B9-9885-8F584F8B2687}" destId="{C9D0AD83-1F68-4D84-B630-09B2BA545F31}" srcOrd="3" destOrd="0" presId="urn:microsoft.com/office/officeart/2005/8/layout/vList3"/>
    <dgm:cxn modelId="{9512CA7D-8DDE-49DB-B011-397244A38260}" type="presParOf" srcId="{DDE2EFAC-FD0A-43B9-9885-8F584F8B2687}" destId="{4D7D99B2-1053-4A1C-8B6F-A0B23F287F6C}" srcOrd="4" destOrd="0" presId="urn:microsoft.com/office/officeart/2005/8/layout/vList3"/>
    <dgm:cxn modelId="{F572D761-E88E-48BA-9907-F552D723CC63}" type="presParOf" srcId="{4D7D99B2-1053-4A1C-8B6F-A0B23F287F6C}" destId="{CD090C0D-68E4-4F8F-A695-9C361A3F985B}" srcOrd="0" destOrd="0" presId="urn:microsoft.com/office/officeart/2005/8/layout/vList3"/>
    <dgm:cxn modelId="{722652ED-AF49-43F7-BC41-C9D0A03160C3}" type="presParOf" srcId="{4D7D99B2-1053-4A1C-8B6F-A0B23F287F6C}" destId="{99150E04-7040-44D9-9072-09C7B549B1B9}" srcOrd="1" destOrd="0" presId="urn:microsoft.com/office/officeart/2005/8/layout/vList3"/>
    <dgm:cxn modelId="{B59692CA-5149-4C4A-9A3E-11D08EA6A1B6}" type="presParOf" srcId="{DDE2EFAC-FD0A-43B9-9885-8F584F8B2687}" destId="{B6368C11-9991-4E00-BE53-E735F45EDB6C}" srcOrd="5" destOrd="0" presId="urn:microsoft.com/office/officeart/2005/8/layout/vList3"/>
    <dgm:cxn modelId="{68A1DCA7-5BAF-4F5F-801C-2D39C6FB6A16}" type="presParOf" srcId="{DDE2EFAC-FD0A-43B9-9885-8F584F8B2687}" destId="{8AA089F7-7191-4F03-BCE9-683828A89FF7}" srcOrd="6" destOrd="0" presId="urn:microsoft.com/office/officeart/2005/8/layout/vList3"/>
    <dgm:cxn modelId="{0AEFBB0F-0F5D-4070-BAAC-0EBA4E08ADE7}" type="presParOf" srcId="{8AA089F7-7191-4F03-BCE9-683828A89FF7}" destId="{1A0B3EAA-E770-4AE4-BBF7-6F35A0C753EA}" srcOrd="0" destOrd="0" presId="urn:microsoft.com/office/officeart/2005/8/layout/vList3"/>
    <dgm:cxn modelId="{A7060E8C-688F-44F4-9F21-3AA5FE5DAC85}" type="presParOf" srcId="{8AA089F7-7191-4F03-BCE9-683828A89FF7}" destId="{D4795B92-F7DA-44AE-855D-0A80008AE816}" srcOrd="1" destOrd="0" presId="urn:microsoft.com/office/officeart/2005/8/layout/vList3"/>
    <dgm:cxn modelId="{21E2B2CA-6903-4ACB-81E0-600C147BE3AE}" type="presParOf" srcId="{DDE2EFAC-FD0A-43B9-9885-8F584F8B2687}" destId="{F240D64C-B3FF-4F93-9B65-70D76591B08B}" srcOrd="7" destOrd="0" presId="urn:microsoft.com/office/officeart/2005/8/layout/vList3"/>
    <dgm:cxn modelId="{1C64F461-4410-4B42-85B3-27FCD1E749BA}" type="presParOf" srcId="{DDE2EFAC-FD0A-43B9-9885-8F584F8B2687}" destId="{7C38CB8B-2114-4B75-919C-69B4030F5B8A}" srcOrd="8" destOrd="0" presId="urn:microsoft.com/office/officeart/2005/8/layout/vList3"/>
    <dgm:cxn modelId="{7F6EBB5D-3DFC-4109-9A05-B73690D02400}" type="presParOf" srcId="{7C38CB8B-2114-4B75-919C-69B4030F5B8A}" destId="{C315FF8A-A8B6-4F69-B115-C9D4159A4840}" srcOrd="0" destOrd="0" presId="urn:microsoft.com/office/officeart/2005/8/layout/vList3"/>
    <dgm:cxn modelId="{03F1D9A4-4CFE-445C-B231-84CE2C945973}" type="presParOf" srcId="{7C38CB8B-2114-4B75-919C-69B4030F5B8A}" destId="{B060CE2A-B6A5-43DA-AC25-8250E7B4BC7C}" srcOrd="1" destOrd="0" presId="urn:microsoft.com/office/officeart/2005/8/layout/vList3"/>
    <dgm:cxn modelId="{084E94FC-DAF5-439A-A840-60674F586510}" type="presParOf" srcId="{DDE2EFAC-FD0A-43B9-9885-8F584F8B2687}" destId="{AE7BAF66-B7F1-4FD3-A732-B49EF7863E63}" srcOrd="9" destOrd="0" presId="urn:microsoft.com/office/officeart/2005/8/layout/vList3"/>
    <dgm:cxn modelId="{76AC5B9C-7F85-4DAF-AD75-6883D0CFAFBF}" type="presParOf" srcId="{DDE2EFAC-FD0A-43B9-9885-8F584F8B2687}" destId="{73907100-7606-4B94-9EDF-1C93965773E8}" srcOrd="10" destOrd="0" presId="urn:microsoft.com/office/officeart/2005/8/layout/vList3"/>
    <dgm:cxn modelId="{7F28D20C-E5F1-4D7F-B334-F8630C3C38F2}" type="presParOf" srcId="{73907100-7606-4B94-9EDF-1C93965773E8}" destId="{8A4B7488-A1C2-4155-BA5A-D471FFEBC994}" srcOrd="0" destOrd="0" presId="urn:microsoft.com/office/officeart/2005/8/layout/vList3"/>
    <dgm:cxn modelId="{8DF8C7EF-9547-45D9-9C0D-3138C4CCD5BE}" type="presParOf" srcId="{73907100-7606-4B94-9EDF-1C93965773E8}" destId="{3B97CEB8-D2CD-4D72-91B8-FDAD745DA9C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F3995F-A231-433E-8973-E78E7A57C17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58C04D-9B8C-4310-82E0-154E8839B00C}">
      <dgm:prSet phldrT="[文本]" custT="1"/>
      <dgm:spPr/>
      <dgm:t>
        <a:bodyPr/>
        <a:lstStyle/>
        <a:p>
          <a:r>
            <a:rPr lang="zh-CN" altLang="en-US" sz="2400" dirty="0" smtClean="0"/>
            <a:t>鼠标按下</a:t>
          </a:r>
          <a:endParaRPr lang="zh-CN" altLang="en-US" sz="2400" dirty="0"/>
        </a:p>
      </dgm:t>
    </dgm:pt>
    <dgm:pt modelId="{6B2F5A1E-EA18-43A2-8268-EC457CAC559F}" type="parTrans" cxnId="{81DD8234-9C66-451C-B046-48993E5C5128}">
      <dgm:prSet/>
      <dgm:spPr/>
      <dgm:t>
        <a:bodyPr/>
        <a:lstStyle/>
        <a:p>
          <a:endParaRPr lang="zh-CN" altLang="en-US"/>
        </a:p>
      </dgm:t>
    </dgm:pt>
    <dgm:pt modelId="{B1D001D6-8D89-445C-B0A3-19399C5C9AA9}" type="sibTrans" cxnId="{81DD8234-9C66-451C-B046-48993E5C5128}">
      <dgm:prSet/>
      <dgm:spPr/>
      <dgm:t>
        <a:bodyPr/>
        <a:lstStyle/>
        <a:p>
          <a:endParaRPr lang="zh-CN" altLang="en-US"/>
        </a:p>
      </dgm:t>
    </dgm:pt>
    <dgm:pt modelId="{B35B5161-98F1-4533-8D15-ED6484EB8CA4}">
      <dgm:prSet phldrT="[文本]"/>
      <dgm:spPr>
        <a:ln w="19050"/>
      </dgm:spPr>
      <dgm:t>
        <a:bodyPr/>
        <a:lstStyle/>
        <a:p>
          <a:r>
            <a:rPr lang="en-US" altLang="zh-CN" dirty="0" smtClean="0"/>
            <a:t>GetForeGroundWindow</a:t>
          </a:r>
          <a:endParaRPr lang="zh-CN" altLang="en-US" dirty="0"/>
        </a:p>
      </dgm:t>
    </dgm:pt>
    <dgm:pt modelId="{0A2FF329-B458-4E71-A958-630FEFF0F1EF}" type="parTrans" cxnId="{7D736DCD-B9CE-4A35-BD25-1B35C5A7E3DB}">
      <dgm:prSet/>
      <dgm:spPr/>
      <dgm:t>
        <a:bodyPr/>
        <a:lstStyle/>
        <a:p>
          <a:endParaRPr lang="zh-CN" altLang="en-US"/>
        </a:p>
      </dgm:t>
    </dgm:pt>
    <dgm:pt modelId="{6BC5F504-736D-4F7D-A167-4CEA8E16A818}" type="sibTrans" cxnId="{7D736DCD-B9CE-4A35-BD25-1B35C5A7E3DB}">
      <dgm:prSet/>
      <dgm:spPr/>
      <dgm:t>
        <a:bodyPr/>
        <a:lstStyle/>
        <a:p>
          <a:endParaRPr lang="zh-CN" altLang="en-US"/>
        </a:p>
      </dgm:t>
    </dgm:pt>
    <dgm:pt modelId="{97DF61B0-B06F-4694-93A9-585E55EACD83}">
      <dgm:prSet phldrT="[文本]"/>
      <dgm:spPr>
        <a:ln w="19050"/>
      </dgm:spPr>
      <dgm:t>
        <a:bodyPr/>
        <a:lstStyle/>
        <a:p>
          <a:r>
            <a:rPr lang="zh-CN" altLang="en-US" dirty="0" smtClean="0"/>
            <a:t>获取目标窗体句顶</a:t>
          </a:r>
          <a:endParaRPr lang="zh-CN" altLang="en-US" dirty="0"/>
        </a:p>
      </dgm:t>
    </dgm:pt>
    <dgm:pt modelId="{4FA2443F-185E-44F8-9F2B-42B0D914A902}" type="parTrans" cxnId="{FE5F039D-F03F-41BE-894B-184C7C239FF1}">
      <dgm:prSet/>
      <dgm:spPr/>
      <dgm:t>
        <a:bodyPr/>
        <a:lstStyle/>
        <a:p>
          <a:endParaRPr lang="zh-CN" altLang="en-US"/>
        </a:p>
      </dgm:t>
    </dgm:pt>
    <dgm:pt modelId="{689A401A-ECDE-47F6-9F48-FBE4A815A669}" type="sibTrans" cxnId="{FE5F039D-F03F-41BE-894B-184C7C239FF1}">
      <dgm:prSet/>
      <dgm:spPr/>
      <dgm:t>
        <a:bodyPr/>
        <a:lstStyle/>
        <a:p>
          <a:endParaRPr lang="zh-CN" altLang="en-US"/>
        </a:p>
      </dgm:t>
    </dgm:pt>
    <dgm:pt modelId="{A4C00CC2-67A9-4B71-AC16-D216DF79B227}">
      <dgm:prSet phldrT="[文本]"/>
      <dgm:spPr/>
      <dgm:t>
        <a:bodyPr/>
        <a:lstStyle/>
        <a:p>
          <a:r>
            <a:rPr lang="zh-CN" altLang="en-US" dirty="0" smtClean="0"/>
            <a:t>模拟按键</a:t>
          </a:r>
          <a:endParaRPr lang="zh-CN" altLang="en-US" dirty="0"/>
        </a:p>
      </dgm:t>
    </dgm:pt>
    <dgm:pt modelId="{2D70520A-B1EA-4210-BE64-902EFBD94B62}" type="parTrans" cxnId="{5AFA7AA9-D401-427D-BD06-A8294FB38394}">
      <dgm:prSet/>
      <dgm:spPr/>
      <dgm:t>
        <a:bodyPr/>
        <a:lstStyle/>
        <a:p>
          <a:endParaRPr lang="zh-CN" altLang="en-US"/>
        </a:p>
      </dgm:t>
    </dgm:pt>
    <dgm:pt modelId="{2D83484D-470F-4336-9D08-AF9161EB8397}" type="sibTrans" cxnId="{5AFA7AA9-D401-427D-BD06-A8294FB38394}">
      <dgm:prSet/>
      <dgm:spPr/>
      <dgm:t>
        <a:bodyPr/>
        <a:lstStyle/>
        <a:p>
          <a:endParaRPr lang="zh-CN" altLang="en-US"/>
        </a:p>
      </dgm:t>
    </dgm:pt>
    <dgm:pt modelId="{DEE986EF-1941-468C-9ADF-36DDBD95574C}">
      <dgm:prSet phldrT="[文本]"/>
      <dgm:spPr>
        <a:ln w="19050"/>
      </dgm:spPr>
      <dgm:t>
        <a:bodyPr/>
        <a:lstStyle/>
        <a:p>
          <a:r>
            <a:rPr lang="en-US" altLang="zh-CN" dirty="0" smtClean="0"/>
            <a:t>SendInput</a:t>
          </a:r>
          <a:endParaRPr lang="zh-CN" altLang="en-US" dirty="0"/>
        </a:p>
      </dgm:t>
    </dgm:pt>
    <dgm:pt modelId="{EE6ACB2B-EB18-42BC-A744-73BDB45EF6BF}" type="parTrans" cxnId="{1394F6F3-9CC7-4F1B-B475-CE4A2ED90B23}">
      <dgm:prSet/>
      <dgm:spPr/>
      <dgm:t>
        <a:bodyPr/>
        <a:lstStyle/>
        <a:p>
          <a:endParaRPr lang="zh-CN" altLang="en-US"/>
        </a:p>
      </dgm:t>
    </dgm:pt>
    <dgm:pt modelId="{18C7D160-C474-4837-9E77-30DE84711AA9}" type="sibTrans" cxnId="{1394F6F3-9CC7-4F1B-B475-CE4A2ED90B23}">
      <dgm:prSet/>
      <dgm:spPr/>
      <dgm:t>
        <a:bodyPr/>
        <a:lstStyle/>
        <a:p>
          <a:endParaRPr lang="zh-CN" altLang="en-US"/>
        </a:p>
      </dgm:t>
    </dgm:pt>
    <dgm:pt modelId="{304475B9-394E-44FA-A47E-C092D74EA01B}">
      <dgm:prSet phldrT="[文本]"/>
      <dgm:spPr>
        <a:ln w="19050"/>
      </dgm:spPr>
      <dgm:t>
        <a:bodyPr/>
        <a:lstStyle/>
        <a:p>
          <a:r>
            <a:rPr lang="zh-CN" altLang="en-US" dirty="0" smtClean="0"/>
            <a:t>发送键值</a:t>
          </a:r>
          <a:endParaRPr lang="zh-CN" altLang="en-US" dirty="0"/>
        </a:p>
      </dgm:t>
    </dgm:pt>
    <dgm:pt modelId="{D4F7011E-9BE3-49F3-8EB6-60A6DB75E313}" type="parTrans" cxnId="{4DE3E435-29C8-4CA3-B548-F26A562E7BA9}">
      <dgm:prSet/>
      <dgm:spPr/>
      <dgm:t>
        <a:bodyPr/>
        <a:lstStyle/>
        <a:p>
          <a:endParaRPr lang="zh-CN" altLang="en-US"/>
        </a:p>
      </dgm:t>
    </dgm:pt>
    <dgm:pt modelId="{4CB3118C-7DBB-4897-8A4D-1E926495F5A7}" type="sibTrans" cxnId="{4DE3E435-29C8-4CA3-B548-F26A562E7BA9}">
      <dgm:prSet/>
      <dgm:spPr/>
      <dgm:t>
        <a:bodyPr/>
        <a:lstStyle/>
        <a:p>
          <a:endParaRPr lang="zh-CN" altLang="en-US"/>
        </a:p>
      </dgm:t>
    </dgm:pt>
    <dgm:pt modelId="{317C99DD-B7DF-478F-ABF8-7672A6FF41D3}">
      <dgm:prSet phldrT="[文本]"/>
      <dgm:spPr/>
      <dgm:t>
        <a:bodyPr/>
        <a:lstStyle/>
        <a:p>
          <a:r>
            <a:rPr lang="zh-CN" altLang="en-US" dirty="0" smtClean="0"/>
            <a:t>鼠标移动</a:t>
          </a:r>
          <a:endParaRPr lang="zh-CN" altLang="en-US" dirty="0"/>
        </a:p>
      </dgm:t>
    </dgm:pt>
    <dgm:pt modelId="{8349A6CF-6D6A-4569-89D1-3917A606D0D6}" type="parTrans" cxnId="{96F476AB-3F1E-4896-B0EF-1F784DD3FD86}">
      <dgm:prSet/>
      <dgm:spPr/>
      <dgm:t>
        <a:bodyPr/>
        <a:lstStyle/>
        <a:p>
          <a:endParaRPr lang="zh-CN" altLang="en-US"/>
        </a:p>
      </dgm:t>
    </dgm:pt>
    <dgm:pt modelId="{DEBA1170-4431-41DD-857A-EC8E7BE9D113}" type="sibTrans" cxnId="{96F476AB-3F1E-4896-B0EF-1F784DD3FD86}">
      <dgm:prSet/>
      <dgm:spPr/>
      <dgm:t>
        <a:bodyPr/>
        <a:lstStyle/>
        <a:p>
          <a:endParaRPr lang="zh-CN" altLang="en-US"/>
        </a:p>
      </dgm:t>
    </dgm:pt>
    <dgm:pt modelId="{47437792-B08C-420C-86FD-EB4C32A3BF62}">
      <dgm:prSet phldrT="[文本]"/>
      <dgm:spPr>
        <a:ln w="19050"/>
      </dgm:spPr>
      <dgm:t>
        <a:bodyPr/>
        <a:lstStyle/>
        <a:p>
          <a:r>
            <a:rPr lang="en-US" altLang="zh-CN" dirty="0" smtClean="0"/>
            <a:t>SetActiveWindow</a:t>
          </a:r>
          <a:endParaRPr lang="zh-CN" altLang="en-US" dirty="0"/>
        </a:p>
      </dgm:t>
    </dgm:pt>
    <dgm:pt modelId="{2B37BF65-59BC-45BD-B73A-023AF12ED827}" type="parTrans" cxnId="{4B93AADB-5DF6-4CE7-B0D0-436CE8E4F941}">
      <dgm:prSet/>
      <dgm:spPr/>
      <dgm:t>
        <a:bodyPr/>
        <a:lstStyle/>
        <a:p>
          <a:endParaRPr lang="zh-CN" altLang="en-US"/>
        </a:p>
      </dgm:t>
    </dgm:pt>
    <dgm:pt modelId="{95246EEF-651E-4DD1-81B8-7BD170911A36}" type="sibTrans" cxnId="{4B93AADB-5DF6-4CE7-B0D0-436CE8E4F941}">
      <dgm:prSet/>
      <dgm:spPr/>
      <dgm:t>
        <a:bodyPr/>
        <a:lstStyle/>
        <a:p>
          <a:endParaRPr lang="zh-CN" altLang="en-US"/>
        </a:p>
      </dgm:t>
    </dgm:pt>
    <dgm:pt modelId="{C5CBEE0A-4798-495C-AE15-ABF16504D2A6}">
      <dgm:prSet phldrT="[文本]"/>
      <dgm:spPr>
        <a:ln w="19050"/>
      </dgm:spPr>
      <dgm:t>
        <a:bodyPr/>
        <a:lstStyle/>
        <a:p>
          <a:r>
            <a:rPr lang="zh-CN" altLang="en-US" dirty="0" smtClean="0"/>
            <a:t>激活目标窗体</a:t>
          </a:r>
          <a:endParaRPr lang="zh-CN" altLang="en-US" dirty="0"/>
        </a:p>
      </dgm:t>
    </dgm:pt>
    <dgm:pt modelId="{351C706A-0C90-473E-B12F-8221EE183A06}" type="parTrans" cxnId="{006E9B8E-D4E0-4EAB-90C4-0914BE1E5438}">
      <dgm:prSet/>
      <dgm:spPr/>
      <dgm:t>
        <a:bodyPr/>
        <a:lstStyle/>
        <a:p>
          <a:endParaRPr lang="zh-CN" altLang="en-US"/>
        </a:p>
      </dgm:t>
    </dgm:pt>
    <dgm:pt modelId="{74211FAA-C812-4F07-97E0-3B5576A2F683}" type="sibTrans" cxnId="{006E9B8E-D4E0-4EAB-90C4-0914BE1E5438}">
      <dgm:prSet/>
      <dgm:spPr/>
      <dgm:t>
        <a:bodyPr/>
        <a:lstStyle/>
        <a:p>
          <a:endParaRPr lang="zh-CN" altLang="en-US"/>
        </a:p>
      </dgm:t>
    </dgm:pt>
    <dgm:pt modelId="{2E808CCC-9740-4314-AAC2-B5467E53852B}" type="pres">
      <dgm:prSet presAssocID="{A0F3995F-A231-433E-8973-E78E7A57C1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D1441E-5A42-404B-91D6-28DE198B9473}" type="pres">
      <dgm:prSet presAssocID="{317C99DD-B7DF-478F-ABF8-7672A6FF41D3}" presName="boxAndChildren" presStyleCnt="0"/>
      <dgm:spPr/>
    </dgm:pt>
    <dgm:pt modelId="{E5FB55A8-3554-42D3-9D79-6E1ED35C10C3}" type="pres">
      <dgm:prSet presAssocID="{317C99DD-B7DF-478F-ABF8-7672A6FF41D3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E4BFE56C-44DE-4F26-9832-A2B8CD8B04CE}" type="pres">
      <dgm:prSet presAssocID="{317C99DD-B7DF-478F-ABF8-7672A6FF41D3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450E0068-2312-4782-9831-D393DCDC72A4}" type="pres">
      <dgm:prSet presAssocID="{317C99DD-B7DF-478F-ABF8-7672A6FF41D3}" presName="descendantBox" presStyleCnt="0"/>
      <dgm:spPr/>
    </dgm:pt>
    <dgm:pt modelId="{E84C44C0-BF81-4F47-90E7-0A7DAF180973}" type="pres">
      <dgm:prSet presAssocID="{47437792-B08C-420C-86FD-EB4C32A3BF62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5366D-A96A-4E65-8E8C-B1C362E952E4}" type="pres">
      <dgm:prSet presAssocID="{C5CBEE0A-4798-495C-AE15-ABF16504D2A6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91B1D5-5839-41B5-9120-351044EC3BBC}" type="pres">
      <dgm:prSet presAssocID="{2D83484D-470F-4336-9D08-AF9161EB8397}" presName="sp" presStyleCnt="0"/>
      <dgm:spPr/>
    </dgm:pt>
    <dgm:pt modelId="{07C79DFE-2D59-4673-BD76-F20D2103E29F}" type="pres">
      <dgm:prSet presAssocID="{A4C00CC2-67A9-4B71-AC16-D216DF79B227}" presName="arrowAndChildren" presStyleCnt="0"/>
      <dgm:spPr/>
    </dgm:pt>
    <dgm:pt modelId="{C55AE8C7-E443-41FF-AAD9-32287CA47D62}" type="pres">
      <dgm:prSet presAssocID="{A4C00CC2-67A9-4B71-AC16-D216DF79B227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88D8011B-6A3E-4CA2-B6F6-2F3FEF482A29}" type="pres">
      <dgm:prSet presAssocID="{A4C00CC2-67A9-4B71-AC16-D216DF79B227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565CD94F-2BCB-4E77-AAED-208DF3328B8B}" type="pres">
      <dgm:prSet presAssocID="{A4C00CC2-67A9-4B71-AC16-D216DF79B227}" presName="descendantArrow" presStyleCnt="0"/>
      <dgm:spPr/>
    </dgm:pt>
    <dgm:pt modelId="{A3F68B84-8EC1-461C-9CC1-BAB9BB28C077}" type="pres">
      <dgm:prSet presAssocID="{DEE986EF-1941-468C-9ADF-36DDBD95574C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FECED2-2437-4B41-8931-08EE42A2B80E}" type="pres">
      <dgm:prSet presAssocID="{304475B9-394E-44FA-A47E-C092D74EA01B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08094-1B45-4E77-9FC5-DF632FE050EA}" type="pres">
      <dgm:prSet presAssocID="{B1D001D6-8D89-445C-B0A3-19399C5C9AA9}" presName="sp" presStyleCnt="0"/>
      <dgm:spPr/>
    </dgm:pt>
    <dgm:pt modelId="{D4051060-4340-4BA2-9F60-A64C9B0EBD29}" type="pres">
      <dgm:prSet presAssocID="{A558C04D-9B8C-4310-82E0-154E8839B00C}" presName="arrowAndChildren" presStyleCnt="0"/>
      <dgm:spPr/>
    </dgm:pt>
    <dgm:pt modelId="{B87268A5-7148-4B82-9903-3EB7426CDB07}" type="pres">
      <dgm:prSet presAssocID="{A558C04D-9B8C-4310-82E0-154E8839B00C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F997F30B-94A4-40CF-A4D7-B44E4644E50E}" type="pres">
      <dgm:prSet presAssocID="{A558C04D-9B8C-4310-82E0-154E8839B00C}" presName="arrow" presStyleLbl="node1" presStyleIdx="2" presStyleCnt="3" custLinFactNeighborX="2668" custLinFactNeighborY="-588"/>
      <dgm:spPr/>
      <dgm:t>
        <a:bodyPr/>
        <a:lstStyle/>
        <a:p>
          <a:endParaRPr lang="zh-CN" altLang="en-US"/>
        </a:p>
      </dgm:t>
    </dgm:pt>
    <dgm:pt modelId="{5E2B8634-74E8-4341-97F6-3E8A9330BE7C}" type="pres">
      <dgm:prSet presAssocID="{A558C04D-9B8C-4310-82E0-154E8839B00C}" presName="descendantArrow" presStyleCnt="0"/>
      <dgm:spPr/>
    </dgm:pt>
    <dgm:pt modelId="{46F08A2C-EFF1-4608-8526-B26E7F0FAB96}" type="pres">
      <dgm:prSet presAssocID="{B35B5161-98F1-4533-8D15-ED6484EB8CA4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86B8FB-4A29-481E-98C1-4537E5CBBCFD}" type="pres">
      <dgm:prSet presAssocID="{97DF61B0-B06F-4694-93A9-585E55EACD83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B2FDE2-E6FB-4923-93D9-9506D17D4265}" type="presOf" srcId="{DEE986EF-1941-468C-9ADF-36DDBD95574C}" destId="{A3F68B84-8EC1-461C-9CC1-BAB9BB28C077}" srcOrd="0" destOrd="0" presId="urn:microsoft.com/office/officeart/2005/8/layout/process4"/>
    <dgm:cxn modelId="{4B93AADB-5DF6-4CE7-B0D0-436CE8E4F941}" srcId="{317C99DD-B7DF-478F-ABF8-7672A6FF41D3}" destId="{47437792-B08C-420C-86FD-EB4C32A3BF62}" srcOrd="0" destOrd="0" parTransId="{2B37BF65-59BC-45BD-B73A-023AF12ED827}" sibTransId="{95246EEF-651E-4DD1-81B8-7BD170911A36}"/>
    <dgm:cxn modelId="{4DE3E435-29C8-4CA3-B548-F26A562E7BA9}" srcId="{A4C00CC2-67A9-4B71-AC16-D216DF79B227}" destId="{304475B9-394E-44FA-A47E-C092D74EA01B}" srcOrd="1" destOrd="0" parTransId="{D4F7011E-9BE3-49F3-8EB6-60A6DB75E313}" sibTransId="{4CB3118C-7DBB-4897-8A4D-1E926495F5A7}"/>
    <dgm:cxn modelId="{7D736DCD-B9CE-4A35-BD25-1B35C5A7E3DB}" srcId="{A558C04D-9B8C-4310-82E0-154E8839B00C}" destId="{B35B5161-98F1-4533-8D15-ED6484EB8CA4}" srcOrd="0" destOrd="0" parTransId="{0A2FF329-B458-4E71-A958-630FEFF0F1EF}" sibTransId="{6BC5F504-736D-4F7D-A167-4CEA8E16A818}"/>
    <dgm:cxn modelId="{1394F6F3-9CC7-4F1B-B475-CE4A2ED90B23}" srcId="{A4C00CC2-67A9-4B71-AC16-D216DF79B227}" destId="{DEE986EF-1941-468C-9ADF-36DDBD95574C}" srcOrd="0" destOrd="0" parTransId="{EE6ACB2B-EB18-42BC-A744-73BDB45EF6BF}" sibTransId="{18C7D160-C474-4837-9E77-30DE84711AA9}"/>
    <dgm:cxn modelId="{307396AC-4509-46C2-8856-A8C512826B5F}" type="presOf" srcId="{97DF61B0-B06F-4694-93A9-585E55EACD83}" destId="{F986B8FB-4A29-481E-98C1-4537E5CBBCFD}" srcOrd="0" destOrd="0" presId="urn:microsoft.com/office/officeart/2005/8/layout/process4"/>
    <dgm:cxn modelId="{791F43E9-72AD-417E-9756-F7C220C7AB36}" type="presOf" srcId="{47437792-B08C-420C-86FD-EB4C32A3BF62}" destId="{E84C44C0-BF81-4F47-90E7-0A7DAF180973}" srcOrd="0" destOrd="0" presId="urn:microsoft.com/office/officeart/2005/8/layout/process4"/>
    <dgm:cxn modelId="{0EFBAF86-8762-486A-BB0A-D53AA7AADF0A}" type="presOf" srcId="{A558C04D-9B8C-4310-82E0-154E8839B00C}" destId="{B87268A5-7148-4B82-9903-3EB7426CDB07}" srcOrd="0" destOrd="0" presId="urn:microsoft.com/office/officeart/2005/8/layout/process4"/>
    <dgm:cxn modelId="{91CEBAE8-1EC8-48A6-BCC8-62D10E16F341}" type="presOf" srcId="{A4C00CC2-67A9-4B71-AC16-D216DF79B227}" destId="{88D8011B-6A3E-4CA2-B6F6-2F3FEF482A29}" srcOrd="1" destOrd="0" presId="urn:microsoft.com/office/officeart/2005/8/layout/process4"/>
    <dgm:cxn modelId="{4A18B517-36A0-45E4-BD29-5FD95B096E68}" type="presOf" srcId="{317C99DD-B7DF-478F-ABF8-7672A6FF41D3}" destId="{E4BFE56C-44DE-4F26-9832-A2B8CD8B04CE}" srcOrd="1" destOrd="0" presId="urn:microsoft.com/office/officeart/2005/8/layout/process4"/>
    <dgm:cxn modelId="{838BE16C-5BE3-4736-B82E-4570D2080F7B}" type="presOf" srcId="{A4C00CC2-67A9-4B71-AC16-D216DF79B227}" destId="{C55AE8C7-E443-41FF-AAD9-32287CA47D62}" srcOrd="0" destOrd="0" presId="urn:microsoft.com/office/officeart/2005/8/layout/process4"/>
    <dgm:cxn modelId="{89D4AF4E-F240-4A28-8BD2-3511A4426818}" type="presOf" srcId="{A0F3995F-A231-433E-8973-E78E7A57C17A}" destId="{2E808CCC-9740-4314-AAC2-B5467E53852B}" srcOrd="0" destOrd="0" presId="urn:microsoft.com/office/officeart/2005/8/layout/process4"/>
    <dgm:cxn modelId="{B599C46A-685C-4C94-8254-337E0F7E73AE}" type="presOf" srcId="{C5CBEE0A-4798-495C-AE15-ABF16504D2A6}" destId="{0955366D-A96A-4E65-8E8C-B1C362E952E4}" srcOrd="0" destOrd="0" presId="urn:microsoft.com/office/officeart/2005/8/layout/process4"/>
    <dgm:cxn modelId="{006E9B8E-D4E0-4EAB-90C4-0914BE1E5438}" srcId="{317C99DD-B7DF-478F-ABF8-7672A6FF41D3}" destId="{C5CBEE0A-4798-495C-AE15-ABF16504D2A6}" srcOrd="1" destOrd="0" parTransId="{351C706A-0C90-473E-B12F-8221EE183A06}" sibTransId="{74211FAA-C812-4F07-97E0-3B5576A2F683}"/>
    <dgm:cxn modelId="{9B958AFE-B05E-4A21-96B6-9C03A6948020}" type="presOf" srcId="{B35B5161-98F1-4533-8D15-ED6484EB8CA4}" destId="{46F08A2C-EFF1-4608-8526-B26E7F0FAB96}" srcOrd="0" destOrd="0" presId="urn:microsoft.com/office/officeart/2005/8/layout/process4"/>
    <dgm:cxn modelId="{FE5F039D-F03F-41BE-894B-184C7C239FF1}" srcId="{A558C04D-9B8C-4310-82E0-154E8839B00C}" destId="{97DF61B0-B06F-4694-93A9-585E55EACD83}" srcOrd="1" destOrd="0" parTransId="{4FA2443F-185E-44F8-9F2B-42B0D914A902}" sibTransId="{689A401A-ECDE-47F6-9F48-FBE4A815A669}"/>
    <dgm:cxn modelId="{A86DFE22-98B2-442B-A889-449E013BA3BA}" type="presOf" srcId="{317C99DD-B7DF-478F-ABF8-7672A6FF41D3}" destId="{E5FB55A8-3554-42D3-9D79-6E1ED35C10C3}" srcOrd="0" destOrd="0" presId="urn:microsoft.com/office/officeart/2005/8/layout/process4"/>
    <dgm:cxn modelId="{13A91A3D-F310-4A97-A8A2-EF3DF56E88FB}" type="presOf" srcId="{A558C04D-9B8C-4310-82E0-154E8839B00C}" destId="{F997F30B-94A4-40CF-A4D7-B44E4644E50E}" srcOrd="1" destOrd="0" presId="urn:microsoft.com/office/officeart/2005/8/layout/process4"/>
    <dgm:cxn modelId="{3784FC45-25F7-4439-A14D-2843C9F04059}" type="presOf" srcId="{304475B9-394E-44FA-A47E-C092D74EA01B}" destId="{42FECED2-2437-4B41-8931-08EE42A2B80E}" srcOrd="0" destOrd="0" presId="urn:microsoft.com/office/officeart/2005/8/layout/process4"/>
    <dgm:cxn modelId="{5AFA7AA9-D401-427D-BD06-A8294FB38394}" srcId="{A0F3995F-A231-433E-8973-E78E7A57C17A}" destId="{A4C00CC2-67A9-4B71-AC16-D216DF79B227}" srcOrd="1" destOrd="0" parTransId="{2D70520A-B1EA-4210-BE64-902EFBD94B62}" sibTransId="{2D83484D-470F-4336-9D08-AF9161EB8397}"/>
    <dgm:cxn modelId="{96F476AB-3F1E-4896-B0EF-1F784DD3FD86}" srcId="{A0F3995F-A231-433E-8973-E78E7A57C17A}" destId="{317C99DD-B7DF-478F-ABF8-7672A6FF41D3}" srcOrd="2" destOrd="0" parTransId="{8349A6CF-6D6A-4569-89D1-3917A606D0D6}" sibTransId="{DEBA1170-4431-41DD-857A-EC8E7BE9D113}"/>
    <dgm:cxn modelId="{81DD8234-9C66-451C-B046-48993E5C5128}" srcId="{A0F3995F-A231-433E-8973-E78E7A57C17A}" destId="{A558C04D-9B8C-4310-82E0-154E8839B00C}" srcOrd="0" destOrd="0" parTransId="{6B2F5A1E-EA18-43A2-8268-EC457CAC559F}" sibTransId="{B1D001D6-8D89-445C-B0A3-19399C5C9AA9}"/>
    <dgm:cxn modelId="{3AAD8711-1AD7-43F0-9B04-20FDC824083E}" type="presParOf" srcId="{2E808CCC-9740-4314-AAC2-B5467E53852B}" destId="{09D1441E-5A42-404B-91D6-28DE198B9473}" srcOrd="0" destOrd="0" presId="urn:microsoft.com/office/officeart/2005/8/layout/process4"/>
    <dgm:cxn modelId="{828BE623-8BCC-46C0-99A7-3C676F43FD03}" type="presParOf" srcId="{09D1441E-5A42-404B-91D6-28DE198B9473}" destId="{E5FB55A8-3554-42D3-9D79-6E1ED35C10C3}" srcOrd="0" destOrd="0" presId="urn:microsoft.com/office/officeart/2005/8/layout/process4"/>
    <dgm:cxn modelId="{DBAA8877-1A96-40C0-86F8-E724D88AEAD1}" type="presParOf" srcId="{09D1441E-5A42-404B-91D6-28DE198B9473}" destId="{E4BFE56C-44DE-4F26-9832-A2B8CD8B04CE}" srcOrd="1" destOrd="0" presId="urn:microsoft.com/office/officeart/2005/8/layout/process4"/>
    <dgm:cxn modelId="{26EEE83B-5485-4226-BAC1-916C3F175F83}" type="presParOf" srcId="{09D1441E-5A42-404B-91D6-28DE198B9473}" destId="{450E0068-2312-4782-9831-D393DCDC72A4}" srcOrd="2" destOrd="0" presId="urn:microsoft.com/office/officeart/2005/8/layout/process4"/>
    <dgm:cxn modelId="{1EA56BDB-D451-4D98-8EF6-B07547CCC984}" type="presParOf" srcId="{450E0068-2312-4782-9831-D393DCDC72A4}" destId="{E84C44C0-BF81-4F47-90E7-0A7DAF180973}" srcOrd="0" destOrd="0" presId="urn:microsoft.com/office/officeart/2005/8/layout/process4"/>
    <dgm:cxn modelId="{62995B19-8D74-4CAD-A922-3CB8AF586EBD}" type="presParOf" srcId="{450E0068-2312-4782-9831-D393DCDC72A4}" destId="{0955366D-A96A-4E65-8E8C-B1C362E952E4}" srcOrd="1" destOrd="0" presId="urn:microsoft.com/office/officeart/2005/8/layout/process4"/>
    <dgm:cxn modelId="{DF5384AC-84B9-4C49-95C7-75279B3E995B}" type="presParOf" srcId="{2E808CCC-9740-4314-AAC2-B5467E53852B}" destId="{7A91B1D5-5839-41B5-9120-351044EC3BBC}" srcOrd="1" destOrd="0" presId="urn:microsoft.com/office/officeart/2005/8/layout/process4"/>
    <dgm:cxn modelId="{D3DC4AE7-751D-4533-8F54-D48787D21ED6}" type="presParOf" srcId="{2E808CCC-9740-4314-AAC2-B5467E53852B}" destId="{07C79DFE-2D59-4673-BD76-F20D2103E29F}" srcOrd="2" destOrd="0" presId="urn:microsoft.com/office/officeart/2005/8/layout/process4"/>
    <dgm:cxn modelId="{3712C4FD-824B-420B-9886-1CEDCD1DFDAC}" type="presParOf" srcId="{07C79DFE-2D59-4673-BD76-F20D2103E29F}" destId="{C55AE8C7-E443-41FF-AAD9-32287CA47D62}" srcOrd="0" destOrd="0" presId="urn:microsoft.com/office/officeart/2005/8/layout/process4"/>
    <dgm:cxn modelId="{011F4265-7A99-44E9-83E8-2F614235EB73}" type="presParOf" srcId="{07C79DFE-2D59-4673-BD76-F20D2103E29F}" destId="{88D8011B-6A3E-4CA2-B6F6-2F3FEF482A29}" srcOrd="1" destOrd="0" presId="urn:microsoft.com/office/officeart/2005/8/layout/process4"/>
    <dgm:cxn modelId="{AFB5E8B0-75F6-4F4E-80AB-D52C2F34DC96}" type="presParOf" srcId="{07C79DFE-2D59-4673-BD76-F20D2103E29F}" destId="{565CD94F-2BCB-4E77-AAED-208DF3328B8B}" srcOrd="2" destOrd="0" presId="urn:microsoft.com/office/officeart/2005/8/layout/process4"/>
    <dgm:cxn modelId="{269ADFDB-E5C5-4AAC-AEA8-D2C3CCC24828}" type="presParOf" srcId="{565CD94F-2BCB-4E77-AAED-208DF3328B8B}" destId="{A3F68B84-8EC1-461C-9CC1-BAB9BB28C077}" srcOrd="0" destOrd="0" presId="urn:microsoft.com/office/officeart/2005/8/layout/process4"/>
    <dgm:cxn modelId="{92C54A12-9F9B-497C-ACA1-8353D76F16A2}" type="presParOf" srcId="{565CD94F-2BCB-4E77-AAED-208DF3328B8B}" destId="{42FECED2-2437-4B41-8931-08EE42A2B80E}" srcOrd="1" destOrd="0" presId="urn:microsoft.com/office/officeart/2005/8/layout/process4"/>
    <dgm:cxn modelId="{B00B30D4-5E49-478B-9876-591ABBE0E627}" type="presParOf" srcId="{2E808CCC-9740-4314-AAC2-B5467E53852B}" destId="{12D08094-1B45-4E77-9FC5-DF632FE050EA}" srcOrd="3" destOrd="0" presId="urn:microsoft.com/office/officeart/2005/8/layout/process4"/>
    <dgm:cxn modelId="{390F02B6-F65E-4CA1-8CB7-220674525001}" type="presParOf" srcId="{2E808CCC-9740-4314-AAC2-B5467E53852B}" destId="{D4051060-4340-4BA2-9F60-A64C9B0EBD29}" srcOrd="4" destOrd="0" presId="urn:microsoft.com/office/officeart/2005/8/layout/process4"/>
    <dgm:cxn modelId="{748C80DF-ED70-403C-AD01-AA0D24DD9739}" type="presParOf" srcId="{D4051060-4340-4BA2-9F60-A64C9B0EBD29}" destId="{B87268A5-7148-4B82-9903-3EB7426CDB07}" srcOrd="0" destOrd="0" presId="urn:microsoft.com/office/officeart/2005/8/layout/process4"/>
    <dgm:cxn modelId="{782588AF-E987-4930-9719-43C30726CFA6}" type="presParOf" srcId="{D4051060-4340-4BA2-9F60-A64C9B0EBD29}" destId="{F997F30B-94A4-40CF-A4D7-B44E4644E50E}" srcOrd="1" destOrd="0" presId="urn:microsoft.com/office/officeart/2005/8/layout/process4"/>
    <dgm:cxn modelId="{70FF8040-6BEE-4E2B-AD53-621EEFB52754}" type="presParOf" srcId="{D4051060-4340-4BA2-9F60-A64C9B0EBD29}" destId="{5E2B8634-74E8-4341-97F6-3E8A9330BE7C}" srcOrd="2" destOrd="0" presId="urn:microsoft.com/office/officeart/2005/8/layout/process4"/>
    <dgm:cxn modelId="{0548508C-5353-4736-8948-3093DACD1670}" type="presParOf" srcId="{5E2B8634-74E8-4341-97F6-3E8A9330BE7C}" destId="{46F08A2C-EFF1-4608-8526-B26E7F0FAB96}" srcOrd="0" destOrd="0" presId="urn:microsoft.com/office/officeart/2005/8/layout/process4"/>
    <dgm:cxn modelId="{523ACF72-032C-48EE-89ED-911D96A206F7}" type="presParOf" srcId="{5E2B8634-74E8-4341-97F6-3E8A9330BE7C}" destId="{F986B8FB-4A29-481E-98C1-4537E5CBBCF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窗体间父子关系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zh-CN" altLang="en-US" dirty="0" smtClean="0"/>
            <a:t>窗体间层叠关系</a:t>
          </a:r>
          <a:endParaRPr lang="zh-CN" altLang="en-US" dirty="0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窗体控件</a:t>
          </a:r>
          <a:r>
            <a:rPr lang="en-US" altLang="zh-CN" dirty="0" smtClean="0"/>
            <a:t>TabIndex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窗体类继承关系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4"/>
      <dgm:spPr/>
    </dgm:pt>
    <dgm:pt modelId="{5BD8D945-0727-4AEE-910D-850B92E65FD4}" type="pres">
      <dgm:prSet presAssocID="{FCE9FD83-274E-4FE1-BF58-FAB216BAFAD7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4"/>
      <dgm:spPr/>
    </dgm:pt>
    <dgm:pt modelId="{972E2A53-3A6A-4B79-B52E-D3360EE0419E}" type="pres">
      <dgm:prSet presAssocID="{89F8C6A7-2A30-4740-AE99-B481F068F472}" presName="txShp" presStyleLbl="node1" presStyleIdx="1" presStyleCnt="4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FA7A-9AAC-4652-BF9F-9F4608217DE2}" type="pres">
      <dgm:prSet presAssocID="{FCE3D4EB-3EFC-4AE8-B9D9-6362566DE33C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2" presStyleCnt="4"/>
      <dgm:spPr/>
    </dgm:pt>
    <dgm:pt modelId="{F907B27B-B246-4928-AC93-8A19B8E86AA6}" type="pres">
      <dgm:prSet presAssocID="{B39E45CA-4B90-4BA5-AC4B-EBDCA7F7948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3" presStyleCnt="4"/>
      <dgm:spPr/>
    </dgm:pt>
    <dgm:pt modelId="{34905F94-283E-4E2E-B949-4A5102C3F22E}" type="pres">
      <dgm:prSet presAssocID="{130D3908-710E-4E1A-B7D8-47B8EA36ED4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86628A9E-22D6-4C60-8249-0BFE480BFF5A}" srcId="{C0DAA090-DC2F-4A5B-84CF-FE23997C0F8D}" destId="{B39E45CA-4B90-4BA5-AC4B-EBDCA7F79487}" srcOrd="2" destOrd="0" parTransId="{AF02B0CB-D4D3-4689-AF3F-63B0CF0E9DB7}" sibTransId="{E62A0279-F5C6-468D-A5C5-4AC2E078B623}"/>
    <dgm:cxn modelId="{C67789C7-CA95-48DE-8655-5CE2011D5A4E}" type="presOf" srcId="{B39E45CA-4B90-4BA5-AC4B-EBDCA7F79487}" destId="{F907B27B-B246-4928-AC93-8A19B8E86AA6}" srcOrd="0" destOrd="0" presId="urn:microsoft.com/office/officeart/2005/8/layout/vList3"/>
    <dgm:cxn modelId="{4DE673A5-5899-4993-96E0-2E3E165BE7D6}" type="presOf" srcId="{C0DAA090-DC2F-4A5B-84CF-FE23997C0F8D}" destId="{DDE2EFAC-FD0A-43B9-9885-8F584F8B2687}" srcOrd="0" destOrd="0" presId="urn:microsoft.com/office/officeart/2005/8/layout/vList3"/>
    <dgm:cxn modelId="{851E7807-5DCB-450F-91CB-BC7CE976400B}" srcId="{C0DAA090-DC2F-4A5B-84CF-FE23997C0F8D}" destId="{130D3908-710E-4E1A-B7D8-47B8EA36ED4A}" srcOrd="3" destOrd="0" parTransId="{42EC6CF3-FF18-437E-8D44-AA882D54CEE0}" sibTransId="{9007DD70-9C54-4477-9E19-C04AF4AA79E1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79238229-3391-4850-9836-AC3237FBAFF3}" type="presOf" srcId="{130D3908-710E-4E1A-B7D8-47B8EA36ED4A}" destId="{34905F94-283E-4E2E-B949-4A5102C3F22E}" srcOrd="0" destOrd="0" presId="urn:microsoft.com/office/officeart/2005/8/layout/vList3"/>
    <dgm:cxn modelId="{06208C3F-4853-4F14-B3AB-024B59AF1DB9}" type="presOf" srcId="{89F8C6A7-2A30-4740-AE99-B481F068F472}" destId="{972E2A53-3A6A-4B79-B52E-D3360EE0419E}" srcOrd="0" destOrd="0" presId="urn:microsoft.com/office/officeart/2005/8/layout/vList3"/>
    <dgm:cxn modelId="{4656F4B6-B433-4A3F-BAD4-759007D2DC6F}" type="presOf" srcId="{FCE9FD83-274E-4FE1-BF58-FAB216BAFAD7}" destId="{5BD8D945-0727-4AEE-910D-850B92E65FD4}" srcOrd="0" destOrd="0" presId="urn:microsoft.com/office/officeart/2005/8/layout/vList3"/>
    <dgm:cxn modelId="{EB3A582B-62E2-4647-A4D6-7E1A7D4D2DF3}" type="presParOf" srcId="{DDE2EFAC-FD0A-43B9-9885-8F584F8B2687}" destId="{04035673-F57E-4B09-9D23-B9C1E0ED0AD0}" srcOrd="0" destOrd="0" presId="urn:microsoft.com/office/officeart/2005/8/layout/vList3"/>
    <dgm:cxn modelId="{5A16BF41-C97E-400B-83EC-B97124997CDB}" type="presParOf" srcId="{04035673-F57E-4B09-9D23-B9C1E0ED0AD0}" destId="{2B887BC6-55C2-4279-8C72-93BBB484D70B}" srcOrd="0" destOrd="0" presId="urn:microsoft.com/office/officeart/2005/8/layout/vList3"/>
    <dgm:cxn modelId="{6E90EA35-CC57-4F77-9220-D4892408BC62}" type="presParOf" srcId="{04035673-F57E-4B09-9D23-B9C1E0ED0AD0}" destId="{5BD8D945-0727-4AEE-910D-850B92E65FD4}" srcOrd="1" destOrd="0" presId="urn:microsoft.com/office/officeart/2005/8/layout/vList3"/>
    <dgm:cxn modelId="{691C2A0E-D131-43F0-AEDF-6FD77C744761}" type="presParOf" srcId="{DDE2EFAC-FD0A-43B9-9885-8F584F8B2687}" destId="{CBB756D1-7B5D-46C5-B557-6BFF75EAD8BF}" srcOrd="1" destOrd="0" presId="urn:microsoft.com/office/officeart/2005/8/layout/vList3"/>
    <dgm:cxn modelId="{F3301AED-A0B0-4D35-B543-D6BE49184416}" type="presParOf" srcId="{DDE2EFAC-FD0A-43B9-9885-8F584F8B2687}" destId="{B76BEF27-5A1E-4F12-8517-0F52D241BD2A}" srcOrd="2" destOrd="0" presId="urn:microsoft.com/office/officeart/2005/8/layout/vList3"/>
    <dgm:cxn modelId="{F295C162-8D59-4CBE-BB51-115134A1FFB2}" type="presParOf" srcId="{B76BEF27-5A1E-4F12-8517-0F52D241BD2A}" destId="{EF82252F-DAC4-41BC-90B7-F66D33A0071B}" srcOrd="0" destOrd="0" presId="urn:microsoft.com/office/officeart/2005/8/layout/vList3"/>
    <dgm:cxn modelId="{BC6B8EEF-4496-4CE4-8945-8650530922E1}" type="presParOf" srcId="{B76BEF27-5A1E-4F12-8517-0F52D241BD2A}" destId="{972E2A53-3A6A-4B79-B52E-D3360EE0419E}" srcOrd="1" destOrd="0" presId="urn:microsoft.com/office/officeart/2005/8/layout/vList3"/>
    <dgm:cxn modelId="{2037F0AB-F3ED-4EC5-933B-C20CB3CD16E5}" type="presParOf" srcId="{DDE2EFAC-FD0A-43B9-9885-8F584F8B2687}" destId="{72D7FA7A-9AAC-4652-BF9F-9F4608217DE2}" srcOrd="3" destOrd="0" presId="urn:microsoft.com/office/officeart/2005/8/layout/vList3"/>
    <dgm:cxn modelId="{7CE87F63-D3E4-4336-ACDF-5FE3A267D061}" type="presParOf" srcId="{DDE2EFAC-FD0A-43B9-9885-8F584F8B2687}" destId="{F86355EA-7315-4404-8DB2-95216AEB3B8A}" srcOrd="4" destOrd="0" presId="urn:microsoft.com/office/officeart/2005/8/layout/vList3"/>
    <dgm:cxn modelId="{0EA5DB20-3833-46E4-931D-ED233E3139F0}" type="presParOf" srcId="{F86355EA-7315-4404-8DB2-95216AEB3B8A}" destId="{BDA2664F-D760-4676-988D-9DECE8C71CCC}" srcOrd="0" destOrd="0" presId="urn:microsoft.com/office/officeart/2005/8/layout/vList3"/>
    <dgm:cxn modelId="{56A8A4B0-CF59-4E1D-8171-1348E7AB965A}" type="presParOf" srcId="{F86355EA-7315-4404-8DB2-95216AEB3B8A}" destId="{F907B27B-B246-4928-AC93-8A19B8E86AA6}" srcOrd="1" destOrd="0" presId="urn:microsoft.com/office/officeart/2005/8/layout/vList3"/>
    <dgm:cxn modelId="{A14C193D-A90D-48E7-9A80-55E8BC1C4229}" type="presParOf" srcId="{DDE2EFAC-FD0A-43B9-9885-8F584F8B2687}" destId="{11472BDA-002C-4AC8-8CC0-396DCF3ABB3B}" srcOrd="5" destOrd="0" presId="urn:microsoft.com/office/officeart/2005/8/layout/vList3"/>
    <dgm:cxn modelId="{2940999E-F47C-4314-B73D-AD7925E922B1}" type="presParOf" srcId="{DDE2EFAC-FD0A-43B9-9885-8F584F8B2687}" destId="{586EC0CC-8B1E-4061-BBE3-BE2792702B83}" srcOrd="6" destOrd="0" presId="urn:microsoft.com/office/officeart/2005/8/layout/vList3"/>
    <dgm:cxn modelId="{8B818CBB-2CC7-4972-BDF9-D08C7F5F04A4}" type="presParOf" srcId="{586EC0CC-8B1E-4061-BBE3-BE2792702B83}" destId="{7FE62E54-E85F-4DBB-997F-689B5CDFD62D}" srcOrd="0" destOrd="0" presId="urn:microsoft.com/office/officeart/2005/8/layout/vList3"/>
    <dgm:cxn modelId="{CEDAA681-22F2-449F-9073-EB2EBAD9F56F}" type="presParOf" srcId="{586EC0CC-8B1E-4061-BBE3-BE2792702B83}" destId="{34905F94-283E-4E2E-B949-4A5102C3F2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31E4D-6FCF-4AF3-BA09-7CEE0482FAD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40F807-3D1F-4F5B-B982-158709370A41}">
      <dgm:prSet phldrT="[文本]"/>
      <dgm:spPr/>
      <dgm:t>
        <a:bodyPr/>
        <a:lstStyle/>
        <a:p>
          <a:r>
            <a:rPr lang="zh-CN" altLang="en-US" dirty="0" smtClean="0"/>
            <a:t>桌面窗体</a:t>
          </a:r>
          <a:endParaRPr lang="zh-CN" altLang="en-US" dirty="0"/>
        </a:p>
      </dgm:t>
    </dgm:pt>
    <dgm:pt modelId="{62B08770-350F-4AB1-9737-A0D641A73231}" type="parTrans" cxnId="{48E32365-27F3-45A6-A1A9-428590AAC3FC}">
      <dgm:prSet/>
      <dgm:spPr/>
      <dgm:t>
        <a:bodyPr/>
        <a:lstStyle/>
        <a:p>
          <a:endParaRPr lang="zh-CN" altLang="en-US"/>
        </a:p>
      </dgm:t>
    </dgm:pt>
    <dgm:pt modelId="{59FDF113-3BBF-4057-AC13-45D6299797B4}" type="sibTrans" cxnId="{48E32365-27F3-45A6-A1A9-428590AAC3FC}">
      <dgm:prSet/>
      <dgm:spPr/>
      <dgm:t>
        <a:bodyPr/>
        <a:lstStyle/>
        <a:p>
          <a:endParaRPr lang="zh-CN" altLang="en-US"/>
        </a:p>
      </dgm:t>
    </dgm:pt>
    <dgm:pt modelId="{28920339-2F85-4E01-9170-D5223C30270E}">
      <dgm:prSet phldrT="[文本]"/>
      <dgm:spPr/>
      <dgm:t>
        <a:bodyPr/>
        <a:lstStyle/>
        <a:p>
          <a:r>
            <a:rPr lang="zh-CN" altLang="en-US" dirty="0" smtClean="0"/>
            <a:t>应用程序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3B7231E1-BA47-43C5-8ADD-88A09AF2F424}" type="parTrans" cxnId="{BB2FF1A0-30CE-47FA-BA8E-6C2076049E19}">
      <dgm:prSet/>
      <dgm:spPr/>
      <dgm:t>
        <a:bodyPr/>
        <a:lstStyle/>
        <a:p>
          <a:endParaRPr lang="zh-CN" altLang="en-US"/>
        </a:p>
      </dgm:t>
    </dgm:pt>
    <dgm:pt modelId="{0F30AB61-5FA7-4D57-B305-8B393DA94B33}" type="sibTrans" cxnId="{BB2FF1A0-30CE-47FA-BA8E-6C2076049E19}">
      <dgm:prSet/>
      <dgm:spPr/>
      <dgm:t>
        <a:bodyPr/>
        <a:lstStyle/>
        <a:p>
          <a:endParaRPr lang="zh-CN" altLang="en-US"/>
        </a:p>
      </dgm:t>
    </dgm:pt>
    <dgm:pt modelId="{D4DF5CA4-49F2-4B0E-A9EB-0F20F8D079F2}">
      <dgm:prSet phldrT="[文本]"/>
      <dgm:spPr/>
      <dgm:t>
        <a:bodyPr/>
        <a:lstStyle/>
        <a:p>
          <a:r>
            <a:rPr lang="zh-CN" altLang="en-US" dirty="0" smtClean="0"/>
            <a:t>控件</a:t>
          </a:r>
          <a:r>
            <a:rPr lang="en-US" altLang="zh-CN" dirty="0" smtClean="0"/>
            <a:t>·</a:t>
          </a:r>
          <a:r>
            <a:rPr lang="zh-CN" altLang="en-US" dirty="0" smtClean="0"/>
            <a:t>按钮</a:t>
          </a:r>
          <a:endParaRPr lang="zh-CN" altLang="en-US" dirty="0"/>
        </a:p>
      </dgm:t>
    </dgm:pt>
    <dgm:pt modelId="{43AAB8D3-C59B-4CDB-86CE-1FF0A4D7309F}" type="parTrans" cxnId="{2CB46CF7-1D42-40BF-A5D9-D066A5DAC197}">
      <dgm:prSet/>
      <dgm:spPr/>
      <dgm:t>
        <a:bodyPr/>
        <a:lstStyle/>
        <a:p>
          <a:endParaRPr lang="zh-CN" altLang="en-US"/>
        </a:p>
      </dgm:t>
    </dgm:pt>
    <dgm:pt modelId="{BD92E805-B5C6-4534-BB27-0ED8B881DD62}" type="sibTrans" cxnId="{2CB46CF7-1D42-40BF-A5D9-D066A5DAC197}">
      <dgm:prSet/>
      <dgm:spPr/>
      <dgm:t>
        <a:bodyPr/>
        <a:lstStyle/>
        <a:p>
          <a:endParaRPr lang="zh-CN" altLang="en-US"/>
        </a:p>
      </dgm:t>
    </dgm:pt>
    <dgm:pt modelId="{A333DDFC-AACB-45CE-A2BD-9F202C953203}">
      <dgm:prSet phldrT="[文本]"/>
      <dgm:spPr/>
      <dgm:t>
        <a:bodyPr/>
        <a:lstStyle/>
        <a:p>
          <a:r>
            <a:rPr lang="zh-CN" altLang="en-US" dirty="0" smtClean="0"/>
            <a:t>控件</a:t>
          </a:r>
          <a:r>
            <a:rPr lang="en-US" altLang="zh-CN" dirty="0" smtClean="0"/>
            <a:t>·</a:t>
          </a:r>
          <a:r>
            <a:rPr lang="zh-CN" altLang="en-US" dirty="0" smtClean="0"/>
            <a:t>文本框</a:t>
          </a:r>
          <a:endParaRPr lang="zh-CN" altLang="en-US" dirty="0"/>
        </a:p>
      </dgm:t>
    </dgm:pt>
    <dgm:pt modelId="{533F9275-8B7C-4CC5-AAE1-33C6233EB0AB}" type="parTrans" cxnId="{18A9C9FB-12D0-4DBA-9D0D-E296ECE57C94}">
      <dgm:prSet/>
      <dgm:spPr/>
      <dgm:t>
        <a:bodyPr/>
        <a:lstStyle/>
        <a:p>
          <a:endParaRPr lang="zh-CN" altLang="en-US"/>
        </a:p>
      </dgm:t>
    </dgm:pt>
    <dgm:pt modelId="{512A95E9-5D57-4BF1-B580-109148CDDAE0}" type="sibTrans" cxnId="{18A9C9FB-12D0-4DBA-9D0D-E296ECE57C94}">
      <dgm:prSet/>
      <dgm:spPr/>
      <dgm:t>
        <a:bodyPr/>
        <a:lstStyle/>
        <a:p>
          <a:endParaRPr lang="zh-CN" altLang="en-US"/>
        </a:p>
      </dgm:t>
    </dgm:pt>
    <dgm:pt modelId="{050E002B-D66D-4173-9165-92FC6B2C0424}">
      <dgm:prSet phldrT="[文本]"/>
      <dgm:spPr/>
      <dgm:t>
        <a:bodyPr/>
        <a:lstStyle/>
        <a:p>
          <a:r>
            <a:rPr lang="zh-CN" altLang="en-US" dirty="0" smtClean="0"/>
            <a:t>应用程序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8EE24619-9D44-4839-83FF-9A9352E51AA6}" type="parTrans" cxnId="{ABC9EB77-6167-4545-A54B-A0D231678D22}">
      <dgm:prSet/>
      <dgm:spPr/>
      <dgm:t>
        <a:bodyPr/>
        <a:lstStyle/>
        <a:p>
          <a:endParaRPr lang="zh-CN" altLang="en-US"/>
        </a:p>
      </dgm:t>
    </dgm:pt>
    <dgm:pt modelId="{7A4B5EDD-107E-43E9-BF1F-9F9E09FE356C}" type="sibTrans" cxnId="{ABC9EB77-6167-4545-A54B-A0D231678D22}">
      <dgm:prSet/>
      <dgm:spPr/>
      <dgm:t>
        <a:bodyPr/>
        <a:lstStyle/>
        <a:p>
          <a:endParaRPr lang="zh-CN" altLang="en-US"/>
        </a:p>
      </dgm:t>
    </dgm:pt>
    <dgm:pt modelId="{E39B5CFF-A842-4BDE-8DDC-C9FA62192E96}">
      <dgm:prSet phldrT="[文本]"/>
      <dgm:spPr/>
      <dgm:t>
        <a:bodyPr/>
        <a:lstStyle/>
        <a:p>
          <a:r>
            <a:rPr lang="zh-CN" altLang="en-US" dirty="0" smtClean="0"/>
            <a:t>控件</a:t>
          </a:r>
          <a:r>
            <a:rPr lang="en-US" altLang="zh-CN" dirty="0" smtClean="0"/>
            <a:t>·</a:t>
          </a:r>
          <a:r>
            <a:rPr lang="zh-CN" altLang="en-US" dirty="0" smtClean="0"/>
            <a:t>图片框</a:t>
          </a:r>
          <a:endParaRPr lang="zh-CN" altLang="en-US" dirty="0"/>
        </a:p>
      </dgm:t>
    </dgm:pt>
    <dgm:pt modelId="{9C141688-CDBA-4326-8C1C-4D6A85EED00C}" type="parTrans" cxnId="{B46071BF-798A-4AFA-8732-F9F91F1E2ED3}">
      <dgm:prSet/>
      <dgm:spPr/>
      <dgm:t>
        <a:bodyPr/>
        <a:lstStyle/>
        <a:p>
          <a:endParaRPr lang="zh-CN" altLang="en-US"/>
        </a:p>
      </dgm:t>
    </dgm:pt>
    <dgm:pt modelId="{C58791FB-397F-4008-A4F8-E395A062A81E}" type="sibTrans" cxnId="{B46071BF-798A-4AFA-8732-F9F91F1E2ED3}">
      <dgm:prSet/>
      <dgm:spPr/>
      <dgm:t>
        <a:bodyPr/>
        <a:lstStyle/>
        <a:p>
          <a:endParaRPr lang="zh-CN" altLang="en-US"/>
        </a:p>
      </dgm:t>
    </dgm:pt>
    <dgm:pt modelId="{75E0ECDE-9639-4E3E-8E03-70E795491F3C}" type="pres">
      <dgm:prSet presAssocID="{C2031E4D-6FCF-4AF3-BA09-7CEE0482FA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1264FF-6373-4E60-BC93-805A07F769A2}" type="pres">
      <dgm:prSet presAssocID="{A240F807-3D1F-4F5B-B982-158709370A41}" presName="hierRoot1" presStyleCnt="0"/>
      <dgm:spPr/>
    </dgm:pt>
    <dgm:pt modelId="{964C906E-389A-4EB8-BF09-98573005E97D}" type="pres">
      <dgm:prSet presAssocID="{A240F807-3D1F-4F5B-B982-158709370A41}" presName="composite" presStyleCnt="0"/>
      <dgm:spPr/>
    </dgm:pt>
    <dgm:pt modelId="{2511B586-51BD-4806-A2AC-B88F508DD239}" type="pres">
      <dgm:prSet presAssocID="{A240F807-3D1F-4F5B-B982-158709370A41}" presName="background" presStyleLbl="node0" presStyleIdx="0" presStyleCnt="1"/>
      <dgm:spPr/>
    </dgm:pt>
    <dgm:pt modelId="{C04F713E-A45E-4962-9B2D-DBDA64B58ABC}" type="pres">
      <dgm:prSet presAssocID="{A240F807-3D1F-4F5B-B982-158709370A41}" presName="text" presStyleLbl="fgAcc0" presStyleIdx="0" presStyleCnt="1" custScaleX="57302" custScaleY="322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2245FC-9B20-4DA6-B490-968F2A96AE75}" type="pres">
      <dgm:prSet presAssocID="{A240F807-3D1F-4F5B-B982-158709370A41}" presName="hierChild2" presStyleCnt="0"/>
      <dgm:spPr/>
    </dgm:pt>
    <dgm:pt modelId="{EC007953-70B1-4CCD-9341-631CEC16C74F}" type="pres">
      <dgm:prSet presAssocID="{3B7231E1-BA47-43C5-8ADD-88A09AF2F424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A337FF6E-79BA-44F9-8734-3AA8102540EE}" type="pres">
      <dgm:prSet presAssocID="{28920339-2F85-4E01-9170-D5223C30270E}" presName="hierRoot2" presStyleCnt="0"/>
      <dgm:spPr/>
    </dgm:pt>
    <dgm:pt modelId="{4E894D3B-6D9A-47E3-994C-EB30C5225357}" type="pres">
      <dgm:prSet presAssocID="{28920339-2F85-4E01-9170-D5223C30270E}" presName="composite2" presStyleCnt="0"/>
      <dgm:spPr/>
    </dgm:pt>
    <dgm:pt modelId="{A77CB1AB-056A-4D5B-8643-01F84C450FC7}" type="pres">
      <dgm:prSet presAssocID="{28920339-2F85-4E01-9170-D5223C30270E}" presName="background2" presStyleLbl="node2" presStyleIdx="0" presStyleCnt="2"/>
      <dgm:spPr/>
    </dgm:pt>
    <dgm:pt modelId="{2C66592C-46F6-4C8A-9028-0160CC2A4E24}" type="pres">
      <dgm:prSet presAssocID="{28920339-2F85-4E01-9170-D5223C30270E}" presName="text2" presStyleLbl="fgAcc2" presStyleIdx="0" presStyleCnt="2" custScaleX="62173" custScaleY="258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9E03C2-3EBC-452C-8F75-ECBF9BE1101D}" type="pres">
      <dgm:prSet presAssocID="{28920339-2F85-4E01-9170-D5223C30270E}" presName="hierChild3" presStyleCnt="0"/>
      <dgm:spPr/>
    </dgm:pt>
    <dgm:pt modelId="{B61D7AC7-3A17-4E9A-90EB-5DF6E48E3D20}" type="pres">
      <dgm:prSet presAssocID="{43AAB8D3-C59B-4CDB-86CE-1FF0A4D7309F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4B8C05AA-B093-4036-A432-67C56976FFA0}" type="pres">
      <dgm:prSet presAssocID="{D4DF5CA4-49F2-4B0E-A9EB-0F20F8D079F2}" presName="hierRoot3" presStyleCnt="0"/>
      <dgm:spPr/>
    </dgm:pt>
    <dgm:pt modelId="{B974ADC9-EBD4-4264-8F4B-56DBB9AB77EC}" type="pres">
      <dgm:prSet presAssocID="{D4DF5CA4-49F2-4B0E-A9EB-0F20F8D079F2}" presName="composite3" presStyleCnt="0"/>
      <dgm:spPr/>
    </dgm:pt>
    <dgm:pt modelId="{3BC82877-2EC4-426A-BC68-A889E5E331F5}" type="pres">
      <dgm:prSet presAssocID="{D4DF5CA4-49F2-4B0E-A9EB-0F20F8D079F2}" presName="background3" presStyleLbl="node3" presStyleIdx="0" presStyleCnt="3"/>
      <dgm:spPr/>
    </dgm:pt>
    <dgm:pt modelId="{BDA23697-C123-4CE7-AD84-920048EA8744}" type="pres">
      <dgm:prSet presAssocID="{D4DF5CA4-49F2-4B0E-A9EB-0F20F8D079F2}" presName="text3" presStyleLbl="fgAcc3" presStyleIdx="0" presStyleCnt="3" custScaleX="56923" custScaleY="261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2AFACB-0DAE-40FE-A463-CA939CFD4009}" type="pres">
      <dgm:prSet presAssocID="{D4DF5CA4-49F2-4B0E-A9EB-0F20F8D079F2}" presName="hierChild4" presStyleCnt="0"/>
      <dgm:spPr/>
    </dgm:pt>
    <dgm:pt modelId="{DB85500E-4BFC-4B85-B9DA-941CB8B77815}" type="pres">
      <dgm:prSet presAssocID="{533F9275-8B7C-4CC5-AAE1-33C6233EB0AB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1EF3F868-DC06-4DF7-AF8E-DAFCED99AACD}" type="pres">
      <dgm:prSet presAssocID="{A333DDFC-AACB-45CE-A2BD-9F202C953203}" presName="hierRoot3" presStyleCnt="0"/>
      <dgm:spPr/>
    </dgm:pt>
    <dgm:pt modelId="{088E7D1C-5446-4EAE-B140-A60ACE66A719}" type="pres">
      <dgm:prSet presAssocID="{A333DDFC-AACB-45CE-A2BD-9F202C953203}" presName="composite3" presStyleCnt="0"/>
      <dgm:spPr/>
    </dgm:pt>
    <dgm:pt modelId="{4EAD3F5D-D0F2-4346-9A39-EDA2AFB4B374}" type="pres">
      <dgm:prSet presAssocID="{A333DDFC-AACB-45CE-A2BD-9F202C953203}" presName="background3" presStyleLbl="node3" presStyleIdx="1" presStyleCnt="3"/>
      <dgm:spPr/>
    </dgm:pt>
    <dgm:pt modelId="{C662FF4F-AFEB-4DA8-B901-89DB5226E646}" type="pres">
      <dgm:prSet presAssocID="{A333DDFC-AACB-45CE-A2BD-9F202C953203}" presName="text3" presStyleLbl="fgAcc3" presStyleIdx="1" presStyleCnt="3" custScaleX="58755" custScaleY="274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65BB2C-E85A-47ED-BD64-3AC20C5903F2}" type="pres">
      <dgm:prSet presAssocID="{A333DDFC-AACB-45CE-A2BD-9F202C953203}" presName="hierChild4" presStyleCnt="0"/>
      <dgm:spPr/>
    </dgm:pt>
    <dgm:pt modelId="{0A9EA2BA-7A02-4364-88D1-0C03DAED4FFC}" type="pres">
      <dgm:prSet presAssocID="{8EE24619-9D44-4839-83FF-9A9352E51AA6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DE82E90F-89DE-41F3-B339-CFF25886B0E5}" type="pres">
      <dgm:prSet presAssocID="{050E002B-D66D-4173-9165-92FC6B2C0424}" presName="hierRoot2" presStyleCnt="0"/>
      <dgm:spPr/>
    </dgm:pt>
    <dgm:pt modelId="{048E961B-D5F0-4B37-A68F-6FE7B4837245}" type="pres">
      <dgm:prSet presAssocID="{050E002B-D66D-4173-9165-92FC6B2C0424}" presName="composite2" presStyleCnt="0"/>
      <dgm:spPr/>
    </dgm:pt>
    <dgm:pt modelId="{1D7D0B6E-5251-4B9B-A641-AF64222CED92}" type="pres">
      <dgm:prSet presAssocID="{050E002B-D66D-4173-9165-92FC6B2C0424}" presName="background2" presStyleLbl="node2" presStyleIdx="1" presStyleCnt="2"/>
      <dgm:spPr/>
    </dgm:pt>
    <dgm:pt modelId="{4826F22E-52EF-469B-B659-98FABD197D2B}" type="pres">
      <dgm:prSet presAssocID="{050E002B-D66D-4173-9165-92FC6B2C0424}" presName="text2" presStyleLbl="fgAcc2" presStyleIdx="1" presStyleCnt="2" custScaleX="55946" custScaleY="258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59ED4D-1F7A-4031-9F53-2E61698C3089}" type="pres">
      <dgm:prSet presAssocID="{050E002B-D66D-4173-9165-92FC6B2C0424}" presName="hierChild3" presStyleCnt="0"/>
      <dgm:spPr/>
    </dgm:pt>
    <dgm:pt modelId="{148CCBA8-DE3D-432F-8273-0AFAAA6C816E}" type="pres">
      <dgm:prSet presAssocID="{9C141688-CDBA-4326-8C1C-4D6A85EED00C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B680CAA-0FB9-4589-8EA3-226182FFC96B}" type="pres">
      <dgm:prSet presAssocID="{E39B5CFF-A842-4BDE-8DDC-C9FA62192E96}" presName="hierRoot3" presStyleCnt="0"/>
      <dgm:spPr/>
    </dgm:pt>
    <dgm:pt modelId="{453F8736-26CF-4F87-8B17-1A00A4E6535C}" type="pres">
      <dgm:prSet presAssocID="{E39B5CFF-A842-4BDE-8DDC-C9FA62192E96}" presName="composite3" presStyleCnt="0"/>
      <dgm:spPr/>
    </dgm:pt>
    <dgm:pt modelId="{D5CFBE8F-549F-493C-93F5-6829429493D3}" type="pres">
      <dgm:prSet presAssocID="{E39B5CFF-A842-4BDE-8DDC-C9FA62192E96}" presName="background3" presStyleLbl="node3" presStyleIdx="2" presStyleCnt="3"/>
      <dgm:spPr/>
    </dgm:pt>
    <dgm:pt modelId="{8E0B3AD5-B61C-44CB-AFC6-5AE2FFE3717E}" type="pres">
      <dgm:prSet presAssocID="{E39B5CFF-A842-4BDE-8DDC-C9FA62192E96}" presName="text3" presStyleLbl="fgAcc3" presStyleIdx="2" presStyleCnt="3" custScaleX="53231" custScaleY="283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91BF7B-1E79-495C-BB6B-FA63F65ED550}" type="pres">
      <dgm:prSet presAssocID="{E39B5CFF-A842-4BDE-8DDC-C9FA62192E96}" presName="hierChild4" presStyleCnt="0"/>
      <dgm:spPr/>
    </dgm:pt>
  </dgm:ptLst>
  <dgm:cxnLst>
    <dgm:cxn modelId="{3733B24B-DB0E-427D-A5A1-0B46938B0AE5}" type="presOf" srcId="{3B7231E1-BA47-43C5-8ADD-88A09AF2F424}" destId="{EC007953-70B1-4CCD-9341-631CEC16C74F}" srcOrd="0" destOrd="0" presId="urn:microsoft.com/office/officeart/2005/8/layout/hierarchy1"/>
    <dgm:cxn modelId="{ABC9EB77-6167-4545-A54B-A0D231678D22}" srcId="{A240F807-3D1F-4F5B-B982-158709370A41}" destId="{050E002B-D66D-4173-9165-92FC6B2C0424}" srcOrd="1" destOrd="0" parTransId="{8EE24619-9D44-4839-83FF-9A9352E51AA6}" sibTransId="{7A4B5EDD-107E-43E9-BF1F-9F9E09FE356C}"/>
    <dgm:cxn modelId="{48E32365-27F3-45A6-A1A9-428590AAC3FC}" srcId="{C2031E4D-6FCF-4AF3-BA09-7CEE0482FAD1}" destId="{A240F807-3D1F-4F5B-B982-158709370A41}" srcOrd="0" destOrd="0" parTransId="{62B08770-350F-4AB1-9737-A0D641A73231}" sibTransId="{59FDF113-3BBF-4057-AC13-45D6299797B4}"/>
    <dgm:cxn modelId="{5D943276-4C63-479C-9C86-6A251EF2C616}" type="presOf" srcId="{C2031E4D-6FCF-4AF3-BA09-7CEE0482FAD1}" destId="{75E0ECDE-9639-4E3E-8E03-70E795491F3C}" srcOrd="0" destOrd="0" presId="urn:microsoft.com/office/officeart/2005/8/layout/hierarchy1"/>
    <dgm:cxn modelId="{B46071BF-798A-4AFA-8732-F9F91F1E2ED3}" srcId="{050E002B-D66D-4173-9165-92FC6B2C0424}" destId="{E39B5CFF-A842-4BDE-8DDC-C9FA62192E96}" srcOrd="0" destOrd="0" parTransId="{9C141688-CDBA-4326-8C1C-4D6A85EED00C}" sibTransId="{C58791FB-397F-4008-A4F8-E395A062A81E}"/>
    <dgm:cxn modelId="{E8E6B413-9F46-47F3-9CAB-F89782AE3F44}" type="presOf" srcId="{533F9275-8B7C-4CC5-AAE1-33C6233EB0AB}" destId="{DB85500E-4BFC-4B85-B9DA-941CB8B77815}" srcOrd="0" destOrd="0" presId="urn:microsoft.com/office/officeart/2005/8/layout/hierarchy1"/>
    <dgm:cxn modelId="{18A9C9FB-12D0-4DBA-9D0D-E296ECE57C94}" srcId="{28920339-2F85-4E01-9170-D5223C30270E}" destId="{A333DDFC-AACB-45CE-A2BD-9F202C953203}" srcOrd="1" destOrd="0" parTransId="{533F9275-8B7C-4CC5-AAE1-33C6233EB0AB}" sibTransId="{512A95E9-5D57-4BF1-B580-109148CDDAE0}"/>
    <dgm:cxn modelId="{F3A87052-794B-4DB0-A392-FF198EAE0084}" type="presOf" srcId="{D4DF5CA4-49F2-4B0E-A9EB-0F20F8D079F2}" destId="{BDA23697-C123-4CE7-AD84-920048EA8744}" srcOrd="0" destOrd="0" presId="urn:microsoft.com/office/officeart/2005/8/layout/hierarchy1"/>
    <dgm:cxn modelId="{BB2FF1A0-30CE-47FA-BA8E-6C2076049E19}" srcId="{A240F807-3D1F-4F5B-B982-158709370A41}" destId="{28920339-2F85-4E01-9170-D5223C30270E}" srcOrd="0" destOrd="0" parTransId="{3B7231E1-BA47-43C5-8ADD-88A09AF2F424}" sibTransId="{0F30AB61-5FA7-4D57-B305-8B393DA94B33}"/>
    <dgm:cxn modelId="{65C3AB69-7E8A-4B63-AF82-0DCDA58DFCF4}" type="presOf" srcId="{A240F807-3D1F-4F5B-B982-158709370A41}" destId="{C04F713E-A45E-4962-9B2D-DBDA64B58ABC}" srcOrd="0" destOrd="0" presId="urn:microsoft.com/office/officeart/2005/8/layout/hierarchy1"/>
    <dgm:cxn modelId="{9A2EDF09-E5B3-4A83-8755-FF968F8CCCFB}" type="presOf" srcId="{E39B5CFF-A842-4BDE-8DDC-C9FA62192E96}" destId="{8E0B3AD5-B61C-44CB-AFC6-5AE2FFE3717E}" srcOrd="0" destOrd="0" presId="urn:microsoft.com/office/officeart/2005/8/layout/hierarchy1"/>
    <dgm:cxn modelId="{BC53C65A-1299-4281-9481-7DB70FA7F2FB}" type="presOf" srcId="{43AAB8D3-C59B-4CDB-86CE-1FF0A4D7309F}" destId="{B61D7AC7-3A17-4E9A-90EB-5DF6E48E3D20}" srcOrd="0" destOrd="0" presId="urn:microsoft.com/office/officeart/2005/8/layout/hierarchy1"/>
    <dgm:cxn modelId="{65116220-333F-467F-BFC5-B806D354DDBF}" type="presOf" srcId="{28920339-2F85-4E01-9170-D5223C30270E}" destId="{2C66592C-46F6-4C8A-9028-0160CC2A4E24}" srcOrd="0" destOrd="0" presId="urn:microsoft.com/office/officeart/2005/8/layout/hierarchy1"/>
    <dgm:cxn modelId="{2CB46CF7-1D42-40BF-A5D9-D066A5DAC197}" srcId="{28920339-2F85-4E01-9170-D5223C30270E}" destId="{D4DF5CA4-49F2-4B0E-A9EB-0F20F8D079F2}" srcOrd="0" destOrd="0" parTransId="{43AAB8D3-C59B-4CDB-86CE-1FF0A4D7309F}" sibTransId="{BD92E805-B5C6-4534-BB27-0ED8B881DD62}"/>
    <dgm:cxn modelId="{EEF2AF08-1FFD-4B24-8897-CCB75E4C816B}" type="presOf" srcId="{8EE24619-9D44-4839-83FF-9A9352E51AA6}" destId="{0A9EA2BA-7A02-4364-88D1-0C03DAED4FFC}" srcOrd="0" destOrd="0" presId="urn:microsoft.com/office/officeart/2005/8/layout/hierarchy1"/>
    <dgm:cxn modelId="{F17E8CF8-6324-4873-8FCF-7083429AD6B9}" type="presOf" srcId="{050E002B-D66D-4173-9165-92FC6B2C0424}" destId="{4826F22E-52EF-469B-B659-98FABD197D2B}" srcOrd="0" destOrd="0" presId="urn:microsoft.com/office/officeart/2005/8/layout/hierarchy1"/>
    <dgm:cxn modelId="{D4794DEF-16E7-4747-8EE6-573077BBCA4F}" type="presOf" srcId="{A333DDFC-AACB-45CE-A2BD-9F202C953203}" destId="{C662FF4F-AFEB-4DA8-B901-89DB5226E646}" srcOrd="0" destOrd="0" presId="urn:microsoft.com/office/officeart/2005/8/layout/hierarchy1"/>
    <dgm:cxn modelId="{1FDB394C-4E59-4310-96AE-62DB0B9377D3}" type="presOf" srcId="{9C141688-CDBA-4326-8C1C-4D6A85EED00C}" destId="{148CCBA8-DE3D-432F-8273-0AFAAA6C816E}" srcOrd="0" destOrd="0" presId="urn:microsoft.com/office/officeart/2005/8/layout/hierarchy1"/>
    <dgm:cxn modelId="{76B73D9B-3B76-454F-832C-E79A4FDD6A49}" type="presParOf" srcId="{75E0ECDE-9639-4E3E-8E03-70E795491F3C}" destId="{501264FF-6373-4E60-BC93-805A07F769A2}" srcOrd="0" destOrd="0" presId="urn:microsoft.com/office/officeart/2005/8/layout/hierarchy1"/>
    <dgm:cxn modelId="{3D0D4883-0552-423D-8154-1ACCF2EA5277}" type="presParOf" srcId="{501264FF-6373-4E60-BC93-805A07F769A2}" destId="{964C906E-389A-4EB8-BF09-98573005E97D}" srcOrd="0" destOrd="0" presId="urn:microsoft.com/office/officeart/2005/8/layout/hierarchy1"/>
    <dgm:cxn modelId="{37444A02-7C57-46D5-B6C6-595021311A3A}" type="presParOf" srcId="{964C906E-389A-4EB8-BF09-98573005E97D}" destId="{2511B586-51BD-4806-A2AC-B88F508DD239}" srcOrd="0" destOrd="0" presId="urn:microsoft.com/office/officeart/2005/8/layout/hierarchy1"/>
    <dgm:cxn modelId="{4667E65E-2662-4224-9CB7-0456FE460B6E}" type="presParOf" srcId="{964C906E-389A-4EB8-BF09-98573005E97D}" destId="{C04F713E-A45E-4962-9B2D-DBDA64B58ABC}" srcOrd="1" destOrd="0" presId="urn:microsoft.com/office/officeart/2005/8/layout/hierarchy1"/>
    <dgm:cxn modelId="{D8FDFA7E-7CFD-428B-BA0F-4DBDE88842C0}" type="presParOf" srcId="{501264FF-6373-4E60-BC93-805A07F769A2}" destId="{A82245FC-9B20-4DA6-B490-968F2A96AE75}" srcOrd="1" destOrd="0" presId="urn:microsoft.com/office/officeart/2005/8/layout/hierarchy1"/>
    <dgm:cxn modelId="{A81E3E06-DE69-4F32-BF1C-B6CEBE23DDA1}" type="presParOf" srcId="{A82245FC-9B20-4DA6-B490-968F2A96AE75}" destId="{EC007953-70B1-4CCD-9341-631CEC16C74F}" srcOrd="0" destOrd="0" presId="urn:microsoft.com/office/officeart/2005/8/layout/hierarchy1"/>
    <dgm:cxn modelId="{E79EFEF0-686F-4B89-87DC-34F2010C6405}" type="presParOf" srcId="{A82245FC-9B20-4DA6-B490-968F2A96AE75}" destId="{A337FF6E-79BA-44F9-8734-3AA8102540EE}" srcOrd="1" destOrd="0" presId="urn:microsoft.com/office/officeart/2005/8/layout/hierarchy1"/>
    <dgm:cxn modelId="{7C27CBB9-3965-4527-A44A-DFB4D9891865}" type="presParOf" srcId="{A337FF6E-79BA-44F9-8734-3AA8102540EE}" destId="{4E894D3B-6D9A-47E3-994C-EB30C5225357}" srcOrd="0" destOrd="0" presId="urn:microsoft.com/office/officeart/2005/8/layout/hierarchy1"/>
    <dgm:cxn modelId="{77027213-FA0C-48BB-9F73-1CDF53546AA2}" type="presParOf" srcId="{4E894D3B-6D9A-47E3-994C-EB30C5225357}" destId="{A77CB1AB-056A-4D5B-8643-01F84C450FC7}" srcOrd="0" destOrd="0" presId="urn:microsoft.com/office/officeart/2005/8/layout/hierarchy1"/>
    <dgm:cxn modelId="{66851B4F-9ACC-4EC3-ADB1-703D1C2E95A5}" type="presParOf" srcId="{4E894D3B-6D9A-47E3-994C-EB30C5225357}" destId="{2C66592C-46F6-4C8A-9028-0160CC2A4E24}" srcOrd="1" destOrd="0" presId="urn:microsoft.com/office/officeart/2005/8/layout/hierarchy1"/>
    <dgm:cxn modelId="{5E3CF485-62D1-453B-8342-62800F52E945}" type="presParOf" srcId="{A337FF6E-79BA-44F9-8734-3AA8102540EE}" destId="{F89E03C2-3EBC-452C-8F75-ECBF9BE1101D}" srcOrd="1" destOrd="0" presId="urn:microsoft.com/office/officeart/2005/8/layout/hierarchy1"/>
    <dgm:cxn modelId="{117E74A8-69B9-4675-B6C6-9EF62EFA3972}" type="presParOf" srcId="{F89E03C2-3EBC-452C-8F75-ECBF9BE1101D}" destId="{B61D7AC7-3A17-4E9A-90EB-5DF6E48E3D20}" srcOrd="0" destOrd="0" presId="urn:microsoft.com/office/officeart/2005/8/layout/hierarchy1"/>
    <dgm:cxn modelId="{F115B41A-A96B-4605-ACA1-894B6372CEFC}" type="presParOf" srcId="{F89E03C2-3EBC-452C-8F75-ECBF9BE1101D}" destId="{4B8C05AA-B093-4036-A432-67C56976FFA0}" srcOrd="1" destOrd="0" presId="urn:microsoft.com/office/officeart/2005/8/layout/hierarchy1"/>
    <dgm:cxn modelId="{4268E5FA-924F-40ED-A203-85975F3CE518}" type="presParOf" srcId="{4B8C05AA-B093-4036-A432-67C56976FFA0}" destId="{B974ADC9-EBD4-4264-8F4B-56DBB9AB77EC}" srcOrd="0" destOrd="0" presId="urn:microsoft.com/office/officeart/2005/8/layout/hierarchy1"/>
    <dgm:cxn modelId="{965213BC-3AD6-46D1-AB04-CEC6E31643FC}" type="presParOf" srcId="{B974ADC9-EBD4-4264-8F4B-56DBB9AB77EC}" destId="{3BC82877-2EC4-426A-BC68-A889E5E331F5}" srcOrd="0" destOrd="0" presId="urn:microsoft.com/office/officeart/2005/8/layout/hierarchy1"/>
    <dgm:cxn modelId="{06343953-D6BB-4517-8F60-C50486028803}" type="presParOf" srcId="{B974ADC9-EBD4-4264-8F4B-56DBB9AB77EC}" destId="{BDA23697-C123-4CE7-AD84-920048EA8744}" srcOrd="1" destOrd="0" presId="urn:microsoft.com/office/officeart/2005/8/layout/hierarchy1"/>
    <dgm:cxn modelId="{D377F525-D816-4523-ADB9-00E941EB2385}" type="presParOf" srcId="{4B8C05AA-B093-4036-A432-67C56976FFA0}" destId="{2B2AFACB-0DAE-40FE-A463-CA939CFD4009}" srcOrd="1" destOrd="0" presId="urn:microsoft.com/office/officeart/2005/8/layout/hierarchy1"/>
    <dgm:cxn modelId="{D1148CB2-B575-49EC-A5A0-FE2BC4DCB496}" type="presParOf" srcId="{F89E03C2-3EBC-452C-8F75-ECBF9BE1101D}" destId="{DB85500E-4BFC-4B85-B9DA-941CB8B77815}" srcOrd="2" destOrd="0" presId="urn:microsoft.com/office/officeart/2005/8/layout/hierarchy1"/>
    <dgm:cxn modelId="{9F04D848-88EC-4451-9FC0-635B68D06043}" type="presParOf" srcId="{F89E03C2-3EBC-452C-8F75-ECBF9BE1101D}" destId="{1EF3F868-DC06-4DF7-AF8E-DAFCED99AACD}" srcOrd="3" destOrd="0" presId="urn:microsoft.com/office/officeart/2005/8/layout/hierarchy1"/>
    <dgm:cxn modelId="{E13CC32F-3462-4FC7-9940-681227225460}" type="presParOf" srcId="{1EF3F868-DC06-4DF7-AF8E-DAFCED99AACD}" destId="{088E7D1C-5446-4EAE-B140-A60ACE66A719}" srcOrd="0" destOrd="0" presId="urn:microsoft.com/office/officeart/2005/8/layout/hierarchy1"/>
    <dgm:cxn modelId="{67CBD8D2-57BA-4557-8756-0C3135DE8072}" type="presParOf" srcId="{088E7D1C-5446-4EAE-B140-A60ACE66A719}" destId="{4EAD3F5D-D0F2-4346-9A39-EDA2AFB4B374}" srcOrd="0" destOrd="0" presId="urn:microsoft.com/office/officeart/2005/8/layout/hierarchy1"/>
    <dgm:cxn modelId="{B7181A41-2DDF-4A6B-A1B7-6690FAE35070}" type="presParOf" srcId="{088E7D1C-5446-4EAE-B140-A60ACE66A719}" destId="{C662FF4F-AFEB-4DA8-B901-89DB5226E646}" srcOrd="1" destOrd="0" presId="urn:microsoft.com/office/officeart/2005/8/layout/hierarchy1"/>
    <dgm:cxn modelId="{C1FD774A-C115-4FF1-9650-00FF05262F3D}" type="presParOf" srcId="{1EF3F868-DC06-4DF7-AF8E-DAFCED99AACD}" destId="{2165BB2C-E85A-47ED-BD64-3AC20C5903F2}" srcOrd="1" destOrd="0" presId="urn:microsoft.com/office/officeart/2005/8/layout/hierarchy1"/>
    <dgm:cxn modelId="{584CCB4A-6284-43B8-9EAF-D4D8B3F47F68}" type="presParOf" srcId="{A82245FC-9B20-4DA6-B490-968F2A96AE75}" destId="{0A9EA2BA-7A02-4364-88D1-0C03DAED4FFC}" srcOrd="2" destOrd="0" presId="urn:microsoft.com/office/officeart/2005/8/layout/hierarchy1"/>
    <dgm:cxn modelId="{8B79EDB0-C13A-46C1-ABAE-A0267B966930}" type="presParOf" srcId="{A82245FC-9B20-4DA6-B490-968F2A96AE75}" destId="{DE82E90F-89DE-41F3-B339-CFF25886B0E5}" srcOrd="3" destOrd="0" presId="urn:microsoft.com/office/officeart/2005/8/layout/hierarchy1"/>
    <dgm:cxn modelId="{790926BB-1CB7-47DF-A7BC-270297B49F89}" type="presParOf" srcId="{DE82E90F-89DE-41F3-B339-CFF25886B0E5}" destId="{048E961B-D5F0-4B37-A68F-6FE7B4837245}" srcOrd="0" destOrd="0" presId="urn:microsoft.com/office/officeart/2005/8/layout/hierarchy1"/>
    <dgm:cxn modelId="{D0BE1762-0A43-466A-9EA3-268493F97A8F}" type="presParOf" srcId="{048E961B-D5F0-4B37-A68F-6FE7B4837245}" destId="{1D7D0B6E-5251-4B9B-A641-AF64222CED92}" srcOrd="0" destOrd="0" presId="urn:microsoft.com/office/officeart/2005/8/layout/hierarchy1"/>
    <dgm:cxn modelId="{A0D302E3-1E33-4891-B7FC-1F8CF4A49FDA}" type="presParOf" srcId="{048E961B-D5F0-4B37-A68F-6FE7B4837245}" destId="{4826F22E-52EF-469B-B659-98FABD197D2B}" srcOrd="1" destOrd="0" presId="urn:microsoft.com/office/officeart/2005/8/layout/hierarchy1"/>
    <dgm:cxn modelId="{557EDAAE-012D-45B0-B354-B0173011A4BD}" type="presParOf" srcId="{DE82E90F-89DE-41F3-B339-CFF25886B0E5}" destId="{0E59ED4D-1F7A-4031-9F53-2E61698C3089}" srcOrd="1" destOrd="0" presId="urn:microsoft.com/office/officeart/2005/8/layout/hierarchy1"/>
    <dgm:cxn modelId="{7E985C6F-752C-41D0-AD5F-83BD48B300D5}" type="presParOf" srcId="{0E59ED4D-1F7A-4031-9F53-2E61698C3089}" destId="{148CCBA8-DE3D-432F-8273-0AFAAA6C816E}" srcOrd="0" destOrd="0" presId="urn:microsoft.com/office/officeart/2005/8/layout/hierarchy1"/>
    <dgm:cxn modelId="{0A56DC55-3D45-4281-919B-514F75EC832B}" type="presParOf" srcId="{0E59ED4D-1F7A-4031-9F53-2E61698C3089}" destId="{3B680CAA-0FB9-4589-8EA3-226182FFC96B}" srcOrd="1" destOrd="0" presId="urn:microsoft.com/office/officeart/2005/8/layout/hierarchy1"/>
    <dgm:cxn modelId="{003B3990-12BC-497C-BCF2-F0CEA14AFE47}" type="presParOf" srcId="{3B680CAA-0FB9-4589-8EA3-226182FFC96B}" destId="{453F8736-26CF-4F87-8B17-1A00A4E6535C}" srcOrd="0" destOrd="0" presId="urn:microsoft.com/office/officeart/2005/8/layout/hierarchy1"/>
    <dgm:cxn modelId="{10718F27-0F0C-44A2-ABAC-FE6D9B43B46B}" type="presParOf" srcId="{453F8736-26CF-4F87-8B17-1A00A4E6535C}" destId="{D5CFBE8F-549F-493C-93F5-6829429493D3}" srcOrd="0" destOrd="0" presId="urn:microsoft.com/office/officeart/2005/8/layout/hierarchy1"/>
    <dgm:cxn modelId="{7CC1F734-F9DB-4A07-AE7E-99CF70935E8E}" type="presParOf" srcId="{453F8736-26CF-4F87-8B17-1A00A4E6535C}" destId="{8E0B3AD5-B61C-44CB-AFC6-5AE2FFE3717E}" srcOrd="1" destOrd="0" presId="urn:microsoft.com/office/officeart/2005/8/layout/hierarchy1"/>
    <dgm:cxn modelId="{F24E77CC-A9DA-4E90-B6E9-793C15E1B7A5}" type="presParOf" srcId="{3B680CAA-0FB9-4589-8EA3-226182FFC96B}" destId="{6891BF7B-1E79-495C-BB6B-FA63F65ED5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EA6AE7-0B53-4CA4-A497-7EEF9996EDF9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BDC64B-DC2B-4791-83AE-325E72421C63}">
      <dgm:prSet phldrT="[文本]"/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altLang="zh-CN" dirty="0" smtClean="0"/>
            <a:t>Control</a:t>
          </a:r>
          <a:endParaRPr lang="zh-CN" altLang="en-US" dirty="0"/>
        </a:p>
      </dgm:t>
    </dgm:pt>
    <dgm:pt modelId="{DE803F38-745C-4C18-8150-9A04019CE4E8}" type="parTrans" cxnId="{4FCAEBDA-F5C9-4679-BC0B-5590DDAE7298}">
      <dgm:prSet/>
      <dgm:spPr/>
      <dgm:t>
        <a:bodyPr/>
        <a:lstStyle/>
        <a:p>
          <a:endParaRPr lang="zh-CN" altLang="en-US"/>
        </a:p>
      </dgm:t>
    </dgm:pt>
    <dgm:pt modelId="{AB2EE17A-79AA-4006-AAF2-D4F5EF7EBB0D}" type="sibTrans" cxnId="{4FCAEBDA-F5C9-4679-BC0B-5590DDAE7298}">
      <dgm:prSet/>
      <dgm:spPr>
        <a:solidFill>
          <a:schemeClr val="accent1">
            <a:lumMod val="75000"/>
            <a:alpha val="90000"/>
          </a:schemeClr>
        </a:solidFill>
        <a:ln w="19050"/>
      </dgm:spPr>
      <dgm:t>
        <a:bodyPr/>
        <a:lstStyle/>
        <a:p>
          <a:endParaRPr lang="zh-CN" altLang="en-US" dirty="0"/>
        </a:p>
      </dgm:t>
    </dgm:pt>
    <dgm:pt modelId="{89E852F4-F0A9-421A-9CF4-56734269882D}">
      <dgm:prSet phldrT="[文本]"/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altLang="zh-CN" dirty="0" smtClean="0"/>
            <a:t>Form</a:t>
          </a:r>
          <a:endParaRPr lang="zh-CN" altLang="en-US" dirty="0"/>
        </a:p>
      </dgm:t>
    </dgm:pt>
    <dgm:pt modelId="{3EFD361D-0BBB-4B63-B148-D1B0D13C6AE5}" type="parTrans" cxnId="{F9968DBF-B551-40C5-9E19-57F0C665AA0D}">
      <dgm:prSet/>
      <dgm:spPr/>
      <dgm:t>
        <a:bodyPr/>
        <a:lstStyle/>
        <a:p>
          <a:endParaRPr lang="zh-CN" altLang="en-US"/>
        </a:p>
      </dgm:t>
    </dgm:pt>
    <dgm:pt modelId="{CE1F0D19-BD9B-42E3-918B-3614DEA59F6A}" type="sibTrans" cxnId="{F9968DBF-B551-40C5-9E19-57F0C665AA0D}">
      <dgm:prSet/>
      <dgm:spPr>
        <a:solidFill>
          <a:schemeClr val="accent1">
            <a:lumMod val="75000"/>
            <a:alpha val="90000"/>
          </a:schemeClr>
        </a:solidFill>
        <a:ln w="19050"/>
      </dgm:spPr>
      <dgm:t>
        <a:bodyPr/>
        <a:lstStyle/>
        <a:p>
          <a:endParaRPr lang="zh-CN" altLang="en-US" dirty="0"/>
        </a:p>
      </dgm:t>
    </dgm:pt>
    <dgm:pt modelId="{F690A987-5955-418A-BEBC-22826A432251}">
      <dgm:prSet phldrT="[文本]"/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altLang="zh-CN" dirty="0" smtClean="0"/>
            <a:t>Form1</a:t>
          </a:r>
          <a:endParaRPr lang="zh-CN" altLang="en-US" dirty="0"/>
        </a:p>
      </dgm:t>
    </dgm:pt>
    <dgm:pt modelId="{FA62DB69-9738-498F-BA85-8FD5C182169A}" type="parTrans" cxnId="{16E712EE-CB4C-4F9B-B4F1-1638183FD794}">
      <dgm:prSet/>
      <dgm:spPr/>
      <dgm:t>
        <a:bodyPr/>
        <a:lstStyle/>
        <a:p>
          <a:endParaRPr lang="zh-CN" altLang="en-US"/>
        </a:p>
      </dgm:t>
    </dgm:pt>
    <dgm:pt modelId="{8D114A08-AFB7-4B9A-932F-592C3176344C}" type="sibTrans" cxnId="{16E712EE-CB4C-4F9B-B4F1-1638183FD794}">
      <dgm:prSet/>
      <dgm:spPr/>
      <dgm:t>
        <a:bodyPr/>
        <a:lstStyle/>
        <a:p>
          <a:endParaRPr lang="zh-CN" altLang="en-US"/>
        </a:p>
      </dgm:t>
    </dgm:pt>
    <dgm:pt modelId="{C5ED5375-DDE4-49C4-9015-21DFED186049}" type="pres">
      <dgm:prSet presAssocID="{2EEA6AE7-0B53-4CA4-A497-7EEF9996EDF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345031-C6A2-42CC-858A-4791219A3AB8}" type="pres">
      <dgm:prSet presAssocID="{2EEA6AE7-0B53-4CA4-A497-7EEF9996EDF9}" presName="dummyMaxCanvas" presStyleCnt="0">
        <dgm:presLayoutVars/>
      </dgm:prSet>
      <dgm:spPr/>
    </dgm:pt>
    <dgm:pt modelId="{C2DFD04A-7AB8-4E50-AEAC-36DEFE45A9BB}" type="pres">
      <dgm:prSet presAssocID="{2EEA6AE7-0B53-4CA4-A497-7EEF9996EDF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0E1C5-4984-44C8-8F88-834EFF232FE3}" type="pres">
      <dgm:prSet presAssocID="{2EEA6AE7-0B53-4CA4-A497-7EEF9996EDF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B11AB4-5490-423D-BADF-F1FFE6FB7751}" type="pres">
      <dgm:prSet presAssocID="{2EEA6AE7-0B53-4CA4-A497-7EEF9996EDF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3CF63-0D72-46B7-83F6-6886EA544CA7}" type="pres">
      <dgm:prSet presAssocID="{2EEA6AE7-0B53-4CA4-A497-7EEF9996EDF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63827-A6AB-49FB-AA37-68225E46BEB4}" type="pres">
      <dgm:prSet presAssocID="{2EEA6AE7-0B53-4CA4-A497-7EEF9996EDF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0898CA-6E88-49D2-81B8-455B4DF422EC}" type="pres">
      <dgm:prSet presAssocID="{2EEA6AE7-0B53-4CA4-A497-7EEF9996EDF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C0664-6B4E-4EED-A3F2-791AF8C314D3}" type="pres">
      <dgm:prSet presAssocID="{2EEA6AE7-0B53-4CA4-A497-7EEF9996EDF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F7040-C8FC-49DC-8B4B-44741C357171}" type="pres">
      <dgm:prSet presAssocID="{2EEA6AE7-0B53-4CA4-A497-7EEF9996EDF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E712EE-CB4C-4F9B-B4F1-1638183FD794}" srcId="{2EEA6AE7-0B53-4CA4-A497-7EEF9996EDF9}" destId="{F690A987-5955-418A-BEBC-22826A432251}" srcOrd="2" destOrd="0" parTransId="{FA62DB69-9738-498F-BA85-8FD5C182169A}" sibTransId="{8D114A08-AFB7-4B9A-932F-592C3176344C}"/>
    <dgm:cxn modelId="{4FCAEBDA-F5C9-4679-BC0B-5590DDAE7298}" srcId="{2EEA6AE7-0B53-4CA4-A497-7EEF9996EDF9}" destId="{83BDC64B-DC2B-4791-83AE-325E72421C63}" srcOrd="0" destOrd="0" parTransId="{DE803F38-745C-4C18-8150-9A04019CE4E8}" sibTransId="{AB2EE17A-79AA-4006-AAF2-D4F5EF7EBB0D}"/>
    <dgm:cxn modelId="{B7079821-E7EF-4047-BE96-C12558BF01D2}" type="presOf" srcId="{89E852F4-F0A9-421A-9CF4-56734269882D}" destId="{D6FC0664-6B4E-4EED-A3F2-791AF8C314D3}" srcOrd="1" destOrd="0" presId="urn:microsoft.com/office/officeart/2005/8/layout/vProcess5"/>
    <dgm:cxn modelId="{E42653AF-2DD1-4967-8764-ABDF12B5476F}" type="presOf" srcId="{89E852F4-F0A9-421A-9CF4-56734269882D}" destId="{5AC0E1C5-4984-44C8-8F88-834EFF232FE3}" srcOrd="0" destOrd="0" presId="urn:microsoft.com/office/officeart/2005/8/layout/vProcess5"/>
    <dgm:cxn modelId="{9FCAB59C-B884-4D90-9A63-EE988C8E5B2F}" type="presOf" srcId="{83BDC64B-DC2B-4791-83AE-325E72421C63}" destId="{F50898CA-6E88-49D2-81B8-455B4DF422EC}" srcOrd="1" destOrd="0" presId="urn:microsoft.com/office/officeart/2005/8/layout/vProcess5"/>
    <dgm:cxn modelId="{F9968DBF-B551-40C5-9E19-57F0C665AA0D}" srcId="{2EEA6AE7-0B53-4CA4-A497-7EEF9996EDF9}" destId="{89E852F4-F0A9-421A-9CF4-56734269882D}" srcOrd="1" destOrd="0" parTransId="{3EFD361D-0BBB-4B63-B148-D1B0D13C6AE5}" sibTransId="{CE1F0D19-BD9B-42E3-918B-3614DEA59F6A}"/>
    <dgm:cxn modelId="{1A28B9E2-479C-445C-BF7B-4BF233B68AC7}" type="presOf" srcId="{F690A987-5955-418A-BEBC-22826A432251}" destId="{04B11AB4-5490-423D-BADF-F1FFE6FB7751}" srcOrd="0" destOrd="0" presId="urn:microsoft.com/office/officeart/2005/8/layout/vProcess5"/>
    <dgm:cxn modelId="{2BA4FE85-4059-4F9F-B863-05EC36E5A35B}" type="presOf" srcId="{83BDC64B-DC2B-4791-83AE-325E72421C63}" destId="{C2DFD04A-7AB8-4E50-AEAC-36DEFE45A9BB}" srcOrd="0" destOrd="0" presId="urn:microsoft.com/office/officeart/2005/8/layout/vProcess5"/>
    <dgm:cxn modelId="{F03516BB-6D4F-40EB-A73E-AB62E8BF4E46}" type="presOf" srcId="{CE1F0D19-BD9B-42E3-918B-3614DEA59F6A}" destId="{75C63827-A6AB-49FB-AA37-68225E46BEB4}" srcOrd="0" destOrd="0" presId="urn:microsoft.com/office/officeart/2005/8/layout/vProcess5"/>
    <dgm:cxn modelId="{0802A1C0-ED2E-41E4-AD1A-BBBD19F8DA1B}" type="presOf" srcId="{2EEA6AE7-0B53-4CA4-A497-7EEF9996EDF9}" destId="{C5ED5375-DDE4-49C4-9015-21DFED186049}" srcOrd="0" destOrd="0" presId="urn:microsoft.com/office/officeart/2005/8/layout/vProcess5"/>
    <dgm:cxn modelId="{E51FE70A-52C5-49D1-B88B-1D9D1E50A9E5}" type="presOf" srcId="{AB2EE17A-79AA-4006-AAF2-D4F5EF7EBB0D}" destId="{DE23CF63-0D72-46B7-83F6-6886EA544CA7}" srcOrd="0" destOrd="0" presId="urn:microsoft.com/office/officeart/2005/8/layout/vProcess5"/>
    <dgm:cxn modelId="{5AB1BB4C-4313-4C06-80AB-D203BFFA9443}" type="presOf" srcId="{F690A987-5955-418A-BEBC-22826A432251}" destId="{595F7040-C8FC-49DC-8B4B-44741C357171}" srcOrd="1" destOrd="0" presId="urn:microsoft.com/office/officeart/2005/8/layout/vProcess5"/>
    <dgm:cxn modelId="{25D57762-BAA2-4C39-B467-41023C4FF9B6}" type="presParOf" srcId="{C5ED5375-DDE4-49C4-9015-21DFED186049}" destId="{10345031-C6A2-42CC-858A-4791219A3AB8}" srcOrd="0" destOrd="0" presId="urn:microsoft.com/office/officeart/2005/8/layout/vProcess5"/>
    <dgm:cxn modelId="{99959F0B-F911-471A-A273-026A55C4FB86}" type="presParOf" srcId="{C5ED5375-DDE4-49C4-9015-21DFED186049}" destId="{C2DFD04A-7AB8-4E50-AEAC-36DEFE45A9BB}" srcOrd="1" destOrd="0" presId="urn:microsoft.com/office/officeart/2005/8/layout/vProcess5"/>
    <dgm:cxn modelId="{FB2D18EB-DB12-401B-ABC6-882007891E62}" type="presParOf" srcId="{C5ED5375-DDE4-49C4-9015-21DFED186049}" destId="{5AC0E1C5-4984-44C8-8F88-834EFF232FE3}" srcOrd="2" destOrd="0" presId="urn:microsoft.com/office/officeart/2005/8/layout/vProcess5"/>
    <dgm:cxn modelId="{160C8F55-4A13-4BB1-BF92-528A8A4C9E84}" type="presParOf" srcId="{C5ED5375-DDE4-49C4-9015-21DFED186049}" destId="{04B11AB4-5490-423D-BADF-F1FFE6FB7751}" srcOrd="3" destOrd="0" presId="urn:microsoft.com/office/officeart/2005/8/layout/vProcess5"/>
    <dgm:cxn modelId="{9595A2F4-2ADD-4737-9DF4-F9D56EC7CEB9}" type="presParOf" srcId="{C5ED5375-DDE4-49C4-9015-21DFED186049}" destId="{DE23CF63-0D72-46B7-83F6-6886EA544CA7}" srcOrd="4" destOrd="0" presId="urn:microsoft.com/office/officeart/2005/8/layout/vProcess5"/>
    <dgm:cxn modelId="{0DD77467-3657-4ECC-9E52-175BEC087136}" type="presParOf" srcId="{C5ED5375-DDE4-49C4-9015-21DFED186049}" destId="{75C63827-A6AB-49FB-AA37-68225E46BEB4}" srcOrd="5" destOrd="0" presId="urn:microsoft.com/office/officeart/2005/8/layout/vProcess5"/>
    <dgm:cxn modelId="{FD6CA63E-E017-4A46-B575-16EADFE1D650}" type="presParOf" srcId="{C5ED5375-DDE4-49C4-9015-21DFED186049}" destId="{F50898CA-6E88-49D2-81B8-455B4DF422EC}" srcOrd="6" destOrd="0" presId="urn:microsoft.com/office/officeart/2005/8/layout/vProcess5"/>
    <dgm:cxn modelId="{2DB86405-9566-4C73-B9AD-73BAFBB1EA3A}" type="presParOf" srcId="{C5ED5375-DDE4-49C4-9015-21DFED186049}" destId="{D6FC0664-6B4E-4EED-A3F2-791AF8C314D3}" srcOrd="7" destOrd="0" presId="urn:microsoft.com/office/officeart/2005/8/layout/vProcess5"/>
    <dgm:cxn modelId="{039BB3FE-CF87-4B33-97F6-803B9B9DFBD6}" type="presParOf" srcId="{C5ED5375-DDE4-49C4-9015-21DFED186049}" destId="{595F7040-C8FC-49DC-8B4B-44741C35717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EA6AE7-0B53-4CA4-A497-7EEF9996EDF9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BDC64B-DC2B-4791-83AE-325E72421C63}">
      <dgm:prSet phldrT="[文本]"/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altLang="zh-CN" dirty="0" smtClean="0"/>
            <a:t>Form</a:t>
          </a:r>
          <a:endParaRPr lang="zh-CN" altLang="en-US" dirty="0"/>
        </a:p>
      </dgm:t>
    </dgm:pt>
    <dgm:pt modelId="{DE803F38-745C-4C18-8150-9A04019CE4E8}" type="parTrans" cxnId="{4FCAEBDA-F5C9-4679-BC0B-5590DDAE7298}">
      <dgm:prSet/>
      <dgm:spPr/>
      <dgm:t>
        <a:bodyPr/>
        <a:lstStyle/>
        <a:p>
          <a:endParaRPr lang="zh-CN" altLang="en-US"/>
        </a:p>
      </dgm:t>
    </dgm:pt>
    <dgm:pt modelId="{AB2EE17A-79AA-4006-AAF2-D4F5EF7EBB0D}" type="sibTrans" cxnId="{4FCAEBDA-F5C9-4679-BC0B-5590DDAE7298}">
      <dgm:prSet/>
      <dgm:spPr>
        <a:solidFill>
          <a:schemeClr val="accent1">
            <a:lumMod val="75000"/>
            <a:alpha val="90000"/>
          </a:schemeClr>
        </a:solidFill>
        <a:ln w="19050"/>
      </dgm:spPr>
      <dgm:t>
        <a:bodyPr/>
        <a:lstStyle/>
        <a:p>
          <a:endParaRPr lang="zh-CN" altLang="en-US" dirty="0"/>
        </a:p>
      </dgm:t>
    </dgm:pt>
    <dgm:pt modelId="{89E852F4-F0A9-421A-9CF4-56734269882D}">
      <dgm:prSet phldrT="[文本]"/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altLang="zh-CN" dirty="0" smtClean="0"/>
            <a:t>NoActivateWindow</a:t>
          </a:r>
          <a:endParaRPr lang="zh-CN" altLang="en-US" dirty="0"/>
        </a:p>
      </dgm:t>
    </dgm:pt>
    <dgm:pt modelId="{3EFD361D-0BBB-4B63-B148-D1B0D13C6AE5}" type="parTrans" cxnId="{F9968DBF-B551-40C5-9E19-57F0C665AA0D}">
      <dgm:prSet/>
      <dgm:spPr/>
      <dgm:t>
        <a:bodyPr/>
        <a:lstStyle/>
        <a:p>
          <a:endParaRPr lang="zh-CN" altLang="en-US"/>
        </a:p>
      </dgm:t>
    </dgm:pt>
    <dgm:pt modelId="{CE1F0D19-BD9B-42E3-918B-3614DEA59F6A}" type="sibTrans" cxnId="{F9968DBF-B551-40C5-9E19-57F0C665AA0D}">
      <dgm:prSet/>
      <dgm:spPr>
        <a:solidFill>
          <a:schemeClr val="accent1">
            <a:lumMod val="75000"/>
            <a:alpha val="90000"/>
          </a:schemeClr>
        </a:solidFill>
        <a:ln w="19050"/>
      </dgm:spPr>
      <dgm:t>
        <a:bodyPr/>
        <a:lstStyle/>
        <a:p>
          <a:endParaRPr lang="zh-CN" altLang="en-US" dirty="0"/>
        </a:p>
      </dgm:t>
    </dgm:pt>
    <dgm:pt modelId="{F690A987-5955-418A-BEBC-22826A432251}">
      <dgm:prSet phldrT="[文本]"/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altLang="zh-CN" dirty="0" smtClean="0"/>
            <a:t>FrmMain</a:t>
          </a:r>
          <a:endParaRPr lang="zh-CN" altLang="en-US" dirty="0"/>
        </a:p>
      </dgm:t>
    </dgm:pt>
    <dgm:pt modelId="{FA62DB69-9738-498F-BA85-8FD5C182169A}" type="parTrans" cxnId="{16E712EE-CB4C-4F9B-B4F1-1638183FD794}">
      <dgm:prSet/>
      <dgm:spPr/>
      <dgm:t>
        <a:bodyPr/>
        <a:lstStyle/>
        <a:p>
          <a:endParaRPr lang="zh-CN" altLang="en-US"/>
        </a:p>
      </dgm:t>
    </dgm:pt>
    <dgm:pt modelId="{8D114A08-AFB7-4B9A-932F-592C3176344C}" type="sibTrans" cxnId="{16E712EE-CB4C-4F9B-B4F1-1638183FD794}">
      <dgm:prSet/>
      <dgm:spPr/>
      <dgm:t>
        <a:bodyPr/>
        <a:lstStyle/>
        <a:p>
          <a:endParaRPr lang="zh-CN" altLang="en-US"/>
        </a:p>
      </dgm:t>
    </dgm:pt>
    <dgm:pt modelId="{C5ED5375-DDE4-49C4-9015-21DFED186049}" type="pres">
      <dgm:prSet presAssocID="{2EEA6AE7-0B53-4CA4-A497-7EEF9996EDF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345031-C6A2-42CC-858A-4791219A3AB8}" type="pres">
      <dgm:prSet presAssocID="{2EEA6AE7-0B53-4CA4-A497-7EEF9996EDF9}" presName="dummyMaxCanvas" presStyleCnt="0">
        <dgm:presLayoutVars/>
      </dgm:prSet>
      <dgm:spPr/>
    </dgm:pt>
    <dgm:pt modelId="{C2DFD04A-7AB8-4E50-AEAC-36DEFE45A9BB}" type="pres">
      <dgm:prSet presAssocID="{2EEA6AE7-0B53-4CA4-A497-7EEF9996EDF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0E1C5-4984-44C8-8F88-834EFF232FE3}" type="pres">
      <dgm:prSet presAssocID="{2EEA6AE7-0B53-4CA4-A497-7EEF9996EDF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B11AB4-5490-423D-BADF-F1FFE6FB7751}" type="pres">
      <dgm:prSet presAssocID="{2EEA6AE7-0B53-4CA4-A497-7EEF9996EDF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3CF63-0D72-46B7-83F6-6886EA544CA7}" type="pres">
      <dgm:prSet presAssocID="{2EEA6AE7-0B53-4CA4-A497-7EEF9996EDF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63827-A6AB-49FB-AA37-68225E46BEB4}" type="pres">
      <dgm:prSet presAssocID="{2EEA6AE7-0B53-4CA4-A497-7EEF9996EDF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0898CA-6E88-49D2-81B8-455B4DF422EC}" type="pres">
      <dgm:prSet presAssocID="{2EEA6AE7-0B53-4CA4-A497-7EEF9996EDF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C0664-6B4E-4EED-A3F2-791AF8C314D3}" type="pres">
      <dgm:prSet presAssocID="{2EEA6AE7-0B53-4CA4-A497-7EEF9996EDF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F7040-C8FC-49DC-8B4B-44741C357171}" type="pres">
      <dgm:prSet presAssocID="{2EEA6AE7-0B53-4CA4-A497-7EEF9996EDF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E712EE-CB4C-4F9B-B4F1-1638183FD794}" srcId="{2EEA6AE7-0B53-4CA4-A497-7EEF9996EDF9}" destId="{F690A987-5955-418A-BEBC-22826A432251}" srcOrd="2" destOrd="0" parTransId="{FA62DB69-9738-498F-BA85-8FD5C182169A}" sibTransId="{8D114A08-AFB7-4B9A-932F-592C3176344C}"/>
    <dgm:cxn modelId="{A4871E3F-49AC-4714-BAC4-0F8448AF7B5A}" type="presOf" srcId="{2EEA6AE7-0B53-4CA4-A497-7EEF9996EDF9}" destId="{C5ED5375-DDE4-49C4-9015-21DFED186049}" srcOrd="0" destOrd="0" presId="urn:microsoft.com/office/officeart/2005/8/layout/vProcess5"/>
    <dgm:cxn modelId="{4A41261D-439E-4DA3-987F-5E219C9E7BAB}" type="presOf" srcId="{F690A987-5955-418A-BEBC-22826A432251}" destId="{595F7040-C8FC-49DC-8B4B-44741C357171}" srcOrd="1" destOrd="0" presId="urn:microsoft.com/office/officeart/2005/8/layout/vProcess5"/>
    <dgm:cxn modelId="{0909216F-1911-4608-8131-1700EA215211}" type="presOf" srcId="{89E852F4-F0A9-421A-9CF4-56734269882D}" destId="{D6FC0664-6B4E-4EED-A3F2-791AF8C314D3}" srcOrd="1" destOrd="0" presId="urn:microsoft.com/office/officeart/2005/8/layout/vProcess5"/>
    <dgm:cxn modelId="{4FCAEBDA-F5C9-4679-BC0B-5590DDAE7298}" srcId="{2EEA6AE7-0B53-4CA4-A497-7EEF9996EDF9}" destId="{83BDC64B-DC2B-4791-83AE-325E72421C63}" srcOrd="0" destOrd="0" parTransId="{DE803F38-745C-4C18-8150-9A04019CE4E8}" sibTransId="{AB2EE17A-79AA-4006-AAF2-D4F5EF7EBB0D}"/>
    <dgm:cxn modelId="{278BE9EA-4148-468C-9A90-2791DB71237E}" type="presOf" srcId="{AB2EE17A-79AA-4006-AAF2-D4F5EF7EBB0D}" destId="{DE23CF63-0D72-46B7-83F6-6886EA544CA7}" srcOrd="0" destOrd="0" presId="urn:microsoft.com/office/officeart/2005/8/layout/vProcess5"/>
    <dgm:cxn modelId="{1A01366E-0408-41C0-82CC-3684A5A8DBC1}" type="presOf" srcId="{83BDC64B-DC2B-4791-83AE-325E72421C63}" destId="{C2DFD04A-7AB8-4E50-AEAC-36DEFE45A9BB}" srcOrd="0" destOrd="0" presId="urn:microsoft.com/office/officeart/2005/8/layout/vProcess5"/>
    <dgm:cxn modelId="{F9968DBF-B551-40C5-9E19-57F0C665AA0D}" srcId="{2EEA6AE7-0B53-4CA4-A497-7EEF9996EDF9}" destId="{89E852F4-F0A9-421A-9CF4-56734269882D}" srcOrd="1" destOrd="0" parTransId="{3EFD361D-0BBB-4B63-B148-D1B0D13C6AE5}" sibTransId="{CE1F0D19-BD9B-42E3-918B-3614DEA59F6A}"/>
    <dgm:cxn modelId="{E45B0A07-F07E-45AE-B193-C67E768168E8}" type="presOf" srcId="{F690A987-5955-418A-BEBC-22826A432251}" destId="{04B11AB4-5490-423D-BADF-F1FFE6FB7751}" srcOrd="0" destOrd="0" presId="urn:microsoft.com/office/officeart/2005/8/layout/vProcess5"/>
    <dgm:cxn modelId="{C1A3F3A4-105F-4162-AD7B-DDA97D78834F}" type="presOf" srcId="{CE1F0D19-BD9B-42E3-918B-3614DEA59F6A}" destId="{75C63827-A6AB-49FB-AA37-68225E46BEB4}" srcOrd="0" destOrd="0" presId="urn:microsoft.com/office/officeart/2005/8/layout/vProcess5"/>
    <dgm:cxn modelId="{8BDAA0A8-65BD-4BF9-89F1-48F95DD358D2}" type="presOf" srcId="{83BDC64B-DC2B-4791-83AE-325E72421C63}" destId="{F50898CA-6E88-49D2-81B8-455B4DF422EC}" srcOrd="1" destOrd="0" presId="urn:microsoft.com/office/officeart/2005/8/layout/vProcess5"/>
    <dgm:cxn modelId="{1CD48D53-729E-4BF4-BCA2-89C6CA1AEE47}" type="presOf" srcId="{89E852F4-F0A9-421A-9CF4-56734269882D}" destId="{5AC0E1C5-4984-44C8-8F88-834EFF232FE3}" srcOrd="0" destOrd="0" presId="urn:microsoft.com/office/officeart/2005/8/layout/vProcess5"/>
    <dgm:cxn modelId="{6923DF01-812B-4F10-AC7E-13CA7DBF040C}" type="presParOf" srcId="{C5ED5375-DDE4-49C4-9015-21DFED186049}" destId="{10345031-C6A2-42CC-858A-4791219A3AB8}" srcOrd="0" destOrd="0" presId="urn:microsoft.com/office/officeart/2005/8/layout/vProcess5"/>
    <dgm:cxn modelId="{712E3F51-E175-4105-8B55-12703CDBDD9A}" type="presParOf" srcId="{C5ED5375-DDE4-49C4-9015-21DFED186049}" destId="{C2DFD04A-7AB8-4E50-AEAC-36DEFE45A9BB}" srcOrd="1" destOrd="0" presId="urn:microsoft.com/office/officeart/2005/8/layout/vProcess5"/>
    <dgm:cxn modelId="{3AAB598E-1969-4472-BCA0-0803C17F3BCA}" type="presParOf" srcId="{C5ED5375-DDE4-49C4-9015-21DFED186049}" destId="{5AC0E1C5-4984-44C8-8F88-834EFF232FE3}" srcOrd="2" destOrd="0" presId="urn:microsoft.com/office/officeart/2005/8/layout/vProcess5"/>
    <dgm:cxn modelId="{08FA245C-4117-4BC4-AC06-C048B4AEDE65}" type="presParOf" srcId="{C5ED5375-DDE4-49C4-9015-21DFED186049}" destId="{04B11AB4-5490-423D-BADF-F1FFE6FB7751}" srcOrd="3" destOrd="0" presId="urn:microsoft.com/office/officeart/2005/8/layout/vProcess5"/>
    <dgm:cxn modelId="{B598A711-CCC8-403C-9C9F-B7BD1AB30644}" type="presParOf" srcId="{C5ED5375-DDE4-49C4-9015-21DFED186049}" destId="{DE23CF63-0D72-46B7-83F6-6886EA544CA7}" srcOrd="4" destOrd="0" presId="urn:microsoft.com/office/officeart/2005/8/layout/vProcess5"/>
    <dgm:cxn modelId="{183153DC-125D-441F-B596-EE0068196113}" type="presParOf" srcId="{C5ED5375-DDE4-49C4-9015-21DFED186049}" destId="{75C63827-A6AB-49FB-AA37-68225E46BEB4}" srcOrd="5" destOrd="0" presId="urn:microsoft.com/office/officeart/2005/8/layout/vProcess5"/>
    <dgm:cxn modelId="{1817574C-ADA1-4AD2-B86E-433825161FE5}" type="presParOf" srcId="{C5ED5375-DDE4-49C4-9015-21DFED186049}" destId="{F50898CA-6E88-49D2-81B8-455B4DF422EC}" srcOrd="6" destOrd="0" presId="urn:microsoft.com/office/officeart/2005/8/layout/vProcess5"/>
    <dgm:cxn modelId="{6122663A-07F6-4DEE-936E-47F7161A56B8}" type="presParOf" srcId="{C5ED5375-DDE4-49C4-9015-21DFED186049}" destId="{D6FC0664-6B4E-4EED-A3F2-791AF8C314D3}" srcOrd="7" destOrd="0" presId="urn:microsoft.com/office/officeart/2005/8/layout/vProcess5"/>
    <dgm:cxn modelId="{0155DF0D-792D-4AD9-8530-920D4D0DAD80}" type="presParOf" srcId="{C5ED5375-DDE4-49C4-9015-21DFED186049}" destId="{595F7040-C8FC-49DC-8B4B-44741C35717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EA6AE7-0B53-4CA4-A497-7EEF9996EDF9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BDC64B-DC2B-4791-83AE-325E72421C63}">
      <dgm:prSet phldrT="[文本]"/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altLang="zh-CN" dirty="0" smtClean="0"/>
            <a:t>Control</a:t>
          </a:r>
          <a:endParaRPr lang="zh-CN" altLang="en-US" dirty="0"/>
        </a:p>
      </dgm:t>
    </dgm:pt>
    <dgm:pt modelId="{DE803F38-745C-4C18-8150-9A04019CE4E8}" type="parTrans" cxnId="{4FCAEBDA-F5C9-4679-BC0B-5590DDAE7298}">
      <dgm:prSet/>
      <dgm:spPr/>
      <dgm:t>
        <a:bodyPr/>
        <a:lstStyle/>
        <a:p>
          <a:endParaRPr lang="zh-CN" altLang="en-US"/>
        </a:p>
      </dgm:t>
    </dgm:pt>
    <dgm:pt modelId="{AB2EE17A-79AA-4006-AAF2-D4F5EF7EBB0D}" type="sibTrans" cxnId="{4FCAEBDA-F5C9-4679-BC0B-5590DDAE7298}">
      <dgm:prSet/>
      <dgm:spPr>
        <a:solidFill>
          <a:schemeClr val="accent1">
            <a:lumMod val="75000"/>
            <a:alpha val="90000"/>
          </a:schemeClr>
        </a:solidFill>
        <a:ln w="19050"/>
      </dgm:spPr>
      <dgm:t>
        <a:bodyPr/>
        <a:lstStyle/>
        <a:p>
          <a:endParaRPr lang="zh-CN" altLang="en-US" dirty="0"/>
        </a:p>
      </dgm:t>
    </dgm:pt>
    <dgm:pt modelId="{89E852F4-F0A9-421A-9CF4-56734269882D}">
      <dgm:prSet phldrT="[文本]"/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altLang="zh-CN" dirty="0" smtClean="0"/>
            <a:t>Button</a:t>
          </a:r>
          <a:endParaRPr lang="zh-CN" altLang="en-US" dirty="0"/>
        </a:p>
      </dgm:t>
    </dgm:pt>
    <dgm:pt modelId="{3EFD361D-0BBB-4B63-B148-D1B0D13C6AE5}" type="parTrans" cxnId="{F9968DBF-B551-40C5-9E19-57F0C665AA0D}">
      <dgm:prSet/>
      <dgm:spPr/>
      <dgm:t>
        <a:bodyPr/>
        <a:lstStyle/>
        <a:p>
          <a:endParaRPr lang="zh-CN" altLang="en-US"/>
        </a:p>
      </dgm:t>
    </dgm:pt>
    <dgm:pt modelId="{CE1F0D19-BD9B-42E3-918B-3614DEA59F6A}" type="sibTrans" cxnId="{F9968DBF-B551-40C5-9E19-57F0C665AA0D}">
      <dgm:prSet/>
      <dgm:spPr>
        <a:solidFill>
          <a:schemeClr val="accent1">
            <a:lumMod val="75000"/>
            <a:alpha val="90000"/>
          </a:schemeClr>
        </a:solidFill>
        <a:ln w="19050"/>
      </dgm:spPr>
      <dgm:t>
        <a:bodyPr/>
        <a:lstStyle/>
        <a:p>
          <a:endParaRPr lang="zh-CN" altLang="en-US" dirty="0"/>
        </a:p>
      </dgm:t>
    </dgm:pt>
    <dgm:pt modelId="{F690A987-5955-418A-BEBC-22826A432251}">
      <dgm:prSet phldrT="[文本]"/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altLang="en-US" dirty="0" smtClean="0"/>
            <a:t>KeyButton</a:t>
          </a:r>
          <a:endParaRPr lang="zh-CN" altLang="en-US" dirty="0"/>
        </a:p>
      </dgm:t>
    </dgm:pt>
    <dgm:pt modelId="{FA62DB69-9738-498F-BA85-8FD5C182169A}" type="parTrans" cxnId="{16E712EE-CB4C-4F9B-B4F1-1638183FD794}">
      <dgm:prSet/>
      <dgm:spPr/>
      <dgm:t>
        <a:bodyPr/>
        <a:lstStyle/>
        <a:p>
          <a:endParaRPr lang="zh-CN" altLang="en-US"/>
        </a:p>
      </dgm:t>
    </dgm:pt>
    <dgm:pt modelId="{8D114A08-AFB7-4B9A-932F-592C3176344C}" type="sibTrans" cxnId="{16E712EE-CB4C-4F9B-B4F1-1638183FD794}">
      <dgm:prSet/>
      <dgm:spPr/>
      <dgm:t>
        <a:bodyPr/>
        <a:lstStyle/>
        <a:p>
          <a:endParaRPr lang="zh-CN" altLang="en-US"/>
        </a:p>
      </dgm:t>
    </dgm:pt>
    <dgm:pt modelId="{C5ED5375-DDE4-49C4-9015-21DFED186049}" type="pres">
      <dgm:prSet presAssocID="{2EEA6AE7-0B53-4CA4-A497-7EEF9996EDF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345031-C6A2-42CC-858A-4791219A3AB8}" type="pres">
      <dgm:prSet presAssocID="{2EEA6AE7-0B53-4CA4-A497-7EEF9996EDF9}" presName="dummyMaxCanvas" presStyleCnt="0">
        <dgm:presLayoutVars/>
      </dgm:prSet>
      <dgm:spPr/>
    </dgm:pt>
    <dgm:pt modelId="{C2DFD04A-7AB8-4E50-AEAC-36DEFE45A9BB}" type="pres">
      <dgm:prSet presAssocID="{2EEA6AE7-0B53-4CA4-A497-7EEF9996EDF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0E1C5-4984-44C8-8F88-834EFF232FE3}" type="pres">
      <dgm:prSet presAssocID="{2EEA6AE7-0B53-4CA4-A497-7EEF9996EDF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B11AB4-5490-423D-BADF-F1FFE6FB7751}" type="pres">
      <dgm:prSet presAssocID="{2EEA6AE7-0B53-4CA4-A497-7EEF9996EDF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3CF63-0D72-46B7-83F6-6886EA544CA7}" type="pres">
      <dgm:prSet presAssocID="{2EEA6AE7-0B53-4CA4-A497-7EEF9996EDF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63827-A6AB-49FB-AA37-68225E46BEB4}" type="pres">
      <dgm:prSet presAssocID="{2EEA6AE7-0B53-4CA4-A497-7EEF9996EDF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0898CA-6E88-49D2-81B8-455B4DF422EC}" type="pres">
      <dgm:prSet presAssocID="{2EEA6AE7-0B53-4CA4-A497-7EEF9996EDF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C0664-6B4E-4EED-A3F2-791AF8C314D3}" type="pres">
      <dgm:prSet presAssocID="{2EEA6AE7-0B53-4CA4-A497-7EEF9996EDF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F7040-C8FC-49DC-8B4B-44741C357171}" type="pres">
      <dgm:prSet presAssocID="{2EEA6AE7-0B53-4CA4-A497-7EEF9996EDF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7770D1-979C-4D37-8948-A229AAB40C6B}" type="presOf" srcId="{2EEA6AE7-0B53-4CA4-A497-7EEF9996EDF9}" destId="{C5ED5375-DDE4-49C4-9015-21DFED186049}" srcOrd="0" destOrd="0" presId="urn:microsoft.com/office/officeart/2005/8/layout/vProcess5"/>
    <dgm:cxn modelId="{16E712EE-CB4C-4F9B-B4F1-1638183FD794}" srcId="{2EEA6AE7-0B53-4CA4-A497-7EEF9996EDF9}" destId="{F690A987-5955-418A-BEBC-22826A432251}" srcOrd="2" destOrd="0" parTransId="{FA62DB69-9738-498F-BA85-8FD5C182169A}" sibTransId="{8D114A08-AFB7-4B9A-932F-592C3176344C}"/>
    <dgm:cxn modelId="{E370F3B5-2E4B-4D7D-A28E-433B1B0FD5C3}" type="presOf" srcId="{F690A987-5955-418A-BEBC-22826A432251}" destId="{595F7040-C8FC-49DC-8B4B-44741C357171}" srcOrd="1" destOrd="0" presId="urn:microsoft.com/office/officeart/2005/8/layout/vProcess5"/>
    <dgm:cxn modelId="{4FCAEBDA-F5C9-4679-BC0B-5590DDAE7298}" srcId="{2EEA6AE7-0B53-4CA4-A497-7EEF9996EDF9}" destId="{83BDC64B-DC2B-4791-83AE-325E72421C63}" srcOrd="0" destOrd="0" parTransId="{DE803F38-745C-4C18-8150-9A04019CE4E8}" sibTransId="{AB2EE17A-79AA-4006-AAF2-D4F5EF7EBB0D}"/>
    <dgm:cxn modelId="{F860FF16-10B2-4663-AB7F-88D4C8F0A5DF}" type="presOf" srcId="{83BDC64B-DC2B-4791-83AE-325E72421C63}" destId="{C2DFD04A-7AB8-4E50-AEAC-36DEFE45A9BB}" srcOrd="0" destOrd="0" presId="urn:microsoft.com/office/officeart/2005/8/layout/vProcess5"/>
    <dgm:cxn modelId="{F9968DBF-B551-40C5-9E19-57F0C665AA0D}" srcId="{2EEA6AE7-0B53-4CA4-A497-7EEF9996EDF9}" destId="{89E852F4-F0A9-421A-9CF4-56734269882D}" srcOrd="1" destOrd="0" parTransId="{3EFD361D-0BBB-4B63-B148-D1B0D13C6AE5}" sibTransId="{CE1F0D19-BD9B-42E3-918B-3614DEA59F6A}"/>
    <dgm:cxn modelId="{272BA067-4F98-4403-AA8D-8E33BED44965}" type="presOf" srcId="{F690A987-5955-418A-BEBC-22826A432251}" destId="{04B11AB4-5490-423D-BADF-F1FFE6FB7751}" srcOrd="0" destOrd="0" presId="urn:microsoft.com/office/officeart/2005/8/layout/vProcess5"/>
    <dgm:cxn modelId="{76E24C08-498D-42FF-A80E-551576863C9E}" type="presOf" srcId="{89E852F4-F0A9-421A-9CF4-56734269882D}" destId="{5AC0E1C5-4984-44C8-8F88-834EFF232FE3}" srcOrd="0" destOrd="0" presId="urn:microsoft.com/office/officeart/2005/8/layout/vProcess5"/>
    <dgm:cxn modelId="{F5034A41-15EE-45DE-8935-C9937E21EA50}" type="presOf" srcId="{89E852F4-F0A9-421A-9CF4-56734269882D}" destId="{D6FC0664-6B4E-4EED-A3F2-791AF8C314D3}" srcOrd="1" destOrd="0" presId="urn:microsoft.com/office/officeart/2005/8/layout/vProcess5"/>
    <dgm:cxn modelId="{311809B2-6A26-4F44-B2BB-A24CC32FC557}" type="presOf" srcId="{83BDC64B-DC2B-4791-83AE-325E72421C63}" destId="{F50898CA-6E88-49D2-81B8-455B4DF422EC}" srcOrd="1" destOrd="0" presId="urn:microsoft.com/office/officeart/2005/8/layout/vProcess5"/>
    <dgm:cxn modelId="{503FF230-BDA3-43A4-9819-11405A87BF2C}" type="presOf" srcId="{CE1F0D19-BD9B-42E3-918B-3614DEA59F6A}" destId="{75C63827-A6AB-49FB-AA37-68225E46BEB4}" srcOrd="0" destOrd="0" presId="urn:microsoft.com/office/officeart/2005/8/layout/vProcess5"/>
    <dgm:cxn modelId="{50A4FE0D-BB83-4FA9-9B7F-0F4883BE0A32}" type="presOf" srcId="{AB2EE17A-79AA-4006-AAF2-D4F5EF7EBB0D}" destId="{DE23CF63-0D72-46B7-83F6-6886EA544CA7}" srcOrd="0" destOrd="0" presId="urn:microsoft.com/office/officeart/2005/8/layout/vProcess5"/>
    <dgm:cxn modelId="{28D2D456-A20E-471C-8276-A32C12840563}" type="presParOf" srcId="{C5ED5375-DDE4-49C4-9015-21DFED186049}" destId="{10345031-C6A2-42CC-858A-4791219A3AB8}" srcOrd="0" destOrd="0" presId="urn:microsoft.com/office/officeart/2005/8/layout/vProcess5"/>
    <dgm:cxn modelId="{5BE12FFC-D4EC-4ADB-A6B8-8AC3056C0E6D}" type="presParOf" srcId="{C5ED5375-DDE4-49C4-9015-21DFED186049}" destId="{C2DFD04A-7AB8-4E50-AEAC-36DEFE45A9BB}" srcOrd="1" destOrd="0" presId="urn:microsoft.com/office/officeart/2005/8/layout/vProcess5"/>
    <dgm:cxn modelId="{7FFF855A-60D3-46BB-B33E-52EABA6E33C3}" type="presParOf" srcId="{C5ED5375-DDE4-49C4-9015-21DFED186049}" destId="{5AC0E1C5-4984-44C8-8F88-834EFF232FE3}" srcOrd="2" destOrd="0" presId="urn:microsoft.com/office/officeart/2005/8/layout/vProcess5"/>
    <dgm:cxn modelId="{446D9254-201A-4E3A-832B-D2E9A4584372}" type="presParOf" srcId="{C5ED5375-DDE4-49C4-9015-21DFED186049}" destId="{04B11AB4-5490-423D-BADF-F1FFE6FB7751}" srcOrd="3" destOrd="0" presId="urn:microsoft.com/office/officeart/2005/8/layout/vProcess5"/>
    <dgm:cxn modelId="{2029A4CF-B38D-46E1-8479-2A13B2269CEF}" type="presParOf" srcId="{C5ED5375-DDE4-49C4-9015-21DFED186049}" destId="{DE23CF63-0D72-46B7-83F6-6886EA544CA7}" srcOrd="4" destOrd="0" presId="urn:microsoft.com/office/officeart/2005/8/layout/vProcess5"/>
    <dgm:cxn modelId="{A974165F-8EDE-4B27-A79E-A55058F84382}" type="presParOf" srcId="{C5ED5375-DDE4-49C4-9015-21DFED186049}" destId="{75C63827-A6AB-49FB-AA37-68225E46BEB4}" srcOrd="5" destOrd="0" presId="urn:microsoft.com/office/officeart/2005/8/layout/vProcess5"/>
    <dgm:cxn modelId="{1EE393AE-982F-46C1-B00B-F4D68D98B705}" type="presParOf" srcId="{C5ED5375-DDE4-49C4-9015-21DFED186049}" destId="{F50898CA-6E88-49D2-81B8-455B4DF422EC}" srcOrd="6" destOrd="0" presId="urn:microsoft.com/office/officeart/2005/8/layout/vProcess5"/>
    <dgm:cxn modelId="{611CC336-F07E-4520-A3A6-9D42F3962B82}" type="presParOf" srcId="{C5ED5375-DDE4-49C4-9015-21DFED186049}" destId="{D6FC0664-6B4E-4EED-A3F2-791AF8C314D3}" srcOrd="7" destOrd="0" presId="urn:microsoft.com/office/officeart/2005/8/layout/vProcess5"/>
    <dgm:cxn modelId="{2449C1E0-4814-4937-8A43-8EC133EEB82F}" type="presParOf" srcId="{C5ED5375-DDE4-49C4-9015-21DFED186049}" destId="{595F7040-C8FC-49DC-8B4B-44741C35717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b="1" i="0" dirty="0" smtClean="0"/>
            <a:t>WS_OVERLAPPED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524F6E3A-32CD-40B7-8B63-59EDDE89E753}">
      <dgm:prSet phldrT="[文本]"/>
      <dgm:spPr/>
      <dgm:t>
        <a:bodyPr/>
        <a:lstStyle/>
        <a:p>
          <a:pPr algn="l"/>
          <a:r>
            <a:rPr lang="en-US" b="1" i="0" dirty="0" err="1" smtClean="0"/>
            <a:t>WS_POPUP</a:t>
          </a:r>
          <a:endParaRPr lang="zh-CN" altLang="en-US" dirty="0"/>
        </a:p>
      </dgm:t>
    </dgm:pt>
    <dgm:pt modelId="{2EE0AC7B-E1B8-40A9-9B80-2E0A76B972FC}" type="par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E46FD768-AFE3-4995-873A-D99287FB690B}" type="sibTrans" cxnId="{276B3254-62BD-44DE-AC50-81C48083C3BA}">
      <dgm:prSet/>
      <dgm:spPr/>
      <dgm:t>
        <a:bodyPr/>
        <a:lstStyle/>
        <a:p>
          <a:endParaRPr lang="zh-CN" altLang="en-US"/>
        </a:p>
      </dgm:t>
    </dgm:pt>
    <dgm:pt modelId="{36333024-9D0A-4D15-B54E-FEB8755CB862}">
      <dgm:prSet phldrT="[文本]"/>
      <dgm:spPr/>
      <dgm:t>
        <a:bodyPr/>
        <a:lstStyle/>
        <a:p>
          <a:pPr algn="l"/>
          <a:r>
            <a:rPr lang="en-US" b="1" i="0" dirty="0" err="1" smtClean="0"/>
            <a:t>WS_CAPTION</a:t>
          </a:r>
          <a:endParaRPr lang="zh-CN" altLang="en-US" dirty="0"/>
        </a:p>
      </dgm:t>
    </dgm:pt>
    <dgm:pt modelId="{9366A482-1C6C-4BFF-A9FF-AA38962E6713}" type="parTrans" cxnId="{82976B16-5D8D-43BC-A906-2277595ADA9A}">
      <dgm:prSet/>
      <dgm:spPr/>
      <dgm:t>
        <a:bodyPr/>
        <a:lstStyle/>
        <a:p>
          <a:endParaRPr lang="zh-CN" altLang="en-US"/>
        </a:p>
      </dgm:t>
    </dgm:pt>
    <dgm:pt modelId="{7E862DE8-7D18-4F72-9969-881BFA83CB42}" type="sibTrans" cxnId="{82976B16-5D8D-43BC-A906-2277595ADA9A}">
      <dgm:prSet/>
      <dgm:spPr/>
      <dgm:t>
        <a:bodyPr/>
        <a:lstStyle/>
        <a:p>
          <a:endParaRPr lang="zh-CN" altLang="en-US"/>
        </a:p>
      </dgm:t>
    </dgm:pt>
    <dgm:pt modelId="{14AC811C-13BA-4E26-94E0-E5BE77A4C615}">
      <dgm:prSet phldrT="[文本]"/>
      <dgm:spPr/>
      <dgm:t>
        <a:bodyPr/>
        <a:lstStyle/>
        <a:p>
          <a:pPr algn="l"/>
          <a:r>
            <a:rPr lang="en-US" b="1" i="0" dirty="0" err="1" smtClean="0"/>
            <a:t>WS_MAXIMIZEBOX</a:t>
          </a:r>
          <a:endParaRPr lang="zh-CN" altLang="en-US" dirty="0"/>
        </a:p>
      </dgm:t>
    </dgm:pt>
    <dgm:pt modelId="{42CC4CB1-9F67-480F-9EDB-0AD0A969FF17}" type="par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1ADAB9EB-E3DB-4402-A642-348AE633FB8F}" type="sibTrans" cxnId="{1C95B08A-E7A0-41CF-9635-01549878111F}">
      <dgm:prSet/>
      <dgm:spPr/>
      <dgm:t>
        <a:bodyPr/>
        <a:lstStyle/>
        <a:p>
          <a:endParaRPr lang="zh-CN" altLang="en-US"/>
        </a:p>
      </dgm:t>
    </dgm:pt>
    <dgm:pt modelId="{1EA5FD5A-923F-46B5-AE6D-4B5C76195542}">
      <dgm:prSet phldrT="[文本]"/>
      <dgm:spPr/>
      <dgm:t>
        <a:bodyPr/>
        <a:lstStyle/>
        <a:p>
          <a:pPr algn="l"/>
          <a:r>
            <a:rPr lang="en-US" b="1" i="0" dirty="0" err="1" smtClean="0"/>
            <a:t>WS_VISIBLE</a:t>
          </a:r>
          <a:endParaRPr lang="zh-CN" altLang="en-US" dirty="0"/>
        </a:p>
      </dgm:t>
    </dgm:pt>
    <dgm:pt modelId="{A6A532AD-0AB2-49B6-9CAB-52A399541F73}" type="parTrans" cxnId="{33BF7DB0-C2E0-4889-9E7C-A0B5D66FC281}">
      <dgm:prSet/>
      <dgm:spPr/>
      <dgm:t>
        <a:bodyPr/>
        <a:lstStyle/>
        <a:p>
          <a:endParaRPr lang="zh-CN" altLang="en-US"/>
        </a:p>
      </dgm:t>
    </dgm:pt>
    <dgm:pt modelId="{7BFE8A3B-4BCE-4A86-9057-3CE346797E3E}" type="sibTrans" cxnId="{33BF7DB0-C2E0-4889-9E7C-A0B5D66FC281}">
      <dgm:prSet/>
      <dgm:spPr/>
      <dgm:t>
        <a:bodyPr/>
        <a:lstStyle/>
        <a:p>
          <a:endParaRPr lang="zh-CN" altLang="en-US"/>
        </a:p>
      </dgm:t>
    </dgm:pt>
    <dgm:pt modelId="{4B3E4326-705D-4AF8-AB10-DCF9DE36C366}">
      <dgm:prSet phldrT="[文本]"/>
      <dgm:spPr/>
      <dgm:t>
        <a:bodyPr/>
        <a:lstStyle/>
        <a:p>
          <a:pPr algn="l"/>
          <a:r>
            <a:rPr lang="en-US" b="1" i="0" dirty="0" err="1" smtClean="0"/>
            <a:t>WS_EX_TOPMOST</a:t>
          </a:r>
          <a:r>
            <a:rPr lang="en-US" b="1" i="0" dirty="0" smtClean="0"/>
            <a:t> </a:t>
          </a:r>
          <a:endParaRPr lang="zh-CN" altLang="en-US" dirty="0"/>
        </a:p>
      </dgm:t>
    </dgm:pt>
    <dgm:pt modelId="{5930CD40-F63F-4BCA-A39D-74182FFAB439}" type="parTrans" cxnId="{7ED07BFC-3F90-4D50-A34F-927F6BBE42B0}">
      <dgm:prSet/>
      <dgm:spPr/>
      <dgm:t>
        <a:bodyPr/>
        <a:lstStyle/>
        <a:p>
          <a:endParaRPr lang="zh-CN" altLang="en-US"/>
        </a:p>
      </dgm:t>
    </dgm:pt>
    <dgm:pt modelId="{ED286447-01DF-4FD4-BDBA-FB69376ED9A9}" type="sibTrans" cxnId="{7ED07BFC-3F90-4D50-A34F-927F6BBE42B0}">
      <dgm:prSet/>
      <dgm:spPr/>
      <dgm:t>
        <a:bodyPr/>
        <a:lstStyle/>
        <a:p>
          <a:endParaRPr lang="zh-CN" altLang="en-US"/>
        </a:p>
      </dgm:t>
    </dgm:pt>
    <dgm:pt modelId="{AEAD8BC7-12A1-4CA0-8301-744BD39FDDDA}">
      <dgm:prSet phldrT="[文本]"/>
      <dgm:spPr/>
      <dgm:t>
        <a:bodyPr/>
        <a:lstStyle/>
        <a:p>
          <a:pPr algn="l"/>
          <a:r>
            <a:rPr lang="en-US" b="1" i="0" dirty="0" err="1" smtClean="0"/>
            <a:t>WS_EX_</a:t>
          </a:r>
          <a:r>
            <a:rPr lang="en-US" altLang="zh-CN" b="1" i="0" dirty="0" err="1" smtClean="0"/>
            <a:t>NOACTIVATE</a:t>
          </a:r>
          <a:r>
            <a:rPr lang="en-US" b="1" i="0" dirty="0" smtClean="0"/>
            <a:t> </a:t>
          </a:r>
          <a:endParaRPr lang="zh-CN" altLang="en-US" dirty="0"/>
        </a:p>
      </dgm:t>
    </dgm:pt>
    <dgm:pt modelId="{C01BAF11-C2D2-4386-86D6-28D55607DC36}" type="parTrans" cxnId="{9CACA0CB-BDDF-4474-ABA8-88356D852546}">
      <dgm:prSet/>
      <dgm:spPr/>
      <dgm:t>
        <a:bodyPr/>
        <a:lstStyle/>
        <a:p>
          <a:endParaRPr lang="zh-CN" altLang="en-US"/>
        </a:p>
      </dgm:t>
    </dgm:pt>
    <dgm:pt modelId="{5D55FD87-8445-4E9E-9CF5-41266EA19C88}" type="sibTrans" cxnId="{9CACA0CB-BDDF-4474-ABA8-88356D852546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7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7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2DF0E5F4-B60C-44CD-81BA-4ECDE58C32F2}" type="pres">
      <dgm:prSet presAssocID="{524F6E3A-32CD-40B7-8B63-59EDDE89E753}" presName="composite" presStyleCnt="0"/>
      <dgm:spPr/>
    </dgm:pt>
    <dgm:pt modelId="{19AF7818-CA9E-41BA-B3E1-AAFB786201E8}" type="pres">
      <dgm:prSet presAssocID="{524F6E3A-32CD-40B7-8B63-59EDDE89E753}" presName="imgShp" presStyleLbl="fgImgPlace1" presStyleIdx="1" presStyleCnt="7" custLinFactX="-100000" custLinFactNeighborX="-112338" custLinFactNeighborY="8426"/>
      <dgm:spPr/>
    </dgm:pt>
    <dgm:pt modelId="{A8EA8C62-14A6-4F58-BDCE-CA21597D5320}" type="pres">
      <dgm:prSet presAssocID="{524F6E3A-32CD-40B7-8B63-59EDDE89E753}" presName="txShp" presStyleLbl="node1" presStyleIdx="1" presStyleCnt="7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0AD83-1F68-4D84-B630-09B2BA545F31}" type="pres">
      <dgm:prSet presAssocID="{E46FD768-AFE3-4995-873A-D99287FB690B}" presName="spacing" presStyleCnt="0"/>
      <dgm:spPr/>
    </dgm:pt>
    <dgm:pt modelId="{4D7D99B2-1053-4A1C-8B6F-A0B23F287F6C}" type="pres">
      <dgm:prSet presAssocID="{36333024-9D0A-4D15-B54E-FEB8755CB862}" presName="composite" presStyleCnt="0"/>
      <dgm:spPr/>
    </dgm:pt>
    <dgm:pt modelId="{CD090C0D-68E4-4F8F-A695-9C361A3F985B}" type="pres">
      <dgm:prSet presAssocID="{36333024-9D0A-4D15-B54E-FEB8755CB862}" presName="imgShp" presStyleLbl="fgImgPlace1" presStyleIdx="2" presStyleCnt="7" custLinFactX="-100000" custLinFactNeighborX="-112338" custLinFactNeighborY="8426"/>
      <dgm:spPr/>
    </dgm:pt>
    <dgm:pt modelId="{99150E04-7040-44D9-9072-09C7B549B1B9}" type="pres">
      <dgm:prSet presAssocID="{36333024-9D0A-4D15-B54E-FEB8755CB862}" presName="txShp" presStyleLbl="node1" presStyleIdx="2" presStyleCnt="7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68C11-9991-4E00-BE53-E735F45EDB6C}" type="pres">
      <dgm:prSet presAssocID="{7E862DE8-7D18-4F72-9969-881BFA83CB42}" presName="spacing" presStyleCnt="0"/>
      <dgm:spPr/>
    </dgm:pt>
    <dgm:pt modelId="{8AA089F7-7191-4F03-BCE9-683828A89FF7}" type="pres">
      <dgm:prSet presAssocID="{14AC811C-13BA-4E26-94E0-E5BE77A4C615}" presName="composite" presStyleCnt="0"/>
      <dgm:spPr/>
    </dgm:pt>
    <dgm:pt modelId="{1A0B3EAA-E770-4AE4-BBF7-6F35A0C753EA}" type="pres">
      <dgm:prSet presAssocID="{14AC811C-13BA-4E26-94E0-E5BE77A4C615}" presName="imgShp" presStyleLbl="fgImgPlace1" presStyleIdx="3" presStyleCnt="7" custLinFactX="-100000" custLinFactNeighborX="-112338" custLinFactNeighborY="8426"/>
      <dgm:spPr/>
    </dgm:pt>
    <dgm:pt modelId="{D4795B92-F7DA-44AE-855D-0A80008AE816}" type="pres">
      <dgm:prSet presAssocID="{14AC811C-13BA-4E26-94E0-E5BE77A4C615}" presName="txShp" presStyleLbl="node1" presStyleIdx="3" presStyleCnt="7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0D64C-B3FF-4F93-9B65-70D76591B08B}" type="pres">
      <dgm:prSet presAssocID="{1ADAB9EB-E3DB-4402-A642-348AE633FB8F}" presName="spacing" presStyleCnt="0"/>
      <dgm:spPr/>
    </dgm:pt>
    <dgm:pt modelId="{7C38CB8B-2114-4B75-919C-69B4030F5B8A}" type="pres">
      <dgm:prSet presAssocID="{1EA5FD5A-923F-46B5-AE6D-4B5C76195542}" presName="composite" presStyleCnt="0"/>
      <dgm:spPr/>
    </dgm:pt>
    <dgm:pt modelId="{C315FF8A-A8B6-4F69-B115-C9D4159A4840}" type="pres">
      <dgm:prSet presAssocID="{1EA5FD5A-923F-46B5-AE6D-4B5C76195542}" presName="imgShp" presStyleLbl="fgImgPlace1" presStyleIdx="4" presStyleCnt="7" custLinFactX="-100000" custLinFactNeighborX="-112338" custLinFactNeighborY="8426"/>
      <dgm:spPr/>
    </dgm:pt>
    <dgm:pt modelId="{B060CE2A-B6A5-43DA-AC25-8250E7B4BC7C}" type="pres">
      <dgm:prSet presAssocID="{1EA5FD5A-923F-46B5-AE6D-4B5C76195542}" presName="txShp" presStyleLbl="node1" presStyleIdx="4" presStyleCnt="7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7BAF66-B7F1-4FD3-A732-B49EF7863E63}" type="pres">
      <dgm:prSet presAssocID="{7BFE8A3B-4BCE-4A86-9057-3CE346797E3E}" presName="spacing" presStyleCnt="0"/>
      <dgm:spPr/>
    </dgm:pt>
    <dgm:pt modelId="{73907100-7606-4B94-9EDF-1C93965773E8}" type="pres">
      <dgm:prSet presAssocID="{4B3E4326-705D-4AF8-AB10-DCF9DE36C366}" presName="composite" presStyleCnt="0"/>
      <dgm:spPr/>
    </dgm:pt>
    <dgm:pt modelId="{8A4B7488-A1C2-4155-BA5A-D471FFEBC994}" type="pres">
      <dgm:prSet presAssocID="{4B3E4326-705D-4AF8-AB10-DCF9DE36C366}" presName="imgShp" presStyleLbl="fgImgPlace1" presStyleIdx="5" presStyleCnt="7" custLinFactX="-100000" custLinFactNeighborX="-112338" custLinFactNeighborY="8426"/>
      <dgm:spPr/>
    </dgm:pt>
    <dgm:pt modelId="{3B97CEB8-D2CD-4D72-91B8-FDAD745DA9C2}" type="pres">
      <dgm:prSet presAssocID="{4B3E4326-705D-4AF8-AB10-DCF9DE36C366}" presName="txShp" presStyleLbl="node1" presStyleIdx="5" presStyleCnt="7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9EEE4-3775-4E6C-BF2C-E1497E5ED783}" type="pres">
      <dgm:prSet presAssocID="{ED286447-01DF-4FD4-BDBA-FB69376ED9A9}" presName="spacing" presStyleCnt="0"/>
      <dgm:spPr/>
    </dgm:pt>
    <dgm:pt modelId="{89B0123D-C2D0-4D05-8E9E-9596A56B2035}" type="pres">
      <dgm:prSet presAssocID="{AEAD8BC7-12A1-4CA0-8301-744BD39FDDDA}" presName="composite" presStyleCnt="0"/>
      <dgm:spPr/>
    </dgm:pt>
    <dgm:pt modelId="{B02838A2-6530-446B-B068-135A79A1E043}" type="pres">
      <dgm:prSet presAssocID="{AEAD8BC7-12A1-4CA0-8301-744BD39FDDDA}" presName="imgShp" presStyleLbl="fgImgPlace1" presStyleIdx="6" presStyleCnt="7" custLinFactX="-100000" custLinFactNeighborX="-112338" custLinFactNeighborY="8426"/>
      <dgm:spPr/>
    </dgm:pt>
    <dgm:pt modelId="{36B001CB-1789-4D7E-A843-954FE3759221}" type="pres">
      <dgm:prSet presAssocID="{AEAD8BC7-12A1-4CA0-8301-744BD39FDDDA}" presName="txShp" presStyleLbl="node1" presStyleIdx="6" presStyleCnt="7" custScaleX="125155" custLinFactNeighborX="38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D07BFC-3F90-4D50-A34F-927F6BBE42B0}" srcId="{C0DAA090-DC2F-4A5B-84CF-FE23997C0F8D}" destId="{4B3E4326-705D-4AF8-AB10-DCF9DE36C366}" srcOrd="5" destOrd="0" parTransId="{5930CD40-F63F-4BCA-A39D-74182FFAB439}" sibTransId="{ED286447-01DF-4FD4-BDBA-FB69376ED9A9}"/>
    <dgm:cxn modelId="{EEFCFEF6-A157-46F0-A3FA-7385993CD88F}" type="presOf" srcId="{1EA5FD5A-923F-46B5-AE6D-4B5C76195542}" destId="{B060CE2A-B6A5-43DA-AC25-8250E7B4BC7C}" srcOrd="0" destOrd="0" presId="urn:microsoft.com/office/officeart/2005/8/layout/vList3"/>
    <dgm:cxn modelId="{EEEEFD57-6E30-412F-AC3E-3B5C935DFF66}" type="presOf" srcId="{4B3E4326-705D-4AF8-AB10-DCF9DE36C366}" destId="{3B97CEB8-D2CD-4D72-91B8-FDAD745DA9C2}" srcOrd="0" destOrd="0" presId="urn:microsoft.com/office/officeart/2005/8/layout/vList3"/>
    <dgm:cxn modelId="{9CACA0CB-BDDF-4474-ABA8-88356D852546}" srcId="{C0DAA090-DC2F-4A5B-84CF-FE23997C0F8D}" destId="{AEAD8BC7-12A1-4CA0-8301-744BD39FDDDA}" srcOrd="6" destOrd="0" parTransId="{C01BAF11-C2D2-4386-86D6-28D55607DC36}" sibTransId="{5D55FD87-8445-4E9E-9CF5-41266EA19C88}"/>
    <dgm:cxn modelId="{276B3254-62BD-44DE-AC50-81C48083C3BA}" srcId="{C0DAA090-DC2F-4A5B-84CF-FE23997C0F8D}" destId="{524F6E3A-32CD-40B7-8B63-59EDDE89E753}" srcOrd="1" destOrd="0" parTransId="{2EE0AC7B-E1B8-40A9-9B80-2E0A76B972FC}" sibTransId="{E46FD768-AFE3-4995-873A-D99287FB690B}"/>
    <dgm:cxn modelId="{8C7E1ED9-F21E-49F1-954E-32B616A601CC}" type="presOf" srcId="{14AC811C-13BA-4E26-94E0-E5BE77A4C615}" destId="{D4795B92-F7DA-44AE-855D-0A80008AE816}" srcOrd="0" destOrd="0" presId="urn:microsoft.com/office/officeart/2005/8/layout/vList3"/>
    <dgm:cxn modelId="{82976B16-5D8D-43BC-A906-2277595ADA9A}" srcId="{C0DAA090-DC2F-4A5B-84CF-FE23997C0F8D}" destId="{36333024-9D0A-4D15-B54E-FEB8755CB862}" srcOrd="2" destOrd="0" parTransId="{9366A482-1C6C-4BFF-A9FF-AA38962E6713}" sibTransId="{7E862DE8-7D18-4F72-9969-881BFA83CB42}"/>
    <dgm:cxn modelId="{33BF7DB0-C2E0-4889-9E7C-A0B5D66FC281}" srcId="{C0DAA090-DC2F-4A5B-84CF-FE23997C0F8D}" destId="{1EA5FD5A-923F-46B5-AE6D-4B5C76195542}" srcOrd="4" destOrd="0" parTransId="{A6A532AD-0AB2-49B6-9CAB-52A399541F73}" sibTransId="{7BFE8A3B-4BCE-4A86-9057-3CE346797E3E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1C95B08A-E7A0-41CF-9635-01549878111F}" srcId="{C0DAA090-DC2F-4A5B-84CF-FE23997C0F8D}" destId="{14AC811C-13BA-4E26-94E0-E5BE77A4C615}" srcOrd="3" destOrd="0" parTransId="{42CC4CB1-9F67-480F-9EDB-0AD0A969FF17}" sibTransId="{1ADAB9EB-E3DB-4402-A642-348AE633FB8F}"/>
    <dgm:cxn modelId="{B416AB86-390D-44C6-9A04-64F40E13F639}" type="presOf" srcId="{FCE9FD83-274E-4FE1-BF58-FAB216BAFAD7}" destId="{5BD8D945-0727-4AEE-910D-850B92E65FD4}" srcOrd="0" destOrd="0" presId="urn:microsoft.com/office/officeart/2005/8/layout/vList3"/>
    <dgm:cxn modelId="{75DF9420-AB29-4B8B-BB9E-72EAF6764230}" type="presOf" srcId="{AEAD8BC7-12A1-4CA0-8301-744BD39FDDDA}" destId="{36B001CB-1789-4D7E-A843-954FE3759221}" srcOrd="0" destOrd="0" presId="urn:microsoft.com/office/officeart/2005/8/layout/vList3"/>
    <dgm:cxn modelId="{6C60A31C-CE81-4798-ACB5-4525CFEA50CB}" type="presOf" srcId="{C0DAA090-DC2F-4A5B-84CF-FE23997C0F8D}" destId="{DDE2EFAC-FD0A-43B9-9885-8F584F8B2687}" srcOrd="0" destOrd="0" presId="urn:microsoft.com/office/officeart/2005/8/layout/vList3"/>
    <dgm:cxn modelId="{39115D61-2FB7-4BB4-98B0-4C8E872CD8AE}" type="presOf" srcId="{524F6E3A-32CD-40B7-8B63-59EDDE89E753}" destId="{A8EA8C62-14A6-4F58-BDCE-CA21597D5320}" srcOrd="0" destOrd="0" presId="urn:microsoft.com/office/officeart/2005/8/layout/vList3"/>
    <dgm:cxn modelId="{1765D9A7-F910-4509-B38E-E1CFAAE97056}" type="presOf" srcId="{36333024-9D0A-4D15-B54E-FEB8755CB862}" destId="{99150E04-7040-44D9-9072-09C7B549B1B9}" srcOrd="0" destOrd="0" presId="urn:microsoft.com/office/officeart/2005/8/layout/vList3"/>
    <dgm:cxn modelId="{7D4891B9-FACB-452E-843B-AEBEF8E20D62}" type="presParOf" srcId="{DDE2EFAC-FD0A-43B9-9885-8F584F8B2687}" destId="{04035673-F57E-4B09-9D23-B9C1E0ED0AD0}" srcOrd="0" destOrd="0" presId="urn:microsoft.com/office/officeart/2005/8/layout/vList3"/>
    <dgm:cxn modelId="{7D1B0439-94E4-4C7A-9922-83E90CC8C12A}" type="presParOf" srcId="{04035673-F57E-4B09-9D23-B9C1E0ED0AD0}" destId="{2B887BC6-55C2-4279-8C72-93BBB484D70B}" srcOrd="0" destOrd="0" presId="urn:microsoft.com/office/officeart/2005/8/layout/vList3"/>
    <dgm:cxn modelId="{C053CE43-46F2-427B-9073-B63F3B0452B9}" type="presParOf" srcId="{04035673-F57E-4B09-9D23-B9C1E0ED0AD0}" destId="{5BD8D945-0727-4AEE-910D-850B92E65FD4}" srcOrd="1" destOrd="0" presId="urn:microsoft.com/office/officeart/2005/8/layout/vList3"/>
    <dgm:cxn modelId="{95BACC8A-3844-4FEA-BCB6-9A8A9AF768B5}" type="presParOf" srcId="{DDE2EFAC-FD0A-43B9-9885-8F584F8B2687}" destId="{CBB756D1-7B5D-46C5-B557-6BFF75EAD8BF}" srcOrd="1" destOrd="0" presId="urn:microsoft.com/office/officeart/2005/8/layout/vList3"/>
    <dgm:cxn modelId="{519473C5-8C5C-457B-B141-3928B2A1B7AB}" type="presParOf" srcId="{DDE2EFAC-FD0A-43B9-9885-8F584F8B2687}" destId="{2DF0E5F4-B60C-44CD-81BA-4ECDE58C32F2}" srcOrd="2" destOrd="0" presId="urn:microsoft.com/office/officeart/2005/8/layout/vList3"/>
    <dgm:cxn modelId="{5F69ADA3-F256-4F0C-AF08-214433EA45FB}" type="presParOf" srcId="{2DF0E5F4-B60C-44CD-81BA-4ECDE58C32F2}" destId="{19AF7818-CA9E-41BA-B3E1-AAFB786201E8}" srcOrd="0" destOrd="0" presId="urn:microsoft.com/office/officeart/2005/8/layout/vList3"/>
    <dgm:cxn modelId="{0B31C294-0C8E-4AF2-B34E-1635CF07C59C}" type="presParOf" srcId="{2DF0E5F4-B60C-44CD-81BA-4ECDE58C32F2}" destId="{A8EA8C62-14A6-4F58-BDCE-CA21597D5320}" srcOrd="1" destOrd="0" presId="urn:microsoft.com/office/officeart/2005/8/layout/vList3"/>
    <dgm:cxn modelId="{E54C03F3-20AC-4853-A8FE-2984C4660FC1}" type="presParOf" srcId="{DDE2EFAC-FD0A-43B9-9885-8F584F8B2687}" destId="{C9D0AD83-1F68-4D84-B630-09B2BA545F31}" srcOrd="3" destOrd="0" presId="urn:microsoft.com/office/officeart/2005/8/layout/vList3"/>
    <dgm:cxn modelId="{A89C29AD-4970-4A93-955C-A84E921EEB51}" type="presParOf" srcId="{DDE2EFAC-FD0A-43B9-9885-8F584F8B2687}" destId="{4D7D99B2-1053-4A1C-8B6F-A0B23F287F6C}" srcOrd="4" destOrd="0" presId="urn:microsoft.com/office/officeart/2005/8/layout/vList3"/>
    <dgm:cxn modelId="{6F7E4EFE-60AC-4CFF-884D-403B44BE5542}" type="presParOf" srcId="{4D7D99B2-1053-4A1C-8B6F-A0B23F287F6C}" destId="{CD090C0D-68E4-4F8F-A695-9C361A3F985B}" srcOrd="0" destOrd="0" presId="urn:microsoft.com/office/officeart/2005/8/layout/vList3"/>
    <dgm:cxn modelId="{839AB9BF-005B-414A-8693-4DB1C9AF83AB}" type="presParOf" srcId="{4D7D99B2-1053-4A1C-8B6F-A0B23F287F6C}" destId="{99150E04-7040-44D9-9072-09C7B549B1B9}" srcOrd="1" destOrd="0" presId="urn:microsoft.com/office/officeart/2005/8/layout/vList3"/>
    <dgm:cxn modelId="{9C3810A0-30C6-49FA-AEC3-05FFF72260CD}" type="presParOf" srcId="{DDE2EFAC-FD0A-43B9-9885-8F584F8B2687}" destId="{B6368C11-9991-4E00-BE53-E735F45EDB6C}" srcOrd="5" destOrd="0" presId="urn:microsoft.com/office/officeart/2005/8/layout/vList3"/>
    <dgm:cxn modelId="{443C16D7-1B58-41BF-9093-AA221020F364}" type="presParOf" srcId="{DDE2EFAC-FD0A-43B9-9885-8F584F8B2687}" destId="{8AA089F7-7191-4F03-BCE9-683828A89FF7}" srcOrd="6" destOrd="0" presId="urn:microsoft.com/office/officeart/2005/8/layout/vList3"/>
    <dgm:cxn modelId="{D7276C51-F127-45CA-9C09-318E290F203D}" type="presParOf" srcId="{8AA089F7-7191-4F03-BCE9-683828A89FF7}" destId="{1A0B3EAA-E770-4AE4-BBF7-6F35A0C753EA}" srcOrd="0" destOrd="0" presId="urn:microsoft.com/office/officeart/2005/8/layout/vList3"/>
    <dgm:cxn modelId="{B83E2CC4-5B23-4A69-8F7E-DB7BE253EC28}" type="presParOf" srcId="{8AA089F7-7191-4F03-BCE9-683828A89FF7}" destId="{D4795B92-F7DA-44AE-855D-0A80008AE816}" srcOrd="1" destOrd="0" presId="urn:microsoft.com/office/officeart/2005/8/layout/vList3"/>
    <dgm:cxn modelId="{0AC15524-249E-43C9-9842-56C7ECF2EF41}" type="presParOf" srcId="{DDE2EFAC-FD0A-43B9-9885-8F584F8B2687}" destId="{F240D64C-B3FF-4F93-9B65-70D76591B08B}" srcOrd="7" destOrd="0" presId="urn:microsoft.com/office/officeart/2005/8/layout/vList3"/>
    <dgm:cxn modelId="{636E0C07-08BA-4931-8679-E4831518E509}" type="presParOf" srcId="{DDE2EFAC-FD0A-43B9-9885-8F584F8B2687}" destId="{7C38CB8B-2114-4B75-919C-69B4030F5B8A}" srcOrd="8" destOrd="0" presId="urn:microsoft.com/office/officeart/2005/8/layout/vList3"/>
    <dgm:cxn modelId="{4202F0C8-5D9D-4C80-AB7D-CBD82D61BE2B}" type="presParOf" srcId="{7C38CB8B-2114-4B75-919C-69B4030F5B8A}" destId="{C315FF8A-A8B6-4F69-B115-C9D4159A4840}" srcOrd="0" destOrd="0" presId="urn:microsoft.com/office/officeart/2005/8/layout/vList3"/>
    <dgm:cxn modelId="{7696EC70-CB06-492A-ABB4-2C19647E7429}" type="presParOf" srcId="{7C38CB8B-2114-4B75-919C-69B4030F5B8A}" destId="{B060CE2A-B6A5-43DA-AC25-8250E7B4BC7C}" srcOrd="1" destOrd="0" presId="urn:microsoft.com/office/officeart/2005/8/layout/vList3"/>
    <dgm:cxn modelId="{14192C92-9537-4AF4-A68A-7480F3566E20}" type="presParOf" srcId="{DDE2EFAC-FD0A-43B9-9885-8F584F8B2687}" destId="{AE7BAF66-B7F1-4FD3-A732-B49EF7863E63}" srcOrd="9" destOrd="0" presId="urn:microsoft.com/office/officeart/2005/8/layout/vList3"/>
    <dgm:cxn modelId="{9A72EC2C-4169-44F9-9D27-31764D83E328}" type="presParOf" srcId="{DDE2EFAC-FD0A-43B9-9885-8F584F8B2687}" destId="{73907100-7606-4B94-9EDF-1C93965773E8}" srcOrd="10" destOrd="0" presId="urn:microsoft.com/office/officeart/2005/8/layout/vList3"/>
    <dgm:cxn modelId="{4D2BFB60-D332-4BAA-9F40-8669DD5690B9}" type="presParOf" srcId="{73907100-7606-4B94-9EDF-1C93965773E8}" destId="{8A4B7488-A1C2-4155-BA5A-D471FFEBC994}" srcOrd="0" destOrd="0" presId="urn:microsoft.com/office/officeart/2005/8/layout/vList3"/>
    <dgm:cxn modelId="{F8A37E44-E094-4FD0-8C54-104D3B990C80}" type="presParOf" srcId="{73907100-7606-4B94-9EDF-1C93965773E8}" destId="{3B97CEB8-D2CD-4D72-91B8-FDAD745DA9C2}" srcOrd="1" destOrd="0" presId="urn:microsoft.com/office/officeart/2005/8/layout/vList3"/>
    <dgm:cxn modelId="{D85DFE9C-FE50-4DA4-BAE5-1FD689B39604}" type="presParOf" srcId="{DDE2EFAC-FD0A-43B9-9885-8F584F8B2687}" destId="{F9A9EEE4-3775-4E6C-BF2C-E1497E5ED783}" srcOrd="11" destOrd="0" presId="urn:microsoft.com/office/officeart/2005/8/layout/vList3"/>
    <dgm:cxn modelId="{7FC36220-64B6-4823-953C-51C1395656B6}" type="presParOf" srcId="{DDE2EFAC-FD0A-43B9-9885-8F584F8B2687}" destId="{89B0123D-C2D0-4D05-8E9E-9596A56B2035}" srcOrd="12" destOrd="0" presId="urn:microsoft.com/office/officeart/2005/8/layout/vList3"/>
    <dgm:cxn modelId="{CDE34CBD-3CA2-486E-AA10-6F02E38B1222}" type="presParOf" srcId="{89B0123D-C2D0-4D05-8E9E-9596A56B2035}" destId="{B02838A2-6530-446B-B068-135A79A1E043}" srcOrd="0" destOrd="0" presId="urn:microsoft.com/office/officeart/2005/8/layout/vList3"/>
    <dgm:cxn modelId="{32F9D598-FE97-4899-85DC-F6E178389112}" type="presParOf" srcId="{89B0123D-C2D0-4D05-8E9E-9596A56B2035}" destId="{36B001CB-1789-4D7E-A843-954FE37592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CED7FF-B594-4AA4-94E1-1BB5CA8D3A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8C62F3-F659-40B6-9F50-A77AF6FF8263}">
      <dgm:prSet phldrT="[文本]" custT="1"/>
      <dgm:spPr>
        <a:ln w="19050"/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驱动程序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C0353-D1C1-4634-94C4-71D2897BBBE6}" type="parTrans" cxnId="{0DB9987A-CC95-44E9-8E76-83E972113E87}">
      <dgm:prSet/>
      <dgm:spPr/>
      <dgm:t>
        <a:bodyPr/>
        <a:lstStyle/>
        <a:p>
          <a:endParaRPr lang="zh-CN" altLang="en-US"/>
        </a:p>
      </dgm:t>
    </dgm:pt>
    <dgm:pt modelId="{07780643-2A7A-4368-BFCF-5C4441494B5E}" type="sibTrans" cxnId="{0DB9987A-CC95-44E9-8E76-83E972113E87}">
      <dgm:prSet/>
      <dgm:spPr/>
      <dgm:t>
        <a:bodyPr/>
        <a:lstStyle/>
        <a:p>
          <a:endParaRPr lang="zh-CN" altLang="en-US"/>
        </a:p>
      </dgm:t>
    </dgm:pt>
    <dgm:pt modelId="{E479E54E-D548-4802-B681-181B8DB7CE72}">
      <dgm:prSet phldrT="[文本]"/>
      <dgm:spPr>
        <a:ln w="19050"/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消息结构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CAE6C-33F7-4A4D-B85B-19A631510AFE}" type="parTrans" cxnId="{68601D72-531D-41C0-9DE9-015EF8B4EE29}">
      <dgm:prSet/>
      <dgm:spPr/>
      <dgm:t>
        <a:bodyPr/>
        <a:lstStyle/>
        <a:p>
          <a:endParaRPr lang="zh-CN" altLang="en-US"/>
        </a:p>
      </dgm:t>
    </dgm:pt>
    <dgm:pt modelId="{8A075AC3-1C55-436E-8FC4-8CF4A9473A6E}" type="sibTrans" cxnId="{68601D72-531D-41C0-9DE9-015EF8B4EE29}">
      <dgm:prSet/>
      <dgm:spPr/>
      <dgm:t>
        <a:bodyPr/>
        <a:lstStyle/>
        <a:p>
          <a:endParaRPr lang="zh-CN" altLang="en-US"/>
        </a:p>
      </dgm:t>
    </dgm:pt>
    <dgm:pt modelId="{D019D6D3-8EBF-4D8D-B61B-761954C62321}">
      <dgm:prSet phldrT="[文本]"/>
      <dgm:spPr>
        <a:ln w="19050"/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激活窗体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9465C-E2F0-4EEC-A800-AC2F47959C33}" type="parTrans" cxnId="{D65B896C-81D8-492D-8350-35A0F7F04BF0}">
      <dgm:prSet/>
      <dgm:spPr/>
      <dgm:t>
        <a:bodyPr/>
        <a:lstStyle/>
        <a:p>
          <a:endParaRPr lang="zh-CN" altLang="en-US"/>
        </a:p>
      </dgm:t>
    </dgm:pt>
    <dgm:pt modelId="{6A7FA89D-B59D-46B5-936C-7F8B4462F5E3}" type="sibTrans" cxnId="{D65B896C-81D8-492D-8350-35A0F7F04BF0}">
      <dgm:prSet/>
      <dgm:spPr/>
      <dgm:t>
        <a:bodyPr/>
        <a:lstStyle/>
        <a:p>
          <a:endParaRPr lang="zh-CN" altLang="en-US"/>
        </a:p>
      </dgm:t>
    </dgm:pt>
    <dgm:pt modelId="{9B3ABE1B-11ED-4E59-825F-72198228E9F4}">
      <dgm:prSet phldrT="[文本]"/>
      <dgm:spPr>
        <a:ln w="19050"/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系统消息队列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6F077A-15CB-4DE2-98BB-C36BDE388C5F}" type="parTrans" cxnId="{3DF60BAA-7269-4414-A6AD-082E2CC1DA9C}">
      <dgm:prSet/>
      <dgm:spPr/>
      <dgm:t>
        <a:bodyPr/>
        <a:lstStyle/>
        <a:p>
          <a:endParaRPr lang="zh-CN" altLang="en-US"/>
        </a:p>
      </dgm:t>
    </dgm:pt>
    <dgm:pt modelId="{E15D0FE8-C957-4B2F-AC6A-02FFA99EF0B2}" type="sibTrans" cxnId="{3DF60BAA-7269-4414-A6AD-082E2CC1DA9C}">
      <dgm:prSet/>
      <dgm:spPr/>
      <dgm:t>
        <a:bodyPr/>
        <a:lstStyle/>
        <a:p>
          <a:endParaRPr lang="zh-CN" altLang="en-US"/>
        </a:p>
      </dgm:t>
    </dgm:pt>
    <dgm:pt modelId="{337500CB-9527-4E57-9E44-747DFD8F38CA}" type="pres">
      <dgm:prSet presAssocID="{10CED7FF-B594-4AA4-94E1-1BB5CA8D3A64}" presName="CompostProcess" presStyleCnt="0">
        <dgm:presLayoutVars>
          <dgm:dir/>
          <dgm:resizeHandles val="exact"/>
        </dgm:presLayoutVars>
      </dgm:prSet>
      <dgm:spPr/>
    </dgm:pt>
    <dgm:pt modelId="{A74BA50C-9818-4954-A16F-B3738CE29AD0}" type="pres">
      <dgm:prSet presAssocID="{10CED7FF-B594-4AA4-94E1-1BB5CA8D3A64}" presName="arrow" presStyleLbl="bgShp" presStyleIdx="0" presStyleCnt="1"/>
      <dgm:spPr>
        <a:solidFill>
          <a:schemeClr val="tx2">
            <a:lumMod val="40000"/>
            <a:lumOff val="60000"/>
          </a:schemeClr>
        </a:solidFill>
      </dgm:spPr>
    </dgm:pt>
    <dgm:pt modelId="{6DBFC3EF-E2CB-48A7-A7C2-7881FBA94498}" type="pres">
      <dgm:prSet presAssocID="{10CED7FF-B594-4AA4-94E1-1BB5CA8D3A64}" presName="linearProcess" presStyleCnt="0"/>
      <dgm:spPr/>
    </dgm:pt>
    <dgm:pt modelId="{48F93D81-4BBE-442E-B3A8-9DEC4C481CF2}" type="pres">
      <dgm:prSet presAssocID="{998C62F3-F659-40B6-9F50-A77AF6FF826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6D0DAE-E420-4BC6-8CD5-10934AD33C56}" type="pres">
      <dgm:prSet presAssocID="{07780643-2A7A-4368-BFCF-5C4441494B5E}" presName="sibTrans" presStyleCnt="0"/>
      <dgm:spPr/>
    </dgm:pt>
    <dgm:pt modelId="{AD549FD5-2025-4704-9BA1-9F910A662B09}" type="pres">
      <dgm:prSet presAssocID="{E479E54E-D548-4802-B681-181B8DB7CE7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9DF07B-CF90-48B1-98EC-D085699C7FC5}" type="pres">
      <dgm:prSet presAssocID="{8A075AC3-1C55-436E-8FC4-8CF4A9473A6E}" presName="sibTrans" presStyleCnt="0"/>
      <dgm:spPr/>
    </dgm:pt>
    <dgm:pt modelId="{9FF44A0B-A3B0-424F-927D-FC068DCFABEF}" type="pres">
      <dgm:prSet presAssocID="{9B3ABE1B-11ED-4E59-825F-72198228E9F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D9D16-40C4-4570-B86F-E2F72C09CCEE}" type="pres">
      <dgm:prSet presAssocID="{E15D0FE8-C957-4B2F-AC6A-02FFA99EF0B2}" presName="sibTrans" presStyleCnt="0"/>
      <dgm:spPr/>
    </dgm:pt>
    <dgm:pt modelId="{A5FC119A-33A4-449E-ADC6-C30E87139D2A}" type="pres">
      <dgm:prSet presAssocID="{D019D6D3-8EBF-4D8D-B61B-761954C6232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B2B1E2-6EBC-4BD6-8B48-D5C0772DAC58}" type="presOf" srcId="{9B3ABE1B-11ED-4E59-825F-72198228E9F4}" destId="{9FF44A0B-A3B0-424F-927D-FC068DCFABEF}" srcOrd="0" destOrd="0" presId="urn:microsoft.com/office/officeart/2005/8/layout/hProcess9"/>
    <dgm:cxn modelId="{ACF0E64F-5340-4D7A-8B4D-6218CE5AFE72}" type="presOf" srcId="{D019D6D3-8EBF-4D8D-B61B-761954C62321}" destId="{A5FC119A-33A4-449E-ADC6-C30E87139D2A}" srcOrd="0" destOrd="0" presId="urn:microsoft.com/office/officeart/2005/8/layout/hProcess9"/>
    <dgm:cxn modelId="{C0F60063-16BF-4105-BEEB-793190CA0B80}" type="presOf" srcId="{E479E54E-D548-4802-B681-181B8DB7CE72}" destId="{AD549FD5-2025-4704-9BA1-9F910A662B09}" srcOrd="0" destOrd="0" presId="urn:microsoft.com/office/officeart/2005/8/layout/hProcess9"/>
    <dgm:cxn modelId="{0DB9987A-CC95-44E9-8E76-83E972113E87}" srcId="{10CED7FF-B594-4AA4-94E1-1BB5CA8D3A64}" destId="{998C62F3-F659-40B6-9F50-A77AF6FF8263}" srcOrd="0" destOrd="0" parTransId="{491C0353-D1C1-4634-94C4-71D2897BBBE6}" sibTransId="{07780643-2A7A-4368-BFCF-5C4441494B5E}"/>
    <dgm:cxn modelId="{C80C6948-97ED-46DE-8A8C-620A61035065}" type="presOf" srcId="{10CED7FF-B594-4AA4-94E1-1BB5CA8D3A64}" destId="{337500CB-9527-4E57-9E44-747DFD8F38CA}" srcOrd="0" destOrd="0" presId="urn:microsoft.com/office/officeart/2005/8/layout/hProcess9"/>
    <dgm:cxn modelId="{72455617-98FF-487F-94C9-AC32F4AD3C6B}" type="presOf" srcId="{998C62F3-F659-40B6-9F50-A77AF6FF8263}" destId="{48F93D81-4BBE-442E-B3A8-9DEC4C481CF2}" srcOrd="0" destOrd="0" presId="urn:microsoft.com/office/officeart/2005/8/layout/hProcess9"/>
    <dgm:cxn modelId="{D65B896C-81D8-492D-8350-35A0F7F04BF0}" srcId="{10CED7FF-B594-4AA4-94E1-1BB5CA8D3A64}" destId="{D019D6D3-8EBF-4D8D-B61B-761954C62321}" srcOrd="3" destOrd="0" parTransId="{47A9465C-E2F0-4EEC-A800-AC2F47959C33}" sibTransId="{6A7FA89D-B59D-46B5-936C-7F8B4462F5E3}"/>
    <dgm:cxn modelId="{68601D72-531D-41C0-9DE9-015EF8B4EE29}" srcId="{10CED7FF-B594-4AA4-94E1-1BB5CA8D3A64}" destId="{E479E54E-D548-4802-B681-181B8DB7CE72}" srcOrd="1" destOrd="0" parTransId="{38ACAE6C-33F7-4A4D-B85B-19A631510AFE}" sibTransId="{8A075AC3-1C55-436E-8FC4-8CF4A9473A6E}"/>
    <dgm:cxn modelId="{3DF60BAA-7269-4414-A6AD-082E2CC1DA9C}" srcId="{10CED7FF-B594-4AA4-94E1-1BB5CA8D3A64}" destId="{9B3ABE1B-11ED-4E59-825F-72198228E9F4}" srcOrd="2" destOrd="0" parTransId="{116F077A-15CB-4DE2-98BB-C36BDE388C5F}" sibTransId="{E15D0FE8-C957-4B2F-AC6A-02FFA99EF0B2}"/>
    <dgm:cxn modelId="{DB3BD8FB-38CE-4020-8361-8ADFF47D5793}" type="presParOf" srcId="{337500CB-9527-4E57-9E44-747DFD8F38CA}" destId="{A74BA50C-9818-4954-A16F-B3738CE29AD0}" srcOrd="0" destOrd="0" presId="urn:microsoft.com/office/officeart/2005/8/layout/hProcess9"/>
    <dgm:cxn modelId="{A8FE43A0-41D0-4039-B45A-70AE2CA3C1DC}" type="presParOf" srcId="{337500CB-9527-4E57-9E44-747DFD8F38CA}" destId="{6DBFC3EF-E2CB-48A7-A7C2-7881FBA94498}" srcOrd="1" destOrd="0" presId="urn:microsoft.com/office/officeart/2005/8/layout/hProcess9"/>
    <dgm:cxn modelId="{3802C710-B1AF-4B82-A571-F47203D9777C}" type="presParOf" srcId="{6DBFC3EF-E2CB-48A7-A7C2-7881FBA94498}" destId="{48F93D81-4BBE-442E-B3A8-9DEC4C481CF2}" srcOrd="0" destOrd="0" presId="urn:microsoft.com/office/officeart/2005/8/layout/hProcess9"/>
    <dgm:cxn modelId="{4521CE6B-A01F-4222-907A-355847FD47C1}" type="presParOf" srcId="{6DBFC3EF-E2CB-48A7-A7C2-7881FBA94498}" destId="{0E6D0DAE-E420-4BC6-8CD5-10934AD33C56}" srcOrd="1" destOrd="0" presId="urn:microsoft.com/office/officeart/2005/8/layout/hProcess9"/>
    <dgm:cxn modelId="{29747DFD-9F59-49C2-853C-CC22ABA1EF2B}" type="presParOf" srcId="{6DBFC3EF-E2CB-48A7-A7C2-7881FBA94498}" destId="{AD549FD5-2025-4704-9BA1-9F910A662B09}" srcOrd="2" destOrd="0" presId="urn:microsoft.com/office/officeart/2005/8/layout/hProcess9"/>
    <dgm:cxn modelId="{230CEE94-AC18-4E63-A724-43C44CB98351}" type="presParOf" srcId="{6DBFC3EF-E2CB-48A7-A7C2-7881FBA94498}" destId="{409DF07B-CF90-48B1-98EC-D085699C7FC5}" srcOrd="3" destOrd="0" presId="urn:microsoft.com/office/officeart/2005/8/layout/hProcess9"/>
    <dgm:cxn modelId="{5195BFAB-67BD-413F-A0EE-B61894A3D7FB}" type="presParOf" srcId="{6DBFC3EF-E2CB-48A7-A7C2-7881FBA94498}" destId="{9FF44A0B-A3B0-424F-927D-FC068DCFABEF}" srcOrd="4" destOrd="0" presId="urn:microsoft.com/office/officeart/2005/8/layout/hProcess9"/>
    <dgm:cxn modelId="{370E4958-4B99-42FC-8271-C7F60A37C0CC}" type="presParOf" srcId="{6DBFC3EF-E2CB-48A7-A7C2-7881FBA94498}" destId="{EE2D9D16-40C4-4570-B86F-E2F72C09CCEE}" srcOrd="5" destOrd="0" presId="urn:microsoft.com/office/officeart/2005/8/layout/hProcess9"/>
    <dgm:cxn modelId="{E979E648-DFCB-457B-A99A-DC96D669DBFB}" type="presParOf" srcId="{6DBFC3EF-E2CB-48A7-A7C2-7881FBA94498}" destId="{A5FC119A-33A4-449E-ADC6-C30E87139D2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CED7FF-B594-4AA4-94E1-1BB5CA8D3A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019D6D3-8EBF-4D8D-B61B-761954C62321}">
      <dgm:prSet phldrT="[文本]"/>
      <dgm:spPr>
        <a:ln w="19050"/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当前程序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9465C-E2F0-4EEC-A800-AC2F47959C33}" type="parTrans" cxnId="{D65B896C-81D8-492D-8350-35A0F7F04BF0}">
      <dgm:prSet/>
      <dgm:spPr/>
      <dgm:t>
        <a:bodyPr/>
        <a:lstStyle/>
        <a:p>
          <a:endParaRPr lang="zh-CN" altLang="en-US"/>
        </a:p>
      </dgm:t>
    </dgm:pt>
    <dgm:pt modelId="{6A7FA89D-B59D-46B5-936C-7F8B4462F5E3}" type="sibTrans" cxnId="{D65B896C-81D8-492D-8350-35A0F7F04BF0}">
      <dgm:prSet/>
      <dgm:spPr/>
      <dgm:t>
        <a:bodyPr/>
        <a:lstStyle/>
        <a:p>
          <a:endParaRPr lang="zh-CN" altLang="en-US"/>
        </a:p>
      </dgm:t>
    </dgm:pt>
    <dgm:pt modelId="{9B3ABE1B-11ED-4E59-825F-72198228E9F4}">
      <dgm:prSet phldrT="[文本]"/>
      <dgm:spPr>
        <a:ln w="19050"/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按键状态扫瞄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6F077A-15CB-4DE2-98BB-C36BDE388C5F}" type="parTrans" cxnId="{3DF60BAA-7269-4414-A6AD-082E2CC1DA9C}">
      <dgm:prSet/>
      <dgm:spPr/>
      <dgm:t>
        <a:bodyPr/>
        <a:lstStyle/>
        <a:p>
          <a:endParaRPr lang="zh-CN" altLang="en-US"/>
        </a:p>
      </dgm:t>
    </dgm:pt>
    <dgm:pt modelId="{E15D0FE8-C957-4B2F-AC6A-02FFA99EF0B2}" type="sibTrans" cxnId="{3DF60BAA-7269-4414-A6AD-082E2CC1DA9C}">
      <dgm:prSet/>
      <dgm:spPr/>
      <dgm:t>
        <a:bodyPr/>
        <a:lstStyle/>
        <a:p>
          <a:endParaRPr lang="zh-CN" altLang="en-US"/>
        </a:p>
      </dgm:t>
    </dgm:pt>
    <dgm:pt modelId="{337500CB-9527-4E57-9E44-747DFD8F38CA}" type="pres">
      <dgm:prSet presAssocID="{10CED7FF-B594-4AA4-94E1-1BB5CA8D3A64}" presName="CompostProcess" presStyleCnt="0">
        <dgm:presLayoutVars>
          <dgm:dir/>
          <dgm:resizeHandles val="exact"/>
        </dgm:presLayoutVars>
      </dgm:prSet>
      <dgm:spPr/>
    </dgm:pt>
    <dgm:pt modelId="{A74BA50C-9818-4954-A16F-B3738CE29AD0}" type="pres">
      <dgm:prSet presAssocID="{10CED7FF-B594-4AA4-94E1-1BB5CA8D3A64}" presName="arrow" presStyleLbl="bgShp" presStyleIdx="0" presStyleCnt="1" custScaleX="64660" custLinFactNeighborX="105" custLinFactNeighborY="5682"/>
      <dgm:spPr>
        <a:solidFill>
          <a:schemeClr val="tx2">
            <a:lumMod val="40000"/>
            <a:lumOff val="60000"/>
          </a:schemeClr>
        </a:solidFill>
      </dgm:spPr>
    </dgm:pt>
    <dgm:pt modelId="{6DBFC3EF-E2CB-48A7-A7C2-7881FBA94498}" type="pres">
      <dgm:prSet presAssocID="{10CED7FF-B594-4AA4-94E1-1BB5CA8D3A64}" presName="linearProcess" presStyleCnt="0"/>
      <dgm:spPr/>
    </dgm:pt>
    <dgm:pt modelId="{9FF44A0B-A3B0-424F-927D-FC068DCFABEF}" type="pres">
      <dgm:prSet presAssocID="{9B3ABE1B-11ED-4E59-825F-72198228E9F4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D9D16-40C4-4570-B86F-E2F72C09CCEE}" type="pres">
      <dgm:prSet presAssocID="{E15D0FE8-C957-4B2F-AC6A-02FFA99EF0B2}" presName="sibTrans" presStyleCnt="0"/>
      <dgm:spPr/>
    </dgm:pt>
    <dgm:pt modelId="{A5FC119A-33A4-449E-ADC6-C30E87139D2A}" type="pres">
      <dgm:prSet presAssocID="{D019D6D3-8EBF-4D8D-B61B-761954C62321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5B896C-81D8-492D-8350-35A0F7F04BF0}" srcId="{10CED7FF-B594-4AA4-94E1-1BB5CA8D3A64}" destId="{D019D6D3-8EBF-4D8D-B61B-761954C62321}" srcOrd="1" destOrd="0" parTransId="{47A9465C-E2F0-4EEC-A800-AC2F47959C33}" sibTransId="{6A7FA89D-B59D-46B5-936C-7F8B4462F5E3}"/>
    <dgm:cxn modelId="{72383393-C224-4E95-8C03-F39E1D220803}" type="presOf" srcId="{10CED7FF-B594-4AA4-94E1-1BB5CA8D3A64}" destId="{337500CB-9527-4E57-9E44-747DFD8F38CA}" srcOrd="0" destOrd="0" presId="urn:microsoft.com/office/officeart/2005/8/layout/hProcess9"/>
    <dgm:cxn modelId="{CAF7038E-AE5A-47E0-901C-AEF65815A53B}" type="presOf" srcId="{9B3ABE1B-11ED-4E59-825F-72198228E9F4}" destId="{9FF44A0B-A3B0-424F-927D-FC068DCFABEF}" srcOrd="0" destOrd="0" presId="urn:microsoft.com/office/officeart/2005/8/layout/hProcess9"/>
    <dgm:cxn modelId="{3DF60BAA-7269-4414-A6AD-082E2CC1DA9C}" srcId="{10CED7FF-B594-4AA4-94E1-1BB5CA8D3A64}" destId="{9B3ABE1B-11ED-4E59-825F-72198228E9F4}" srcOrd="0" destOrd="0" parTransId="{116F077A-15CB-4DE2-98BB-C36BDE388C5F}" sibTransId="{E15D0FE8-C957-4B2F-AC6A-02FFA99EF0B2}"/>
    <dgm:cxn modelId="{3CBDE095-DECE-4C71-8302-AA5594408949}" type="presOf" srcId="{D019D6D3-8EBF-4D8D-B61B-761954C62321}" destId="{A5FC119A-33A4-449E-ADC6-C30E87139D2A}" srcOrd="0" destOrd="0" presId="urn:microsoft.com/office/officeart/2005/8/layout/hProcess9"/>
    <dgm:cxn modelId="{E74C523C-A3A5-4B4A-92B5-54481AAA2B4B}" type="presParOf" srcId="{337500CB-9527-4E57-9E44-747DFD8F38CA}" destId="{A74BA50C-9818-4954-A16F-B3738CE29AD0}" srcOrd="0" destOrd="0" presId="urn:microsoft.com/office/officeart/2005/8/layout/hProcess9"/>
    <dgm:cxn modelId="{ACC3095B-9420-4D52-A0D6-1B2EDD9BCDA5}" type="presParOf" srcId="{337500CB-9527-4E57-9E44-747DFD8F38CA}" destId="{6DBFC3EF-E2CB-48A7-A7C2-7881FBA94498}" srcOrd="1" destOrd="0" presId="urn:microsoft.com/office/officeart/2005/8/layout/hProcess9"/>
    <dgm:cxn modelId="{DB68DA0D-4F53-476B-83B5-6F64E1512631}" type="presParOf" srcId="{6DBFC3EF-E2CB-48A7-A7C2-7881FBA94498}" destId="{9FF44A0B-A3B0-424F-927D-FC068DCFABEF}" srcOrd="0" destOrd="0" presId="urn:microsoft.com/office/officeart/2005/8/layout/hProcess9"/>
    <dgm:cxn modelId="{6084BDF2-F2BE-4DCB-A286-CD00F4B784DB}" type="presParOf" srcId="{6DBFC3EF-E2CB-48A7-A7C2-7881FBA94498}" destId="{EE2D9D16-40C4-4570-B86F-E2F72C09CCEE}" srcOrd="1" destOrd="0" presId="urn:microsoft.com/office/officeart/2005/8/layout/hProcess9"/>
    <dgm:cxn modelId="{D64AF100-5690-41CB-9569-66F7F2867126}" type="presParOf" srcId="{6DBFC3EF-E2CB-48A7-A7C2-7881FBA94498}" destId="{A5FC119A-33A4-449E-ADC6-C30E87139D2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807794" y="64569"/>
          <a:ext cx="7782591" cy="7387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782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窗体类的派生</a:t>
          </a:r>
          <a:endParaRPr lang="zh-CN" altLang="en-US" sz="2600" kern="1200" dirty="0"/>
        </a:p>
      </dsp:txBody>
      <dsp:txXfrm rot="10800000">
        <a:off x="992489" y="64569"/>
        <a:ext cx="7597896" cy="738782"/>
      </dsp:txXfrm>
    </dsp:sp>
    <dsp:sp modelId="{2B887BC6-55C2-4279-8C72-93BBB484D70B}">
      <dsp:nvSpPr>
        <dsp:cNvPr id="0" name=""/>
        <dsp:cNvSpPr/>
      </dsp:nvSpPr>
      <dsp:spPr>
        <a:xfrm>
          <a:off x="0" y="64569"/>
          <a:ext cx="738782" cy="7387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A8C62-14A6-4F58-BDCE-CA21597D5320}">
      <dsp:nvSpPr>
        <dsp:cNvPr id="0" name=""/>
        <dsp:cNvSpPr/>
      </dsp:nvSpPr>
      <dsp:spPr>
        <a:xfrm rot="10800000">
          <a:off x="807794" y="1023883"/>
          <a:ext cx="7782591" cy="7387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782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窗体样式修改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992489" y="1023883"/>
        <a:ext cx="7597896" cy="738782"/>
      </dsp:txXfrm>
    </dsp:sp>
    <dsp:sp modelId="{19AF7818-CA9E-41BA-B3E1-AAFB786201E8}">
      <dsp:nvSpPr>
        <dsp:cNvPr id="0" name=""/>
        <dsp:cNvSpPr/>
      </dsp:nvSpPr>
      <dsp:spPr>
        <a:xfrm>
          <a:off x="0" y="1023883"/>
          <a:ext cx="738782" cy="7387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50E04-7040-44D9-9072-09C7B549B1B9}">
      <dsp:nvSpPr>
        <dsp:cNvPr id="0" name=""/>
        <dsp:cNvSpPr/>
      </dsp:nvSpPr>
      <dsp:spPr>
        <a:xfrm rot="10800000">
          <a:off x="807794" y="1983197"/>
          <a:ext cx="7782591" cy="7387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782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设置和激活窗体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992489" y="1983197"/>
        <a:ext cx="7597896" cy="738782"/>
      </dsp:txXfrm>
    </dsp:sp>
    <dsp:sp modelId="{CD090C0D-68E4-4F8F-A695-9C361A3F985B}">
      <dsp:nvSpPr>
        <dsp:cNvPr id="0" name=""/>
        <dsp:cNvSpPr/>
      </dsp:nvSpPr>
      <dsp:spPr>
        <a:xfrm>
          <a:off x="0" y="1983197"/>
          <a:ext cx="738782" cy="7387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95B92-F7DA-44AE-855D-0A80008AE816}">
      <dsp:nvSpPr>
        <dsp:cNvPr id="0" name=""/>
        <dsp:cNvSpPr/>
      </dsp:nvSpPr>
      <dsp:spPr>
        <a:xfrm rot="10800000">
          <a:off x="807794" y="2942511"/>
          <a:ext cx="7782591" cy="7387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782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鼠标拖动消息处理</a:t>
          </a:r>
          <a:endParaRPr lang="zh-CN" altLang="en-US" sz="2600" kern="1200" dirty="0"/>
        </a:p>
      </dsp:txBody>
      <dsp:txXfrm rot="10800000">
        <a:off x="992489" y="2942511"/>
        <a:ext cx="7597896" cy="738782"/>
      </dsp:txXfrm>
    </dsp:sp>
    <dsp:sp modelId="{1A0B3EAA-E770-4AE4-BBF7-6F35A0C753EA}">
      <dsp:nvSpPr>
        <dsp:cNvPr id="0" name=""/>
        <dsp:cNvSpPr/>
      </dsp:nvSpPr>
      <dsp:spPr>
        <a:xfrm>
          <a:off x="0" y="2942511"/>
          <a:ext cx="738782" cy="7387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0CE2A-B6A5-43DA-AC25-8250E7B4BC7C}">
      <dsp:nvSpPr>
        <dsp:cNvPr id="0" name=""/>
        <dsp:cNvSpPr/>
      </dsp:nvSpPr>
      <dsp:spPr>
        <a:xfrm rot="10800000">
          <a:off x="807794" y="3901825"/>
          <a:ext cx="7782591" cy="7387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782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按钮类的派生</a:t>
          </a:r>
          <a:endParaRPr lang="zh-CN" altLang="en-US" sz="2600" kern="1200" dirty="0"/>
        </a:p>
      </dsp:txBody>
      <dsp:txXfrm rot="10800000">
        <a:off x="992489" y="3901825"/>
        <a:ext cx="7597896" cy="738782"/>
      </dsp:txXfrm>
    </dsp:sp>
    <dsp:sp modelId="{C315FF8A-A8B6-4F69-B115-C9D4159A4840}">
      <dsp:nvSpPr>
        <dsp:cNvPr id="0" name=""/>
        <dsp:cNvSpPr/>
      </dsp:nvSpPr>
      <dsp:spPr>
        <a:xfrm>
          <a:off x="0" y="3901825"/>
          <a:ext cx="738782" cy="7387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7CEB8-D2CD-4D72-91B8-FDAD745DA9C2}">
      <dsp:nvSpPr>
        <dsp:cNvPr id="0" name=""/>
        <dsp:cNvSpPr/>
      </dsp:nvSpPr>
      <dsp:spPr>
        <a:xfrm rot="10800000">
          <a:off x="807794" y="4801209"/>
          <a:ext cx="7782591" cy="7387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782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按钮事件实现</a:t>
          </a:r>
          <a:endParaRPr lang="zh-CN" altLang="en-US" sz="2600" kern="1200" dirty="0"/>
        </a:p>
      </dsp:txBody>
      <dsp:txXfrm rot="10800000">
        <a:off x="992489" y="4801209"/>
        <a:ext cx="7597896" cy="738782"/>
      </dsp:txXfrm>
    </dsp:sp>
    <dsp:sp modelId="{8A4B7488-A1C2-4155-BA5A-D471FFEBC994}">
      <dsp:nvSpPr>
        <dsp:cNvPr id="0" name=""/>
        <dsp:cNvSpPr/>
      </dsp:nvSpPr>
      <dsp:spPr>
        <a:xfrm>
          <a:off x="0" y="4801209"/>
          <a:ext cx="738782" cy="7387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FE56C-44DE-4F26-9832-A2B8CD8B04CE}">
      <dsp:nvSpPr>
        <dsp:cNvPr id="0" name=""/>
        <dsp:cNvSpPr/>
      </dsp:nvSpPr>
      <dsp:spPr>
        <a:xfrm>
          <a:off x="0" y="3675157"/>
          <a:ext cx="7909169" cy="120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鼠标移动</a:t>
          </a:r>
          <a:endParaRPr lang="zh-CN" altLang="en-US" sz="2100" kern="1200" dirty="0"/>
        </a:p>
      </dsp:txBody>
      <dsp:txXfrm>
        <a:off x="0" y="3675157"/>
        <a:ext cx="7909169" cy="651385"/>
      </dsp:txXfrm>
    </dsp:sp>
    <dsp:sp modelId="{E84C44C0-BF81-4F47-90E7-0A7DAF180973}">
      <dsp:nvSpPr>
        <dsp:cNvPr id="0" name=""/>
        <dsp:cNvSpPr/>
      </dsp:nvSpPr>
      <dsp:spPr>
        <a:xfrm>
          <a:off x="0" y="4302417"/>
          <a:ext cx="3954584" cy="554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SetActiveWindow</a:t>
          </a:r>
          <a:endParaRPr lang="zh-CN" altLang="en-US" sz="2700" kern="1200" dirty="0"/>
        </a:p>
      </dsp:txBody>
      <dsp:txXfrm>
        <a:off x="0" y="4302417"/>
        <a:ext cx="3954584" cy="554883"/>
      </dsp:txXfrm>
    </dsp:sp>
    <dsp:sp modelId="{0955366D-A96A-4E65-8E8C-B1C362E952E4}">
      <dsp:nvSpPr>
        <dsp:cNvPr id="0" name=""/>
        <dsp:cNvSpPr/>
      </dsp:nvSpPr>
      <dsp:spPr>
        <a:xfrm>
          <a:off x="3954584" y="4302417"/>
          <a:ext cx="3954584" cy="554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激活目标窗体</a:t>
          </a:r>
          <a:endParaRPr lang="zh-CN" altLang="en-US" sz="2700" kern="1200" dirty="0"/>
        </a:p>
      </dsp:txBody>
      <dsp:txXfrm>
        <a:off x="3954584" y="4302417"/>
        <a:ext cx="3954584" cy="554883"/>
      </dsp:txXfrm>
    </dsp:sp>
    <dsp:sp modelId="{88D8011B-6A3E-4CA2-B6F6-2F3FEF482A29}">
      <dsp:nvSpPr>
        <dsp:cNvPr id="0" name=""/>
        <dsp:cNvSpPr/>
      </dsp:nvSpPr>
      <dsp:spPr>
        <a:xfrm rot="10800000">
          <a:off x="0" y="1838010"/>
          <a:ext cx="7909169" cy="18552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模拟按键</a:t>
          </a:r>
          <a:endParaRPr lang="zh-CN" altLang="en-US" sz="2100" kern="1200" dirty="0"/>
        </a:p>
      </dsp:txBody>
      <dsp:txXfrm rot="-10800000">
        <a:off x="0" y="1838010"/>
        <a:ext cx="7909169" cy="651189"/>
      </dsp:txXfrm>
    </dsp:sp>
    <dsp:sp modelId="{A3F68B84-8EC1-461C-9CC1-BAB9BB28C077}">
      <dsp:nvSpPr>
        <dsp:cNvPr id="0" name=""/>
        <dsp:cNvSpPr/>
      </dsp:nvSpPr>
      <dsp:spPr>
        <a:xfrm>
          <a:off x="0" y="2489199"/>
          <a:ext cx="3954584" cy="5547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SendInput</a:t>
          </a:r>
          <a:endParaRPr lang="zh-CN" altLang="en-US" sz="2700" kern="1200" dirty="0"/>
        </a:p>
      </dsp:txBody>
      <dsp:txXfrm>
        <a:off x="0" y="2489199"/>
        <a:ext cx="3954584" cy="554717"/>
      </dsp:txXfrm>
    </dsp:sp>
    <dsp:sp modelId="{42FECED2-2437-4B41-8931-08EE42A2B80E}">
      <dsp:nvSpPr>
        <dsp:cNvPr id="0" name=""/>
        <dsp:cNvSpPr/>
      </dsp:nvSpPr>
      <dsp:spPr>
        <a:xfrm>
          <a:off x="3954584" y="2489199"/>
          <a:ext cx="3954584" cy="5547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发送键值</a:t>
          </a:r>
          <a:endParaRPr lang="zh-CN" altLang="en-US" sz="2700" kern="1200" dirty="0"/>
        </a:p>
      </dsp:txBody>
      <dsp:txXfrm>
        <a:off x="3954584" y="2489199"/>
        <a:ext cx="3954584" cy="554717"/>
      </dsp:txXfrm>
    </dsp:sp>
    <dsp:sp modelId="{F997F30B-94A4-40CF-A4D7-B44E4644E50E}">
      <dsp:nvSpPr>
        <dsp:cNvPr id="0" name=""/>
        <dsp:cNvSpPr/>
      </dsp:nvSpPr>
      <dsp:spPr>
        <a:xfrm rot="10800000">
          <a:off x="0" y="0"/>
          <a:ext cx="7909169" cy="18552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鼠标按下</a:t>
          </a:r>
          <a:endParaRPr lang="zh-CN" altLang="en-US" sz="2400" kern="1200" dirty="0"/>
        </a:p>
      </dsp:txBody>
      <dsp:txXfrm rot="-10800000">
        <a:off x="0" y="0"/>
        <a:ext cx="7909169" cy="651189"/>
      </dsp:txXfrm>
    </dsp:sp>
    <dsp:sp modelId="{46F08A2C-EFF1-4608-8526-B26E7F0FAB96}">
      <dsp:nvSpPr>
        <dsp:cNvPr id="0" name=""/>
        <dsp:cNvSpPr/>
      </dsp:nvSpPr>
      <dsp:spPr>
        <a:xfrm>
          <a:off x="0" y="652052"/>
          <a:ext cx="3954584" cy="5547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GetForeGroundWindow</a:t>
          </a:r>
          <a:endParaRPr lang="zh-CN" altLang="en-US" sz="2700" kern="1200" dirty="0"/>
        </a:p>
      </dsp:txBody>
      <dsp:txXfrm>
        <a:off x="0" y="652052"/>
        <a:ext cx="3954584" cy="554717"/>
      </dsp:txXfrm>
    </dsp:sp>
    <dsp:sp modelId="{F986B8FB-4A29-481E-98C1-4537E5CBBCFD}">
      <dsp:nvSpPr>
        <dsp:cNvPr id="0" name=""/>
        <dsp:cNvSpPr/>
      </dsp:nvSpPr>
      <dsp:spPr>
        <a:xfrm>
          <a:off x="3954584" y="652052"/>
          <a:ext cx="3954584" cy="5547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获取目标窗体句顶</a:t>
          </a:r>
          <a:endParaRPr lang="zh-CN" altLang="en-US" sz="2700" kern="1200" dirty="0"/>
        </a:p>
      </dsp:txBody>
      <dsp:txXfrm>
        <a:off x="3954584" y="652052"/>
        <a:ext cx="3954584" cy="55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1676005" y="2049"/>
          <a:ext cx="5905688" cy="7539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46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窗体间父子关系</a:t>
          </a:r>
          <a:endParaRPr lang="zh-CN" altLang="en-US" sz="3200" kern="1200" dirty="0"/>
        </a:p>
      </dsp:txBody>
      <dsp:txXfrm rot="10800000">
        <a:off x="1864487" y="2049"/>
        <a:ext cx="5717206" cy="753930"/>
      </dsp:txXfrm>
    </dsp:sp>
    <dsp:sp modelId="{2B887BC6-55C2-4279-8C72-93BBB484D70B}">
      <dsp:nvSpPr>
        <dsp:cNvPr id="0" name=""/>
        <dsp:cNvSpPr/>
      </dsp:nvSpPr>
      <dsp:spPr>
        <a:xfrm>
          <a:off x="1299040" y="2049"/>
          <a:ext cx="753930" cy="7539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E2A53-3A6A-4B79-B52E-D3360EE0419E}">
      <dsp:nvSpPr>
        <dsp:cNvPr id="0" name=""/>
        <dsp:cNvSpPr/>
      </dsp:nvSpPr>
      <dsp:spPr>
        <a:xfrm rot="10800000">
          <a:off x="1710494" y="992395"/>
          <a:ext cx="5905688" cy="7539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46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窗体间层叠关系</a:t>
          </a:r>
          <a:endParaRPr lang="zh-CN" altLang="en-US" sz="3200" kern="1200" dirty="0"/>
        </a:p>
      </dsp:txBody>
      <dsp:txXfrm rot="10800000">
        <a:off x="1898976" y="992395"/>
        <a:ext cx="5717206" cy="753930"/>
      </dsp:txXfrm>
    </dsp:sp>
    <dsp:sp modelId="{EF82252F-DAC4-41BC-90B7-F66D33A0071B}">
      <dsp:nvSpPr>
        <dsp:cNvPr id="0" name=""/>
        <dsp:cNvSpPr/>
      </dsp:nvSpPr>
      <dsp:spPr>
        <a:xfrm>
          <a:off x="1299040" y="981033"/>
          <a:ext cx="753930" cy="7539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76005" y="1960017"/>
          <a:ext cx="5905688" cy="7539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46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窗体控件</a:t>
          </a:r>
          <a:r>
            <a:rPr lang="en-US" altLang="zh-CN" sz="3200" kern="1200" dirty="0" smtClean="0"/>
            <a:t>TabIndex</a:t>
          </a:r>
          <a:endParaRPr lang="zh-CN" altLang="en-US" sz="3200" kern="1200" dirty="0"/>
        </a:p>
      </dsp:txBody>
      <dsp:txXfrm rot="10800000">
        <a:off x="1864487" y="1960017"/>
        <a:ext cx="5717206" cy="753930"/>
      </dsp:txXfrm>
    </dsp:sp>
    <dsp:sp modelId="{BDA2664F-D760-4676-988D-9DECE8C71CCC}">
      <dsp:nvSpPr>
        <dsp:cNvPr id="0" name=""/>
        <dsp:cNvSpPr/>
      </dsp:nvSpPr>
      <dsp:spPr>
        <a:xfrm>
          <a:off x="1299040" y="1960017"/>
          <a:ext cx="753930" cy="7539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76005" y="2939001"/>
          <a:ext cx="5905688" cy="7539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46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窗体类继承关系</a:t>
          </a:r>
          <a:endParaRPr lang="zh-CN" altLang="en-US" sz="3200" kern="1200" dirty="0"/>
        </a:p>
      </dsp:txBody>
      <dsp:txXfrm rot="10800000">
        <a:off x="1864487" y="2939001"/>
        <a:ext cx="5717206" cy="753930"/>
      </dsp:txXfrm>
    </dsp:sp>
    <dsp:sp modelId="{7FE62E54-E85F-4DBB-997F-689B5CDFD62D}">
      <dsp:nvSpPr>
        <dsp:cNvPr id="0" name=""/>
        <dsp:cNvSpPr/>
      </dsp:nvSpPr>
      <dsp:spPr>
        <a:xfrm>
          <a:off x="1299040" y="2939001"/>
          <a:ext cx="753930" cy="7539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CCBA8-DE3D-432F-8273-0AFAAA6C816E}">
      <dsp:nvSpPr>
        <dsp:cNvPr id="0" name=""/>
        <dsp:cNvSpPr/>
      </dsp:nvSpPr>
      <dsp:spPr>
        <a:xfrm>
          <a:off x="7129708" y="2918154"/>
          <a:ext cx="91440" cy="11170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EA2BA-7A02-4364-88D1-0C03DAED4FFC}">
      <dsp:nvSpPr>
        <dsp:cNvPr id="0" name=""/>
        <dsp:cNvSpPr/>
      </dsp:nvSpPr>
      <dsp:spPr>
        <a:xfrm>
          <a:off x="4853547" y="1170643"/>
          <a:ext cx="2321881" cy="111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255"/>
              </a:lnTo>
              <a:lnTo>
                <a:pt x="2321881" y="761255"/>
              </a:lnTo>
              <a:lnTo>
                <a:pt x="2321881" y="11170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5500E-4BFC-4B85-B9DA-941CB8B77815}">
      <dsp:nvSpPr>
        <dsp:cNvPr id="0" name=""/>
        <dsp:cNvSpPr/>
      </dsp:nvSpPr>
      <dsp:spPr>
        <a:xfrm>
          <a:off x="2651254" y="2918154"/>
          <a:ext cx="1519965" cy="111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255"/>
              </a:lnTo>
              <a:lnTo>
                <a:pt x="1519965" y="761255"/>
              </a:lnTo>
              <a:lnTo>
                <a:pt x="1519965" y="111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D7AC7-3A17-4E9A-90EB-5DF6E48E3D20}">
      <dsp:nvSpPr>
        <dsp:cNvPr id="0" name=""/>
        <dsp:cNvSpPr/>
      </dsp:nvSpPr>
      <dsp:spPr>
        <a:xfrm>
          <a:off x="1096105" y="2918154"/>
          <a:ext cx="1555148" cy="1117077"/>
        </a:xfrm>
        <a:custGeom>
          <a:avLst/>
          <a:gdLst/>
          <a:ahLst/>
          <a:cxnLst/>
          <a:rect l="0" t="0" r="0" b="0"/>
          <a:pathLst>
            <a:path>
              <a:moveTo>
                <a:pt x="1555148" y="0"/>
              </a:moveTo>
              <a:lnTo>
                <a:pt x="1555148" y="761255"/>
              </a:lnTo>
              <a:lnTo>
                <a:pt x="0" y="761255"/>
              </a:lnTo>
              <a:lnTo>
                <a:pt x="0" y="111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07953-70B1-4CCD-9341-631CEC16C74F}">
      <dsp:nvSpPr>
        <dsp:cNvPr id="0" name=""/>
        <dsp:cNvSpPr/>
      </dsp:nvSpPr>
      <dsp:spPr>
        <a:xfrm>
          <a:off x="2651254" y="1170643"/>
          <a:ext cx="2202293" cy="1117077"/>
        </a:xfrm>
        <a:custGeom>
          <a:avLst/>
          <a:gdLst/>
          <a:ahLst/>
          <a:cxnLst/>
          <a:rect l="0" t="0" r="0" b="0"/>
          <a:pathLst>
            <a:path>
              <a:moveTo>
                <a:pt x="2202293" y="0"/>
              </a:moveTo>
              <a:lnTo>
                <a:pt x="2202293" y="761255"/>
              </a:lnTo>
              <a:lnTo>
                <a:pt x="0" y="761255"/>
              </a:lnTo>
              <a:lnTo>
                <a:pt x="0" y="11170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1B586-51BD-4806-A2AC-B88F508DD239}">
      <dsp:nvSpPr>
        <dsp:cNvPr id="0" name=""/>
        <dsp:cNvSpPr/>
      </dsp:nvSpPr>
      <dsp:spPr>
        <a:xfrm>
          <a:off x="3753076" y="383747"/>
          <a:ext cx="2200942" cy="786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F713E-A45E-4962-9B2D-DBDA64B58ABC}">
      <dsp:nvSpPr>
        <dsp:cNvPr id="0" name=""/>
        <dsp:cNvSpPr/>
      </dsp:nvSpPr>
      <dsp:spPr>
        <a:xfrm>
          <a:off x="4179848" y="789181"/>
          <a:ext cx="2200942" cy="786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桌面窗体</a:t>
          </a:r>
          <a:endParaRPr lang="zh-CN" altLang="en-US" sz="2500" kern="1200" dirty="0"/>
        </a:p>
      </dsp:txBody>
      <dsp:txXfrm>
        <a:off x="4202895" y="812228"/>
        <a:ext cx="2154848" cy="740802"/>
      </dsp:txXfrm>
    </dsp:sp>
    <dsp:sp modelId="{A77CB1AB-056A-4D5B-8643-01F84C450FC7}">
      <dsp:nvSpPr>
        <dsp:cNvPr id="0" name=""/>
        <dsp:cNvSpPr/>
      </dsp:nvSpPr>
      <dsp:spPr>
        <a:xfrm>
          <a:off x="1457236" y="2287720"/>
          <a:ext cx="2388035" cy="630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6592C-46F6-4C8A-9028-0160CC2A4E24}">
      <dsp:nvSpPr>
        <dsp:cNvPr id="0" name=""/>
        <dsp:cNvSpPr/>
      </dsp:nvSpPr>
      <dsp:spPr>
        <a:xfrm>
          <a:off x="1884008" y="2693154"/>
          <a:ext cx="2388035" cy="630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应用程序</a:t>
          </a:r>
          <a:r>
            <a:rPr lang="en-US" altLang="zh-CN" sz="2500" kern="1200" dirty="0" smtClean="0"/>
            <a:t>A</a:t>
          </a:r>
          <a:endParaRPr lang="zh-CN" altLang="en-US" sz="2500" kern="1200" dirty="0"/>
        </a:p>
      </dsp:txBody>
      <dsp:txXfrm>
        <a:off x="1902473" y="2711619"/>
        <a:ext cx="2351105" cy="593503"/>
      </dsp:txXfrm>
    </dsp:sp>
    <dsp:sp modelId="{3BC82877-2EC4-426A-BC68-A889E5E331F5}">
      <dsp:nvSpPr>
        <dsp:cNvPr id="0" name=""/>
        <dsp:cNvSpPr/>
      </dsp:nvSpPr>
      <dsp:spPr>
        <a:xfrm>
          <a:off x="2913" y="4035231"/>
          <a:ext cx="2186385" cy="637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23697-C123-4CE7-AD84-920048EA8744}">
      <dsp:nvSpPr>
        <dsp:cNvPr id="0" name=""/>
        <dsp:cNvSpPr/>
      </dsp:nvSpPr>
      <dsp:spPr>
        <a:xfrm>
          <a:off x="429685" y="4440665"/>
          <a:ext cx="2186385" cy="637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控件</a:t>
          </a:r>
          <a:r>
            <a:rPr lang="en-US" altLang="zh-CN" sz="2500" kern="1200" dirty="0" smtClean="0"/>
            <a:t>·</a:t>
          </a:r>
          <a:r>
            <a:rPr lang="zh-CN" altLang="en-US" sz="2500" kern="1200" dirty="0" smtClean="0"/>
            <a:t>按钮</a:t>
          </a:r>
          <a:endParaRPr lang="zh-CN" altLang="en-US" sz="2500" kern="1200" dirty="0"/>
        </a:p>
      </dsp:txBody>
      <dsp:txXfrm>
        <a:off x="448358" y="4459338"/>
        <a:ext cx="2149039" cy="600209"/>
      </dsp:txXfrm>
    </dsp:sp>
    <dsp:sp modelId="{4EAD3F5D-D0F2-4346-9A39-EDA2AFB4B374}">
      <dsp:nvSpPr>
        <dsp:cNvPr id="0" name=""/>
        <dsp:cNvSpPr/>
      </dsp:nvSpPr>
      <dsp:spPr>
        <a:xfrm>
          <a:off x="3042843" y="4035231"/>
          <a:ext cx="2256751" cy="66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2FF4F-AFEB-4DA8-B901-89DB5226E646}">
      <dsp:nvSpPr>
        <dsp:cNvPr id="0" name=""/>
        <dsp:cNvSpPr/>
      </dsp:nvSpPr>
      <dsp:spPr>
        <a:xfrm>
          <a:off x="3469615" y="4440665"/>
          <a:ext cx="2256751" cy="669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控件</a:t>
          </a:r>
          <a:r>
            <a:rPr lang="en-US" altLang="zh-CN" sz="2500" kern="1200" dirty="0" smtClean="0"/>
            <a:t>·</a:t>
          </a:r>
          <a:r>
            <a:rPr lang="zh-CN" altLang="en-US" sz="2500" kern="1200" dirty="0" smtClean="0"/>
            <a:t>文本框</a:t>
          </a:r>
          <a:endParaRPr lang="zh-CN" altLang="en-US" sz="2500" kern="1200" dirty="0"/>
        </a:p>
      </dsp:txBody>
      <dsp:txXfrm>
        <a:off x="3489223" y="4460273"/>
        <a:ext cx="2217535" cy="630242"/>
      </dsp:txXfrm>
    </dsp:sp>
    <dsp:sp modelId="{1D7D0B6E-5251-4B9B-A641-AF64222CED92}">
      <dsp:nvSpPr>
        <dsp:cNvPr id="0" name=""/>
        <dsp:cNvSpPr/>
      </dsp:nvSpPr>
      <dsp:spPr>
        <a:xfrm>
          <a:off x="6100999" y="2287720"/>
          <a:ext cx="2148859" cy="630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6F22E-52EF-469B-B659-98FABD197D2B}">
      <dsp:nvSpPr>
        <dsp:cNvPr id="0" name=""/>
        <dsp:cNvSpPr/>
      </dsp:nvSpPr>
      <dsp:spPr>
        <a:xfrm>
          <a:off x="6527771" y="2693154"/>
          <a:ext cx="2148859" cy="630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应用程序</a:t>
          </a:r>
          <a:r>
            <a:rPr lang="en-US" altLang="zh-CN" sz="2500" kern="1200" dirty="0" smtClean="0"/>
            <a:t>B</a:t>
          </a:r>
          <a:endParaRPr lang="zh-CN" altLang="en-US" sz="2500" kern="1200" dirty="0"/>
        </a:p>
      </dsp:txBody>
      <dsp:txXfrm>
        <a:off x="6546236" y="2711619"/>
        <a:ext cx="2111929" cy="593503"/>
      </dsp:txXfrm>
    </dsp:sp>
    <dsp:sp modelId="{D5CFBE8F-549F-493C-93F5-6829429493D3}">
      <dsp:nvSpPr>
        <dsp:cNvPr id="0" name=""/>
        <dsp:cNvSpPr/>
      </dsp:nvSpPr>
      <dsp:spPr>
        <a:xfrm>
          <a:off x="6153140" y="4035231"/>
          <a:ext cx="2044577" cy="69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B3AD5-B61C-44CB-AFC6-5AE2FFE3717E}">
      <dsp:nvSpPr>
        <dsp:cNvPr id="0" name=""/>
        <dsp:cNvSpPr/>
      </dsp:nvSpPr>
      <dsp:spPr>
        <a:xfrm>
          <a:off x="6579912" y="4440665"/>
          <a:ext cx="2044577" cy="690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控件</a:t>
          </a:r>
          <a:r>
            <a:rPr lang="en-US" altLang="zh-CN" sz="2500" kern="1200" dirty="0" smtClean="0"/>
            <a:t>·</a:t>
          </a:r>
          <a:r>
            <a:rPr lang="zh-CN" altLang="en-US" sz="2500" kern="1200" dirty="0" smtClean="0"/>
            <a:t>图片框</a:t>
          </a:r>
          <a:endParaRPr lang="zh-CN" altLang="en-US" sz="2500" kern="1200" dirty="0"/>
        </a:p>
      </dsp:txBody>
      <dsp:txXfrm>
        <a:off x="6600148" y="4460901"/>
        <a:ext cx="2004105" cy="650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FD04A-7AB8-4E50-AEAC-36DEFE45A9BB}">
      <dsp:nvSpPr>
        <dsp:cNvPr id="0" name=""/>
        <dsp:cNvSpPr/>
      </dsp:nvSpPr>
      <dsp:spPr>
        <a:xfrm>
          <a:off x="0" y="0"/>
          <a:ext cx="2109650" cy="449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9050">
          <a:solidFill>
            <a:schemeClr val="tx1">
              <a:lumMod val="85000"/>
              <a:lumOff val="1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Control</a:t>
          </a:r>
          <a:endParaRPr lang="zh-CN" altLang="en-US" sz="2000" kern="1200" dirty="0"/>
        </a:p>
      </dsp:txBody>
      <dsp:txXfrm>
        <a:off x="13155" y="13155"/>
        <a:ext cx="1624972" cy="422850"/>
      </dsp:txXfrm>
    </dsp:sp>
    <dsp:sp modelId="{5AC0E1C5-4984-44C8-8F88-834EFF232FE3}">
      <dsp:nvSpPr>
        <dsp:cNvPr id="0" name=""/>
        <dsp:cNvSpPr/>
      </dsp:nvSpPr>
      <dsp:spPr>
        <a:xfrm>
          <a:off x="186145" y="524020"/>
          <a:ext cx="2109650" cy="449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9050">
          <a:solidFill>
            <a:schemeClr val="tx1">
              <a:lumMod val="85000"/>
              <a:lumOff val="1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Form</a:t>
          </a:r>
          <a:endParaRPr lang="zh-CN" altLang="en-US" sz="2000" kern="1200" dirty="0"/>
        </a:p>
      </dsp:txBody>
      <dsp:txXfrm>
        <a:off x="199300" y="537175"/>
        <a:ext cx="1605240" cy="422850"/>
      </dsp:txXfrm>
    </dsp:sp>
    <dsp:sp modelId="{04B11AB4-5490-423D-BADF-F1FFE6FB7751}">
      <dsp:nvSpPr>
        <dsp:cNvPr id="0" name=""/>
        <dsp:cNvSpPr/>
      </dsp:nvSpPr>
      <dsp:spPr>
        <a:xfrm>
          <a:off x="372291" y="1048041"/>
          <a:ext cx="2109650" cy="449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9050">
          <a:solidFill>
            <a:schemeClr val="tx1">
              <a:lumMod val="85000"/>
              <a:lumOff val="1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Form1</a:t>
          </a:r>
          <a:endParaRPr lang="zh-CN" altLang="en-US" sz="2000" kern="1200" dirty="0"/>
        </a:p>
      </dsp:txBody>
      <dsp:txXfrm>
        <a:off x="385446" y="1061196"/>
        <a:ext cx="1605240" cy="422850"/>
      </dsp:txXfrm>
    </dsp:sp>
    <dsp:sp modelId="{DE23CF63-0D72-46B7-83F6-6886EA544CA7}">
      <dsp:nvSpPr>
        <dsp:cNvPr id="0" name=""/>
        <dsp:cNvSpPr/>
      </dsp:nvSpPr>
      <dsp:spPr>
        <a:xfrm>
          <a:off x="1817696" y="340613"/>
          <a:ext cx="291954" cy="2919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1883386" y="340613"/>
        <a:ext cx="160574" cy="219695"/>
      </dsp:txXfrm>
    </dsp:sp>
    <dsp:sp modelId="{75C63827-A6AB-49FB-AA37-68225E46BEB4}">
      <dsp:nvSpPr>
        <dsp:cNvPr id="0" name=""/>
        <dsp:cNvSpPr/>
      </dsp:nvSpPr>
      <dsp:spPr>
        <a:xfrm>
          <a:off x="2003841" y="861639"/>
          <a:ext cx="291954" cy="2919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069531" y="861639"/>
        <a:ext cx="160574" cy="2196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FD04A-7AB8-4E50-AEAC-36DEFE45A9BB}">
      <dsp:nvSpPr>
        <dsp:cNvPr id="0" name=""/>
        <dsp:cNvSpPr/>
      </dsp:nvSpPr>
      <dsp:spPr>
        <a:xfrm>
          <a:off x="0" y="0"/>
          <a:ext cx="2825679" cy="449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9050">
          <a:solidFill>
            <a:schemeClr val="tx1">
              <a:lumMod val="85000"/>
              <a:lumOff val="1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Form</a:t>
          </a:r>
          <a:endParaRPr lang="zh-CN" altLang="en-US" sz="1900" kern="1200" dirty="0"/>
        </a:p>
      </dsp:txBody>
      <dsp:txXfrm>
        <a:off x="13155" y="13155"/>
        <a:ext cx="2341001" cy="422850"/>
      </dsp:txXfrm>
    </dsp:sp>
    <dsp:sp modelId="{5AC0E1C5-4984-44C8-8F88-834EFF232FE3}">
      <dsp:nvSpPr>
        <dsp:cNvPr id="0" name=""/>
        <dsp:cNvSpPr/>
      </dsp:nvSpPr>
      <dsp:spPr>
        <a:xfrm>
          <a:off x="249324" y="524020"/>
          <a:ext cx="2825679" cy="449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9050">
          <a:solidFill>
            <a:schemeClr val="tx1">
              <a:lumMod val="85000"/>
              <a:lumOff val="1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NoActivateWindow</a:t>
          </a:r>
          <a:endParaRPr lang="zh-CN" altLang="en-US" sz="1900" kern="1200" dirty="0"/>
        </a:p>
      </dsp:txBody>
      <dsp:txXfrm>
        <a:off x="262479" y="537175"/>
        <a:ext cx="2258090" cy="422850"/>
      </dsp:txXfrm>
    </dsp:sp>
    <dsp:sp modelId="{04B11AB4-5490-423D-BADF-F1FFE6FB7751}">
      <dsp:nvSpPr>
        <dsp:cNvPr id="0" name=""/>
        <dsp:cNvSpPr/>
      </dsp:nvSpPr>
      <dsp:spPr>
        <a:xfrm>
          <a:off x="498649" y="1048041"/>
          <a:ext cx="2825679" cy="449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9050">
          <a:solidFill>
            <a:schemeClr val="tx1">
              <a:lumMod val="85000"/>
              <a:lumOff val="1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FrmMain</a:t>
          </a:r>
          <a:endParaRPr lang="zh-CN" altLang="en-US" sz="1900" kern="1200" dirty="0"/>
        </a:p>
      </dsp:txBody>
      <dsp:txXfrm>
        <a:off x="511804" y="1061196"/>
        <a:ext cx="2258090" cy="422850"/>
      </dsp:txXfrm>
    </dsp:sp>
    <dsp:sp modelId="{DE23CF63-0D72-46B7-83F6-6886EA544CA7}">
      <dsp:nvSpPr>
        <dsp:cNvPr id="0" name=""/>
        <dsp:cNvSpPr/>
      </dsp:nvSpPr>
      <dsp:spPr>
        <a:xfrm>
          <a:off x="2533725" y="340613"/>
          <a:ext cx="291954" cy="2919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599415" y="340613"/>
        <a:ext cx="160574" cy="219695"/>
      </dsp:txXfrm>
    </dsp:sp>
    <dsp:sp modelId="{75C63827-A6AB-49FB-AA37-68225E46BEB4}">
      <dsp:nvSpPr>
        <dsp:cNvPr id="0" name=""/>
        <dsp:cNvSpPr/>
      </dsp:nvSpPr>
      <dsp:spPr>
        <a:xfrm>
          <a:off x="2783049" y="861639"/>
          <a:ext cx="291954" cy="2919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848739" y="861639"/>
        <a:ext cx="160574" cy="2196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FD04A-7AB8-4E50-AEAC-36DEFE45A9BB}">
      <dsp:nvSpPr>
        <dsp:cNvPr id="0" name=""/>
        <dsp:cNvSpPr/>
      </dsp:nvSpPr>
      <dsp:spPr>
        <a:xfrm>
          <a:off x="0" y="0"/>
          <a:ext cx="2109650" cy="449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9050">
          <a:solidFill>
            <a:schemeClr val="tx1">
              <a:lumMod val="85000"/>
              <a:lumOff val="1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Control</a:t>
          </a:r>
          <a:endParaRPr lang="zh-CN" altLang="en-US" sz="2000" kern="1200" dirty="0"/>
        </a:p>
      </dsp:txBody>
      <dsp:txXfrm>
        <a:off x="13155" y="13155"/>
        <a:ext cx="1624972" cy="422850"/>
      </dsp:txXfrm>
    </dsp:sp>
    <dsp:sp modelId="{5AC0E1C5-4984-44C8-8F88-834EFF232FE3}">
      <dsp:nvSpPr>
        <dsp:cNvPr id="0" name=""/>
        <dsp:cNvSpPr/>
      </dsp:nvSpPr>
      <dsp:spPr>
        <a:xfrm>
          <a:off x="186145" y="524020"/>
          <a:ext cx="2109650" cy="449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9050">
          <a:solidFill>
            <a:schemeClr val="tx1">
              <a:lumMod val="85000"/>
              <a:lumOff val="1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Button</a:t>
          </a:r>
          <a:endParaRPr lang="zh-CN" altLang="en-US" sz="2000" kern="1200" dirty="0"/>
        </a:p>
      </dsp:txBody>
      <dsp:txXfrm>
        <a:off x="199300" y="537175"/>
        <a:ext cx="1605240" cy="422850"/>
      </dsp:txXfrm>
    </dsp:sp>
    <dsp:sp modelId="{04B11AB4-5490-423D-BADF-F1FFE6FB7751}">
      <dsp:nvSpPr>
        <dsp:cNvPr id="0" name=""/>
        <dsp:cNvSpPr/>
      </dsp:nvSpPr>
      <dsp:spPr>
        <a:xfrm>
          <a:off x="372291" y="1048041"/>
          <a:ext cx="2109650" cy="449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9050">
          <a:solidFill>
            <a:schemeClr val="tx1">
              <a:lumMod val="85000"/>
              <a:lumOff val="1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KeyButton</a:t>
          </a:r>
          <a:endParaRPr lang="zh-CN" altLang="en-US" sz="2000" kern="1200" dirty="0"/>
        </a:p>
      </dsp:txBody>
      <dsp:txXfrm>
        <a:off x="385446" y="1061196"/>
        <a:ext cx="1605240" cy="422850"/>
      </dsp:txXfrm>
    </dsp:sp>
    <dsp:sp modelId="{DE23CF63-0D72-46B7-83F6-6886EA544CA7}">
      <dsp:nvSpPr>
        <dsp:cNvPr id="0" name=""/>
        <dsp:cNvSpPr/>
      </dsp:nvSpPr>
      <dsp:spPr>
        <a:xfrm>
          <a:off x="1817696" y="340613"/>
          <a:ext cx="291954" cy="2919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1883386" y="340613"/>
        <a:ext cx="160574" cy="219695"/>
      </dsp:txXfrm>
    </dsp:sp>
    <dsp:sp modelId="{75C63827-A6AB-49FB-AA37-68225E46BEB4}">
      <dsp:nvSpPr>
        <dsp:cNvPr id="0" name=""/>
        <dsp:cNvSpPr/>
      </dsp:nvSpPr>
      <dsp:spPr>
        <a:xfrm>
          <a:off x="2003841" y="861639"/>
          <a:ext cx="291954" cy="2919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069531" y="861639"/>
        <a:ext cx="160574" cy="2196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807794" y="53113"/>
          <a:ext cx="7782591" cy="6301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89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smtClean="0"/>
            <a:t>WS_OVERLAPPED</a:t>
          </a:r>
          <a:endParaRPr lang="zh-CN" altLang="en-US" sz="3000" kern="1200" dirty="0"/>
        </a:p>
      </dsp:txBody>
      <dsp:txXfrm rot="10800000">
        <a:off x="965339" y="53113"/>
        <a:ext cx="7625046" cy="630182"/>
      </dsp:txXfrm>
    </dsp:sp>
    <dsp:sp modelId="{2B887BC6-55C2-4279-8C72-93BBB484D70B}">
      <dsp:nvSpPr>
        <dsp:cNvPr id="0" name=""/>
        <dsp:cNvSpPr/>
      </dsp:nvSpPr>
      <dsp:spPr>
        <a:xfrm>
          <a:off x="0" y="53113"/>
          <a:ext cx="630182" cy="6301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A8C62-14A6-4F58-BDCE-CA21597D5320}">
      <dsp:nvSpPr>
        <dsp:cNvPr id="0" name=""/>
        <dsp:cNvSpPr/>
      </dsp:nvSpPr>
      <dsp:spPr>
        <a:xfrm rot="10800000">
          <a:off x="807794" y="871410"/>
          <a:ext cx="7782591" cy="6301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89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err="1" smtClean="0"/>
            <a:t>WS_POPUP</a:t>
          </a:r>
          <a:endParaRPr lang="zh-CN" altLang="en-US" sz="3000" kern="1200" dirty="0"/>
        </a:p>
      </dsp:txBody>
      <dsp:txXfrm rot="10800000">
        <a:off x="965339" y="871410"/>
        <a:ext cx="7625046" cy="630182"/>
      </dsp:txXfrm>
    </dsp:sp>
    <dsp:sp modelId="{19AF7818-CA9E-41BA-B3E1-AAFB786201E8}">
      <dsp:nvSpPr>
        <dsp:cNvPr id="0" name=""/>
        <dsp:cNvSpPr/>
      </dsp:nvSpPr>
      <dsp:spPr>
        <a:xfrm>
          <a:off x="0" y="871410"/>
          <a:ext cx="630182" cy="6301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50E04-7040-44D9-9072-09C7B549B1B9}">
      <dsp:nvSpPr>
        <dsp:cNvPr id="0" name=""/>
        <dsp:cNvSpPr/>
      </dsp:nvSpPr>
      <dsp:spPr>
        <a:xfrm rot="10800000">
          <a:off x="807794" y="1689706"/>
          <a:ext cx="7782591" cy="6301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89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err="1" smtClean="0"/>
            <a:t>WS_CAPTION</a:t>
          </a:r>
          <a:endParaRPr lang="zh-CN" altLang="en-US" sz="3000" kern="1200" dirty="0"/>
        </a:p>
      </dsp:txBody>
      <dsp:txXfrm rot="10800000">
        <a:off x="965339" y="1689706"/>
        <a:ext cx="7625046" cy="630182"/>
      </dsp:txXfrm>
    </dsp:sp>
    <dsp:sp modelId="{CD090C0D-68E4-4F8F-A695-9C361A3F985B}">
      <dsp:nvSpPr>
        <dsp:cNvPr id="0" name=""/>
        <dsp:cNvSpPr/>
      </dsp:nvSpPr>
      <dsp:spPr>
        <a:xfrm>
          <a:off x="0" y="1689706"/>
          <a:ext cx="630182" cy="6301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95B92-F7DA-44AE-855D-0A80008AE816}">
      <dsp:nvSpPr>
        <dsp:cNvPr id="0" name=""/>
        <dsp:cNvSpPr/>
      </dsp:nvSpPr>
      <dsp:spPr>
        <a:xfrm rot="10800000">
          <a:off x="807794" y="2508003"/>
          <a:ext cx="7782591" cy="6301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89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err="1" smtClean="0"/>
            <a:t>WS_MAXIMIZEBOX</a:t>
          </a:r>
          <a:endParaRPr lang="zh-CN" altLang="en-US" sz="3000" kern="1200" dirty="0"/>
        </a:p>
      </dsp:txBody>
      <dsp:txXfrm rot="10800000">
        <a:off x="965339" y="2508003"/>
        <a:ext cx="7625046" cy="630182"/>
      </dsp:txXfrm>
    </dsp:sp>
    <dsp:sp modelId="{1A0B3EAA-E770-4AE4-BBF7-6F35A0C753EA}">
      <dsp:nvSpPr>
        <dsp:cNvPr id="0" name=""/>
        <dsp:cNvSpPr/>
      </dsp:nvSpPr>
      <dsp:spPr>
        <a:xfrm>
          <a:off x="0" y="2508003"/>
          <a:ext cx="630182" cy="6301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0CE2A-B6A5-43DA-AC25-8250E7B4BC7C}">
      <dsp:nvSpPr>
        <dsp:cNvPr id="0" name=""/>
        <dsp:cNvSpPr/>
      </dsp:nvSpPr>
      <dsp:spPr>
        <a:xfrm rot="10800000">
          <a:off x="807794" y="3326300"/>
          <a:ext cx="7782591" cy="6301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89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err="1" smtClean="0"/>
            <a:t>WS_VISIBLE</a:t>
          </a:r>
          <a:endParaRPr lang="zh-CN" altLang="en-US" sz="3000" kern="1200" dirty="0"/>
        </a:p>
      </dsp:txBody>
      <dsp:txXfrm rot="10800000">
        <a:off x="965339" y="3326300"/>
        <a:ext cx="7625046" cy="630182"/>
      </dsp:txXfrm>
    </dsp:sp>
    <dsp:sp modelId="{C315FF8A-A8B6-4F69-B115-C9D4159A4840}">
      <dsp:nvSpPr>
        <dsp:cNvPr id="0" name=""/>
        <dsp:cNvSpPr/>
      </dsp:nvSpPr>
      <dsp:spPr>
        <a:xfrm>
          <a:off x="0" y="3326300"/>
          <a:ext cx="630182" cy="6301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7CEB8-D2CD-4D72-91B8-FDAD745DA9C2}">
      <dsp:nvSpPr>
        <dsp:cNvPr id="0" name=""/>
        <dsp:cNvSpPr/>
      </dsp:nvSpPr>
      <dsp:spPr>
        <a:xfrm rot="10800000">
          <a:off x="807794" y="4144597"/>
          <a:ext cx="7782591" cy="6301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89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err="1" smtClean="0"/>
            <a:t>WS_EX_TOPMOST</a:t>
          </a:r>
          <a:r>
            <a:rPr lang="en-US" sz="3000" b="1" i="0" kern="1200" dirty="0" smtClean="0"/>
            <a:t> </a:t>
          </a:r>
          <a:endParaRPr lang="zh-CN" altLang="en-US" sz="3000" kern="1200" dirty="0"/>
        </a:p>
      </dsp:txBody>
      <dsp:txXfrm rot="10800000">
        <a:off x="965339" y="4144597"/>
        <a:ext cx="7625046" cy="630182"/>
      </dsp:txXfrm>
    </dsp:sp>
    <dsp:sp modelId="{8A4B7488-A1C2-4155-BA5A-D471FFEBC994}">
      <dsp:nvSpPr>
        <dsp:cNvPr id="0" name=""/>
        <dsp:cNvSpPr/>
      </dsp:nvSpPr>
      <dsp:spPr>
        <a:xfrm>
          <a:off x="0" y="4144597"/>
          <a:ext cx="630182" cy="6301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001CB-1789-4D7E-A843-954FE3759221}">
      <dsp:nvSpPr>
        <dsp:cNvPr id="0" name=""/>
        <dsp:cNvSpPr/>
      </dsp:nvSpPr>
      <dsp:spPr>
        <a:xfrm rot="10800000">
          <a:off x="807794" y="4909809"/>
          <a:ext cx="7782591" cy="6301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893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err="1" smtClean="0"/>
            <a:t>WS_EX_</a:t>
          </a:r>
          <a:r>
            <a:rPr lang="en-US" altLang="zh-CN" sz="3000" b="1" i="0" kern="1200" dirty="0" err="1" smtClean="0"/>
            <a:t>NOACTIVATE</a:t>
          </a:r>
          <a:r>
            <a:rPr lang="en-US" sz="3000" b="1" i="0" kern="1200" dirty="0" smtClean="0"/>
            <a:t> </a:t>
          </a:r>
          <a:endParaRPr lang="zh-CN" altLang="en-US" sz="3000" kern="1200" dirty="0"/>
        </a:p>
      </dsp:txBody>
      <dsp:txXfrm rot="10800000">
        <a:off x="965339" y="4909809"/>
        <a:ext cx="7625046" cy="630182"/>
      </dsp:txXfrm>
    </dsp:sp>
    <dsp:sp modelId="{B02838A2-6530-446B-B068-135A79A1E043}">
      <dsp:nvSpPr>
        <dsp:cNvPr id="0" name=""/>
        <dsp:cNvSpPr/>
      </dsp:nvSpPr>
      <dsp:spPr>
        <a:xfrm>
          <a:off x="0" y="4909809"/>
          <a:ext cx="630182" cy="63018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BA50C-9818-4954-A16F-B3738CE29AD0}">
      <dsp:nvSpPr>
        <dsp:cNvPr id="0" name=""/>
        <dsp:cNvSpPr/>
      </dsp:nvSpPr>
      <dsp:spPr>
        <a:xfrm>
          <a:off x="644750" y="0"/>
          <a:ext cx="7307167" cy="1320800"/>
        </a:xfrm>
        <a:prstGeom prst="rightArrow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93D81-4BBE-442E-B3A8-9DEC4C481CF2}">
      <dsp:nvSpPr>
        <dsp:cNvPr id="0" name=""/>
        <dsp:cNvSpPr/>
      </dsp:nvSpPr>
      <dsp:spPr>
        <a:xfrm>
          <a:off x="6453" y="396240"/>
          <a:ext cx="1981919" cy="52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驱动程序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43" y="422030"/>
        <a:ext cx="1930339" cy="476740"/>
      </dsp:txXfrm>
    </dsp:sp>
    <dsp:sp modelId="{AD549FD5-2025-4704-9BA1-9F910A662B09}">
      <dsp:nvSpPr>
        <dsp:cNvPr id="0" name=""/>
        <dsp:cNvSpPr/>
      </dsp:nvSpPr>
      <dsp:spPr>
        <a:xfrm>
          <a:off x="2207067" y="396240"/>
          <a:ext cx="1981919" cy="52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消息结构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32857" y="422030"/>
        <a:ext cx="1930339" cy="476740"/>
      </dsp:txXfrm>
    </dsp:sp>
    <dsp:sp modelId="{9FF44A0B-A3B0-424F-927D-FC068DCFABEF}">
      <dsp:nvSpPr>
        <dsp:cNvPr id="0" name=""/>
        <dsp:cNvSpPr/>
      </dsp:nvSpPr>
      <dsp:spPr>
        <a:xfrm>
          <a:off x="4407681" y="396240"/>
          <a:ext cx="1981919" cy="52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系统消息队列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33471" y="422030"/>
        <a:ext cx="1930339" cy="476740"/>
      </dsp:txXfrm>
    </dsp:sp>
    <dsp:sp modelId="{A5FC119A-33A4-449E-ADC6-C30E87139D2A}">
      <dsp:nvSpPr>
        <dsp:cNvPr id="0" name=""/>
        <dsp:cNvSpPr/>
      </dsp:nvSpPr>
      <dsp:spPr>
        <a:xfrm>
          <a:off x="6608295" y="396240"/>
          <a:ext cx="1981919" cy="52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激活窗体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34085" y="422030"/>
        <a:ext cx="1930339" cy="4767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BA50C-9818-4954-A16F-B3738CE29AD0}">
      <dsp:nvSpPr>
        <dsp:cNvPr id="0" name=""/>
        <dsp:cNvSpPr/>
      </dsp:nvSpPr>
      <dsp:spPr>
        <a:xfrm>
          <a:off x="1943599" y="0"/>
          <a:ext cx="4724814" cy="1320800"/>
        </a:xfrm>
        <a:prstGeom prst="rightArrow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44A0B-A3B0-424F-927D-FC068DCFABEF}">
      <dsp:nvSpPr>
        <dsp:cNvPr id="0" name=""/>
        <dsp:cNvSpPr/>
      </dsp:nvSpPr>
      <dsp:spPr>
        <a:xfrm>
          <a:off x="1560244" y="396240"/>
          <a:ext cx="2579000" cy="52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按键状态扫瞄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6034" y="422030"/>
        <a:ext cx="2527420" cy="476740"/>
      </dsp:txXfrm>
    </dsp:sp>
    <dsp:sp modelId="{A5FC119A-33A4-449E-ADC6-C30E87139D2A}">
      <dsp:nvSpPr>
        <dsp:cNvPr id="0" name=""/>
        <dsp:cNvSpPr/>
      </dsp:nvSpPr>
      <dsp:spPr>
        <a:xfrm>
          <a:off x="4457422" y="396240"/>
          <a:ext cx="2579000" cy="52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当前程序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83212" y="422030"/>
        <a:ext cx="2527420" cy="47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5283" y="1475118"/>
            <a:ext cx="7229543" cy="16009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窗体资源管理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厚德楼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704885" cy="727494"/>
          </a:xfrm>
        </p:spPr>
        <p:txBody>
          <a:bodyPr/>
          <a:lstStyle/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多窗体对象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5970"/>
            <a:ext cx="4049942" cy="1212340"/>
          </a:xfrm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多窗体管理简介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多窗体管理方法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74503"/>
              </p:ext>
            </p:extLst>
          </p:nvPr>
        </p:nvGraphicFramePr>
        <p:xfrm>
          <a:off x="392221" y="1302588"/>
          <a:ext cx="8820789" cy="3933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5360"/>
                <a:gridCol w="4925429"/>
              </a:tblGrid>
              <a:tr h="545341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窗体管理方法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943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在窗体事件中新建其它窗体对象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方法最简单，反复创建销毁浪费资源，容易产生数据冲突。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943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206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使用公共类方法设置窗体显示或隐藏</a:t>
                      </a:r>
                      <a:endParaRPr lang="zh-CN" sz="2400" kern="100">
                        <a:solidFill>
                          <a:srgbClr val="00206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难度适中、切换灵话、线程控制复杂。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943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ApplicationContext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类，编写窗体切换方法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编写难度高、切换灵活。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7773" y="333554"/>
            <a:ext cx="3704885" cy="727494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多窗体管理方法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689624" cy="684362"/>
          </a:xfrm>
        </p:spPr>
        <p:txBody>
          <a:bodyPr>
            <a:normAutofit/>
          </a:bodyPr>
          <a:lstStyle/>
          <a:p>
            <a:r>
              <a:rPr lang="en-US" altLang="zh-CN" kern="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kern="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类使用举例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896" y="1401465"/>
            <a:ext cx="5171375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en-US" altLang="zh-CN" sz="28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OnApplicationExit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OnFormClosed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编写构造函数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显示窗体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8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92571" y="1146626"/>
            <a:ext cx="8862646" cy="14369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276" y="195532"/>
            <a:ext cx="4912964" cy="762000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程序获得用户输入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68256208"/>
              </p:ext>
            </p:extLst>
          </p:nvPr>
        </p:nvGraphicFramePr>
        <p:xfrm>
          <a:off x="647189" y="1152211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58549" y="2772635"/>
            <a:ext cx="8596668" cy="1626009"/>
            <a:chOff x="76107" y="5084466"/>
            <a:chExt cx="8596668" cy="1626009"/>
          </a:xfrm>
        </p:grpSpPr>
        <p:sp>
          <p:nvSpPr>
            <p:cNvPr id="3" name="圆角矩形 2"/>
            <p:cNvSpPr/>
            <p:nvPr/>
          </p:nvSpPr>
          <p:spPr>
            <a:xfrm>
              <a:off x="1502229" y="5084466"/>
              <a:ext cx="5802924" cy="16260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1959413961"/>
                </p:ext>
              </p:extLst>
            </p:nvPr>
          </p:nvGraphicFramePr>
          <p:xfrm>
            <a:off x="76107" y="5173226"/>
            <a:ext cx="8596668" cy="1320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3466681" y="6310365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DirectX</a:t>
              </a:r>
              <a:r>
                <a:rPr lang="zh-CN" altLang="en-US" sz="2000" dirty="0" smtClean="0"/>
                <a:t>程序</a:t>
              </a:r>
              <a:endParaRPr lang="zh-CN" altLang="en-US" sz="2000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28141" y="2183431"/>
            <a:ext cx="2213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窗体程序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52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系统对窗体的管理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5794" y="1539487"/>
            <a:ext cx="5404289" cy="151426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当前激活窗体只有一个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最前窗体与激活窗体等同么？</a:t>
            </a:r>
          </a:p>
        </p:txBody>
      </p:sp>
      <p:sp>
        <p:nvSpPr>
          <p:cNvPr id="1024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3548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窗体样式的修改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17768" y="1431086"/>
            <a:ext cx="6696075" cy="1339850"/>
          </a:xfrm>
        </p:spPr>
        <p:txBody>
          <a:bodyPr/>
          <a:lstStyle/>
          <a:p>
            <a:pPr eaLnBrk="1" hangingPunct="1"/>
            <a:r>
              <a:rPr lang="en-US" altLang="zh-CN" smtClean="0"/>
              <a:t>WS_EX_NOACTIVATE</a:t>
            </a:r>
            <a:r>
              <a:rPr lang="zh-CN" altLang="en-US" smtClean="0"/>
              <a:t>样式</a:t>
            </a:r>
          </a:p>
        </p:txBody>
      </p:sp>
      <p:sp>
        <p:nvSpPr>
          <p:cNvPr id="1536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67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3894666" cy="766527"/>
          </a:xfrm>
        </p:spPr>
        <p:txBody>
          <a:bodyPr/>
          <a:lstStyle/>
          <a:p>
            <a:r>
              <a:rPr lang="zh-CN" altLang="en-US" dirty="0" smtClean="0"/>
              <a:t>键盘按键</a:t>
            </a:r>
            <a:r>
              <a:rPr lang="zh-CN" altLang="en-US" dirty="0"/>
              <a:t>功能设计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56897" y="1539488"/>
            <a:ext cx="3044324" cy="233539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按键的样式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按键颜色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按键事件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按键属性</a:t>
            </a:r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7616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73767335"/>
              </p:ext>
            </p:extLst>
          </p:nvPr>
        </p:nvGraphicFramePr>
        <p:xfrm>
          <a:off x="365834" y="844062"/>
          <a:ext cx="9350921" cy="553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304468" cy="7167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软键盘程序实现</a:t>
            </a:r>
          </a:p>
        </p:txBody>
      </p:sp>
    </p:spTree>
    <p:extLst>
      <p:ext uri="{BB962C8B-B14F-4D97-AF65-F5344CB8AC3E}">
        <p14:creationId xmlns:p14="http://schemas.microsoft.com/office/powerpoint/2010/main" val="27339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20" y="125193"/>
            <a:ext cx="4551222" cy="762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窗体消息重载</a:t>
            </a:r>
            <a:r>
              <a:rPr lang="en-US" altLang="zh-CN" dirty="0" err="1" smtClean="0"/>
              <a:t>WndProc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  <p:graphicFrame>
        <p:nvGraphicFramePr>
          <p:cNvPr id="3" name="图示 2"/>
          <p:cNvGraphicFramePr/>
          <p:nvPr>
            <p:extLst/>
          </p:nvPr>
        </p:nvGraphicFramePr>
        <p:xfrm>
          <a:off x="1135463" y="1145512"/>
          <a:ext cx="7909169" cy="4882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5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20" y="125193"/>
            <a:ext cx="4551222" cy="76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鼠标信息的封装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  <p:sp>
        <p:nvSpPr>
          <p:cNvPr id="5" name="矩形 4"/>
          <p:cNvSpPr/>
          <p:nvPr/>
        </p:nvSpPr>
        <p:spPr>
          <a:xfrm>
            <a:off x="457200" y="887193"/>
            <a:ext cx="72542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[</a:t>
            </a:r>
            <a:r>
              <a:rPr lang="en-US" altLang="zh-CN" sz="2400" dirty="0" err="1"/>
              <a:t>StructLayout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LayoutKind.Sequential</a:t>
            </a:r>
            <a:r>
              <a:rPr lang="en-US" altLang="zh-CN" sz="2400" dirty="0"/>
              <a:t>)]</a:t>
            </a:r>
          </a:p>
          <a:p>
            <a:r>
              <a:rPr lang="en-US" altLang="zh-CN" sz="2400" dirty="0"/>
              <a:t>        public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MOUSEINPUT</a:t>
            </a:r>
            <a:endParaRPr lang="en-US" altLang="zh-CN" sz="2400" dirty="0"/>
          </a:p>
          <a:p>
            <a:r>
              <a:rPr lang="en-US" altLang="zh-CN" sz="2400" dirty="0"/>
              <a:t>        {</a:t>
            </a:r>
          </a:p>
          <a:p>
            <a:r>
              <a:rPr lang="en-US" altLang="zh-CN" sz="2400" dirty="0"/>
              <a:t>            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dx;</a:t>
            </a:r>
          </a:p>
          <a:p>
            <a:r>
              <a:rPr lang="en-US" altLang="zh-CN" sz="2400" dirty="0"/>
              <a:t>            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    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mouseData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    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dwFlags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    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time;</a:t>
            </a:r>
          </a:p>
          <a:p>
            <a:r>
              <a:rPr lang="en-US" altLang="zh-CN" sz="2400" dirty="0"/>
              <a:t>            public </a:t>
            </a:r>
            <a:r>
              <a:rPr lang="en-US" altLang="zh-CN" sz="2400" dirty="0" err="1"/>
              <a:t>IntPtr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dwExtraInfo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66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32158945"/>
              </p:ext>
            </p:extLst>
          </p:nvPr>
        </p:nvGraphicFramePr>
        <p:xfrm>
          <a:off x="365834" y="844062"/>
          <a:ext cx="9350921" cy="3391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2638623" cy="716783"/>
          </a:xfrm>
        </p:spPr>
        <p:txBody>
          <a:bodyPr/>
          <a:lstStyle/>
          <a:p>
            <a:r>
              <a:rPr lang="zh-CN" altLang="en-US" dirty="0"/>
              <a:t>窗体的属性</a:t>
            </a:r>
          </a:p>
        </p:txBody>
      </p:sp>
    </p:spTree>
    <p:extLst>
      <p:ext uri="{BB962C8B-B14F-4D97-AF65-F5344CB8AC3E}">
        <p14:creationId xmlns:p14="http://schemas.microsoft.com/office/powerpoint/2010/main" val="5056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20" y="125193"/>
            <a:ext cx="4551222" cy="76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按键信息的封装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  <p:sp>
        <p:nvSpPr>
          <p:cNvPr id="5" name="矩形 4"/>
          <p:cNvSpPr/>
          <p:nvPr/>
        </p:nvSpPr>
        <p:spPr>
          <a:xfrm>
            <a:off x="457200" y="887193"/>
            <a:ext cx="72542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public struct KEYBDINPUT</a:t>
            </a:r>
          </a:p>
          <a:p>
            <a:r>
              <a:rPr lang="zh-CN" altLang="en-US" sz="2400" dirty="0"/>
              <a:t>        {</a:t>
            </a:r>
          </a:p>
          <a:p>
            <a:r>
              <a:rPr lang="zh-CN" altLang="en-US" sz="2400" dirty="0"/>
              <a:t>            public short wVk;</a:t>
            </a:r>
          </a:p>
          <a:p>
            <a:r>
              <a:rPr lang="zh-CN" altLang="en-US" sz="2400" dirty="0"/>
              <a:t>            public short wScan;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        // KEYEVENTF_EXTENDEDKEY 0x0001</a:t>
            </a:r>
          </a:p>
          <a:p>
            <a:r>
              <a:rPr lang="zh-CN" altLang="en-US" sz="2400" dirty="0"/>
              <a:t>            // KEYEVENTF_KEYUP 0x0002</a:t>
            </a:r>
          </a:p>
          <a:p>
            <a:r>
              <a:rPr lang="zh-CN" altLang="en-US" sz="2400" dirty="0"/>
              <a:t>            // KEYEVENTF_SCANCODE 0x0008</a:t>
            </a:r>
          </a:p>
          <a:p>
            <a:r>
              <a:rPr lang="zh-CN" altLang="en-US" sz="2400" dirty="0"/>
              <a:t>            // KEYEVENTF_UNICODE 0x0004</a:t>
            </a:r>
          </a:p>
          <a:p>
            <a:r>
              <a:rPr lang="zh-CN" altLang="en-US" sz="2400" dirty="0"/>
              <a:t>            public int dwFlags;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        public int time;</a:t>
            </a:r>
          </a:p>
          <a:p>
            <a:r>
              <a:rPr lang="zh-CN" altLang="en-US" sz="2400" dirty="0"/>
              <a:t>            public IntPtr dwExtraInfo;</a:t>
            </a:r>
          </a:p>
          <a:p>
            <a:r>
              <a:rPr lang="zh-CN" alt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118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820" y="108643"/>
            <a:ext cx="4677624" cy="911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软键盘介绍与实现思想</a:t>
            </a:r>
          </a:p>
        </p:txBody>
      </p:sp>
      <p:sp>
        <p:nvSpPr>
          <p:cNvPr id="717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pic>
        <p:nvPicPr>
          <p:cNvPr id="7173" name="Picture 4" descr="soft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536" y="929612"/>
            <a:ext cx="66103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7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820" y="108643"/>
            <a:ext cx="4677624" cy="911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软键盘介绍与实现思想</a:t>
            </a:r>
          </a:p>
        </p:txBody>
      </p:sp>
      <p:sp>
        <p:nvSpPr>
          <p:cNvPr id="717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62536" y="1019868"/>
            <a:ext cx="3759547" cy="3154432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按键的样式</a:t>
            </a:r>
          </a:p>
          <a:p>
            <a:pPr eaLnBrk="1" hangingPunct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按键颜色</a:t>
            </a:r>
          </a:p>
          <a:p>
            <a:pPr eaLnBrk="1" hangingPunct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按键事件</a:t>
            </a:r>
          </a:p>
          <a:p>
            <a:pPr eaLnBrk="1" hangingPunct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按键属性</a:t>
            </a:r>
          </a:p>
        </p:txBody>
      </p:sp>
    </p:spTree>
    <p:extLst>
      <p:ext uri="{BB962C8B-B14F-4D97-AF65-F5344CB8AC3E}">
        <p14:creationId xmlns:p14="http://schemas.microsoft.com/office/powerpoint/2010/main" val="6497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软键盘程序主要任务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30102" y="1724415"/>
            <a:ext cx="8343900" cy="30670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软键盘窗体界面修改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窗体外观，按钮外观，每个按钮增加键值属性。 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软键盘窗体消息处理重载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鼠标按下获取目标窗体句顶，向目标窗体发送模拟键值，鼠标移动重新激活目标窗体。</a:t>
            </a:r>
          </a:p>
        </p:txBody>
      </p:sp>
      <p:sp>
        <p:nvSpPr>
          <p:cNvPr id="1126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5584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窗体类的派生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470476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NoActivateWindow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System.Windows.Forms.Form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主窗体由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NoActivateWindow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217862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修改窗体</a:t>
            </a:r>
            <a:r>
              <a:rPr lang="zh-CN" altLang="en-US" dirty="0" smtClean="0"/>
              <a:t>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4674" y="1670201"/>
            <a:ext cx="8281987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CreateParams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 eaLnBrk="1" hangingPunct="1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CreateParams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base.CreateParams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cp.ExStyle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|= 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)WS_EX_NOACTIVATE;</a:t>
            </a:r>
          </a:p>
        </p:txBody>
      </p:sp>
      <p:sp>
        <p:nvSpPr>
          <p:cNvPr id="1946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50691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获取和设置激活窗体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49863" y="1487728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GetForegroundWindow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SetForegroundWindow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94760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270" y="247122"/>
            <a:ext cx="4487741" cy="74491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对鼠标拖动消息处理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87552" y="1056409"/>
            <a:ext cx="4688297" cy="7378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对窗体消息处理的重载</a:t>
            </a:r>
          </a:p>
        </p:txBody>
      </p:sp>
      <p:sp>
        <p:nvSpPr>
          <p:cNvPr id="2150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09223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按钮事件实现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556740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KeyCode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527632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程序运行效果</a:t>
            </a:r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79369" y="1681013"/>
            <a:ext cx="84946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点击键盘程序不会改变处于激活状态的目标窗体。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用户点击一个按钮，向当前激活程序发送键值，例如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"A"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键。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支持用户使用鼠标左键占击键盘窗体标题区后拖动。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支持功能键例如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"Win"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"Delete"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键。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支持组合键，例如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46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436802" cy="762000"/>
          </a:xfrm>
        </p:spPr>
        <p:txBody>
          <a:bodyPr>
            <a:normAutofit/>
          </a:bodyPr>
          <a:lstStyle/>
          <a:p>
            <a:r>
              <a:rPr lang="zh-CN" altLang="en-US" smtClean="0"/>
              <a:t>窗体区域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35" y="1682871"/>
            <a:ext cx="6016572" cy="3326528"/>
          </a:xfrm>
        </p:spPr>
      </p:pic>
    </p:spTree>
    <p:extLst>
      <p:ext uri="{BB962C8B-B14F-4D97-AF65-F5344CB8AC3E}">
        <p14:creationId xmlns:p14="http://schemas.microsoft.com/office/powerpoint/2010/main" val="5697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程序原理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22390" y="1573994"/>
            <a:ext cx="7854191" cy="20663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系统对窗体的管理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窗体样式的修改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键盘按键功能计设</a:t>
            </a:r>
          </a:p>
        </p:txBody>
      </p:sp>
      <p:sp>
        <p:nvSpPr>
          <p:cNvPr id="922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9563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04912" y="620689"/>
            <a:ext cx="3839161" cy="110204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窗体资源管理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504981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桌面窗体</a:t>
            </a:r>
          </a:p>
          <a:p>
            <a:pPr lvl="1"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是最顶级窗体资源，也是最先创建的窗体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窗体的状态与属性</a:t>
            </a:r>
          </a:p>
          <a:p>
            <a:pPr lvl="1"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激活状态（非），最大化，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窗体间关系</a:t>
            </a:r>
          </a:p>
          <a:p>
            <a:pPr lvl="1"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父子关系，前后重叠的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Z-order</a:t>
            </a:r>
          </a:p>
        </p:txBody>
      </p:sp>
      <p:sp>
        <p:nvSpPr>
          <p:cNvPr id="512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2193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74433" y="1041679"/>
          <a:ext cx="8880734" cy="369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2990315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窗体间的关系</a:t>
            </a:r>
          </a:p>
        </p:txBody>
      </p:sp>
    </p:spTree>
    <p:extLst>
      <p:ext uri="{BB962C8B-B14F-4D97-AF65-F5344CB8AC3E}">
        <p14:creationId xmlns:p14="http://schemas.microsoft.com/office/powerpoint/2010/main" val="15220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276" y="195532"/>
            <a:ext cx="4300013" cy="762000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窗体的父子关系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  <p:graphicFrame>
        <p:nvGraphicFramePr>
          <p:cNvPr id="8" name="图示 7"/>
          <p:cNvGraphicFramePr/>
          <p:nvPr>
            <p:extLst/>
          </p:nvPr>
        </p:nvGraphicFramePr>
        <p:xfrm>
          <a:off x="796052" y="1034980"/>
          <a:ext cx="8679544" cy="551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18374" y="1400294"/>
            <a:ext cx="3859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FindWindowEx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277" y="195532"/>
            <a:ext cx="3929172" cy="762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窗体的</a:t>
            </a:r>
            <a:r>
              <a:rPr lang="en-US" altLang="zh-CN" dirty="0" smtClean="0"/>
              <a:t>Z-order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  <p:sp>
        <p:nvSpPr>
          <p:cNvPr id="5" name="矩形 4"/>
          <p:cNvSpPr/>
          <p:nvPr/>
        </p:nvSpPr>
        <p:spPr>
          <a:xfrm>
            <a:off x="3415251" y="3249445"/>
            <a:ext cx="1708030" cy="983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69270" y="2863914"/>
            <a:ext cx="1708030" cy="9834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4175" y="2350812"/>
            <a:ext cx="1708030" cy="983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320506" y="2130725"/>
            <a:ext cx="3174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320506" y="2130725"/>
            <a:ext cx="0" cy="274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6212" y="2130725"/>
            <a:ext cx="1794294" cy="1794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18898805">
            <a:off x="582731" y="2551455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Z-order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043843" y="159545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366897" y="4360429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Y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848338" y="261168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窗体</a:t>
            </a: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312411" y="3279486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窗体</a:t>
            </a: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807248" y="380653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窗体</a:t>
            </a:r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101938" y="1487608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32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96" y="95048"/>
            <a:ext cx="4300013" cy="762000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窗体类继承关系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  <p:graphicFrame>
        <p:nvGraphicFramePr>
          <p:cNvPr id="3" name="图示 2"/>
          <p:cNvGraphicFramePr/>
          <p:nvPr>
            <p:extLst/>
          </p:nvPr>
        </p:nvGraphicFramePr>
        <p:xfrm>
          <a:off x="994788" y="1788610"/>
          <a:ext cx="2481942" cy="14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图示 9"/>
          <p:cNvGraphicFramePr/>
          <p:nvPr>
            <p:extLst/>
          </p:nvPr>
        </p:nvGraphicFramePr>
        <p:xfrm>
          <a:off x="5447881" y="1729994"/>
          <a:ext cx="3324329" cy="14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图示 13"/>
          <p:cNvGraphicFramePr/>
          <p:nvPr>
            <p:extLst/>
          </p:nvPr>
        </p:nvGraphicFramePr>
        <p:xfrm>
          <a:off x="895979" y="3749714"/>
          <a:ext cx="2481942" cy="14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84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365834" y="844062"/>
          <a:ext cx="9350921" cy="553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2638623" cy="716783"/>
          </a:xfrm>
        </p:spPr>
        <p:txBody>
          <a:bodyPr/>
          <a:lstStyle/>
          <a:p>
            <a:r>
              <a:rPr lang="zh-CN" altLang="en-US" dirty="0"/>
              <a:t>窗体的属性</a:t>
            </a:r>
          </a:p>
        </p:txBody>
      </p:sp>
    </p:spTree>
    <p:extLst>
      <p:ext uri="{BB962C8B-B14F-4D97-AF65-F5344CB8AC3E}">
        <p14:creationId xmlns:p14="http://schemas.microsoft.com/office/powerpoint/2010/main" val="7093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</TotalTime>
  <Words>757</Words>
  <Application>Microsoft Office PowerPoint</Application>
  <PresentationFormat>宽屏</PresentationFormat>
  <Paragraphs>187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方正姚体</vt:lpstr>
      <vt:lpstr>华文新魏</vt:lpstr>
      <vt:lpstr>宋体</vt:lpstr>
      <vt:lpstr>微软雅黑</vt:lpstr>
      <vt:lpstr>Arial</vt:lpstr>
      <vt:lpstr>Tahoma</vt:lpstr>
      <vt:lpstr>Times New Roman</vt:lpstr>
      <vt:lpstr>Trebuchet MS</vt:lpstr>
      <vt:lpstr>Wingdings 3</vt:lpstr>
      <vt:lpstr>平面</vt:lpstr>
      <vt:lpstr>窗体资源管理</vt:lpstr>
      <vt:lpstr>窗体的属性</vt:lpstr>
      <vt:lpstr>窗体区域</vt:lpstr>
      <vt:lpstr>窗体资源管理</vt:lpstr>
      <vt:lpstr>窗体间的关系</vt:lpstr>
      <vt:lpstr>窗体的父子关系</vt:lpstr>
      <vt:lpstr>窗体的Z-order关系</vt:lpstr>
      <vt:lpstr>窗体类继承关系</vt:lpstr>
      <vt:lpstr>窗体的属性</vt:lpstr>
      <vt:lpstr>多窗体对象管理</vt:lpstr>
      <vt:lpstr>多窗体管理方法</vt:lpstr>
      <vt:lpstr>ApplicationContext类使用举例</vt:lpstr>
      <vt:lpstr>程序获得用户输入</vt:lpstr>
      <vt:lpstr>Windows系统对窗体的管理</vt:lpstr>
      <vt:lpstr>窗体样式的修改</vt:lpstr>
      <vt:lpstr>键盘按键功能设计</vt:lpstr>
      <vt:lpstr>软键盘程序实现</vt:lpstr>
      <vt:lpstr>窗体消息重载WndProc</vt:lpstr>
      <vt:lpstr>鼠标信息的封装</vt:lpstr>
      <vt:lpstr>按键信息的封装</vt:lpstr>
      <vt:lpstr>软键盘介绍与实现思想</vt:lpstr>
      <vt:lpstr>软键盘介绍与实现思想</vt:lpstr>
      <vt:lpstr>软键盘程序主要任务</vt:lpstr>
      <vt:lpstr>窗体类的派生</vt:lpstr>
      <vt:lpstr>修改窗体样式</vt:lpstr>
      <vt:lpstr>获取和设置激活窗体</vt:lpstr>
      <vt:lpstr>对鼠标拖动消息处理</vt:lpstr>
      <vt:lpstr>按钮事件实现</vt:lpstr>
      <vt:lpstr>程序运行效果</vt:lpstr>
      <vt:lpstr>程序原理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114</cp:revision>
  <dcterms:created xsi:type="dcterms:W3CDTF">2014-12-05T07:09:50Z</dcterms:created>
  <dcterms:modified xsi:type="dcterms:W3CDTF">2016-06-03T03:13:55Z</dcterms:modified>
</cp:coreProperties>
</file>