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0" r:id="rId4"/>
    <p:sldId id="286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9D4"/>
    <a:srgbClr val="C8D2E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计算机硬件信息获取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524F6E3A-32CD-40B7-8B63-59EDDE89E753}">
      <dgm:prSet phldrT="[文本]"/>
      <dgm:spPr/>
      <dgm:t>
        <a:bodyPr/>
        <a:lstStyle/>
        <a:p>
          <a:pPr algn="l"/>
          <a:r>
            <a:rPr lang="en-US" altLang="zh-CN" dirty="0" smtClean="0"/>
            <a:t>WMI</a:t>
          </a:r>
          <a:r>
            <a:rPr lang="zh-CN" altLang="en-US" dirty="0" smtClean="0"/>
            <a:t>体系结构</a:t>
          </a:r>
          <a:endParaRPr lang="zh-CN" altLang="en-US" dirty="0"/>
        </a:p>
      </dgm:t>
    </dgm:pt>
    <dgm:pt modelId="{2EE0AC7B-E1B8-40A9-9B80-2E0A76B972FC}" type="par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E46FD768-AFE3-4995-873A-D99287FB690B}" type="sib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36333024-9D0A-4D15-B54E-FEB8755CB862}">
      <dgm:prSet phldrT="[文本]"/>
      <dgm:spPr/>
      <dgm:t>
        <a:bodyPr/>
        <a:lstStyle/>
        <a:p>
          <a:pPr algn="l"/>
          <a:r>
            <a:rPr lang="en-US" altLang="zh-CN" dirty="0" smtClean="0"/>
            <a:t>WMI</a:t>
          </a:r>
          <a:r>
            <a:rPr lang="zh-CN" altLang="en-US" dirty="0" smtClean="0"/>
            <a:t>查询语言</a:t>
          </a:r>
          <a:endParaRPr lang="zh-CN" altLang="en-US" dirty="0"/>
        </a:p>
      </dgm:t>
    </dgm:pt>
    <dgm:pt modelId="{9366A482-1C6C-4BFF-A9FF-AA38962E6713}" type="parTrans" cxnId="{82976B16-5D8D-43BC-A906-2277595ADA9A}">
      <dgm:prSet/>
      <dgm:spPr/>
      <dgm:t>
        <a:bodyPr/>
        <a:lstStyle/>
        <a:p>
          <a:endParaRPr lang="zh-CN" altLang="en-US"/>
        </a:p>
      </dgm:t>
    </dgm:pt>
    <dgm:pt modelId="{7E862DE8-7D18-4F72-9969-881BFA83CB42}" type="sibTrans" cxnId="{82976B16-5D8D-43BC-A906-2277595ADA9A}">
      <dgm:prSet/>
      <dgm:spPr/>
      <dgm:t>
        <a:bodyPr/>
        <a:lstStyle/>
        <a:p>
          <a:endParaRPr lang="zh-CN" altLang="en-US"/>
        </a:p>
      </dgm:t>
    </dgm:pt>
    <dgm:pt modelId="{14AC811C-13BA-4E26-94E0-E5BE77A4C615}">
      <dgm:prSet phldrT="[文本]"/>
      <dgm:spPr/>
      <dgm:t>
        <a:bodyPr/>
        <a:lstStyle/>
        <a:p>
          <a:pPr algn="l"/>
          <a:r>
            <a:rPr lang="en-US" altLang="zh-CN" dirty="0" smtClean="0"/>
            <a:t>WMI</a:t>
          </a:r>
          <a:r>
            <a:rPr lang="zh-CN" altLang="en-US" dirty="0" smtClean="0"/>
            <a:t>使用方案</a:t>
          </a:r>
          <a:endParaRPr lang="zh-CN" altLang="en-US" dirty="0"/>
        </a:p>
      </dgm:t>
    </dgm:pt>
    <dgm:pt modelId="{42CC4CB1-9F67-480F-9EDB-0AD0A969FF17}" type="par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ADAB9EB-E3DB-4402-A642-348AE633FB8F}" type="sib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EA5FD5A-923F-46B5-AE6D-4B5C76195542}">
      <dgm:prSet phldrT="[文本]"/>
      <dgm:spPr/>
      <dgm:t>
        <a:bodyPr/>
        <a:lstStyle/>
        <a:p>
          <a:pPr algn="l"/>
          <a:r>
            <a:rPr lang="zh-CN" altLang="en-US" dirty="0" smtClean="0"/>
            <a:t>程序示例</a:t>
          </a:r>
          <a:endParaRPr lang="zh-CN" altLang="en-US" dirty="0"/>
        </a:p>
      </dgm:t>
    </dgm:pt>
    <dgm:pt modelId="{A6A532AD-0AB2-49B6-9CAB-52A399541F73}" type="parTrans" cxnId="{33BF7DB0-C2E0-4889-9E7C-A0B5D66FC281}">
      <dgm:prSet/>
      <dgm:spPr/>
      <dgm:t>
        <a:bodyPr/>
        <a:lstStyle/>
        <a:p>
          <a:endParaRPr lang="zh-CN" altLang="en-US"/>
        </a:p>
      </dgm:t>
    </dgm:pt>
    <dgm:pt modelId="{7BFE8A3B-4BCE-4A86-9057-3CE346797E3E}" type="sibTrans" cxnId="{33BF7DB0-C2E0-4889-9E7C-A0B5D66FC281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2DF0E5F4-B60C-44CD-81BA-4ECDE58C32F2}" type="pres">
      <dgm:prSet presAssocID="{524F6E3A-32CD-40B7-8B63-59EDDE89E753}" presName="composite" presStyleCnt="0"/>
      <dgm:spPr/>
    </dgm:pt>
    <dgm:pt modelId="{19AF7818-CA9E-41BA-B3E1-AAFB786201E8}" type="pres">
      <dgm:prSet presAssocID="{524F6E3A-32CD-40B7-8B63-59EDDE89E753}" presName="imgShp" presStyleLbl="fgImgPlace1" presStyleIdx="1" presStyleCnt="5" custLinFactX="-100000" custLinFactNeighborX="-112338" custLinFactNeighborY="8426"/>
      <dgm:spPr/>
    </dgm:pt>
    <dgm:pt modelId="{A8EA8C62-14A6-4F58-BDCE-CA21597D5320}" type="pres">
      <dgm:prSet presAssocID="{524F6E3A-32CD-40B7-8B63-59EDDE89E753}" presName="txShp" presStyleLbl="node1" presStyleIdx="1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0AD83-1F68-4D84-B630-09B2BA545F31}" type="pres">
      <dgm:prSet presAssocID="{E46FD768-AFE3-4995-873A-D99287FB690B}" presName="spacing" presStyleCnt="0"/>
      <dgm:spPr/>
    </dgm:pt>
    <dgm:pt modelId="{4D7D99B2-1053-4A1C-8B6F-A0B23F287F6C}" type="pres">
      <dgm:prSet presAssocID="{36333024-9D0A-4D15-B54E-FEB8755CB862}" presName="composite" presStyleCnt="0"/>
      <dgm:spPr/>
    </dgm:pt>
    <dgm:pt modelId="{CD090C0D-68E4-4F8F-A695-9C361A3F985B}" type="pres">
      <dgm:prSet presAssocID="{36333024-9D0A-4D15-B54E-FEB8755CB862}" presName="imgShp" presStyleLbl="fgImgPlace1" presStyleIdx="2" presStyleCnt="5" custLinFactX="-100000" custLinFactNeighborX="-112338" custLinFactNeighborY="8426"/>
      <dgm:spPr/>
    </dgm:pt>
    <dgm:pt modelId="{99150E04-7040-44D9-9072-09C7B549B1B9}" type="pres">
      <dgm:prSet presAssocID="{36333024-9D0A-4D15-B54E-FEB8755CB862}" presName="txShp" presStyleLbl="node1" presStyleIdx="2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68C11-9991-4E00-BE53-E735F45EDB6C}" type="pres">
      <dgm:prSet presAssocID="{7E862DE8-7D18-4F72-9969-881BFA83CB42}" presName="spacing" presStyleCnt="0"/>
      <dgm:spPr/>
    </dgm:pt>
    <dgm:pt modelId="{8AA089F7-7191-4F03-BCE9-683828A89FF7}" type="pres">
      <dgm:prSet presAssocID="{14AC811C-13BA-4E26-94E0-E5BE77A4C615}" presName="composite" presStyleCnt="0"/>
      <dgm:spPr/>
    </dgm:pt>
    <dgm:pt modelId="{1A0B3EAA-E770-4AE4-BBF7-6F35A0C753EA}" type="pres">
      <dgm:prSet presAssocID="{14AC811C-13BA-4E26-94E0-E5BE77A4C615}" presName="imgShp" presStyleLbl="fgImgPlace1" presStyleIdx="3" presStyleCnt="5" custLinFactX="-100000" custLinFactNeighborX="-112338" custLinFactNeighborY="8426"/>
      <dgm:spPr/>
    </dgm:pt>
    <dgm:pt modelId="{D4795B92-F7DA-44AE-855D-0A80008AE816}" type="pres">
      <dgm:prSet presAssocID="{14AC811C-13BA-4E26-94E0-E5BE77A4C615}" presName="txShp" presStyleLbl="node1" presStyleIdx="3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0D64C-B3FF-4F93-9B65-70D76591B08B}" type="pres">
      <dgm:prSet presAssocID="{1ADAB9EB-E3DB-4402-A642-348AE633FB8F}" presName="spacing" presStyleCnt="0"/>
      <dgm:spPr/>
    </dgm:pt>
    <dgm:pt modelId="{7C38CB8B-2114-4B75-919C-69B4030F5B8A}" type="pres">
      <dgm:prSet presAssocID="{1EA5FD5A-923F-46B5-AE6D-4B5C76195542}" presName="composite" presStyleCnt="0"/>
      <dgm:spPr/>
    </dgm:pt>
    <dgm:pt modelId="{C315FF8A-A8B6-4F69-B115-C9D4159A4840}" type="pres">
      <dgm:prSet presAssocID="{1EA5FD5A-923F-46B5-AE6D-4B5C76195542}" presName="imgShp" presStyleLbl="fgImgPlace1" presStyleIdx="4" presStyleCnt="5" custLinFactX="-100000" custLinFactNeighborX="-112338" custLinFactNeighborY="8426"/>
      <dgm:spPr/>
    </dgm:pt>
    <dgm:pt modelId="{B060CE2A-B6A5-43DA-AC25-8250E7B4BC7C}" type="pres">
      <dgm:prSet presAssocID="{1EA5FD5A-923F-46B5-AE6D-4B5C76195542}" presName="txShp" presStyleLbl="node1" presStyleIdx="4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457445-3781-4BCB-BAE4-59235741B1A4}" type="presOf" srcId="{36333024-9D0A-4D15-B54E-FEB8755CB862}" destId="{99150E04-7040-44D9-9072-09C7B549B1B9}" srcOrd="0" destOrd="0" presId="urn:microsoft.com/office/officeart/2005/8/layout/vList3"/>
    <dgm:cxn modelId="{3FF1D187-6AC1-476B-8275-3E20812D9029}" type="presOf" srcId="{524F6E3A-32CD-40B7-8B63-59EDDE89E753}" destId="{A8EA8C62-14A6-4F58-BDCE-CA21597D5320}" srcOrd="0" destOrd="0" presId="urn:microsoft.com/office/officeart/2005/8/layout/vList3"/>
    <dgm:cxn modelId="{7348F96D-A88F-42C0-97E9-F3DCC7CC2920}" type="presOf" srcId="{C0DAA090-DC2F-4A5B-84CF-FE23997C0F8D}" destId="{DDE2EFAC-FD0A-43B9-9885-8F584F8B2687}" srcOrd="0" destOrd="0" presId="urn:microsoft.com/office/officeart/2005/8/layout/vList3"/>
    <dgm:cxn modelId="{F3A147CF-2578-4543-A37E-F5A3E9717908}" type="presOf" srcId="{14AC811C-13BA-4E26-94E0-E5BE77A4C615}" destId="{D4795B92-F7DA-44AE-855D-0A80008AE816}" srcOrd="0" destOrd="0" presId="urn:microsoft.com/office/officeart/2005/8/layout/vList3"/>
    <dgm:cxn modelId="{276B3254-62BD-44DE-AC50-81C48083C3BA}" srcId="{C0DAA090-DC2F-4A5B-84CF-FE23997C0F8D}" destId="{524F6E3A-32CD-40B7-8B63-59EDDE89E753}" srcOrd="1" destOrd="0" parTransId="{2EE0AC7B-E1B8-40A9-9B80-2E0A76B972FC}" sibTransId="{E46FD768-AFE3-4995-873A-D99287FB690B}"/>
    <dgm:cxn modelId="{82976B16-5D8D-43BC-A906-2277595ADA9A}" srcId="{C0DAA090-DC2F-4A5B-84CF-FE23997C0F8D}" destId="{36333024-9D0A-4D15-B54E-FEB8755CB862}" srcOrd="2" destOrd="0" parTransId="{9366A482-1C6C-4BFF-A9FF-AA38962E6713}" sibTransId="{7E862DE8-7D18-4F72-9969-881BFA83CB42}"/>
    <dgm:cxn modelId="{1806996C-0E1C-4B20-B341-F86F81FC8C42}" type="presOf" srcId="{FCE9FD83-274E-4FE1-BF58-FAB216BAFAD7}" destId="{5BD8D945-0727-4AEE-910D-850B92E65FD4}" srcOrd="0" destOrd="0" presId="urn:microsoft.com/office/officeart/2005/8/layout/vList3"/>
    <dgm:cxn modelId="{33BF7DB0-C2E0-4889-9E7C-A0B5D66FC281}" srcId="{C0DAA090-DC2F-4A5B-84CF-FE23997C0F8D}" destId="{1EA5FD5A-923F-46B5-AE6D-4B5C76195542}" srcOrd="4" destOrd="0" parTransId="{A6A532AD-0AB2-49B6-9CAB-52A399541F73}" sibTransId="{7BFE8A3B-4BCE-4A86-9057-3CE346797E3E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1C95B08A-E7A0-41CF-9635-01549878111F}" srcId="{C0DAA090-DC2F-4A5B-84CF-FE23997C0F8D}" destId="{14AC811C-13BA-4E26-94E0-E5BE77A4C615}" srcOrd="3" destOrd="0" parTransId="{42CC4CB1-9F67-480F-9EDB-0AD0A969FF17}" sibTransId="{1ADAB9EB-E3DB-4402-A642-348AE633FB8F}"/>
    <dgm:cxn modelId="{60A44447-174C-44C3-957C-810CCBA90072}" type="presOf" srcId="{1EA5FD5A-923F-46B5-AE6D-4B5C76195542}" destId="{B060CE2A-B6A5-43DA-AC25-8250E7B4BC7C}" srcOrd="0" destOrd="0" presId="urn:microsoft.com/office/officeart/2005/8/layout/vList3"/>
    <dgm:cxn modelId="{C87FE13C-F4F4-44CE-8DDA-EFEDFB436AF7}" type="presParOf" srcId="{DDE2EFAC-FD0A-43B9-9885-8F584F8B2687}" destId="{04035673-F57E-4B09-9D23-B9C1E0ED0AD0}" srcOrd="0" destOrd="0" presId="urn:microsoft.com/office/officeart/2005/8/layout/vList3"/>
    <dgm:cxn modelId="{273E7FB7-C7FC-4E03-80D4-FC3A3D3DD1F4}" type="presParOf" srcId="{04035673-F57E-4B09-9D23-B9C1E0ED0AD0}" destId="{2B887BC6-55C2-4279-8C72-93BBB484D70B}" srcOrd="0" destOrd="0" presId="urn:microsoft.com/office/officeart/2005/8/layout/vList3"/>
    <dgm:cxn modelId="{DEB41D18-72C4-4020-A180-12643A75E4AC}" type="presParOf" srcId="{04035673-F57E-4B09-9D23-B9C1E0ED0AD0}" destId="{5BD8D945-0727-4AEE-910D-850B92E65FD4}" srcOrd="1" destOrd="0" presId="urn:microsoft.com/office/officeart/2005/8/layout/vList3"/>
    <dgm:cxn modelId="{89342A37-8992-42A7-B2AB-102EB8473852}" type="presParOf" srcId="{DDE2EFAC-FD0A-43B9-9885-8F584F8B2687}" destId="{CBB756D1-7B5D-46C5-B557-6BFF75EAD8BF}" srcOrd="1" destOrd="0" presId="urn:microsoft.com/office/officeart/2005/8/layout/vList3"/>
    <dgm:cxn modelId="{C333EDF1-E591-4F14-9A4B-9F33BC793D74}" type="presParOf" srcId="{DDE2EFAC-FD0A-43B9-9885-8F584F8B2687}" destId="{2DF0E5F4-B60C-44CD-81BA-4ECDE58C32F2}" srcOrd="2" destOrd="0" presId="urn:microsoft.com/office/officeart/2005/8/layout/vList3"/>
    <dgm:cxn modelId="{17464B96-E7F7-439C-BC4A-097112C30D24}" type="presParOf" srcId="{2DF0E5F4-B60C-44CD-81BA-4ECDE58C32F2}" destId="{19AF7818-CA9E-41BA-B3E1-AAFB786201E8}" srcOrd="0" destOrd="0" presId="urn:microsoft.com/office/officeart/2005/8/layout/vList3"/>
    <dgm:cxn modelId="{736C123B-8111-4662-8E4F-50BC72BDC67C}" type="presParOf" srcId="{2DF0E5F4-B60C-44CD-81BA-4ECDE58C32F2}" destId="{A8EA8C62-14A6-4F58-BDCE-CA21597D5320}" srcOrd="1" destOrd="0" presId="urn:microsoft.com/office/officeart/2005/8/layout/vList3"/>
    <dgm:cxn modelId="{D307D19C-6AA2-4A62-B25B-1F6ED16D4403}" type="presParOf" srcId="{DDE2EFAC-FD0A-43B9-9885-8F584F8B2687}" destId="{C9D0AD83-1F68-4D84-B630-09B2BA545F31}" srcOrd="3" destOrd="0" presId="urn:microsoft.com/office/officeart/2005/8/layout/vList3"/>
    <dgm:cxn modelId="{A1594E03-E712-4522-9DDB-495B14AF841A}" type="presParOf" srcId="{DDE2EFAC-FD0A-43B9-9885-8F584F8B2687}" destId="{4D7D99B2-1053-4A1C-8B6F-A0B23F287F6C}" srcOrd="4" destOrd="0" presId="urn:microsoft.com/office/officeart/2005/8/layout/vList3"/>
    <dgm:cxn modelId="{B843C568-978A-4459-8F42-A9C7749D54D6}" type="presParOf" srcId="{4D7D99B2-1053-4A1C-8B6F-A0B23F287F6C}" destId="{CD090C0D-68E4-4F8F-A695-9C361A3F985B}" srcOrd="0" destOrd="0" presId="urn:microsoft.com/office/officeart/2005/8/layout/vList3"/>
    <dgm:cxn modelId="{0DBCC36C-5B97-4660-B109-865E724F8507}" type="presParOf" srcId="{4D7D99B2-1053-4A1C-8B6F-A0B23F287F6C}" destId="{99150E04-7040-44D9-9072-09C7B549B1B9}" srcOrd="1" destOrd="0" presId="urn:microsoft.com/office/officeart/2005/8/layout/vList3"/>
    <dgm:cxn modelId="{DCE209B8-B55D-4DF2-87AC-50AA4A0EC902}" type="presParOf" srcId="{DDE2EFAC-FD0A-43B9-9885-8F584F8B2687}" destId="{B6368C11-9991-4E00-BE53-E735F45EDB6C}" srcOrd="5" destOrd="0" presId="urn:microsoft.com/office/officeart/2005/8/layout/vList3"/>
    <dgm:cxn modelId="{2E85F650-B0CB-4F9E-B419-687B461A0C9A}" type="presParOf" srcId="{DDE2EFAC-FD0A-43B9-9885-8F584F8B2687}" destId="{8AA089F7-7191-4F03-BCE9-683828A89FF7}" srcOrd="6" destOrd="0" presId="urn:microsoft.com/office/officeart/2005/8/layout/vList3"/>
    <dgm:cxn modelId="{94F5801A-7CA7-4B0A-911F-0E560538EC08}" type="presParOf" srcId="{8AA089F7-7191-4F03-BCE9-683828A89FF7}" destId="{1A0B3EAA-E770-4AE4-BBF7-6F35A0C753EA}" srcOrd="0" destOrd="0" presId="urn:microsoft.com/office/officeart/2005/8/layout/vList3"/>
    <dgm:cxn modelId="{C61F8AC8-797D-420C-96AB-3ADD36F3C754}" type="presParOf" srcId="{8AA089F7-7191-4F03-BCE9-683828A89FF7}" destId="{D4795B92-F7DA-44AE-855D-0A80008AE816}" srcOrd="1" destOrd="0" presId="urn:microsoft.com/office/officeart/2005/8/layout/vList3"/>
    <dgm:cxn modelId="{42607813-AC2A-4FC8-B7D4-93A889FD0F22}" type="presParOf" srcId="{DDE2EFAC-FD0A-43B9-9885-8F584F8B2687}" destId="{F240D64C-B3FF-4F93-9B65-70D76591B08B}" srcOrd="7" destOrd="0" presId="urn:microsoft.com/office/officeart/2005/8/layout/vList3"/>
    <dgm:cxn modelId="{AF9F9805-737B-4B0B-84E2-48F41D5DEC45}" type="presParOf" srcId="{DDE2EFAC-FD0A-43B9-9885-8F584F8B2687}" destId="{7C38CB8B-2114-4B75-919C-69B4030F5B8A}" srcOrd="8" destOrd="0" presId="urn:microsoft.com/office/officeart/2005/8/layout/vList3"/>
    <dgm:cxn modelId="{A0681C03-3BB0-42F8-83F1-6DDD3D788CD5}" type="presParOf" srcId="{7C38CB8B-2114-4B75-919C-69B4030F5B8A}" destId="{C315FF8A-A8B6-4F69-B115-C9D4159A4840}" srcOrd="0" destOrd="0" presId="urn:microsoft.com/office/officeart/2005/8/layout/vList3"/>
    <dgm:cxn modelId="{1E4B1D87-681C-42D2-A053-D963054EF03B}" type="presParOf" srcId="{7C38CB8B-2114-4B75-919C-69B4030F5B8A}" destId="{B060CE2A-B6A5-43DA-AC25-8250E7B4BC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807794" y="78796"/>
          <a:ext cx="7782591" cy="8932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07" tIns="144780" rIns="270256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计算机硬件信息获取</a:t>
          </a:r>
          <a:endParaRPr lang="zh-CN" altLang="en-US" sz="3800" kern="1200" dirty="0"/>
        </a:p>
      </dsp:txBody>
      <dsp:txXfrm rot="10800000">
        <a:off x="1031111" y="78796"/>
        <a:ext cx="7559274" cy="893268"/>
      </dsp:txXfrm>
    </dsp:sp>
    <dsp:sp modelId="{2B887BC6-55C2-4279-8C72-93BBB484D70B}">
      <dsp:nvSpPr>
        <dsp:cNvPr id="0" name=""/>
        <dsp:cNvSpPr/>
      </dsp:nvSpPr>
      <dsp:spPr>
        <a:xfrm>
          <a:off x="0" y="78796"/>
          <a:ext cx="893268" cy="8932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A8C62-14A6-4F58-BDCE-CA21597D5320}">
      <dsp:nvSpPr>
        <dsp:cNvPr id="0" name=""/>
        <dsp:cNvSpPr/>
      </dsp:nvSpPr>
      <dsp:spPr>
        <a:xfrm rot="10800000">
          <a:off x="807794" y="1238712"/>
          <a:ext cx="7782591" cy="8932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07" tIns="144780" rIns="270256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WMI</a:t>
          </a:r>
          <a:r>
            <a:rPr lang="zh-CN" altLang="en-US" sz="3800" kern="1200" dirty="0" smtClean="0"/>
            <a:t>体系结构</a:t>
          </a:r>
          <a:endParaRPr lang="zh-CN" altLang="en-US" sz="3800" kern="1200" dirty="0"/>
        </a:p>
      </dsp:txBody>
      <dsp:txXfrm rot="10800000">
        <a:off x="1031111" y="1238712"/>
        <a:ext cx="7559274" cy="893268"/>
      </dsp:txXfrm>
    </dsp:sp>
    <dsp:sp modelId="{19AF7818-CA9E-41BA-B3E1-AAFB786201E8}">
      <dsp:nvSpPr>
        <dsp:cNvPr id="0" name=""/>
        <dsp:cNvSpPr/>
      </dsp:nvSpPr>
      <dsp:spPr>
        <a:xfrm>
          <a:off x="0" y="1238712"/>
          <a:ext cx="893268" cy="8932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50E04-7040-44D9-9072-09C7B549B1B9}">
      <dsp:nvSpPr>
        <dsp:cNvPr id="0" name=""/>
        <dsp:cNvSpPr/>
      </dsp:nvSpPr>
      <dsp:spPr>
        <a:xfrm rot="10800000">
          <a:off x="807794" y="2398628"/>
          <a:ext cx="7782591" cy="8932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07" tIns="144780" rIns="270256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WMI</a:t>
          </a:r>
          <a:r>
            <a:rPr lang="zh-CN" altLang="en-US" sz="3800" kern="1200" dirty="0" smtClean="0"/>
            <a:t>查询语言</a:t>
          </a:r>
          <a:endParaRPr lang="zh-CN" altLang="en-US" sz="3800" kern="1200" dirty="0"/>
        </a:p>
      </dsp:txBody>
      <dsp:txXfrm rot="10800000">
        <a:off x="1031111" y="2398628"/>
        <a:ext cx="7559274" cy="893268"/>
      </dsp:txXfrm>
    </dsp:sp>
    <dsp:sp modelId="{CD090C0D-68E4-4F8F-A695-9C361A3F985B}">
      <dsp:nvSpPr>
        <dsp:cNvPr id="0" name=""/>
        <dsp:cNvSpPr/>
      </dsp:nvSpPr>
      <dsp:spPr>
        <a:xfrm>
          <a:off x="0" y="2398628"/>
          <a:ext cx="893268" cy="8932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95B92-F7DA-44AE-855D-0A80008AE816}">
      <dsp:nvSpPr>
        <dsp:cNvPr id="0" name=""/>
        <dsp:cNvSpPr/>
      </dsp:nvSpPr>
      <dsp:spPr>
        <a:xfrm rot="10800000">
          <a:off x="807794" y="3558544"/>
          <a:ext cx="7782591" cy="8932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07" tIns="144780" rIns="270256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WMI</a:t>
          </a:r>
          <a:r>
            <a:rPr lang="zh-CN" altLang="en-US" sz="3800" kern="1200" dirty="0" smtClean="0"/>
            <a:t>使用方案</a:t>
          </a:r>
          <a:endParaRPr lang="zh-CN" altLang="en-US" sz="3800" kern="1200" dirty="0"/>
        </a:p>
      </dsp:txBody>
      <dsp:txXfrm rot="10800000">
        <a:off x="1031111" y="3558544"/>
        <a:ext cx="7559274" cy="893268"/>
      </dsp:txXfrm>
    </dsp:sp>
    <dsp:sp modelId="{1A0B3EAA-E770-4AE4-BBF7-6F35A0C753EA}">
      <dsp:nvSpPr>
        <dsp:cNvPr id="0" name=""/>
        <dsp:cNvSpPr/>
      </dsp:nvSpPr>
      <dsp:spPr>
        <a:xfrm>
          <a:off x="0" y="3558544"/>
          <a:ext cx="893268" cy="8932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0CE2A-B6A5-43DA-AC25-8250E7B4BC7C}">
      <dsp:nvSpPr>
        <dsp:cNvPr id="0" name=""/>
        <dsp:cNvSpPr/>
      </dsp:nvSpPr>
      <dsp:spPr>
        <a:xfrm rot="10800000">
          <a:off x="807794" y="4646723"/>
          <a:ext cx="7782591" cy="8932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07" tIns="144780" rIns="270256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程序示例</a:t>
          </a:r>
          <a:endParaRPr lang="zh-CN" altLang="en-US" sz="3800" kern="1200" dirty="0"/>
        </a:p>
      </dsp:txBody>
      <dsp:txXfrm rot="10800000">
        <a:off x="1031111" y="4646723"/>
        <a:ext cx="7559274" cy="893268"/>
      </dsp:txXfrm>
    </dsp:sp>
    <dsp:sp modelId="{C315FF8A-A8B6-4F69-B115-C9D4159A4840}">
      <dsp:nvSpPr>
        <dsp:cNvPr id="0" name=""/>
        <dsp:cNvSpPr/>
      </dsp:nvSpPr>
      <dsp:spPr>
        <a:xfrm>
          <a:off x="0" y="4646723"/>
          <a:ext cx="893268" cy="8932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43095" y="1319841"/>
            <a:ext cx="2217596" cy="16009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dirty="0" smtClean="0">
                <a:solidFill>
                  <a:schemeClr val="accent1">
                    <a:lumMod val="75000"/>
                  </a:schemeClr>
                </a:solidFill>
              </a:rPr>
              <a:t>WMI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厚德楼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7554" y="132671"/>
            <a:ext cx="2963862" cy="732744"/>
          </a:xfrm>
        </p:spPr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WMI</a:t>
            </a:r>
            <a:r>
              <a:rPr lang="zh-CN" altLang="en-US" dirty="0"/>
              <a:t>引用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7903" y="1184955"/>
            <a:ext cx="7772400" cy="2031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标签页</a:t>
            </a: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System.Management;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System.Management;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93" y="130629"/>
            <a:ext cx="3061607" cy="669471"/>
          </a:xfrm>
        </p:spPr>
        <p:txBody>
          <a:bodyPr/>
          <a:lstStyle/>
          <a:p>
            <a:r>
              <a:rPr lang="zh-CN" altLang="en-US" dirty="0"/>
              <a:t>程序界面效果</a:t>
            </a:r>
          </a:p>
        </p:txBody>
      </p:sp>
      <p:pic>
        <p:nvPicPr>
          <p:cNvPr id="8" name="Picture 4" descr="sys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" y="982210"/>
            <a:ext cx="70485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68" y="181657"/>
            <a:ext cx="3943576" cy="667430"/>
          </a:xfrm>
        </p:spPr>
        <p:txBody>
          <a:bodyPr/>
          <a:lstStyle/>
          <a:p>
            <a:r>
              <a:rPr lang="en-US" altLang="zh-CN" dirty="0"/>
              <a:t>WMI</a:t>
            </a:r>
            <a:r>
              <a:rPr lang="zh-CN" altLang="en-US" dirty="0"/>
              <a:t>获得机器信息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6888" y="1037999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硬盘信息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</a:p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序列号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600" dirty="0" err="1" smtClean="0"/>
              <a:t>Win32_Processor</a:t>
            </a:r>
            <a:endParaRPr lang="zh-CN" altLang="en-US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网卡硬件信息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600" dirty="0" err="1" smtClean="0"/>
              <a:t>Win32_NetWorkAdapterConfiguration</a:t>
            </a:r>
            <a:endParaRPr lang="zh-CN" altLang="en-US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主板序列号</a:t>
            </a: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系统服务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852" y="377599"/>
            <a:ext cx="5625419" cy="70008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WMI</a:t>
            </a:r>
            <a:r>
              <a:rPr lang="zh-CN" altLang="en-US" dirty="0"/>
              <a:t>订阅</a:t>
            </a:r>
            <a:r>
              <a:rPr lang="en-US" altLang="zh-CN" dirty="0"/>
              <a:t>U</a:t>
            </a:r>
            <a:r>
              <a:rPr lang="zh-CN" altLang="en-US" dirty="0"/>
              <a:t>盘插入事件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4231" y="139722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线程代码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35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83495" y="312286"/>
            <a:ext cx="3094491" cy="732744"/>
          </a:xfrm>
        </p:spPr>
        <p:txBody>
          <a:bodyPr/>
          <a:lstStyle/>
          <a:p>
            <a:r>
              <a:rPr lang="en-US" altLang="zh-CN" dirty="0"/>
              <a:t>WMI</a:t>
            </a:r>
            <a:r>
              <a:rPr lang="zh-CN" altLang="en-US" dirty="0"/>
              <a:t>其它应用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09160" y="1217613"/>
            <a:ext cx="7772400" cy="30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监视进程创建</a:t>
            </a: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启动进程</a:t>
            </a: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启动服务</a:t>
            </a: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计算机重启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7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13629830"/>
              </p:ext>
            </p:extLst>
          </p:nvPr>
        </p:nvGraphicFramePr>
        <p:xfrm>
          <a:off x="365834" y="844062"/>
          <a:ext cx="9350921" cy="553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2638623" cy="716783"/>
          </a:xfrm>
        </p:spPr>
        <p:txBody>
          <a:bodyPr/>
          <a:lstStyle/>
          <a:p>
            <a:r>
              <a:rPr lang="en-US" altLang="zh-CN" dirty="0" err="1" smtClean="0"/>
              <a:t>WMI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sp>
        <p:nvSpPr>
          <p:cNvPr id="3" name="圆角矩形 2"/>
          <p:cNvSpPr/>
          <p:nvPr/>
        </p:nvSpPr>
        <p:spPr>
          <a:xfrm>
            <a:off x="485775" y="1121433"/>
            <a:ext cx="5768376" cy="1587261"/>
          </a:xfrm>
          <a:prstGeom prst="roundRect">
            <a:avLst/>
          </a:prstGeom>
          <a:solidFill>
            <a:srgbClr val="CADCEC"/>
          </a:solidFill>
          <a:ln>
            <a:solidFill>
              <a:srgbClr val="CAD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4373" y="1273629"/>
            <a:ext cx="2684047" cy="1294383"/>
          </a:xfrm>
          <a:prstGeom prst="roundRect">
            <a:avLst>
              <a:gd name="adj" fmla="val 9904"/>
            </a:avLst>
          </a:prstGeom>
          <a:solidFill>
            <a:srgbClr val="CADCEC"/>
          </a:solidFill>
          <a:ln w="28575">
            <a:solidFill>
              <a:srgbClr val="82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9636" y="1657621"/>
            <a:ext cx="2329730" cy="33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5204" y="2149621"/>
            <a:ext cx="2329730" cy="28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2828" y="1273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网页窗体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439262" y="1273629"/>
            <a:ext cx="2684047" cy="1294383"/>
          </a:xfrm>
          <a:prstGeom prst="roundRect">
            <a:avLst>
              <a:gd name="adj" fmla="val 9904"/>
            </a:avLst>
          </a:prstGeom>
          <a:solidFill>
            <a:srgbClr val="CADCEC"/>
          </a:solidFill>
          <a:ln w="28575">
            <a:solidFill>
              <a:srgbClr val="82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616420" y="1674690"/>
            <a:ext cx="2329730" cy="3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01519" y="130535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61517" y="23833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126" y="1305358"/>
            <a:ext cx="1108494" cy="1108494"/>
          </a:xfrm>
          <a:prstGeom prst="rect">
            <a:avLst/>
          </a:prstGeom>
        </p:spPr>
      </p:pic>
      <p:sp>
        <p:nvSpPr>
          <p:cNvPr id="19" name="左右箭头 18"/>
          <p:cNvSpPr/>
          <p:nvPr/>
        </p:nvSpPr>
        <p:spPr>
          <a:xfrm>
            <a:off x="6349198" y="1905092"/>
            <a:ext cx="574350" cy="1846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9026" y="3055462"/>
            <a:ext cx="2669160" cy="33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System.Management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37982" y="3356229"/>
            <a:ext cx="2684047" cy="1294383"/>
          </a:xfrm>
          <a:prstGeom prst="roundRect">
            <a:avLst>
              <a:gd name="adj" fmla="val 9904"/>
            </a:avLst>
          </a:prstGeom>
          <a:solidFill>
            <a:srgbClr val="CADCEC"/>
          </a:solidFill>
          <a:ln w="28575">
            <a:solidFill>
              <a:srgbClr val="82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013195" y="335622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846102" y="3725561"/>
            <a:ext cx="1906438" cy="32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846102" y="4188086"/>
            <a:ext cx="1906438" cy="32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4" name="流程图: 磁盘 33"/>
          <p:cNvSpPr/>
          <p:nvPr/>
        </p:nvSpPr>
        <p:spPr>
          <a:xfrm>
            <a:off x="7175126" y="3487633"/>
            <a:ext cx="819510" cy="1125756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右箭头 34"/>
          <p:cNvSpPr/>
          <p:nvPr/>
        </p:nvSpPr>
        <p:spPr>
          <a:xfrm>
            <a:off x="6271041" y="3757882"/>
            <a:ext cx="574350" cy="1846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>
            <a:off x="6272304" y="4258228"/>
            <a:ext cx="574350" cy="1846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双向箭头 37"/>
          <p:cNvSpPr/>
          <p:nvPr/>
        </p:nvSpPr>
        <p:spPr>
          <a:xfrm flipH="1">
            <a:off x="1966396" y="3463798"/>
            <a:ext cx="1412070" cy="539623"/>
          </a:xfrm>
          <a:prstGeom prst="leftUpArrow">
            <a:avLst>
              <a:gd name="adj1" fmla="val 15454"/>
              <a:gd name="adj2" fmla="val 20227"/>
              <a:gd name="adj3" fmla="val 25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双向箭头 38"/>
          <p:cNvSpPr/>
          <p:nvPr/>
        </p:nvSpPr>
        <p:spPr>
          <a:xfrm flipH="1">
            <a:off x="1161429" y="3416656"/>
            <a:ext cx="2183699" cy="975510"/>
          </a:xfrm>
          <a:prstGeom prst="leftUpArrow">
            <a:avLst>
              <a:gd name="adj1" fmla="val 9274"/>
              <a:gd name="adj2" fmla="val 11690"/>
              <a:gd name="adj3" fmla="val 11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上下箭头 39"/>
          <p:cNvSpPr/>
          <p:nvPr/>
        </p:nvSpPr>
        <p:spPr>
          <a:xfrm>
            <a:off x="1870314" y="2734365"/>
            <a:ext cx="192164" cy="2931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961517" y="465061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48186" y="5085645"/>
            <a:ext cx="1506665" cy="594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b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提供程序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上下箭头 42"/>
          <p:cNvSpPr/>
          <p:nvPr/>
        </p:nvSpPr>
        <p:spPr>
          <a:xfrm>
            <a:off x="4013195" y="4758473"/>
            <a:ext cx="192164" cy="29315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下箭头 43"/>
          <p:cNvSpPr/>
          <p:nvPr/>
        </p:nvSpPr>
        <p:spPr>
          <a:xfrm>
            <a:off x="5391274" y="4758473"/>
            <a:ext cx="192164" cy="29315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918836" y="5096400"/>
            <a:ext cx="1506665" cy="594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b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提供程序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249392" y="189227"/>
            <a:ext cx="4248472" cy="76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WMI</a:t>
            </a:r>
            <a:r>
              <a:rPr lang="zh-CN" altLang="en-US" dirty="0" smtClean="0"/>
              <a:t>的体系结构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7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57256" y="646951"/>
            <a:ext cx="3276600" cy="11271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WMI CLASS</a:t>
            </a:r>
            <a:endParaRPr lang="zh-CN" altLang="en-US" sz="4000" dirty="0"/>
          </a:p>
        </p:txBody>
      </p:sp>
      <p:sp>
        <p:nvSpPr>
          <p:cNvPr id="2" name="圆角矩形 1"/>
          <p:cNvSpPr/>
          <p:nvPr/>
        </p:nvSpPr>
        <p:spPr>
          <a:xfrm>
            <a:off x="138025" y="360838"/>
            <a:ext cx="2558391" cy="3824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ManagementQuery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0351" y="828017"/>
            <a:ext cx="1522684" cy="382497"/>
          </a:xfrm>
          <a:prstGeom prst="roundRect">
            <a:avLst/>
          </a:prstGeom>
          <a:solidFill>
            <a:srgbClr val="E9F0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ObjectQuery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直角上箭头 2"/>
          <p:cNvSpPr/>
          <p:nvPr/>
        </p:nvSpPr>
        <p:spPr>
          <a:xfrm rot="5400000">
            <a:off x="518573" y="738550"/>
            <a:ext cx="345057" cy="454984"/>
          </a:xfrm>
          <a:prstGeom prst="bentUpArrow">
            <a:avLst>
              <a:gd name="adj1" fmla="val 35000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上箭头 7"/>
          <p:cNvSpPr/>
          <p:nvPr/>
        </p:nvSpPr>
        <p:spPr>
          <a:xfrm rot="5400000">
            <a:off x="1192932" y="1241815"/>
            <a:ext cx="345057" cy="454984"/>
          </a:xfrm>
          <a:prstGeom prst="bentUpArrow">
            <a:avLst>
              <a:gd name="adj1" fmla="val 35000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31712" y="1325475"/>
            <a:ext cx="1965503" cy="382497"/>
          </a:xfrm>
          <a:prstGeom prst="roundRect">
            <a:avLst/>
          </a:prstGeom>
          <a:solidFill>
            <a:srgbClr val="E9F0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WqlObjectQuery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31713" y="1832925"/>
            <a:ext cx="2310560" cy="382497"/>
          </a:xfrm>
          <a:prstGeom prst="roundRect">
            <a:avLst/>
          </a:prstGeom>
          <a:solidFill>
            <a:srgbClr val="E9F0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RelatedObjectQuery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直角上箭头 11"/>
          <p:cNvSpPr/>
          <p:nvPr/>
        </p:nvSpPr>
        <p:spPr>
          <a:xfrm rot="5400000">
            <a:off x="1025478" y="1600512"/>
            <a:ext cx="674804" cy="454984"/>
          </a:xfrm>
          <a:prstGeom prst="bentUpArrow">
            <a:avLst>
              <a:gd name="adj1" fmla="val 27416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上箭头 13"/>
          <p:cNvSpPr/>
          <p:nvPr/>
        </p:nvSpPr>
        <p:spPr>
          <a:xfrm rot="5400000">
            <a:off x="798838" y="1858216"/>
            <a:ext cx="1128082" cy="454984"/>
          </a:xfrm>
          <a:prstGeom prst="bentUpArrow">
            <a:avLst>
              <a:gd name="adj1" fmla="val 27416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/>
        </p:nvSpPr>
        <p:spPr>
          <a:xfrm rot="5400000">
            <a:off x="-329293" y="1958937"/>
            <a:ext cx="2040787" cy="454984"/>
          </a:xfrm>
          <a:prstGeom prst="bentUpArrow">
            <a:avLst>
              <a:gd name="adj1" fmla="val 27416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70351" y="2855796"/>
            <a:ext cx="1436418" cy="382497"/>
          </a:xfrm>
          <a:prstGeom prst="roundRect">
            <a:avLst/>
          </a:prstGeom>
          <a:solidFill>
            <a:srgbClr val="E9F0F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EventQuery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59502" y="3405072"/>
            <a:ext cx="2005763" cy="382497"/>
          </a:xfrm>
          <a:prstGeom prst="roundRect">
            <a:avLst/>
          </a:prstGeom>
          <a:solidFill>
            <a:srgbClr val="E9F0F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WqlEventQuery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9" name="直角上箭头 18"/>
          <p:cNvSpPr/>
          <p:nvPr/>
        </p:nvSpPr>
        <p:spPr>
          <a:xfrm rot="5400000">
            <a:off x="350912" y="3238244"/>
            <a:ext cx="670914" cy="454984"/>
          </a:xfrm>
          <a:prstGeom prst="bentUpArrow">
            <a:avLst>
              <a:gd name="adj1" fmla="val 27416"/>
              <a:gd name="adj2" fmla="val 35000"/>
              <a:gd name="adj3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8877" y="769154"/>
            <a:ext cx="138024" cy="286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397" y="3010264"/>
            <a:ext cx="308035" cy="10294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3907" y="3613592"/>
            <a:ext cx="306357" cy="818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6852" y="984761"/>
            <a:ext cx="306357" cy="818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52630" y="1577417"/>
            <a:ext cx="63994" cy="74092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58382" y="1479660"/>
            <a:ext cx="63994" cy="74092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643179" y="2332206"/>
            <a:ext cx="2310560" cy="382497"/>
          </a:xfrm>
          <a:prstGeom prst="roundRect">
            <a:avLst/>
          </a:prstGeom>
          <a:solidFill>
            <a:srgbClr val="E9F0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RelationShipQuery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61264" y="1956865"/>
            <a:ext cx="308035" cy="10294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84235" y="1467819"/>
            <a:ext cx="308035" cy="10294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476" y="315685"/>
            <a:ext cx="3029252" cy="745671"/>
          </a:xfrm>
        </p:spPr>
        <p:txBody>
          <a:bodyPr/>
          <a:lstStyle/>
          <a:p>
            <a:r>
              <a:rPr lang="en-US" altLang="zh-CN" dirty="0"/>
              <a:t>WMI</a:t>
            </a:r>
            <a:r>
              <a:rPr lang="zh-CN" altLang="en-US" dirty="0"/>
              <a:t>功能介绍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6216" y="1244147"/>
            <a:ext cx="848019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smtClean="0"/>
              <a:t>WMI是一种轻松获取系统信息的强大工具</a:t>
            </a:r>
            <a:r>
              <a:rPr lang="zh-CN" altLang="en-US" sz="2800" smtClean="0"/>
              <a:t>。</a:t>
            </a:r>
          </a:p>
          <a:p>
            <a:r>
              <a:rPr lang="zh-CN" altLang="en-US" sz="2800" smtClean="0"/>
              <a:t>访问本地主机的一些硬件信息如内存，端口，磁盘驱动器；软件信息如服务，用户账号等。可使用</a:t>
            </a:r>
            <a:r>
              <a:rPr lang="en-US" altLang="zh-CN" sz="2800" smtClean="0"/>
              <a:t>WMI</a:t>
            </a:r>
            <a:r>
              <a:rPr lang="zh-CN" altLang="en-US" sz="2800" smtClean="0"/>
              <a:t>来查看硬盘空闲空间，使用</a:t>
            </a:r>
            <a:r>
              <a:rPr lang="en-US" altLang="zh-CN" sz="2800" smtClean="0"/>
              <a:t>WMI</a:t>
            </a:r>
            <a:r>
              <a:rPr lang="zh-CN" altLang="en-US" sz="2800" smtClean="0"/>
              <a:t>管理本地或远程计算机（当然你必须要拥有足够的权限），比如：重启，关机，关闭进程，创建进程，启动服务，它还可以订阅事件，实现对机器运行的监视功能。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08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89682" y="382453"/>
            <a:ext cx="3617004" cy="646247"/>
          </a:xfrm>
        </p:spPr>
        <p:txBody>
          <a:bodyPr/>
          <a:lstStyle/>
          <a:p>
            <a:r>
              <a:rPr lang="en-US" altLang="zh-CN" dirty="0"/>
              <a:t>WQL</a:t>
            </a:r>
            <a:r>
              <a:rPr lang="zh-CN" altLang="en-US" dirty="0"/>
              <a:t>查询语句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3298" y="1462541"/>
            <a:ext cx="9092973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操作使用查询语言，类似于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语言，这种语言叫做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WQL(WMI Query Language)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操作，实际上是标准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的一个子集加上了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的扩展。例如创建一个要查询的对象可使用下面的语句：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ManagementObjectSearcher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Win32_share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3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210" y="0"/>
            <a:ext cx="6301382" cy="983704"/>
          </a:xfrm>
        </p:spPr>
        <p:txBody>
          <a:bodyPr/>
          <a:lstStyle/>
          <a:p>
            <a:r>
              <a:rPr lang="zh-CN" altLang="en-US" dirty="0"/>
              <a:t>查询类和</a:t>
            </a:r>
            <a:r>
              <a:rPr lang="en-US" altLang="zh-CN" dirty="0"/>
              <a:t>WQL</a:t>
            </a:r>
            <a:r>
              <a:rPr lang="zh-CN" altLang="en-US" dirty="0"/>
              <a:t>查询语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6845" y="1103313"/>
            <a:ext cx="9623198" cy="301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SelectQuery("Win32_LogicalDisk");</a:t>
            </a:r>
          </a:p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WqlObjectQuery("SELECT * FROM Win32_LogicalDisk");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8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224" y="197984"/>
            <a:ext cx="2996519" cy="814387"/>
          </a:xfrm>
        </p:spPr>
        <p:txBody>
          <a:bodyPr/>
          <a:lstStyle/>
          <a:p>
            <a:r>
              <a:rPr lang="en-US" altLang="zh-CN" dirty="0"/>
              <a:t>WMI</a:t>
            </a:r>
            <a:r>
              <a:rPr lang="zh-CN" altLang="en-US" dirty="0"/>
              <a:t>使用方案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0452" y="1012371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</a:t>
            </a: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接收事件</a:t>
            </a: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：访问远程计算机</a:t>
            </a: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：创建数据或事件提供程序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1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81" y="148999"/>
            <a:ext cx="3910919" cy="83071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WMI</a:t>
            </a:r>
            <a:r>
              <a:rPr lang="zh-CN" altLang="en-US" dirty="0"/>
              <a:t>操作机器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4231" y="1201284"/>
            <a:ext cx="7772400" cy="185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获得机器信息</a:t>
            </a: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盘插入事件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333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 3</vt:lpstr>
      <vt:lpstr>平面</vt:lpstr>
      <vt:lpstr>WMI</vt:lpstr>
      <vt:lpstr>WMI内容</vt:lpstr>
      <vt:lpstr>PowerPoint 演示文稿</vt:lpstr>
      <vt:lpstr>WMI CLASS</vt:lpstr>
      <vt:lpstr>WMI功能介绍</vt:lpstr>
      <vt:lpstr>WQL查询语句</vt:lpstr>
      <vt:lpstr>查询类和WQL查询语</vt:lpstr>
      <vt:lpstr>WMI使用方案</vt:lpstr>
      <vt:lpstr>使用WMI操作机器</vt:lpstr>
      <vt:lpstr>添加WMI引用</vt:lpstr>
      <vt:lpstr>程序界面效果</vt:lpstr>
      <vt:lpstr>WMI获得机器信息</vt:lpstr>
      <vt:lpstr>使用WMI订阅U盘插入事件</vt:lpstr>
      <vt:lpstr>WMI其它应用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109</cp:revision>
  <dcterms:created xsi:type="dcterms:W3CDTF">2014-12-05T07:09:50Z</dcterms:created>
  <dcterms:modified xsi:type="dcterms:W3CDTF">2016-06-03T03:43:56Z</dcterms:modified>
</cp:coreProperties>
</file>