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10" r:id="rId11"/>
    <p:sldId id="30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dirty="0" smtClean="0"/>
            <a:t>窗体工具箱控件概述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89F8C6A7-2A30-4740-AE99-B481F068F472}">
      <dgm:prSet phldrT="[文本]"/>
      <dgm:spPr/>
      <dgm:t>
        <a:bodyPr/>
        <a:lstStyle/>
        <a:p>
          <a:pPr algn="l"/>
          <a:r>
            <a:rPr lang="zh-CN" altLang="en-US" dirty="0" smtClean="0"/>
            <a:t>控件工作原理</a:t>
          </a:r>
          <a:endParaRPr lang="zh-CN" altLang="en-US" dirty="0"/>
        </a:p>
      </dgm:t>
    </dgm:pt>
    <dgm:pt modelId="{C2BF8A48-B373-4C22-AAA9-FD4B0629511C}" type="par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FCE3D4EB-3EFC-4AE8-B9D9-6362566DE33C}" type="sib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B39E45CA-4B90-4BA5-AC4B-EBDCA7F79487}">
      <dgm:prSet phldrT="[文本]"/>
      <dgm:spPr/>
      <dgm:t>
        <a:bodyPr/>
        <a:lstStyle/>
        <a:p>
          <a:pPr algn="l"/>
          <a:r>
            <a:rPr lang="zh-CN" altLang="en-US" dirty="0" smtClean="0"/>
            <a:t>自定义控件需求</a:t>
          </a:r>
          <a:endParaRPr lang="zh-CN" altLang="en-US" dirty="0"/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130D3908-710E-4E1A-B7D8-47B8EA36ED4A}">
      <dgm:prSet phldrT="[文本]"/>
      <dgm:spPr/>
      <dgm:t>
        <a:bodyPr/>
        <a:lstStyle/>
        <a:p>
          <a:pPr algn="l"/>
          <a:r>
            <a:rPr lang="zh-CN" altLang="en-US" dirty="0" smtClean="0"/>
            <a:t>自定义控件设计流程</a:t>
          </a:r>
          <a:endParaRPr lang="zh-CN" altLang="en-US" dirty="0"/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1BD33B3B-3957-42C3-B03C-45197E8BD71B}">
      <dgm:prSet phldrT="[文本]"/>
      <dgm:spPr/>
      <dgm:t>
        <a:bodyPr/>
        <a:lstStyle/>
        <a:p>
          <a:pPr algn="l"/>
          <a:r>
            <a:rPr lang="zh-CN" altLang="en-US" dirty="0" smtClean="0"/>
            <a:t>思考与作业</a:t>
          </a:r>
          <a:endParaRPr lang="zh-CN" altLang="en-US" dirty="0"/>
        </a:p>
      </dgm:t>
    </dgm:pt>
    <dgm:pt modelId="{17AFF64B-A825-45BE-8F1C-B41275CBFB97}" type="parTrans" cxnId="{D7CE2A4C-6265-4949-B4C3-3FA36F8877F3}">
      <dgm:prSet/>
      <dgm:spPr/>
      <dgm:t>
        <a:bodyPr/>
        <a:lstStyle/>
        <a:p>
          <a:endParaRPr lang="zh-CN" altLang="en-US"/>
        </a:p>
      </dgm:t>
    </dgm:pt>
    <dgm:pt modelId="{D167BFDA-EA89-4439-899C-2D4ACCE7A6BC}" type="sibTrans" cxnId="{D7CE2A4C-6265-4949-B4C3-3FA36F8877F3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5BD8D945-0727-4AEE-910D-850B92E65FD4}" type="pres">
      <dgm:prSet presAssocID="{FCE9FD83-274E-4FE1-BF58-FAB216BAFAD7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B76BEF27-5A1E-4F12-8517-0F52D241BD2A}" type="pres">
      <dgm:prSet presAssocID="{89F8C6A7-2A30-4740-AE99-B481F068F472}" presName="composite" presStyleCnt="0"/>
      <dgm:spPr/>
    </dgm:pt>
    <dgm:pt modelId="{EF82252F-DAC4-41BC-90B7-F66D33A0071B}" type="pres">
      <dgm:prSet presAssocID="{89F8C6A7-2A30-4740-AE99-B481F068F472}" presName="imgShp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72E2A53-3A6A-4B79-B52E-D3360EE0419E}" type="pres">
      <dgm:prSet presAssocID="{89F8C6A7-2A30-4740-AE99-B481F068F472}" presName="txShp" presStyleLbl="node1" presStyleIdx="1" presStyleCnt="5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7FA7A-9AAC-4652-BF9F-9F4608217DE2}" type="pres">
      <dgm:prSet presAssocID="{FCE3D4EB-3EFC-4AE8-B9D9-6362566DE33C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2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907B27B-B246-4928-AC93-8A19B8E86AA6}" type="pres">
      <dgm:prSet presAssocID="{B39E45CA-4B90-4BA5-AC4B-EBDCA7F7948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3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4905F94-283E-4E2E-B949-4A5102C3F22E}" type="pres">
      <dgm:prSet presAssocID="{130D3908-710E-4E1A-B7D8-47B8EA36ED4A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0108AD-84A3-4433-BC35-D806CD98FA23}" type="pres">
      <dgm:prSet presAssocID="{9007DD70-9C54-4477-9E19-C04AF4AA79E1}" presName="spacing" presStyleCnt="0"/>
      <dgm:spPr/>
    </dgm:pt>
    <dgm:pt modelId="{927AAE77-740F-4763-B5D7-535E285E0452}" type="pres">
      <dgm:prSet presAssocID="{1BD33B3B-3957-42C3-B03C-45197E8BD71B}" presName="composite" presStyleCnt="0"/>
      <dgm:spPr/>
    </dgm:pt>
    <dgm:pt modelId="{AF3B4A3A-0178-47C3-B795-7E1F3F9B4C7F}" type="pres">
      <dgm:prSet presAssocID="{1BD33B3B-3957-42C3-B03C-45197E8BD71B}" presName="imgShp" presStyleLbl="fgImgPlace1" presStyleIdx="4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B55645F-5178-4A72-AC62-33E998AC6A86}" type="pres">
      <dgm:prSet presAssocID="{1BD33B3B-3957-42C3-B03C-45197E8BD71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3FC891-2751-4BD9-AB21-BD03CC5C99EF}" type="presOf" srcId="{FCE9FD83-274E-4FE1-BF58-FAB216BAFAD7}" destId="{5BD8D945-0727-4AEE-910D-850B92E65FD4}" srcOrd="0" destOrd="0" presId="urn:microsoft.com/office/officeart/2005/8/layout/vList3"/>
    <dgm:cxn modelId="{86628A9E-22D6-4C60-8249-0BFE480BFF5A}" srcId="{C0DAA090-DC2F-4A5B-84CF-FE23997C0F8D}" destId="{B39E45CA-4B90-4BA5-AC4B-EBDCA7F79487}" srcOrd="2" destOrd="0" parTransId="{AF02B0CB-D4D3-4689-AF3F-63B0CF0E9DB7}" sibTransId="{E62A0279-F5C6-468D-A5C5-4AC2E078B623}"/>
    <dgm:cxn modelId="{851E7807-5DCB-450F-91CB-BC7CE976400B}" srcId="{C0DAA090-DC2F-4A5B-84CF-FE23997C0F8D}" destId="{130D3908-710E-4E1A-B7D8-47B8EA36ED4A}" srcOrd="3" destOrd="0" parTransId="{42EC6CF3-FF18-437E-8D44-AA882D54CEE0}" sibTransId="{9007DD70-9C54-4477-9E19-C04AF4AA79E1}"/>
    <dgm:cxn modelId="{FD24E8C0-85F3-4B3A-84B8-384BB606DBF0}" type="presOf" srcId="{130D3908-710E-4E1A-B7D8-47B8EA36ED4A}" destId="{34905F94-283E-4E2E-B949-4A5102C3F22E}" srcOrd="0" destOrd="0" presId="urn:microsoft.com/office/officeart/2005/8/layout/vList3"/>
    <dgm:cxn modelId="{A9A35016-3004-4908-9D5A-EBEA9CC3DABB}" type="presOf" srcId="{C0DAA090-DC2F-4A5B-84CF-FE23997C0F8D}" destId="{DDE2EFAC-FD0A-43B9-9885-8F584F8B2687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2EF01B73-141D-4378-BA27-008011252288}" type="presOf" srcId="{1BD33B3B-3957-42C3-B03C-45197E8BD71B}" destId="{CB55645F-5178-4A72-AC62-33E998AC6A86}" srcOrd="0" destOrd="0" presId="urn:microsoft.com/office/officeart/2005/8/layout/vList3"/>
    <dgm:cxn modelId="{6E103369-BAD2-4BC9-AFDC-1170F6BF1220}" type="presOf" srcId="{89F8C6A7-2A30-4740-AE99-B481F068F472}" destId="{972E2A53-3A6A-4B79-B52E-D3360EE0419E}" srcOrd="0" destOrd="0" presId="urn:microsoft.com/office/officeart/2005/8/layout/vList3"/>
    <dgm:cxn modelId="{5F0D581C-2F25-43F5-9C01-941FC5055FFF}" type="presOf" srcId="{B39E45CA-4B90-4BA5-AC4B-EBDCA7F79487}" destId="{F907B27B-B246-4928-AC93-8A19B8E86AA6}" srcOrd="0" destOrd="0" presId="urn:microsoft.com/office/officeart/2005/8/layout/vList3"/>
    <dgm:cxn modelId="{D7CE2A4C-6265-4949-B4C3-3FA36F8877F3}" srcId="{C0DAA090-DC2F-4A5B-84CF-FE23997C0F8D}" destId="{1BD33B3B-3957-42C3-B03C-45197E8BD71B}" srcOrd="4" destOrd="0" parTransId="{17AFF64B-A825-45BE-8F1C-B41275CBFB97}" sibTransId="{D167BFDA-EA89-4439-899C-2D4ACCE7A6BC}"/>
    <dgm:cxn modelId="{F1A0BFFC-BACE-4C28-AA57-1FD0FF1F4BFF}" srcId="{C0DAA090-DC2F-4A5B-84CF-FE23997C0F8D}" destId="{89F8C6A7-2A30-4740-AE99-B481F068F472}" srcOrd="1" destOrd="0" parTransId="{C2BF8A48-B373-4C22-AAA9-FD4B0629511C}" sibTransId="{FCE3D4EB-3EFC-4AE8-B9D9-6362566DE33C}"/>
    <dgm:cxn modelId="{138232B3-2363-4B4D-B1E3-909118B8AF1E}" type="presParOf" srcId="{DDE2EFAC-FD0A-43B9-9885-8F584F8B2687}" destId="{04035673-F57E-4B09-9D23-B9C1E0ED0AD0}" srcOrd="0" destOrd="0" presId="urn:microsoft.com/office/officeart/2005/8/layout/vList3"/>
    <dgm:cxn modelId="{079CD186-3EEE-421A-9C4D-DE3CE0CB13A9}" type="presParOf" srcId="{04035673-F57E-4B09-9D23-B9C1E0ED0AD0}" destId="{2B887BC6-55C2-4279-8C72-93BBB484D70B}" srcOrd="0" destOrd="0" presId="urn:microsoft.com/office/officeart/2005/8/layout/vList3"/>
    <dgm:cxn modelId="{B03B0C99-4036-4FBE-A82D-0A3B682300F3}" type="presParOf" srcId="{04035673-F57E-4B09-9D23-B9C1E0ED0AD0}" destId="{5BD8D945-0727-4AEE-910D-850B92E65FD4}" srcOrd="1" destOrd="0" presId="urn:microsoft.com/office/officeart/2005/8/layout/vList3"/>
    <dgm:cxn modelId="{F69BB926-431D-4ECA-9496-553CD9CE8476}" type="presParOf" srcId="{DDE2EFAC-FD0A-43B9-9885-8F584F8B2687}" destId="{CBB756D1-7B5D-46C5-B557-6BFF75EAD8BF}" srcOrd="1" destOrd="0" presId="urn:microsoft.com/office/officeart/2005/8/layout/vList3"/>
    <dgm:cxn modelId="{8721962E-4001-41B4-94EB-27DD34044F3B}" type="presParOf" srcId="{DDE2EFAC-FD0A-43B9-9885-8F584F8B2687}" destId="{B76BEF27-5A1E-4F12-8517-0F52D241BD2A}" srcOrd="2" destOrd="0" presId="urn:microsoft.com/office/officeart/2005/8/layout/vList3"/>
    <dgm:cxn modelId="{6C2D3AC5-798B-4560-BE21-676A3FB795E3}" type="presParOf" srcId="{B76BEF27-5A1E-4F12-8517-0F52D241BD2A}" destId="{EF82252F-DAC4-41BC-90B7-F66D33A0071B}" srcOrd="0" destOrd="0" presId="urn:microsoft.com/office/officeart/2005/8/layout/vList3"/>
    <dgm:cxn modelId="{CB24CA9F-843E-49B3-B4A2-1989EEAEB927}" type="presParOf" srcId="{B76BEF27-5A1E-4F12-8517-0F52D241BD2A}" destId="{972E2A53-3A6A-4B79-B52E-D3360EE0419E}" srcOrd="1" destOrd="0" presId="urn:microsoft.com/office/officeart/2005/8/layout/vList3"/>
    <dgm:cxn modelId="{E988434B-D4CC-4E38-AE00-BE6D7AB8D2DC}" type="presParOf" srcId="{DDE2EFAC-FD0A-43B9-9885-8F584F8B2687}" destId="{72D7FA7A-9AAC-4652-BF9F-9F4608217DE2}" srcOrd="3" destOrd="0" presId="urn:microsoft.com/office/officeart/2005/8/layout/vList3"/>
    <dgm:cxn modelId="{7F8DF7C7-35F8-4F13-9E1F-DE831D826AC7}" type="presParOf" srcId="{DDE2EFAC-FD0A-43B9-9885-8F584F8B2687}" destId="{F86355EA-7315-4404-8DB2-95216AEB3B8A}" srcOrd="4" destOrd="0" presId="urn:microsoft.com/office/officeart/2005/8/layout/vList3"/>
    <dgm:cxn modelId="{D675331F-A2CB-48E0-AE82-8DA7001FFACC}" type="presParOf" srcId="{F86355EA-7315-4404-8DB2-95216AEB3B8A}" destId="{BDA2664F-D760-4676-988D-9DECE8C71CCC}" srcOrd="0" destOrd="0" presId="urn:microsoft.com/office/officeart/2005/8/layout/vList3"/>
    <dgm:cxn modelId="{FC019A51-BFB3-4B28-A794-D1C7664972EF}" type="presParOf" srcId="{F86355EA-7315-4404-8DB2-95216AEB3B8A}" destId="{F907B27B-B246-4928-AC93-8A19B8E86AA6}" srcOrd="1" destOrd="0" presId="urn:microsoft.com/office/officeart/2005/8/layout/vList3"/>
    <dgm:cxn modelId="{5F548C91-E088-4D47-8ED6-8F81FAF9D54F}" type="presParOf" srcId="{DDE2EFAC-FD0A-43B9-9885-8F584F8B2687}" destId="{11472BDA-002C-4AC8-8CC0-396DCF3ABB3B}" srcOrd="5" destOrd="0" presId="urn:microsoft.com/office/officeart/2005/8/layout/vList3"/>
    <dgm:cxn modelId="{42FB263A-A6E0-4059-8314-45932C71AC9F}" type="presParOf" srcId="{DDE2EFAC-FD0A-43B9-9885-8F584F8B2687}" destId="{586EC0CC-8B1E-4061-BBE3-BE2792702B83}" srcOrd="6" destOrd="0" presId="urn:microsoft.com/office/officeart/2005/8/layout/vList3"/>
    <dgm:cxn modelId="{2B5B5C4A-FDC3-4963-9D7F-4CA1FD79828B}" type="presParOf" srcId="{586EC0CC-8B1E-4061-BBE3-BE2792702B83}" destId="{7FE62E54-E85F-4DBB-997F-689B5CDFD62D}" srcOrd="0" destOrd="0" presId="urn:microsoft.com/office/officeart/2005/8/layout/vList3"/>
    <dgm:cxn modelId="{D79EA038-1398-4529-BA3F-C993A75CAD53}" type="presParOf" srcId="{586EC0CC-8B1E-4061-BBE3-BE2792702B83}" destId="{34905F94-283E-4E2E-B949-4A5102C3F22E}" srcOrd="1" destOrd="0" presId="urn:microsoft.com/office/officeart/2005/8/layout/vList3"/>
    <dgm:cxn modelId="{A9E9B6E7-2981-420A-8D8F-7B78AB270E6E}" type="presParOf" srcId="{DDE2EFAC-FD0A-43B9-9885-8F584F8B2687}" destId="{EA0108AD-84A3-4433-BC35-D806CD98FA23}" srcOrd="7" destOrd="0" presId="urn:microsoft.com/office/officeart/2005/8/layout/vList3"/>
    <dgm:cxn modelId="{91A40F9A-F7FB-4557-9D63-20E93EB5F8D0}" type="presParOf" srcId="{DDE2EFAC-FD0A-43B9-9885-8F584F8B2687}" destId="{927AAE77-740F-4763-B5D7-535E285E0452}" srcOrd="8" destOrd="0" presId="urn:microsoft.com/office/officeart/2005/8/layout/vList3"/>
    <dgm:cxn modelId="{25005364-200E-4D3A-992C-441F9EDAE433}" type="presParOf" srcId="{927AAE77-740F-4763-B5D7-535E285E0452}" destId="{AF3B4A3A-0178-47C3-B795-7E1F3F9B4C7F}" srcOrd="0" destOrd="0" presId="urn:microsoft.com/office/officeart/2005/8/layout/vList3"/>
    <dgm:cxn modelId="{9645E0C1-D36D-4C8B-B1D2-45F08408B190}" type="presParOf" srcId="{927AAE77-740F-4763-B5D7-535E285E0452}" destId="{CB55645F-5178-4A72-AC62-33E998AC6A8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1692711" y="3968"/>
          <a:ext cx="5905688" cy="8207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29" tIns="133350" rIns="24892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窗体工具箱控件概述</a:t>
          </a:r>
          <a:endParaRPr lang="zh-CN" altLang="en-US" sz="3500" kern="1200" dirty="0"/>
        </a:p>
      </dsp:txBody>
      <dsp:txXfrm rot="10800000">
        <a:off x="1897899" y="3968"/>
        <a:ext cx="5700500" cy="820752"/>
      </dsp:txXfrm>
    </dsp:sp>
    <dsp:sp modelId="{2B887BC6-55C2-4279-8C72-93BBB484D70B}">
      <dsp:nvSpPr>
        <dsp:cNvPr id="0" name=""/>
        <dsp:cNvSpPr/>
      </dsp:nvSpPr>
      <dsp:spPr>
        <a:xfrm>
          <a:off x="1282334" y="3968"/>
          <a:ext cx="820752" cy="8207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E2A53-3A6A-4B79-B52E-D3360EE0419E}">
      <dsp:nvSpPr>
        <dsp:cNvPr id="0" name=""/>
        <dsp:cNvSpPr/>
      </dsp:nvSpPr>
      <dsp:spPr>
        <a:xfrm rot="10800000">
          <a:off x="1727200" y="1082090"/>
          <a:ext cx="5905688" cy="8207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29" tIns="133350" rIns="24892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控件工作原理</a:t>
          </a:r>
          <a:endParaRPr lang="zh-CN" altLang="en-US" sz="3500" kern="1200" dirty="0"/>
        </a:p>
      </dsp:txBody>
      <dsp:txXfrm rot="10800000">
        <a:off x="1932388" y="1082090"/>
        <a:ext cx="5700500" cy="820752"/>
      </dsp:txXfrm>
    </dsp:sp>
    <dsp:sp modelId="{EF82252F-DAC4-41BC-90B7-F66D33A0071B}">
      <dsp:nvSpPr>
        <dsp:cNvPr id="0" name=""/>
        <dsp:cNvSpPr/>
      </dsp:nvSpPr>
      <dsp:spPr>
        <a:xfrm>
          <a:off x="1282334" y="1069721"/>
          <a:ext cx="820752" cy="82075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92711" y="2135474"/>
          <a:ext cx="5905688" cy="8207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29" tIns="133350" rIns="24892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自定义控件需求</a:t>
          </a:r>
          <a:endParaRPr lang="zh-CN" altLang="en-US" sz="3500" kern="1200" dirty="0"/>
        </a:p>
      </dsp:txBody>
      <dsp:txXfrm rot="10800000">
        <a:off x="1897899" y="2135474"/>
        <a:ext cx="5700500" cy="820752"/>
      </dsp:txXfrm>
    </dsp:sp>
    <dsp:sp modelId="{BDA2664F-D760-4676-988D-9DECE8C71CCC}">
      <dsp:nvSpPr>
        <dsp:cNvPr id="0" name=""/>
        <dsp:cNvSpPr/>
      </dsp:nvSpPr>
      <dsp:spPr>
        <a:xfrm>
          <a:off x="1282334" y="2135474"/>
          <a:ext cx="820752" cy="82075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92711" y="3201227"/>
          <a:ext cx="5905688" cy="8207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29" tIns="133350" rIns="24892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自定义控件设计流程</a:t>
          </a:r>
          <a:endParaRPr lang="zh-CN" altLang="en-US" sz="3500" kern="1200" dirty="0"/>
        </a:p>
      </dsp:txBody>
      <dsp:txXfrm rot="10800000">
        <a:off x="1897899" y="3201227"/>
        <a:ext cx="5700500" cy="820752"/>
      </dsp:txXfrm>
    </dsp:sp>
    <dsp:sp modelId="{7FE62E54-E85F-4DBB-997F-689B5CDFD62D}">
      <dsp:nvSpPr>
        <dsp:cNvPr id="0" name=""/>
        <dsp:cNvSpPr/>
      </dsp:nvSpPr>
      <dsp:spPr>
        <a:xfrm>
          <a:off x="1282334" y="3201227"/>
          <a:ext cx="820752" cy="82075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5645F-5178-4A72-AC62-33E998AC6A86}">
      <dsp:nvSpPr>
        <dsp:cNvPr id="0" name=""/>
        <dsp:cNvSpPr/>
      </dsp:nvSpPr>
      <dsp:spPr>
        <a:xfrm rot="10800000">
          <a:off x="1692711" y="4266981"/>
          <a:ext cx="5905688" cy="8207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29" tIns="133350" rIns="24892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思考与作业</a:t>
          </a:r>
          <a:endParaRPr lang="zh-CN" altLang="en-US" sz="3500" kern="1200" dirty="0"/>
        </a:p>
      </dsp:txBody>
      <dsp:txXfrm rot="10800000">
        <a:off x="1897899" y="4266981"/>
        <a:ext cx="5700500" cy="820752"/>
      </dsp:txXfrm>
    </dsp:sp>
    <dsp:sp modelId="{AF3B4A3A-0178-47C3-B795-7E1F3F9B4C7F}">
      <dsp:nvSpPr>
        <dsp:cNvPr id="0" name=""/>
        <dsp:cNvSpPr/>
      </dsp:nvSpPr>
      <dsp:spPr>
        <a:xfrm>
          <a:off x="1282334" y="4266981"/>
          <a:ext cx="820752" cy="82075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565" y="1785669"/>
            <a:ext cx="8603382" cy="1526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用户 自定义</a:t>
            </a:r>
            <a:r>
              <a:rPr lang="zh-CN" altLang="en-US" sz="8000" dirty="0" smtClean="0">
                <a:solidFill>
                  <a:schemeClr val="accent1">
                    <a:lumMod val="75000"/>
                  </a:schemeClr>
                </a:solidFill>
              </a:rPr>
              <a:t>控件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厚德楼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047886" y="6434289"/>
            <a:ext cx="2895600" cy="37048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C#</a:t>
            </a:r>
            <a:r>
              <a:rPr lang="zh-CN" altLang="en-US" dirty="0"/>
              <a:t>语言</a:t>
            </a:r>
            <a:r>
              <a:rPr lang="en-US" altLang="zh-CN" dirty="0"/>
              <a:t>Windows</a:t>
            </a:r>
            <a:r>
              <a:rPr lang="zh-CN" altLang="en-US" dirty="0"/>
              <a:t>程序设计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0701" y="72977"/>
            <a:ext cx="4823608" cy="589790"/>
          </a:xfrm>
        </p:spPr>
        <p:txBody>
          <a:bodyPr>
            <a:normAutofit fontScale="90000"/>
          </a:bodyPr>
          <a:lstStyle/>
          <a:p>
            <a:r>
              <a:rPr lang="zh-CN" altLang="en-US" sz="3200">
                <a:solidFill>
                  <a:schemeClr val="accent1">
                    <a:lumMod val="75000"/>
                  </a:schemeClr>
                </a:solidFill>
              </a:rPr>
              <a:t>在状态栏上显示自定义控件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6377" y="1319842"/>
            <a:ext cx="88026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使用类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ToolStripControlHost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，可将用户自定控件显示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在菜单、工具栏、状态栏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72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817" y="1401464"/>
            <a:ext cx="6517096" cy="2635698"/>
          </a:xfrm>
        </p:spPr>
        <p:txBody>
          <a:bodyPr>
            <a:normAutofit/>
          </a:bodyPr>
          <a:lstStyle/>
          <a:p>
            <a:r>
              <a:rPr lang="en-US" altLang="zh-CN" sz="2400"/>
              <a:t>1</a:t>
            </a:r>
            <a:r>
              <a:rPr lang="en-US" altLang="zh-CN" sz="2400" smtClean="0"/>
              <a:t>.</a:t>
            </a:r>
            <a:r>
              <a:rPr lang="zh-CN" altLang="en-US" sz="2400"/>
              <a:t>完成本章的自定义控件设计。</a:t>
            </a:r>
            <a:endParaRPr lang="en-US" altLang="zh-CN" sz="2400" dirty="0"/>
          </a:p>
          <a:p>
            <a:r>
              <a:rPr lang="en-US" altLang="zh-CN" sz="2400"/>
              <a:t>2</a:t>
            </a:r>
            <a:r>
              <a:rPr lang="en-US" altLang="zh-CN" sz="2400" smtClean="0"/>
              <a:t>.</a:t>
            </a:r>
            <a:r>
              <a:rPr lang="zh-CN" altLang="en-US" sz="2400"/>
              <a:t> </a:t>
            </a:r>
            <a:r>
              <a:rPr lang="en-US" altLang="zh-CN" sz="2400"/>
              <a:t>VS </a:t>
            </a:r>
            <a:r>
              <a:rPr lang="zh-CN" altLang="en-US" sz="2400"/>
              <a:t>工具箱中的 </a:t>
            </a:r>
            <a:r>
              <a:rPr lang="en-US" altLang="zh-CN" sz="2400"/>
              <a:t>ListView </a:t>
            </a:r>
            <a:r>
              <a:rPr lang="zh-CN" altLang="en-US" sz="2400"/>
              <a:t>的控件能多个图片，但是图片显示时会被拉伸，试设计能保持</a:t>
            </a:r>
            <a:r>
              <a:rPr lang="zh-CN" altLang="en-US" sz="2400" smtClean="0"/>
              <a:t>图片</a:t>
            </a:r>
            <a:r>
              <a:rPr lang="zh-CN" altLang="en-US" sz="2400"/>
              <a:t>原有尺寸的 </a:t>
            </a:r>
            <a:r>
              <a:rPr lang="en-US" altLang="zh-CN" sz="2400"/>
              <a:t>ListView </a:t>
            </a:r>
            <a:r>
              <a:rPr lang="zh-CN" altLang="en-US" sz="2400"/>
              <a:t>控件。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598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35640065"/>
              </p:ext>
            </p:extLst>
          </p:nvPr>
        </p:nvGraphicFramePr>
        <p:xfrm>
          <a:off x="74433" y="1041679"/>
          <a:ext cx="8880734" cy="509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用户自定义控件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</p:spTree>
    <p:extLst>
      <p:ext uri="{BB962C8B-B14F-4D97-AF65-F5344CB8AC3E}">
        <p14:creationId xmlns:p14="http://schemas.microsoft.com/office/powerpoint/2010/main" val="31177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87" y="506933"/>
            <a:ext cx="8837858" cy="63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6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255" y="212785"/>
            <a:ext cx="4852198" cy="675736"/>
          </a:xfrm>
        </p:spPr>
        <p:txBody>
          <a:bodyPr/>
          <a:lstStyle/>
          <a:p>
            <a:pPr lvl="0"/>
            <a:r>
              <a:rPr lang="zh-CN" altLang="en-US"/>
              <a:t>创建自定义控件的方式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034" y="1034301"/>
            <a:ext cx="8682328" cy="1700273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继承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UserControl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类重载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Paint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事件实现独特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继承标准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控件（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修改已有控件的外观与方法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继承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Control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控件，编写全新的控件难度高。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C#</a:t>
            </a:r>
            <a:r>
              <a:rPr lang="zh-CN" altLang="en-US" smtClean="0"/>
              <a:t>语言</a:t>
            </a:r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4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255" y="212785"/>
            <a:ext cx="8018092" cy="675736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继承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UserControl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mtClean="0"/>
              <a:t>自定义</a:t>
            </a:r>
            <a:r>
              <a:rPr lang="zh-CN" altLang="en-US"/>
              <a:t>控件设计实现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034" y="1034301"/>
            <a:ext cx="7276223" cy="3563578"/>
          </a:xfrm>
        </p:spPr>
        <p:txBody>
          <a:bodyPr>
            <a:norm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构想自定义控件的外观和事件处理方法。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继承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UserControl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类生成自定义控件类。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向自定义控件类添加成员属性。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重载控件类的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OnPaint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定义控件的事件代理变量。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程序窗体对象中添加自定义控件。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程序窗体代码注册自定义控件的事件处理函数。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C#</a:t>
            </a:r>
            <a:r>
              <a:rPr lang="zh-CN" altLang="en-US" smtClean="0"/>
              <a:t>语言</a:t>
            </a:r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1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255" y="212785"/>
            <a:ext cx="8018092" cy="675736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继承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UserControl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mtClean="0"/>
              <a:t>自定义</a:t>
            </a:r>
            <a:r>
              <a:rPr lang="zh-CN" altLang="en-US"/>
              <a:t>控件设计实现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034" y="1034301"/>
            <a:ext cx="7276223" cy="3563578"/>
          </a:xfrm>
        </p:spPr>
        <p:txBody>
          <a:bodyPr>
            <a:norm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构想自定义控件的外观和事件处理方法。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继承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UserControl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类生成自定义控件类。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向自定义控件类添加成员属性。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重载控件类的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OnPaint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定义控件的事件代理变量。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程序窗体对象中添加自定义控件。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程序窗体代码注册自定义控件的事件处理函数。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C#</a:t>
            </a:r>
            <a:r>
              <a:rPr lang="zh-CN" altLang="en-US" smtClean="0"/>
              <a:t>语言</a:t>
            </a:r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047886" y="6434289"/>
            <a:ext cx="2895600" cy="37048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C#</a:t>
            </a:r>
            <a:r>
              <a:rPr lang="zh-CN" altLang="en-US" dirty="0"/>
              <a:t>语言</a:t>
            </a:r>
            <a:r>
              <a:rPr lang="en-US" altLang="zh-CN" dirty="0"/>
              <a:t>Windows</a:t>
            </a:r>
            <a:r>
              <a:rPr lang="zh-CN" altLang="en-US" dirty="0"/>
              <a:t>程序设计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849" y="6214984"/>
            <a:ext cx="3081072" cy="58979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用户自定义控件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9" y="742165"/>
            <a:ext cx="8856310" cy="31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047886" y="6434289"/>
            <a:ext cx="2895600" cy="37048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C#</a:t>
            </a:r>
            <a:r>
              <a:rPr lang="zh-CN" altLang="en-US" dirty="0"/>
              <a:t>语言</a:t>
            </a:r>
            <a:r>
              <a:rPr lang="en-US" altLang="zh-CN" dirty="0"/>
              <a:t>Windows</a:t>
            </a:r>
            <a:r>
              <a:rPr lang="zh-CN" altLang="en-US" dirty="0"/>
              <a:t>程序设计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0701" y="72977"/>
            <a:ext cx="4040037" cy="589790"/>
          </a:xfrm>
        </p:spPr>
        <p:txBody>
          <a:bodyPr>
            <a:normAutofit fontScale="90000"/>
          </a:bodyPr>
          <a:lstStyle/>
          <a:p>
            <a:r>
              <a:rPr lang="zh-CN" altLang="en-US" sz="3200" smtClean="0">
                <a:solidFill>
                  <a:schemeClr val="accent1">
                    <a:lumMod val="75000"/>
                  </a:schemeClr>
                </a:solidFill>
              </a:rPr>
              <a:t>项目</a:t>
            </a:r>
            <a:r>
              <a:rPr lang="en-US" altLang="zh-CN" sz="320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zh-CN" altLang="en-US" sz="3200" smtClean="0">
                <a:solidFill>
                  <a:schemeClr val="accent1">
                    <a:lumMod val="75000"/>
                  </a:schemeClr>
                </a:solidFill>
              </a:rPr>
              <a:t>添加</a:t>
            </a:r>
            <a:r>
              <a:rPr lang="en-US" altLang="zh-CN" sz="320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zh-CN" altLang="en-US" sz="3200" smtClean="0">
                <a:solidFill>
                  <a:schemeClr val="accent1">
                    <a:lumMod val="75000"/>
                  </a:schemeClr>
                </a:solidFill>
              </a:rPr>
              <a:t>用户控件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5" y="917607"/>
            <a:ext cx="7104452" cy="510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047886" y="6434289"/>
            <a:ext cx="2895600" cy="37048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C#</a:t>
            </a:r>
            <a:r>
              <a:rPr lang="zh-CN" altLang="en-US" dirty="0"/>
              <a:t>语言</a:t>
            </a:r>
            <a:r>
              <a:rPr lang="en-US" altLang="zh-CN" dirty="0"/>
              <a:t>Windows</a:t>
            </a:r>
            <a:r>
              <a:rPr lang="zh-CN" altLang="en-US" dirty="0"/>
              <a:t>程序设计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849" y="6214984"/>
            <a:ext cx="3081072" cy="58979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用户自定义控件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13" y="1366316"/>
            <a:ext cx="7389025" cy="454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1102</TotalTime>
  <Words>349</Words>
  <Application>Microsoft Office PowerPoint</Application>
  <PresentationFormat>宽屏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方正姚体</vt:lpstr>
      <vt:lpstr>华文新魏</vt:lpstr>
      <vt:lpstr>宋体</vt:lpstr>
      <vt:lpstr>微软雅黑</vt:lpstr>
      <vt:lpstr>Arial</vt:lpstr>
      <vt:lpstr>Calibri</vt:lpstr>
      <vt:lpstr>Tahoma</vt:lpstr>
      <vt:lpstr>Trebuchet MS</vt:lpstr>
      <vt:lpstr>Wingdings 3</vt:lpstr>
      <vt:lpstr>平面</vt:lpstr>
      <vt:lpstr>用户 自定义控件</vt:lpstr>
      <vt:lpstr>用户自定义控件</vt:lpstr>
      <vt:lpstr>PowerPoint 演示文稿</vt:lpstr>
      <vt:lpstr>创建自定义控件的方式</vt:lpstr>
      <vt:lpstr>继承 UserControl生成自定义控件设计实现</vt:lpstr>
      <vt:lpstr>继承 UserControl生成自定义控件设计实现</vt:lpstr>
      <vt:lpstr>用户自定义控件</vt:lpstr>
      <vt:lpstr>项目-&gt;添加-&gt;用户控件</vt:lpstr>
      <vt:lpstr>用户自定义控件</vt:lpstr>
      <vt:lpstr>在状态栏上显示自定义控件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shan</cp:lastModifiedBy>
  <cp:revision>207</cp:revision>
  <dcterms:created xsi:type="dcterms:W3CDTF">2014-12-05T07:09:50Z</dcterms:created>
  <dcterms:modified xsi:type="dcterms:W3CDTF">2016-06-24T02:33:14Z</dcterms:modified>
</cp:coreProperties>
</file>